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autoCompressPictures="0">
  <p:sldMasterIdLst>
    <p:sldMasterId id="2147483648" r:id="rId1"/>
  </p:sldMasterIdLst>
  <p:notesMasterIdLst>
    <p:notesMasterId r:id="rId25"/>
  </p:notesMasterIdLst>
  <p:sldIdLst>
    <p:sldId id="258" r:id="rId2"/>
    <p:sldId id="263" r:id="rId3"/>
    <p:sldId id="272" r:id="rId4"/>
    <p:sldId id="270" r:id="rId5"/>
    <p:sldId id="268" r:id="rId6"/>
    <p:sldId id="267" r:id="rId7"/>
    <p:sldId id="278" r:id="rId8"/>
    <p:sldId id="273" r:id="rId9"/>
    <p:sldId id="285" r:id="rId10"/>
    <p:sldId id="269" r:id="rId11"/>
    <p:sldId id="266" r:id="rId12"/>
    <p:sldId id="284" r:id="rId13"/>
    <p:sldId id="274" r:id="rId14"/>
    <p:sldId id="281" r:id="rId15"/>
    <p:sldId id="262" r:id="rId16"/>
    <p:sldId id="276" r:id="rId17"/>
    <p:sldId id="275" r:id="rId18"/>
    <p:sldId id="261" r:id="rId19"/>
    <p:sldId id="277" r:id="rId20"/>
    <p:sldId id="264" r:id="rId21"/>
    <p:sldId id="265" r:id="rId22"/>
    <p:sldId id="279" r:id="rId23"/>
    <p:sldId id="259" r:id="rId24"/>
  </p:sldIdLst>
  <p:sldSz cx="12192000" cy="6858000"/>
  <p:notesSz cx="6858000" cy="9144000"/>
  <p:defaultTextStyle>
    <a:defPPr>
      <a:defRPr lang="zh-CN"/>
    </a:defPPr>
    <a:lvl1pPr marL="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E3E3"/>
    <a:srgbClr val="E73A1C"/>
    <a:srgbClr val="F23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5522"/>
  </p:normalViewPr>
  <p:slideViewPr>
    <p:cSldViewPr snapToGrid="0" snapToObjects="1">
      <p:cViewPr>
        <p:scale>
          <a:sx n="62" d="100"/>
          <a:sy n="62" d="100"/>
        </p:scale>
        <p:origin x="896" y="76"/>
      </p:cViewPr>
      <p:guideLst/>
    </p:cSldViewPr>
  </p:slideViewPr>
  <p:notesTextViewPr>
    <p:cViewPr>
      <p:scale>
        <a:sx n="1" d="1"/>
        <a:sy n="1" d="1"/>
      </p:scale>
      <p:origin x="0" y="-56"/>
    </p:cViewPr>
  </p:notesTextViewPr>
  <p:notesViewPr>
    <p:cSldViewPr snapToGrid="0" snapToObjects="1">
      <p:cViewPr varScale="1">
        <p:scale>
          <a:sx n="78" d="100"/>
          <a:sy n="78" d="100"/>
        </p:scale>
        <p:origin x="3336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microsoft.com/office/2015/10/relationships/revisionInfo" Target="revisionInfo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6A5-4823-A230-415679168018}"/>
            </c:ext>
          </c:extLst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6A5-4823-A230-415679168018}"/>
            </c:ext>
          </c:extLst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6A5-4823-A230-41567916801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100"/>
        <c:axId val="384433416"/>
        <c:axId val="384707136"/>
      </c:barChart>
      <c:catAx>
        <c:axId val="38443341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endParaRPr lang="zh-CN"/>
          </a:p>
        </c:txPr>
        <c:crossAx val="384707136"/>
        <c:crosses val="autoZero"/>
        <c:auto val="1"/>
        <c:lblAlgn val="ctr"/>
        <c:lblOffset val="100"/>
        <c:noMultiLvlLbl val="0"/>
      </c:catAx>
      <c:valAx>
        <c:axId val="3847071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endParaRPr lang="zh-CN"/>
          </a:p>
        </c:txPr>
        <c:crossAx val="3844334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100"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B031-45D3-926B-C99F29F8BD9D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B031-45D3-926B-C99F29F8BD9D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B031-45D3-926B-C99F29F8BD9D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B031-45D3-926B-C99F29F8BD9D}"/>
              </c:ext>
            </c:extLst>
          </c:dPt>
          <c:cat>
            <c:strRef>
              <c:f>工作表1!$A$2:$A$5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B031-45D3-926B-C99F29F8BD9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6">
                <a:shade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280-448B-B426-9F3E2FEB646F}"/>
            </c:ext>
          </c:extLst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280-448B-B426-9F3E2FEB646F}"/>
            </c:ext>
          </c:extLst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6">
                <a:tint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280-448B-B426-9F3E2FEB646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18502312"/>
        <c:axId val="418501920"/>
      </c:barChart>
      <c:catAx>
        <c:axId val="41850231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endParaRPr lang="zh-CN"/>
          </a:p>
        </c:txPr>
        <c:crossAx val="418501920"/>
        <c:crosses val="autoZero"/>
        <c:auto val="1"/>
        <c:lblAlgn val="ctr"/>
        <c:lblOffset val="100"/>
        <c:noMultiLvlLbl val="0"/>
      </c:catAx>
      <c:valAx>
        <c:axId val="41850192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endParaRPr lang="zh-CN"/>
          </a:p>
        </c:txPr>
        <c:crossAx val="4185023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000"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3">
                  <a:shade val="58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44DE-4DA3-9124-9FB5DD42FAED}"/>
              </c:ext>
            </c:extLst>
          </c:dPt>
          <c:dPt>
            <c:idx val="1"/>
            <c:bubble3D val="0"/>
            <c:spPr>
              <a:solidFill>
                <a:schemeClr val="accent3">
                  <a:shade val="86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44DE-4DA3-9124-9FB5DD42FAED}"/>
              </c:ext>
            </c:extLst>
          </c:dPt>
          <c:dPt>
            <c:idx val="2"/>
            <c:bubble3D val="0"/>
            <c:spPr>
              <a:solidFill>
                <a:schemeClr val="accent3">
                  <a:tint val="86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44DE-4DA3-9124-9FB5DD42FAED}"/>
              </c:ext>
            </c:extLst>
          </c:dPt>
          <c:dPt>
            <c:idx val="3"/>
            <c:bubble3D val="0"/>
            <c:spPr>
              <a:solidFill>
                <a:schemeClr val="accent3">
                  <a:tint val="58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44DE-4DA3-9124-9FB5DD42FAE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工作表1!$A$2:$A$5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44DE-4DA3-9124-9FB5DD42FAED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6">
                  <a:shade val="58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F23C-4164-A47B-B4397B71E3E9}"/>
              </c:ext>
            </c:extLst>
          </c:dPt>
          <c:dPt>
            <c:idx val="1"/>
            <c:bubble3D val="0"/>
            <c:spPr>
              <a:solidFill>
                <a:schemeClr val="accent6">
                  <a:shade val="86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F23C-4164-A47B-B4397B71E3E9}"/>
              </c:ext>
            </c:extLst>
          </c:dPt>
          <c:dPt>
            <c:idx val="2"/>
            <c:bubble3D val="0"/>
            <c:spPr>
              <a:solidFill>
                <a:schemeClr val="accent6">
                  <a:tint val="86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F23C-4164-A47B-B4397B71E3E9}"/>
              </c:ext>
            </c:extLst>
          </c:dPt>
          <c:dPt>
            <c:idx val="3"/>
            <c:bubble3D val="0"/>
            <c:spPr>
              <a:solidFill>
                <a:schemeClr val="accent6">
                  <a:tint val="58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F23C-4164-A47B-B4397B71E3E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工作表1!$A$2:$A$5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F23C-4164-A47B-B4397B71E3E9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withinLinear" id="19">
  <a:schemeClr val="accent6"/>
</cs:colorStyle>
</file>

<file path=ppt/charts/colors4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5.xml><?xml version="1.0" encoding="utf-8"?>
<cs:colorStyle xmlns:cs="http://schemas.microsoft.com/office/drawing/2012/chartStyle" xmlns:a="http://schemas.openxmlformats.org/drawingml/2006/main" meth="withinLinear" id="19">
  <a:schemeClr val="accent6"/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lt1"/>
    </cs:fontRef>
    <cs:defRPr sz="1195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lt1"/>
    </cs:fontRef>
    <cs:defRPr sz="1195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lt1"/>
    </cs:fontRef>
    <cs:defRPr sz="1195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DA8938-C833-BE48-8F86-1EDAEE57B14B}" type="datetimeFigureOut">
              <a:rPr kumimoji="1" lang="zh-CN" altLang="en-US" smtClean="0"/>
              <a:t>2017/10/9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2A25A7-4C2F-B14B-BE72-034A0384CF9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更多素材：子墨素材</a:t>
            </a:r>
            <a:r>
              <a:rPr lang="en-US" altLang="zh-CN" dirty="0"/>
              <a:t>——https://zimosucai.taobao.com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2A25A7-4C2F-B14B-BE72-034A0384CF9B}" type="slidenum">
              <a:rPr kumimoji="1" lang="zh-CN" altLang="en-US" smtClean="0"/>
              <a:t>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223884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更多素材：子墨素材</a:t>
            </a:r>
            <a:r>
              <a:rPr lang="en-US" altLang="zh-CN" dirty="0"/>
              <a:t>——https://zimosucai.taobao.com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2A25A7-4C2F-B14B-BE72-034A0384CF9B}" type="slidenum">
              <a:rPr kumimoji="1" lang="zh-CN" altLang="en-US" smtClean="0"/>
              <a:t>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751688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更多素材：子墨素材</a:t>
            </a:r>
            <a:r>
              <a:rPr lang="en-US" altLang="zh-CN" dirty="0"/>
              <a:t>——https://zimosucai.taobao.com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2A25A7-4C2F-B14B-BE72-034A0384CF9B}" type="slidenum">
              <a:rPr kumimoji="1" lang="zh-CN" altLang="en-US" smtClean="0"/>
              <a:t>14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165667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更多素材：子墨素材</a:t>
            </a:r>
            <a:r>
              <a:rPr lang="en-US" altLang="zh-CN" dirty="0"/>
              <a:t>——https://zimosucai.taobao.com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2A25A7-4C2F-B14B-BE72-034A0384CF9B}" type="slidenum">
              <a:rPr kumimoji="1" lang="zh-CN" altLang="en-US" smtClean="0"/>
              <a:t>19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527687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更多素材：子墨素材</a:t>
            </a:r>
            <a:r>
              <a:rPr lang="en-US" altLang="zh-CN"/>
              <a:t>——https://zimosucai.taobao.com</a:t>
            </a:r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2A25A7-4C2F-B14B-BE72-034A0384CF9B}" type="slidenum">
              <a:rPr kumimoji="1" lang="zh-CN" altLang="en-US" smtClean="0"/>
              <a:t>22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530654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更多素材：子墨素材</a:t>
            </a:r>
            <a:r>
              <a:rPr lang="en-US" altLang="zh-CN" dirty="0"/>
              <a:t>——https://zimosucai.taobao.com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2A25A7-4C2F-B14B-BE72-034A0384CF9B}" type="slidenum">
              <a:rPr kumimoji="1" lang="zh-CN" altLang="en-US" smtClean="0"/>
              <a:t>23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4117553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bg>
      <p:bgPr>
        <a:gradFill flip="none" rotWithShape="1">
          <a:gsLst>
            <a:gs pos="0">
              <a:schemeClr val="bg1"/>
            </a:gs>
            <a:gs pos="69000">
              <a:schemeClr val="bg1">
                <a:lumMod val="95000"/>
              </a:schemeClr>
            </a:gs>
            <a:gs pos="97000">
              <a:srgbClr val="E3E3E3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" name="Freeform 6"/>
          <p:cNvSpPr>
            <a:spLocks noEditPoints="1"/>
          </p:cNvSpPr>
          <p:nvPr userDrawn="1"/>
        </p:nvSpPr>
        <p:spPr bwMode="auto">
          <a:xfrm>
            <a:off x="6096000" y="0"/>
            <a:ext cx="6096000" cy="6858000"/>
          </a:xfrm>
          <a:custGeom>
            <a:avLst/>
            <a:gdLst>
              <a:gd name="T0" fmla="*/ 2090 w 2235"/>
              <a:gd name="T1" fmla="*/ 1860 h 2241"/>
              <a:gd name="T2" fmla="*/ 2045 w 2235"/>
              <a:gd name="T3" fmla="*/ 1297 h 2241"/>
              <a:gd name="T4" fmla="*/ 2065 w 2235"/>
              <a:gd name="T5" fmla="*/ 870 h 2241"/>
              <a:gd name="T6" fmla="*/ 1886 w 2235"/>
              <a:gd name="T7" fmla="*/ 555 h 2241"/>
              <a:gd name="T8" fmla="*/ 2124 w 2235"/>
              <a:gd name="T9" fmla="*/ 0 h 2241"/>
              <a:gd name="T10" fmla="*/ 1794 w 2235"/>
              <a:gd name="T11" fmla="*/ 2215 h 2241"/>
              <a:gd name="T12" fmla="*/ 1507 w 2235"/>
              <a:gd name="T13" fmla="*/ 1992 h 2241"/>
              <a:gd name="T14" fmla="*/ 1860 w 2235"/>
              <a:gd name="T15" fmla="*/ 1820 h 2241"/>
              <a:gd name="T16" fmla="*/ 1354 w 2235"/>
              <a:gd name="T17" fmla="*/ 1682 h 2241"/>
              <a:gd name="T18" fmla="*/ 1563 w 2235"/>
              <a:gd name="T19" fmla="*/ 1565 h 2241"/>
              <a:gd name="T20" fmla="*/ 1750 w 2235"/>
              <a:gd name="T21" fmla="*/ 1442 h 2241"/>
              <a:gd name="T22" fmla="*/ 1442 w 2235"/>
              <a:gd name="T23" fmla="*/ 1239 h 2241"/>
              <a:gd name="T24" fmla="*/ 1673 w 2235"/>
              <a:gd name="T25" fmla="*/ 1048 h 2241"/>
              <a:gd name="T26" fmla="*/ 1880 w 2235"/>
              <a:gd name="T27" fmla="*/ 996 h 2241"/>
              <a:gd name="T28" fmla="*/ 1831 w 2235"/>
              <a:gd name="T29" fmla="*/ 804 h 2241"/>
              <a:gd name="T30" fmla="*/ 2018 w 2235"/>
              <a:gd name="T31" fmla="*/ 681 h 2241"/>
              <a:gd name="T32" fmla="*/ 1400 w 2235"/>
              <a:gd name="T33" fmla="*/ 457 h 2241"/>
              <a:gd name="T34" fmla="*/ 1673 w 2235"/>
              <a:gd name="T35" fmla="*/ 251 h 2241"/>
              <a:gd name="T36" fmla="*/ 1860 w 2235"/>
              <a:gd name="T37" fmla="*/ 203 h 2241"/>
              <a:gd name="T38" fmla="*/ 1381 w 2235"/>
              <a:gd name="T39" fmla="*/ 2241 h 2241"/>
              <a:gd name="T40" fmla="*/ 1192 w 2235"/>
              <a:gd name="T41" fmla="*/ 1814 h 2241"/>
              <a:gd name="T42" fmla="*/ 1411 w 2235"/>
              <a:gd name="T43" fmla="*/ 1316 h 2241"/>
              <a:gd name="T44" fmla="*/ 1256 w 2235"/>
              <a:gd name="T45" fmla="*/ 864 h 2241"/>
              <a:gd name="T46" fmla="*/ 1301 w 2235"/>
              <a:gd name="T47" fmla="*/ 301 h 2241"/>
              <a:gd name="T48" fmla="*/ 1222 w 2235"/>
              <a:gd name="T49" fmla="*/ 0 h 2241"/>
              <a:gd name="T50" fmla="*/ 1029 w 2235"/>
              <a:gd name="T51" fmla="*/ 2200 h 2241"/>
              <a:gd name="T52" fmla="*/ 677 w 2235"/>
              <a:gd name="T53" fmla="*/ 1966 h 2241"/>
              <a:gd name="T54" fmla="*/ 996 w 2235"/>
              <a:gd name="T55" fmla="*/ 1841 h 2241"/>
              <a:gd name="T56" fmla="*/ 1096 w 2235"/>
              <a:gd name="T57" fmla="*/ 1743 h 2241"/>
              <a:gd name="T58" fmla="*/ 930 w 2235"/>
              <a:gd name="T59" fmla="*/ 1445 h 2241"/>
              <a:gd name="T60" fmla="*/ 983 w 2235"/>
              <a:gd name="T61" fmla="*/ 1433 h 2241"/>
              <a:gd name="T62" fmla="*/ 634 w 2235"/>
              <a:gd name="T63" fmla="*/ 1193 h 2241"/>
              <a:gd name="T64" fmla="*/ 1039 w 2235"/>
              <a:gd name="T65" fmla="*/ 1067 h 2241"/>
              <a:gd name="T66" fmla="*/ 1071 w 2235"/>
              <a:gd name="T67" fmla="*/ 990 h 2241"/>
              <a:gd name="T68" fmla="*/ 744 w 2235"/>
              <a:gd name="T69" fmla="*/ 675 h 2241"/>
              <a:gd name="T70" fmla="*/ 950 w 2235"/>
              <a:gd name="T71" fmla="*/ 621 h 2241"/>
              <a:gd name="T72" fmla="*/ 902 w 2235"/>
              <a:gd name="T73" fmla="*/ 432 h 2241"/>
              <a:gd name="T74" fmla="*/ 771 w 2235"/>
              <a:gd name="T75" fmla="*/ 306 h 2241"/>
              <a:gd name="T76" fmla="*/ 1029 w 2235"/>
              <a:gd name="T77" fmla="*/ 208 h 2241"/>
              <a:gd name="T78" fmla="*/ 538 w 2235"/>
              <a:gd name="T79" fmla="*/ 2115 h 2241"/>
              <a:gd name="T80" fmla="*/ 558 w 2235"/>
              <a:gd name="T81" fmla="*/ 1694 h 2241"/>
              <a:gd name="T82" fmla="*/ 425 w 2235"/>
              <a:gd name="T83" fmla="*/ 1308 h 2241"/>
              <a:gd name="T84" fmla="*/ 449 w 2235"/>
              <a:gd name="T85" fmla="*/ 818 h 2241"/>
              <a:gd name="T86" fmla="*/ 668 w 2235"/>
              <a:gd name="T87" fmla="*/ 320 h 2241"/>
              <a:gd name="T88" fmla="*/ 0 w 2235"/>
              <a:gd name="T89" fmla="*/ 2220 h 2241"/>
              <a:gd name="T90" fmla="*/ 373 w 2235"/>
              <a:gd name="T91" fmla="*/ 2094 h 2241"/>
              <a:gd name="T92" fmla="*/ 0 w 2235"/>
              <a:gd name="T93" fmla="*/ 1870 h 2241"/>
              <a:gd name="T94" fmla="*/ 273 w 2235"/>
              <a:gd name="T95" fmla="*/ 1826 h 2241"/>
              <a:gd name="T96" fmla="*/ 307 w 2235"/>
              <a:gd name="T97" fmla="*/ 1717 h 2241"/>
              <a:gd name="T98" fmla="*/ 66 w 2235"/>
              <a:gd name="T99" fmla="*/ 1468 h 2241"/>
              <a:gd name="T100" fmla="*/ 166 w 2235"/>
              <a:gd name="T101" fmla="*/ 1368 h 2241"/>
              <a:gd name="T102" fmla="*/ 0 w 2235"/>
              <a:gd name="T103" fmla="*/ 1073 h 2241"/>
              <a:gd name="T104" fmla="*/ 53 w 2235"/>
              <a:gd name="T105" fmla="*/ 1059 h 2241"/>
              <a:gd name="T106" fmla="*/ 264 w 2235"/>
              <a:gd name="T107" fmla="*/ 944 h 2241"/>
              <a:gd name="T108" fmla="*/ 110 w 2235"/>
              <a:gd name="T109" fmla="*/ 695 h 2241"/>
              <a:gd name="T110" fmla="*/ 141 w 2235"/>
              <a:gd name="T111" fmla="*/ 615 h 2241"/>
              <a:gd name="T112" fmla="*/ 373 w 2235"/>
              <a:gd name="T113" fmla="*/ 427 h 2241"/>
              <a:gd name="T114" fmla="*/ 0 w 2235"/>
              <a:gd name="T115" fmla="*/ 249 h 2241"/>
              <a:gd name="T116" fmla="*/ 531 w 2235"/>
              <a:gd name="T117" fmla="*/ 183 h 2241"/>
              <a:gd name="T118" fmla="*/ 2077 w 2235"/>
              <a:gd name="T119" fmla="*/ 183 h 2241"/>
              <a:gd name="T120" fmla="*/ 2235 w 2235"/>
              <a:gd name="T121" fmla="*/ 950 h 2241"/>
              <a:gd name="T122" fmla="*/ 2077 w 2235"/>
              <a:gd name="T123" fmla="*/ 1428 h 2241"/>
              <a:gd name="T124" fmla="*/ 2169 w 2235"/>
              <a:gd name="T125" fmla="*/ 2215 h 2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235" h="2241">
                <a:moveTo>
                  <a:pt x="2235" y="2069"/>
                </a:moveTo>
                <a:cubicBezTo>
                  <a:pt x="2164" y="2069"/>
                  <a:pt x="2102" y="2113"/>
                  <a:pt x="2077" y="2175"/>
                </a:cubicBezTo>
                <a:cubicBezTo>
                  <a:pt x="2085" y="2176"/>
                  <a:pt x="2094" y="2178"/>
                  <a:pt x="2102" y="2180"/>
                </a:cubicBezTo>
                <a:cubicBezTo>
                  <a:pt x="2125" y="2129"/>
                  <a:pt x="2176" y="2094"/>
                  <a:pt x="2235" y="2094"/>
                </a:cubicBezTo>
                <a:cubicBezTo>
                  <a:pt x="2235" y="2069"/>
                  <a:pt x="2235" y="2069"/>
                  <a:pt x="2235" y="2069"/>
                </a:cubicBezTo>
                <a:close/>
                <a:moveTo>
                  <a:pt x="2045" y="2192"/>
                </a:moveTo>
                <a:cubicBezTo>
                  <a:pt x="2091" y="2192"/>
                  <a:pt x="2133" y="2211"/>
                  <a:pt x="2164" y="2241"/>
                </a:cubicBezTo>
                <a:cubicBezTo>
                  <a:pt x="2124" y="2241"/>
                  <a:pt x="2124" y="2241"/>
                  <a:pt x="2124" y="2241"/>
                </a:cubicBezTo>
                <a:cubicBezTo>
                  <a:pt x="2101" y="2226"/>
                  <a:pt x="2074" y="2217"/>
                  <a:pt x="2045" y="2217"/>
                </a:cubicBezTo>
                <a:cubicBezTo>
                  <a:pt x="2015" y="2217"/>
                  <a:pt x="1988" y="2226"/>
                  <a:pt x="1966" y="2241"/>
                </a:cubicBezTo>
                <a:cubicBezTo>
                  <a:pt x="1925" y="2241"/>
                  <a:pt x="1925" y="2241"/>
                  <a:pt x="1925" y="2241"/>
                </a:cubicBezTo>
                <a:cubicBezTo>
                  <a:pt x="1956" y="2211"/>
                  <a:pt x="1998" y="2192"/>
                  <a:pt x="2045" y="2192"/>
                </a:cubicBezTo>
                <a:close/>
                <a:moveTo>
                  <a:pt x="2045" y="2094"/>
                </a:moveTo>
                <a:cubicBezTo>
                  <a:pt x="2056" y="2094"/>
                  <a:pt x="2065" y="2103"/>
                  <a:pt x="2065" y="2114"/>
                </a:cubicBezTo>
                <a:cubicBezTo>
                  <a:pt x="2065" y="2115"/>
                  <a:pt x="2065" y="2115"/>
                  <a:pt x="2065" y="2115"/>
                </a:cubicBezTo>
                <a:cubicBezTo>
                  <a:pt x="2024" y="2115"/>
                  <a:pt x="2024" y="2115"/>
                  <a:pt x="2024" y="2115"/>
                </a:cubicBezTo>
                <a:cubicBezTo>
                  <a:pt x="2024" y="2115"/>
                  <a:pt x="2024" y="2115"/>
                  <a:pt x="2024" y="2114"/>
                </a:cubicBezTo>
                <a:cubicBezTo>
                  <a:pt x="2024" y="2103"/>
                  <a:pt x="2033" y="2094"/>
                  <a:pt x="2045" y="2094"/>
                </a:cubicBezTo>
                <a:close/>
                <a:moveTo>
                  <a:pt x="2045" y="2044"/>
                </a:moveTo>
                <a:cubicBezTo>
                  <a:pt x="2075" y="2044"/>
                  <a:pt x="2101" y="2063"/>
                  <a:pt x="2111" y="2090"/>
                </a:cubicBezTo>
                <a:cubicBezTo>
                  <a:pt x="2103" y="2095"/>
                  <a:pt x="2096" y="2102"/>
                  <a:pt x="2090" y="2109"/>
                </a:cubicBezTo>
                <a:cubicBezTo>
                  <a:pt x="2087" y="2086"/>
                  <a:pt x="2068" y="2069"/>
                  <a:pt x="2045" y="2069"/>
                </a:cubicBezTo>
                <a:cubicBezTo>
                  <a:pt x="2021" y="2069"/>
                  <a:pt x="2002" y="2086"/>
                  <a:pt x="2000" y="2109"/>
                </a:cubicBezTo>
                <a:cubicBezTo>
                  <a:pt x="1993" y="2102"/>
                  <a:pt x="1986" y="2095"/>
                  <a:pt x="1979" y="2090"/>
                </a:cubicBezTo>
                <a:cubicBezTo>
                  <a:pt x="1989" y="2063"/>
                  <a:pt x="2014" y="2044"/>
                  <a:pt x="2045" y="2044"/>
                </a:cubicBezTo>
                <a:close/>
                <a:moveTo>
                  <a:pt x="2045" y="1994"/>
                </a:moveTo>
                <a:cubicBezTo>
                  <a:pt x="2093" y="1994"/>
                  <a:pt x="2135" y="2022"/>
                  <a:pt x="2154" y="2063"/>
                </a:cubicBezTo>
                <a:cubicBezTo>
                  <a:pt x="2146" y="2067"/>
                  <a:pt x="2139" y="2070"/>
                  <a:pt x="2132" y="2075"/>
                </a:cubicBezTo>
                <a:cubicBezTo>
                  <a:pt x="2117" y="2042"/>
                  <a:pt x="2083" y="2019"/>
                  <a:pt x="2045" y="2019"/>
                </a:cubicBezTo>
                <a:cubicBezTo>
                  <a:pt x="2006" y="2019"/>
                  <a:pt x="1973" y="2042"/>
                  <a:pt x="1958" y="2075"/>
                </a:cubicBezTo>
                <a:cubicBezTo>
                  <a:pt x="1950" y="2070"/>
                  <a:pt x="1943" y="2067"/>
                  <a:pt x="1935" y="2063"/>
                </a:cubicBezTo>
                <a:cubicBezTo>
                  <a:pt x="1954" y="2022"/>
                  <a:pt x="1996" y="1994"/>
                  <a:pt x="2045" y="1994"/>
                </a:cubicBezTo>
                <a:close/>
                <a:moveTo>
                  <a:pt x="2045" y="1943"/>
                </a:moveTo>
                <a:cubicBezTo>
                  <a:pt x="1973" y="1943"/>
                  <a:pt x="1912" y="1987"/>
                  <a:pt x="1886" y="2049"/>
                </a:cubicBezTo>
                <a:cubicBezTo>
                  <a:pt x="1895" y="2051"/>
                  <a:pt x="1903" y="2052"/>
                  <a:pt x="1911" y="2055"/>
                </a:cubicBezTo>
                <a:cubicBezTo>
                  <a:pt x="1934" y="2004"/>
                  <a:pt x="1985" y="1968"/>
                  <a:pt x="2045" y="1968"/>
                </a:cubicBezTo>
                <a:cubicBezTo>
                  <a:pt x="2104" y="1968"/>
                  <a:pt x="2155" y="2004"/>
                  <a:pt x="2178" y="2055"/>
                </a:cubicBezTo>
                <a:cubicBezTo>
                  <a:pt x="2186" y="2052"/>
                  <a:pt x="2194" y="2051"/>
                  <a:pt x="2203" y="2049"/>
                </a:cubicBezTo>
                <a:cubicBezTo>
                  <a:pt x="2177" y="1987"/>
                  <a:pt x="2116" y="1943"/>
                  <a:pt x="2045" y="1943"/>
                </a:cubicBezTo>
                <a:close/>
                <a:moveTo>
                  <a:pt x="2045" y="1845"/>
                </a:moveTo>
                <a:cubicBezTo>
                  <a:pt x="2056" y="1845"/>
                  <a:pt x="2065" y="1854"/>
                  <a:pt x="2065" y="1865"/>
                </a:cubicBezTo>
                <a:cubicBezTo>
                  <a:pt x="2065" y="1866"/>
                  <a:pt x="2065" y="1866"/>
                  <a:pt x="2065" y="1866"/>
                </a:cubicBezTo>
                <a:cubicBezTo>
                  <a:pt x="2024" y="1866"/>
                  <a:pt x="2024" y="1866"/>
                  <a:pt x="2024" y="1866"/>
                </a:cubicBezTo>
                <a:cubicBezTo>
                  <a:pt x="2024" y="1866"/>
                  <a:pt x="2024" y="1866"/>
                  <a:pt x="2024" y="1865"/>
                </a:cubicBezTo>
                <a:cubicBezTo>
                  <a:pt x="2024" y="1854"/>
                  <a:pt x="2033" y="1845"/>
                  <a:pt x="2045" y="1845"/>
                </a:cubicBezTo>
                <a:close/>
                <a:moveTo>
                  <a:pt x="2045" y="1795"/>
                </a:moveTo>
                <a:cubicBezTo>
                  <a:pt x="2014" y="1795"/>
                  <a:pt x="1989" y="1814"/>
                  <a:pt x="1979" y="1841"/>
                </a:cubicBezTo>
                <a:cubicBezTo>
                  <a:pt x="1986" y="1847"/>
                  <a:pt x="1993" y="1853"/>
                  <a:pt x="2000" y="1860"/>
                </a:cubicBezTo>
                <a:cubicBezTo>
                  <a:pt x="2002" y="1838"/>
                  <a:pt x="2021" y="1820"/>
                  <a:pt x="2045" y="1820"/>
                </a:cubicBezTo>
                <a:cubicBezTo>
                  <a:pt x="2068" y="1820"/>
                  <a:pt x="2087" y="1837"/>
                  <a:pt x="2090" y="1860"/>
                </a:cubicBezTo>
                <a:cubicBezTo>
                  <a:pt x="2096" y="1853"/>
                  <a:pt x="2103" y="1846"/>
                  <a:pt x="2111" y="1841"/>
                </a:cubicBezTo>
                <a:cubicBezTo>
                  <a:pt x="2101" y="1814"/>
                  <a:pt x="2075" y="1795"/>
                  <a:pt x="2045" y="1795"/>
                </a:cubicBezTo>
                <a:close/>
                <a:moveTo>
                  <a:pt x="2045" y="1745"/>
                </a:moveTo>
                <a:cubicBezTo>
                  <a:pt x="2093" y="1745"/>
                  <a:pt x="2135" y="1773"/>
                  <a:pt x="2154" y="1814"/>
                </a:cubicBezTo>
                <a:cubicBezTo>
                  <a:pt x="2146" y="1818"/>
                  <a:pt x="2139" y="1821"/>
                  <a:pt x="2132" y="1826"/>
                </a:cubicBezTo>
                <a:cubicBezTo>
                  <a:pt x="2117" y="1793"/>
                  <a:pt x="2083" y="1770"/>
                  <a:pt x="2045" y="1770"/>
                </a:cubicBezTo>
                <a:cubicBezTo>
                  <a:pt x="2006" y="1770"/>
                  <a:pt x="1973" y="1793"/>
                  <a:pt x="1958" y="1826"/>
                </a:cubicBezTo>
                <a:cubicBezTo>
                  <a:pt x="1950" y="1821"/>
                  <a:pt x="1943" y="1818"/>
                  <a:pt x="1935" y="1814"/>
                </a:cubicBezTo>
                <a:cubicBezTo>
                  <a:pt x="1954" y="1773"/>
                  <a:pt x="1996" y="1745"/>
                  <a:pt x="2045" y="1745"/>
                </a:cubicBezTo>
                <a:close/>
                <a:moveTo>
                  <a:pt x="2045" y="1694"/>
                </a:moveTo>
                <a:cubicBezTo>
                  <a:pt x="2116" y="1694"/>
                  <a:pt x="2177" y="1738"/>
                  <a:pt x="2203" y="1800"/>
                </a:cubicBezTo>
                <a:cubicBezTo>
                  <a:pt x="2194" y="1802"/>
                  <a:pt x="2186" y="1803"/>
                  <a:pt x="2178" y="1806"/>
                </a:cubicBezTo>
                <a:cubicBezTo>
                  <a:pt x="2155" y="1755"/>
                  <a:pt x="2104" y="1719"/>
                  <a:pt x="2045" y="1719"/>
                </a:cubicBezTo>
                <a:cubicBezTo>
                  <a:pt x="1985" y="1719"/>
                  <a:pt x="1934" y="1755"/>
                  <a:pt x="1911" y="1806"/>
                </a:cubicBezTo>
                <a:cubicBezTo>
                  <a:pt x="1903" y="1803"/>
                  <a:pt x="1895" y="1802"/>
                  <a:pt x="1886" y="1800"/>
                </a:cubicBezTo>
                <a:cubicBezTo>
                  <a:pt x="1912" y="1738"/>
                  <a:pt x="1973" y="1694"/>
                  <a:pt x="2045" y="1694"/>
                </a:cubicBezTo>
                <a:close/>
                <a:moveTo>
                  <a:pt x="2045" y="1596"/>
                </a:moveTo>
                <a:cubicBezTo>
                  <a:pt x="2056" y="1596"/>
                  <a:pt x="2065" y="1605"/>
                  <a:pt x="2065" y="1616"/>
                </a:cubicBezTo>
                <a:cubicBezTo>
                  <a:pt x="2065" y="1617"/>
                  <a:pt x="2065" y="1617"/>
                  <a:pt x="2065" y="1617"/>
                </a:cubicBezTo>
                <a:cubicBezTo>
                  <a:pt x="2024" y="1617"/>
                  <a:pt x="2024" y="1617"/>
                  <a:pt x="2024" y="1617"/>
                </a:cubicBezTo>
                <a:cubicBezTo>
                  <a:pt x="2024" y="1617"/>
                  <a:pt x="2024" y="1617"/>
                  <a:pt x="2024" y="1616"/>
                </a:cubicBezTo>
                <a:cubicBezTo>
                  <a:pt x="2024" y="1605"/>
                  <a:pt x="2033" y="1596"/>
                  <a:pt x="2045" y="1596"/>
                </a:cubicBezTo>
                <a:close/>
                <a:moveTo>
                  <a:pt x="2045" y="1546"/>
                </a:moveTo>
                <a:cubicBezTo>
                  <a:pt x="2014" y="1546"/>
                  <a:pt x="1989" y="1565"/>
                  <a:pt x="1979" y="1592"/>
                </a:cubicBezTo>
                <a:cubicBezTo>
                  <a:pt x="1986" y="1598"/>
                  <a:pt x="1993" y="1604"/>
                  <a:pt x="2000" y="1611"/>
                </a:cubicBezTo>
                <a:cubicBezTo>
                  <a:pt x="2002" y="1589"/>
                  <a:pt x="2021" y="1571"/>
                  <a:pt x="2045" y="1571"/>
                </a:cubicBezTo>
                <a:cubicBezTo>
                  <a:pt x="2068" y="1571"/>
                  <a:pt x="2087" y="1589"/>
                  <a:pt x="2090" y="1611"/>
                </a:cubicBezTo>
                <a:cubicBezTo>
                  <a:pt x="2096" y="1604"/>
                  <a:pt x="2103" y="1598"/>
                  <a:pt x="2111" y="1592"/>
                </a:cubicBezTo>
                <a:cubicBezTo>
                  <a:pt x="2101" y="1565"/>
                  <a:pt x="2075" y="1546"/>
                  <a:pt x="2045" y="1546"/>
                </a:cubicBezTo>
                <a:close/>
                <a:moveTo>
                  <a:pt x="2045" y="1496"/>
                </a:moveTo>
                <a:cubicBezTo>
                  <a:pt x="2093" y="1496"/>
                  <a:pt x="2135" y="1524"/>
                  <a:pt x="2154" y="1565"/>
                </a:cubicBezTo>
                <a:cubicBezTo>
                  <a:pt x="2146" y="1569"/>
                  <a:pt x="2139" y="1572"/>
                  <a:pt x="2132" y="1577"/>
                </a:cubicBezTo>
                <a:cubicBezTo>
                  <a:pt x="2117" y="1544"/>
                  <a:pt x="2083" y="1521"/>
                  <a:pt x="2045" y="1521"/>
                </a:cubicBezTo>
                <a:cubicBezTo>
                  <a:pt x="2006" y="1521"/>
                  <a:pt x="1973" y="1544"/>
                  <a:pt x="1958" y="1577"/>
                </a:cubicBezTo>
                <a:cubicBezTo>
                  <a:pt x="1950" y="1573"/>
                  <a:pt x="1943" y="1569"/>
                  <a:pt x="1935" y="1565"/>
                </a:cubicBezTo>
                <a:cubicBezTo>
                  <a:pt x="1954" y="1524"/>
                  <a:pt x="1996" y="1496"/>
                  <a:pt x="2045" y="1496"/>
                </a:cubicBezTo>
                <a:close/>
                <a:moveTo>
                  <a:pt x="2045" y="1445"/>
                </a:moveTo>
                <a:cubicBezTo>
                  <a:pt x="2116" y="1445"/>
                  <a:pt x="2177" y="1489"/>
                  <a:pt x="2203" y="1551"/>
                </a:cubicBezTo>
                <a:cubicBezTo>
                  <a:pt x="2194" y="1553"/>
                  <a:pt x="2186" y="1554"/>
                  <a:pt x="2178" y="1557"/>
                </a:cubicBezTo>
                <a:cubicBezTo>
                  <a:pt x="2155" y="1506"/>
                  <a:pt x="2104" y="1470"/>
                  <a:pt x="2045" y="1470"/>
                </a:cubicBezTo>
                <a:cubicBezTo>
                  <a:pt x="1985" y="1470"/>
                  <a:pt x="1934" y="1506"/>
                  <a:pt x="1911" y="1557"/>
                </a:cubicBezTo>
                <a:cubicBezTo>
                  <a:pt x="1903" y="1554"/>
                  <a:pt x="1895" y="1553"/>
                  <a:pt x="1886" y="1551"/>
                </a:cubicBezTo>
                <a:cubicBezTo>
                  <a:pt x="1912" y="1489"/>
                  <a:pt x="1973" y="1445"/>
                  <a:pt x="2045" y="1445"/>
                </a:cubicBezTo>
                <a:close/>
                <a:moveTo>
                  <a:pt x="2045" y="1347"/>
                </a:moveTo>
                <a:cubicBezTo>
                  <a:pt x="2056" y="1347"/>
                  <a:pt x="2065" y="1356"/>
                  <a:pt x="2065" y="1367"/>
                </a:cubicBezTo>
                <a:cubicBezTo>
                  <a:pt x="2065" y="1368"/>
                  <a:pt x="2065" y="1368"/>
                  <a:pt x="2065" y="1368"/>
                </a:cubicBezTo>
                <a:cubicBezTo>
                  <a:pt x="2024" y="1368"/>
                  <a:pt x="2024" y="1368"/>
                  <a:pt x="2024" y="1368"/>
                </a:cubicBezTo>
                <a:cubicBezTo>
                  <a:pt x="2024" y="1368"/>
                  <a:pt x="2024" y="1368"/>
                  <a:pt x="2024" y="1367"/>
                </a:cubicBezTo>
                <a:cubicBezTo>
                  <a:pt x="2024" y="1356"/>
                  <a:pt x="2033" y="1347"/>
                  <a:pt x="2045" y="1347"/>
                </a:cubicBezTo>
                <a:close/>
                <a:moveTo>
                  <a:pt x="2045" y="1297"/>
                </a:moveTo>
                <a:cubicBezTo>
                  <a:pt x="2014" y="1297"/>
                  <a:pt x="1989" y="1316"/>
                  <a:pt x="1979" y="1343"/>
                </a:cubicBezTo>
                <a:cubicBezTo>
                  <a:pt x="1986" y="1349"/>
                  <a:pt x="1993" y="1355"/>
                  <a:pt x="2000" y="1362"/>
                </a:cubicBezTo>
                <a:cubicBezTo>
                  <a:pt x="2002" y="1340"/>
                  <a:pt x="2021" y="1322"/>
                  <a:pt x="2045" y="1322"/>
                </a:cubicBezTo>
                <a:cubicBezTo>
                  <a:pt x="2068" y="1322"/>
                  <a:pt x="2087" y="1340"/>
                  <a:pt x="2090" y="1362"/>
                </a:cubicBezTo>
                <a:cubicBezTo>
                  <a:pt x="2096" y="1355"/>
                  <a:pt x="2103" y="1349"/>
                  <a:pt x="2111" y="1343"/>
                </a:cubicBezTo>
                <a:cubicBezTo>
                  <a:pt x="2101" y="1316"/>
                  <a:pt x="2075" y="1297"/>
                  <a:pt x="2045" y="1297"/>
                </a:cubicBezTo>
                <a:close/>
                <a:moveTo>
                  <a:pt x="2045" y="1247"/>
                </a:moveTo>
                <a:cubicBezTo>
                  <a:pt x="2093" y="1247"/>
                  <a:pt x="2135" y="1275"/>
                  <a:pt x="2154" y="1316"/>
                </a:cubicBezTo>
                <a:cubicBezTo>
                  <a:pt x="2146" y="1320"/>
                  <a:pt x="2139" y="1324"/>
                  <a:pt x="2132" y="1328"/>
                </a:cubicBezTo>
                <a:cubicBezTo>
                  <a:pt x="2117" y="1295"/>
                  <a:pt x="2083" y="1272"/>
                  <a:pt x="2045" y="1272"/>
                </a:cubicBezTo>
                <a:cubicBezTo>
                  <a:pt x="2006" y="1272"/>
                  <a:pt x="1973" y="1295"/>
                  <a:pt x="1958" y="1328"/>
                </a:cubicBezTo>
                <a:cubicBezTo>
                  <a:pt x="1950" y="1324"/>
                  <a:pt x="1943" y="1320"/>
                  <a:pt x="1935" y="1316"/>
                </a:cubicBezTo>
                <a:cubicBezTo>
                  <a:pt x="1954" y="1275"/>
                  <a:pt x="1996" y="1247"/>
                  <a:pt x="2045" y="1247"/>
                </a:cubicBezTo>
                <a:close/>
                <a:moveTo>
                  <a:pt x="2045" y="1196"/>
                </a:moveTo>
                <a:cubicBezTo>
                  <a:pt x="2116" y="1196"/>
                  <a:pt x="2177" y="1240"/>
                  <a:pt x="2203" y="1302"/>
                </a:cubicBezTo>
                <a:cubicBezTo>
                  <a:pt x="2194" y="1304"/>
                  <a:pt x="2186" y="1305"/>
                  <a:pt x="2178" y="1308"/>
                </a:cubicBezTo>
                <a:cubicBezTo>
                  <a:pt x="2155" y="1257"/>
                  <a:pt x="2104" y="1221"/>
                  <a:pt x="2045" y="1221"/>
                </a:cubicBezTo>
                <a:cubicBezTo>
                  <a:pt x="1985" y="1221"/>
                  <a:pt x="1934" y="1257"/>
                  <a:pt x="1911" y="1308"/>
                </a:cubicBezTo>
                <a:cubicBezTo>
                  <a:pt x="1903" y="1305"/>
                  <a:pt x="1895" y="1304"/>
                  <a:pt x="1886" y="1302"/>
                </a:cubicBezTo>
                <a:cubicBezTo>
                  <a:pt x="1912" y="1240"/>
                  <a:pt x="1973" y="1196"/>
                  <a:pt x="2045" y="1196"/>
                </a:cubicBezTo>
                <a:close/>
                <a:moveTo>
                  <a:pt x="2045" y="1098"/>
                </a:moveTo>
                <a:cubicBezTo>
                  <a:pt x="2056" y="1098"/>
                  <a:pt x="2065" y="1107"/>
                  <a:pt x="2065" y="1119"/>
                </a:cubicBezTo>
                <a:cubicBezTo>
                  <a:pt x="2065" y="1119"/>
                  <a:pt x="2065" y="1119"/>
                  <a:pt x="2065" y="1119"/>
                </a:cubicBezTo>
                <a:cubicBezTo>
                  <a:pt x="2024" y="1119"/>
                  <a:pt x="2024" y="1119"/>
                  <a:pt x="2024" y="1119"/>
                </a:cubicBezTo>
                <a:cubicBezTo>
                  <a:pt x="2024" y="1119"/>
                  <a:pt x="2024" y="1119"/>
                  <a:pt x="2024" y="1119"/>
                </a:cubicBezTo>
                <a:cubicBezTo>
                  <a:pt x="2024" y="1107"/>
                  <a:pt x="2033" y="1098"/>
                  <a:pt x="2045" y="1098"/>
                </a:cubicBezTo>
                <a:close/>
                <a:moveTo>
                  <a:pt x="2045" y="1048"/>
                </a:moveTo>
                <a:cubicBezTo>
                  <a:pt x="2014" y="1048"/>
                  <a:pt x="1989" y="1067"/>
                  <a:pt x="1979" y="1094"/>
                </a:cubicBezTo>
                <a:cubicBezTo>
                  <a:pt x="1986" y="1100"/>
                  <a:pt x="1993" y="1106"/>
                  <a:pt x="2000" y="1113"/>
                </a:cubicBezTo>
                <a:cubicBezTo>
                  <a:pt x="2002" y="1091"/>
                  <a:pt x="2021" y="1073"/>
                  <a:pt x="2045" y="1073"/>
                </a:cubicBezTo>
                <a:cubicBezTo>
                  <a:pt x="2068" y="1073"/>
                  <a:pt x="2087" y="1091"/>
                  <a:pt x="2090" y="1113"/>
                </a:cubicBezTo>
                <a:cubicBezTo>
                  <a:pt x="2096" y="1106"/>
                  <a:pt x="2103" y="1100"/>
                  <a:pt x="2111" y="1094"/>
                </a:cubicBezTo>
                <a:cubicBezTo>
                  <a:pt x="2101" y="1067"/>
                  <a:pt x="2075" y="1048"/>
                  <a:pt x="2045" y="1048"/>
                </a:cubicBezTo>
                <a:close/>
                <a:moveTo>
                  <a:pt x="2045" y="998"/>
                </a:moveTo>
                <a:cubicBezTo>
                  <a:pt x="2093" y="998"/>
                  <a:pt x="2135" y="1026"/>
                  <a:pt x="2154" y="1067"/>
                </a:cubicBezTo>
                <a:cubicBezTo>
                  <a:pt x="2146" y="1071"/>
                  <a:pt x="2139" y="1075"/>
                  <a:pt x="2132" y="1079"/>
                </a:cubicBezTo>
                <a:cubicBezTo>
                  <a:pt x="2117" y="1046"/>
                  <a:pt x="2083" y="1023"/>
                  <a:pt x="2045" y="1023"/>
                </a:cubicBezTo>
                <a:cubicBezTo>
                  <a:pt x="2006" y="1023"/>
                  <a:pt x="1973" y="1046"/>
                  <a:pt x="1958" y="1079"/>
                </a:cubicBezTo>
                <a:cubicBezTo>
                  <a:pt x="1950" y="1075"/>
                  <a:pt x="1943" y="1071"/>
                  <a:pt x="1935" y="1067"/>
                </a:cubicBezTo>
                <a:cubicBezTo>
                  <a:pt x="1954" y="1026"/>
                  <a:pt x="1996" y="998"/>
                  <a:pt x="2045" y="998"/>
                </a:cubicBezTo>
                <a:close/>
                <a:moveTo>
                  <a:pt x="2045" y="947"/>
                </a:moveTo>
                <a:cubicBezTo>
                  <a:pt x="2116" y="947"/>
                  <a:pt x="2177" y="991"/>
                  <a:pt x="2203" y="1053"/>
                </a:cubicBezTo>
                <a:cubicBezTo>
                  <a:pt x="2194" y="1055"/>
                  <a:pt x="2186" y="1056"/>
                  <a:pt x="2178" y="1059"/>
                </a:cubicBezTo>
                <a:cubicBezTo>
                  <a:pt x="2155" y="1008"/>
                  <a:pt x="2104" y="972"/>
                  <a:pt x="2045" y="972"/>
                </a:cubicBezTo>
                <a:cubicBezTo>
                  <a:pt x="1985" y="972"/>
                  <a:pt x="1934" y="1008"/>
                  <a:pt x="1911" y="1059"/>
                </a:cubicBezTo>
                <a:cubicBezTo>
                  <a:pt x="1903" y="1056"/>
                  <a:pt x="1895" y="1055"/>
                  <a:pt x="1886" y="1053"/>
                </a:cubicBezTo>
                <a:cubicBezTo>
                  <a:pt x="1912" y="991"/>
                  <a:pt x="1973" y="947"/>
                  <a:pt x="2045" y="947"/>
                </a:cubicBezTo>
                <a:close/>
                <a:moveTo>
                  <a:pt x="2045" y="849"/>
                </a:moveTo>
                <a:cubicBezTo>
                  <a:pt x="2056" y="849"/>
                  <a:pt x="2065" y="858"/>
                  <a:pt x="2065" y="870"/>
                </a:cubicBezTo>
                <a:cubicBezTo>
                  <a:pt x="2065" y="870"/>
                  <a:pt x="2065" y="870"/>
                  <a:pt x="2065" y="870"/>
                </a:cubicBezTo>
                <a:cubicBezTo>
                  <a:pt x="2024" y="870"/>
                  <a:pt x="2024" y="870"/>
                  <a:pt x="2024" y="870"/>
                </a:cubicBezTo>
                <a:cubicBezTo>
                  <a:pt x="2024" y="870"/>
                  <a:pt x="2024" y="870"/>
                  <a:pt x="2024" y="870"/>
                </a:cubicBezTo>
                <a:cubicBezTo>
                  <a:pt x="2024" y="858"/>
                  <a:pt x="2033" y="849"/>
                  <a:pt x="2045" y="849"/>
                </a:cubicBezTo>
                <a:close/>
                <a:moveTo>
                  <a:pt x="2045" y="799"/>
                </a:moveTo>
                <a:cubicBezTo>
                  <a:pt x="2014" y="799"/>
                  <a:pt x="1989" y="818"/>
                  <a:pt x="1979" y="845"/>
                </a:cubicBezTo>
                <a:cubicBezTo>
                  <a:pt x="1986" y="851"/>
                  <a:pt x="1993" y="857"/>
                  <a:pt x="2000" y="864"/>
                </a:cubicBezTo>
                <a:cubicBezTo>
                  <a:pt x="2002" y="842"/>
                  <a:pt x="2021" y="824"/>
                  <a:pt x="2045" y="824"/>
                </a:cubicBezTo>
                <a:cubicBezTo>
                  <a:pt x="2068" y="824"/>
                  <a:pt x="2087" y="842"/>
                  <a:pt x="2090" y="864"/>
                </a:cubicBezTo>
                <a:cubicBezTo>
                  <a:pt x="2096" y="857"/>
                  <a:pt x="2103" y="851"/>
                  <a:pt x="2111" y="845"/>
                </a:cubicBezTo>
                <a:cubicBezTo>
                  <a:pt x="2101" y="818"/>
                  <a:pt x="2075" y="799"/>
                  <a:pt x="2045" y="799"/>
                </a:cubicBezTo>
                <a:close/>
                <a:moveTo>
                  <a:pt x="2045" y="749"/>
                </a:moveTo>
                <a:cubicBezTo>
                  <a:pt x="2093" y="749"/>
                  <a:pt x="2135" y="777"/>
                  <a:pt x="2154" y="818"/>
                </a:cubicBezTo>
                <a:cubicBezTo>
                  <a:pt x="2146" y="822"/>
                  <a:pt x="2139" y="826"/>
                  <a:pt x="2132" y="830"/>
                </a:cubicBezTo>
                <a:cubicBezTo>
                  <a:pt x="2117" y="797"/>
                  <a:pt x="2083" y="774"/>
                  <a:pt x="2045" y="774"/>
                </a:cubicBezTo>
                <a:cubicBezTo>
                  <a:pt x="2006" y="774"/>
                  <a:pt x="1973" y="797"/>
                  <a:pt x="1958" y="830"/>
                </a:cubicBezTo>
                <a:cubicBezTo>
                  <a:pt x="1950" y="826"/>
                  <a:pt x="1943" y="822"/>
                  <a:pt x="1935" y="818"/>
                </a:cubicBezTo>
                <a:cubicBezTo>
                  <a:pt x="1954" y="777"/>
                  <a:pt x="1996" y="749"/>
                  <a:pt x="2045" y="749"/>
                </a:cubicBezTo>
                <a:close/>
                <a:moveTo>
                  <a:pt x="2045" y="698"/>
                </a:moveTo>
                <a:cubicBezTo>
                  <a:pt x="2116" y="698"/>
                  <a:pt x="2177" y="742"/>
                  <a:pt x="2203" y="804"/>
                </a:cubicBezTo>
                <a:cubicBezTo>
                  <a:pt x="2194" y="806"/>
                  <a:pt x="2186" y="807"/>
                  <a:pt x="2178" y="810"/>
                </a:cubicBezTo>
                <a:cubicBezTo>
                  <a:pt x="2155" y="759"/>
                  <a:pt x="2104" y="723"/>
                  <a:pt x="2045" y="723"/>
                </a:cubicBezTo>
                <a:cubicBezTo>
                  <a:pt x="1985" y="723"/>
                  <a:pt x="1934" y="759"/>
                  <a:pt x="1911" y="810"/>
                </a:cubicBezTo>
                <a:cubicBezTo>
                  <a:pt x="1903" y="807"/>
                  <a:pt x="1895" y="806"/>
                  <a:pt x="1886" y="804"/>
                </a:cubicBezTo>
                <a:cubicBezTo>
                  <a:pt x="1912" y="742"/>
                  <a:pt x="1973" y="698"/>
                  <a:pt x="2045" y="698"/>
                </a:cubicBezTo>
                <a:close/>
                <a:moveTo>
                  <a:pt x="2045" y="600"/>
                </a:moveTo>
                <a:cubicBezTo>
                  <a:pt x="2056" y="600"/>
                  <a:pt x="2065" y="609"/>
                  <a:pt x="2065" y="621"/>
                </a:cubicBezTo>
                <a:cubicBezTo>
                  <a:pt x="2065" y="621"/>
                  <a:pt x="2065" y="621"/>
                  <a:pt x="2065" y="621"/>
                </a:cubicBezTo>
                <a:cubicBezTo>
                  <a:pt x="2024" y="621"/>
                  <a:pt x="2024" y="621"/>
                  <a:pt x="2024" y="621"/>
                </a:cubicBezTo>
                <a:cubicBezTo>
                  <a:pt x="2024" y="621"/>
                  <a:pt x="2024" y="621"/>
                  <a:pt x="2024" y="621"/>
                </a:cubicBezTo>
                <a:cubicBezTo>
                  <a:pt x="2024" y="609"/>
                  <a:pt x="2033" y="600"/>
                  <a:pt x="2045" y="600"/>
                </a:cubicBezTo>
                <a:close/>
                <a:moveTo>
                  <a:pt x="2045" y="550"/>
                </a:moveTo>
                <a:cubicBezTo>
                  <a:pt x="2014" y="550"/>
                  <a:pt x="1989" y="569"/>
                  <a:pt x="1979" y="596"/>
                </a:cubicBezTo>
                <a:cubicBezTo>
                  <a:pt x="1986" y="602"/>
                  <a:pt x="1993" y="608"/>
                  <a:pt x="2000" y="615"/>
                </a:cubicBezTo>
                <a:cubicBezTo>
                  <a:pt x="2002" y="593"/>
                  <a:pt x="2021" y="575"/>
                  <a:pt x="2045" y="575"/>
                </a:cubicBezTo>
                <a:cubicBezTo>
                  <a:pt x="2068" y="575"/>
                  <a:pt x="2087" y="593"/>
                  <a:pt x="2090" y="615"/>
                </a:cubicBezTo>
                <a:cubicBezTo>
                  <a:pt x="2096" y="608"/>
                  <a:pt x="2103" y="602"/>
                  <a:pt x="2111" y="596"/>
                </a:cubicBezTo>
                <a:cubicBezTo>
                  <a:pt x="2101" y="569"/>
                  <a:pt x="2075" y="550"/>
                  <a:pt x="2045" y="550"/>
                </a:cubicBezTo>
                <a:close/>
                <a:moveTo>
                  <a:pt x="2045" y="500"/>
                </a:moveTo>
                <a:cubicBezTo>
                  <a:pt x="2093" y="500"/>
                  <a:pt x="2135" y="528"/>
                  <a:pt x="2154" y="569"/>
                </a:cubicBezTo>
                <a:cubicBezTo>
                  <a:pt x="2146" y="573"/>
                  <a:pt x="2139" y="577"/>
                  <a:pt x="2132" y="581"/>
                </a:cubicBezTo>
                <a:cubicBezTo>
                  <a:pt x="2117" y="548"/>
                  <a:pt x="2083" y="525"/>
                  <a:pt x="2045" y="525"/>
                </a:cubicBezTo>
                <a:cubicBezTo>
                  <a:pt x="2006" y="525"/>
                  <a:pt x="1973" y="548"/>
                  <a:pt x="1958" y="581"/>
                </a:cubicBezTo>
                <a:cubicBezTo>
                  <a:pt x="1950" y="577"/>
                  <a:pt x="1943" y="573"/>
                  <a:pt x="1935" y="569"/>
                </a:cubicBezTo>
                <a:cubicBezTo>
                  <a:pt x="1954" y="528"/>
                  <a:pt x="1996" y="500"/>
                  <a:pt x="2045" y="500"/>
                </a:cubicBezTo>
                <a:close/>
                <a:moveTo>
                  <a:pt x="2045" y="449"/>
                </a:moveTo>
                <a:cubicBezTo>
                  <a:pt x="2116" y="449"/>
                  <a:pt x="2177" y="493"/>
                  <a:pt x="2203" y="555"/>
                </a:cubicBezTo>
                <a:cubicBezTo>
                  <a:pt x="2194" y="557"/>
                  <a:pt x="2186" y="558"/>
                  <a:pt x="2178" y="561"/>
                </a:cubicBezTo>
                <a:cubicBezTo>
                  <a:pt x="2155" y="510"/>
                  <a:pt x="2104" y="475"/>
                  <a:pt x="2045" y="475"/>
                </a:cubicBezTo>
                <a:cubicBezTo>
                  <a:pt x="1985" y="475"/>
                  <a:pt x="1934" y="510"/>
                  <a:pt x="1911" y="561"/>
                </a:cubicBezTo>
                <a:cubicBezTo>
                  <a:pt x="1903" y="558"/>
                  <a:pt x="1895" y="557"/>
                  <a:pt x="1886" y="555"/>
                </a:cubicBezTo>
                <a:cubicBezTo>
                  <a:pt x="1912" y="493"/>
                  <a:pt x="1973" y="449"/>
                  <a:pt x="2045" y="449"/>
                </a:cubicBezTo>
                <a:close/>
                <a:moveTo>
                  <a:pt x="2045" y="351"/>
                </a:moveTo>
                <a:cubicBezTo>
                  <a:pt x="2056" y="351"/>
                  <a:pt x="2065" y="360"/>
                  <a:pt x="2065" y="372"/>
                </a:cubicBezTo>
                <a:cubicBezTo>
                  <a:pt x="2065" y="372"/>
                  <a:pt x="2065" y="372"/>
                  <a:pt x="2065" y="372"/>
                </a:cubicBezTo>
                <a:cubicBezTo>
                  <a:pt x="2024" y="372"/>
                  <a:pt x="2024" y="372"/>
                  <a:pt x="2024" y="372"/>
                </a:cubicBezTo>
                <a:cubicBezTo>
                  <a:pt x="2024" y="372"/>
                  <a:pt x="2024" y="372"/>
                  <a:pt x="2024" y="372"/>
                </a:cubicBezTo>
                <a:cubicBezTo>
                  <a:pt x="2024" y="360"/>
                  <a:pt x="2033" y="351"/>
                  <a:pt x="2045" y="351"/>
                </a:cubicBezTo>
                <a:close/>
                <a:moveTo>
                  <a:pt x="2045" y="301"/>
                </a:moveTo>
                <a:cubicBezTo>
                  <a:pt x="2014" y="301"/>
                  <a:pt x="1989" y="320"/>
                  <a:pt x="1979" y="347"/>
                </a:cubicBezTo>
                <a:cubicBezTo>
                  <a:pt x="1986" y="353"/>
                  <a:pt x="1993" y="359"/>
                  <a:pt x="2000" y="366"/>
                </a:cubicBezTo>
                <a:cubicBezTo>
                  <a:pt x="2002" y="344"/>
                  <a:pt x="2021" y="326"/>
                  <a:pt x="2045" y="326"/>
                </a:cubicBezTo>
                <a:cubicBezTo>
                  <a:pt x="2068" y="326"/>
                  <a:pt x="2087" y="344"/>
                  <a:pt x="2090" y="366"/>
                </a:cubicBezTo>
                <a:cubicBezTo>
                  <a:pt x="2096" y="359"/>
                  <a:pt x="2103" y="353"/>
                  <a:pt x="2111" y="347"/>
                </a:cubicBezTo>
                <a:cubicBezTo>
                  <a:pt x="2101" y="320"/>
                  <a:pt x="2075" y="301"/>
                  <a:pt x="2045" y="301"/>
                </a:cubicBezTo>
                <a:close/>
                <a:moveTo>
                  <a:pt x="2045" y="251"/>
                </a:moveTo>
                <a:cubicBezTo>
                  <a:pt x="2093" y="251"/>
                  <a:pt x="2135" y="279"/>
                  <a:pt x="2154" y="320"/>
                </a:cubicBezTo>
                <a:cubicBezTo>
                  <a:pt x="2146" y="324"/>
                  <a:pt x="2139" y="328"/>
                  <a:pt x="2132" y="332"/>
                </a:cubicBezTo>
                <a:cubicBezTo>
                  <a:pt x="2117" y="299"/>
                  <a:pt x="2083" y="276"/>
                  <a:pt x="2045" y="276"/>
                </a:cubicBezTo>
                <a:cubicBezTo>
                  <a:pt x="2006" y="276"/>
                  <a:pt x="1973" y="299"/>
                  <a:pt x="1958" y="332"/>
                </a:cubicBezTo>
                <a:cubicBezTo>
                  <a:pt x="1950" y="328"/>
                  <a:pt x="1943" y="324"/>
                  <a:pt x="1935" y="320"/>
                </a:cubicBezTo>
                <a:cubicBezTo>
                  <a:pt x="1954" y="279"/>
                  <a:pt x="1996" y="251"/>
                  <a:pt x="2045" y="251"/>
                </a:cubicBezTo>
                <a:close/>
                <a:moveTo>
                  <a:pt x="2045" y="200"/>
                </a:moveTo>
                <a:cubicBezTo>
                  <a:pt x="2116" y="200"/>
                  <a:pt x="2177" y="244"/>
                  <a:pt x="2203" y="306"/>
                </a:cubicBezTo>
                <a:cubicBezTo>
                  <a:pt x="2194" y="308"/>
                  <a:pt x="2186" y="309"/>
                  <a:pt x="2178" y="312"/>
                </a:cubicBezTo>
                <a:cubicBezTo>
                  <a:pt x="2155" y="261"/>
                  <a:pt x="2104" y="226"/>
                  <a:pt x="2045" y="226"/>
                </a:cubicBezTo>
                <a:cubicBezTo>
                  <a:pt x="1985" y="226"/>
                  <a:pt x="1934" y="261"/>
                  <a:pt x="1911" y="312"/>
                </a:cubicBezTo>
                <a:cubicBezTo>
                  <a:pt x="1903" y="309"/>
                  <a:pt x="1895" y="308"/>
                  <a:pt x="1886" y="306"/>
                </a:cubicBezTo>
                <a:cubicBezTo>
                  <a:pt x="1912" y="244"/>
                  <a:pt x="1973" y="200"/>
                  <a:pt x="2045" y="200"/>
                </a:cubicBezTo>
                <a:close/>
                <a:moveTo>
                  <a:pt x="2045" y="102"/>
                </a:moveTo>
                <a:cubicBezTo>
                  <a:pt x="2056" y="102"/>
                  <a:pt x="2065" y="111"/>
                  <a:pt x="2065" y="123"/>
                </a:cubicBezTo>
                <a:cubicBezTo>
                  <a:pt x="2065" y="123"/>
                  <a:pt x="2065" y="123"/>
                  <a:pt x="2065" y="123"/>
                </a:cubicBezTo>
                <a:cubicBezTo>
                  <a:pt x="2024" y="123"/>
                  <a:pt x="2024" y="123"/>
                  <a:pt x="2024" y="123"/>
                </a:cubicBezTo>
                <a:cubicBezTo>
                  <a:pt x="2024" y="123"/>
                  <a:pt x="2024" y="123"/>
                  <a:pt x="2024" y="123"/>
                </a:cubicBezTo>
                <a:cubicBezTo>
                  <a:pt x="2024" y="111"/>
                  <a:pt x="2033" y="102"/>
                  <a:pt x="2045" y="102"/>
                </a:cubicBezTo>
                <a:close/>
                <a:moveTo>
                  <a:pt x="2045" y="52"/>
                </a:moveTo>
                <a:cubicBezTo>
                  <a:pt x="2014" y="52"/>
                  <a:pt x="1989" y="71"/>
                  <a:pt x="1979" y="98"/>
                </a:cubicBezTo>
                <a:cubicBezTo>
                  <a:pt x="1986" y="104"/>
                  <a:pt x="1993" y="110"/>
                  <a:pt x="2000" y="117"/>
                </a:cubicBezTo>
                <a:cubicBezTo>
                  <a:pt x="2002" y="95"/>
                  <a:pt x="2021" y="77"/>
                  <a:pt x="2045" y="77"/>
                </a:cubicBezTo>
                <a:cubicBezTo>
                  <a:pt x="2068" y="77"/>
                  <a:pt x="2087" y="95"/>
                  <a:pt x="2090" y="117"/>
                </a:cubicBezTo>
                <a:cubicBezTo>
                  <a:pt x="2096" y="110"/>
                  <a:pt x="2103" y="104"/>
                  <a:pt x="2111" y="98"/>
                </a:cubicBezTo>
                <a:cubicBezTo>
                  <a:pt x="2101" y="71"/>
                  <a:pt x="2075" y="52"/>
                  <a:pt x="2045" y="52"/>
                </a:cubicBezTo>
                <a:close/>
                <a:moveTo>
                  <a:pt x="2045" y="2"/>
                </a:moveTo>
                <a:cubicBezTo>
                  <a:pt x="2093" y="2"/>
                  <a:pt x="2135" y="30"/>
                  <a:pt x="2154" y="71"/>
                </a:cubicBezTo>
                <a:cubicBezTo>
                  <a:pt x="2146" y="75"/>
                  <a:pt x="2139" y="79"/>
                  <a:pt x="2132" y="83"/>
                </a:cubicBezTo>
                <a:cubicBezTo>
                  <a:pt x="2117" y="50"/>
                  <a:pt x="2083" y="27"/>
                  <a:pt x="2045" y="27"/>
                </a:cubicBezTo>
                <a:cubicBezTo>
                  <a:pt x="2006" y="27"/>
                  <a:pt x="1973" y="50"/>
                  <a:pt x="1958" y="83"/>
                </a:cubicBezTo>
                <a:cubicBezTo>
                  <a:pt x="1950" y="79"/>
                  <a:pt x="1943" y="75"/>
                  <a:pt x="1935" y="71"/>
                </a:cubicBezTo>
                <a:cubicBezTo>
                  <a:pt x="1954" y="30"/>
                  <a:pt x="1996" y="2"/>
                  <a:pt x="2045" y="2"/>
                </a:cubicBezTo>
                <a:close/>
                <a:moveTo>
                  <a:pt x="2164" y="0"/>
                </a:moveTo>
                <a:cubicBezTo>
                  <a:pt x="2124" y="0"/>
                  <a:pt x="2124" y="0"/>
                  <a:pt x="2124" y="0"/>
                </a:cubicBezTo>
                <a:cubicBezTo>
                  <a:pt x="2147" y="15"/>
                  <a:pt x="2166" y="37"/>
                  <a:pt x="2178" y="63"/>
                </a:cubicBezTo>
                <a:cubicBezTo>
                  <a:pt x="2186" y="60"/>
                  <a:pt x="2194" y="59"/>
                  <a:pt x="2203" y="57"/>
                </a:cubicBezTo>
                <a:cubicBezTo>
                  <a:pt x="2194" y="36"/>
                  <a:pt x="2181" y="16"/>
                  <a:pt x="2164" y="0"/>
                </a:cubicBezTo>
                <a:close/>
                <a:moveTo>
                  <a:pt x="1966" y="0"/>
                </a:moveTo>
                <a:cubicBezTo>
                  <a:pt x="1925" y="0"/>
                  <a:pt x="1925" y="0"/>
                  <a:pt x="1925" y="0"/>
                </a:cubicBezTo>
                <a:cubicBezTo>
                  <a:pt x="1909" y="16"/>
                  <a:pt x="1895" y="36"/>
                  <a:pt x="1886" y="57"/>
                </a:cubicBezTo>
                <a:cubicBezTo>
                  <a:pt x="1895" y="59"/>
                  <a:pt x="1903" y="60"/>
                  <a:pt x="1911" y="63"/>
                </a:cubicBezTo>
                <a:cubicBezTo>
                  <a:pt x="1923" y="37"/>
                  <a:pt x="1942" y="15"/>
                  <a:pt x="1966" y="0"/>
                </a:cubicBezTo>
                <a:close/>
                <a:moveTo>
                  <a:pt x="1673" y="2192"/>
                </a:moveTo>
                <a:cubicBezTo>
                  <a:pt x="1719" y="2192"/>
                  <a:pt x="1761" y="2211"/>
                  <a:pt x="1792" y="2241"/>
                </a:cubicBezTo>
                <a:cubicBezTo>
                  <a:pt x="1752" y="2241"/>
                  <a:pt x="1752" y="2241"/>
                  <a:pt x="1752" y="2241"/>
                </a:cubicBezTo>
                <a:cubicBezTo>
                  <a:pt x="1729" y="2226"/>
                  <a:pt x="1702" y="2217"/>
                  <a:pt x="1673" y="2217"/>
                </a:cubicBezTo>
                <a:cubicBezTo>
                  <a:pt x="1644" y="2217"/>
                  <a:pt x="1617" y="2226"/>
                  <a:pt x="1594" y="2241"/>
                </a:cubicBezTo>
                <a:cubicBezTo>
                  <a:pt x="1554" y="2241"/>
                  <a:pt x="1554" y="2241"/>
                  <a:pt x="1554" y="2241"/>
                </a:cubicBezTo>
                <a:cubicBezTo>
                  <a:pt x="1584" y="2211"/>
                  <a:pt x="1626" y="2192"/>
                  <a:pt x="1673" y="2192"/>
                </a:cubicBezTo>
                <a:close/>
                <a:moveTo>
                  <a:pt x="1487" y="2220"/>
                </a:moveTo>
                <a:cubicBezTo>
                  <a:pt x="1476" y="2220"/>
                  <a:pt x="1467" y="2229"/>
                  <a:pt x="1467" y="2240"/>
                </a:cubicBezTo>
                <a:cubicBezTo>
                  <a:pt x="1467" y="2240"/>
                  <a:pt x="1467" y="2240"/>
                  <a:pt x="1467" y="2241"/>
                </a:cubicBezTo>
                <a:cubicBezTo>
                  <a:pt x="1507" y="2241"/>
                  <a:pt x="1507" y="2241"/>
                  <a:pt x="1507" y="2241"/>
                </a:cubicBezTo>
                <a:cubicBezTo>
                  <a:pt x="1507" y="2240"/>
                  <a:pt x="1507" y="2240"/>
                  <a:pt x="1507" y="2240"/>
                </a:cubicBezTo>
                <a:cubicBezTo>
                  <a:pt x="1507" y="2229"/>
                  <a:pt x="1498" y="2220"/>
                  <a:pt x="1487" y="2220"/>
                </a:cubicBezTo>
                <a:close/>
                <a:moveTo>
                  <a:pt x="1487" y="2169"/>
                </a:moveTo>
                <a:cubicBezTo>
                  <a:pt x="1517" y="2169"/>
                  <a:pt x="1543" y="2188"/>
                  <a:pt x="1553" y="2215"/>
                </a:cubicBezTo>
                <a:cubicBezTo>
                  <a:pt x="1545" y="2221"/>
                  <a:pt x="1538" y="2228"/>
                  <a:pt x="1532" y="2235"/>
                </a:cubicBezTo>
                <a:cubicBezTo>
                  <a:pt x="1529" y="2212"/>
                  <a:pt x="1510" y="2195"/>
                  <a:pt x="1487" y="2195"/>
                </a:cubicBezTo>
                <a:cubicBezTo>
                  <a:pt x="1464" y="2195"/>
                  <a:pt x="1444" y="2212"/>
                  <a:pt x="1442" y="2235"/>
                </a:cubicBezTo>
                <a:cubicBezTo>
                  <a:pt x="1435" y="2228"/>
                  <a:pt x="1428" y="2221"/>
                  <a:pt x="1421" y="2215"/>
                </a:cubicBezTo>
                <a:cubicBezTo>
                  <a:pt x="1431" y="2188"/>
                  <a:pt x="1457" y="2169"/>
                  <a:pt x="1487" y="2169"/>
                </a:cubicBezTo>
                <a:close/>
                <a:moveTo>
                  <a:pt x="1487" y="2119"/>
                </a:moveTo>
                <a:cubicBezTo>
                  <a:pt x="1438" y="2119"/>
                  <a:pt x="1397" y="2148"/>
                  <a:pt x="1377" y="2189"/>
                </a:cubicBezTo>
                <a:cubicBezTo>
                  <a:pt x="1385" y="2192"/>
                  <a:pt x="1392" y="2196"/>
                  <a:pt x="1400" y="2200"/>
                </a:cubicBezTo>
                <a:cubicBezTo>
                  <a:pt x="1415" y="2167"/>
                  <a:pt x="1448" y="2144"/>
                  <a:pt x="1487" y="2144"/>
                </a:cubicBezTo>
                <a:cubicBezTo>
                  <a:pt x="1525" y="2144"/>
                  <a:pt x="1559" y="2167"/>
                  <a:pt x="1574" y="2200"/>
                </a:cubicBezTo>
                <a:cubicBezTo>
                  <a:pt x="1581" y="2196"/>
                  <a:pt x="1589" y="2192"/>
                  <a:pt x="1596" y="2189"/>
                </a:cubicBezTo>
                <a:cubicBezTo>
                  <a:pt x="1577" y="2148"/>
                  <a:pt x="1535" y="2119"/>
                  <a:pt x="1487" y="2119"/>
                </a:cubicBezTo>
                <a:close/>
                <a:moveTo>
                  <a:pt x="1487" y="2069"/>
                </a:moveTo>
                <a:cubicBezTo>
                  <a:pt x="1415" y="2069"/>
                  <a:pt x="1354" y="2113"/>
                  <a:pt x="1328" y="2175"/>
                </a:cubicBezTo>
                <a:cubicBezTo>
                  <a:pt x="1337" y="2176"/>
                  <a:pt x="1345" y="2178"/>
                  <a:pt x="1354" y="2180"/>
                </a:cubicBezTo>
                <a:cubicBezTo>
                  <a:pt x="1376" y="2129"/>
                  <a:pt x="1427" y="2094"/>
                  <a:pt x="1487" y="2094"/>
                </a:cubicBezTo>
                <a:cubicBezTo>
                  <a:pt x="1546" y="2094"/>
                  <a:pt x="1597" y="2129"/>
                  <a:pt x="1620" y="2180"/>
                </a:cubicBezTo>
                <a:cubicBezTo>
                  <a:pt x="1628" y="2178"/>
                  <a:pt x="1637" y="2176"/>
                  <a:pt x="1645" y="2175"/>
                </a:cubicBezTo>
                <a:cubicBezTo>
                  <a:pt x="1619" y="2113"/>
                  <a:pt x="1558" y="2069"/>
                  <a:pt x="1487" y="2069"/>
                </a:cubicBezTo>
                <a:close/>
                <a:moveTo>
                  <a:pt x="1860" y="2220"/>
                </a:moveTo>
                <a:cubicBezTo>
                  <a:pt x="1871" y="2220"/>
                  <a:pt x="1880" y="2229"/>
                  <a:pt x="1880" y="2240"/>
                </a:cubicBezTo>
                <a:cubicBezTo>
                  <a:pt x="1880" y="2240"/>
                  <a:pt x="1880" y="2240"/>
                  <a:pt x="1880" y="2241"/>
                </a:cubicBezTo>
                <a:cubicBezTo>
                  <a:pt x="1839" y="2241"/>
                  <a:pt x="1839" y="2241"/>
                  <a:pt x="1839" y="2241"/>
                </a:cubicBezTo>
                <a:cubicBezTo>
                  <a:pt x="1839" y="2240"/>
                  <a:pt x="1839" y="2240"/>
                  <a:pt x="1839" y="2240"/>
                </a:cubicBezTo>
                <a:cubicBezTo>
                  <a:pt x="1839" y="2229"/>
                  <a:pt x="1848" y="2220"/>
                  <a:pt x="1860" y="2220"/>
                </a:cubicBezTo>
                <a:close/>
                <a:moveTo>
                  <a:pt x="1860" y="2169"/>
                </a:moveTo>
                <a:cubicBezTo>
                  <a:pt x="1829" y="2169"/>
                  <a:pt x="1804" y="2188"/>
                  <a:pt x="1794" y="2215"/>
                </a:cubicBezTo>
                <a:cubicBezTo>
                  <a:pt x="1801" y="2221"/>
                  <a:pt x="1808" y="2228"/>
                  <a:pt x="1815" y="2235"/>
                </a:cubicBezTo>
                <a:cubicBezTo>
                  <a:pt x="1817" y="2212"/>
                  <a:pt x="1836" y="2195"/>
                  <a:pt x="1860" y="2195"/>
                </a:cubicBezTo>
                <a:cubicBezTo>
                  <a:pt x="1883" y="2195"/>
                  <a:pt x="1902" y="2212"/>
                  <a:pt x="1905" y="2235"/>
                </a:cubicBezTo>
                <a:cubicBezTo>
                  <a:pt x="1911" y="2228"/>
                  <a:pt x="1918" y="2221"/>
                  <a:pt x="1926" y="2215"/>
                </a:cubicBezTo>
                <a:cubicBezTo>
                  <a:pt x="1916" y="2188"/>
                  <a:pt x="1890" y="2169"/>
                  <a:pt x="1860" y="2169"/>
                </a:cubicBezTo>
                <a:close/>
                <a:moveTo>
                  <a:pt x="1860" y="2119"/>
                </a:moveTo>
                <a:cubicBezTo>
                  <a:pt x="1811" y="2119"/>
                  <a:pt x="1769" y="2148"/>
                  <a:pt x="1750" y="2189"/>
                </a:cubicBezTo>
                <a:cubicBezTo>
                  <a:pt x="1758" y="2192"/>
                  <a:pt x="1765" y="2196"/>
                  <a:pt x="1772" y="2200"/>
                </a:cubicBezTo>
                <a:cubicBezTo>
                  <a:pt x="1788" y="2167"/>
                  <a:pt x="1821" y="2144"/>
                  <a:pt x="1860" y="2144"/>
                </a:cubicBezTo>
                <a:cubicBezTo>
                  <a:pt x="1898" y="2144"/>
                  <a:pt x="1932" y="2167"/>
                  <a:pt x="1947" y="2200"/>
                </a:cubicBezTo>
                <a:cubicBezTo>
                  <a:pt x="1954" y="2196"/>
                  <a:pt x="1961" y="2192"/>
                  <a:pt x="1969" y="2189"/>
                </a:cubicBezTo>
                <a:cubicBezTo>
                  <a:pt x="1950" y="2148"/>
                  <a:pt x="1908" y="2119"/>
                  <a:pt x="1860" y="2119"/>
                </a:cubicBezTo>
                <a:close/>
                <a:moveTo>
                  <a:pt x="1860" y="2069"/>
                </a:moveTo>
                <a:cubicBezTo>
                  <a:pt x="1788" y="2069"/>
                  <a:pt x="1727" y="2113"/>
                  <a:pt x="1701" y="2175"/>
                </a:cubicBezTo>
                <a:cubicBezTo>
                  <a:pt x="1710" y="2176"/>
                  <a:pt x="1718" y="2178"/>
                  <a:pt x="1726" y="2180"/>
                </a:cubicBezTo>
                <a:cubicBezTo>
                  <a:pt x="1749" y="2129"/>
                  <a:pt x="1800" y="2094"/>
                  <a:pt x="1860" y="2094"/>
                </a:cubicBezTo>
                <a:cubicBezTo>
                  <a:pt x="1919" y="2094"/>
                  <a:pt x="1970" y="2129"/>
                  <a:pt x="1993" y="2180"/>
                </a:cubicBezTo>
                <a:cubicBezTo>
                  <a:pt x="2001" y="2178"/>
                  <a:pt x="2009" y="2176"/>
                  <a:pt x="2018" y="2175"/>
                </a:cubicBezTo>
                <a:cubicBezTo>
                  <a:pt x="1992" y="2113"/>
                  <a:pt x="1931" y="2069"/>
                  <a:pt x="1860" y="2069"/>
                </a:cubicBezTo>
                <a:close/>
                <a:moveTo>
                  <a:pt x="1673" y="2094"/>
                </a:moveTo>
                <a:cubicBezTo>
                  <a:pt x="1684" y="2094"/>
                  <a:pt x="1693" y="2103"/>
                  <a:pt x="1693" y="2114"/>
                </a:cubicBezTo>
                <a:cubicBezTo>
                  <a:pt x="1693" y="2115"/>
                  <a:pt x="1693" y="2115"/>
                  <a:pt x="1693" y="2115"/>
                </a:cubicBezTo>
                <a:cubicBezTo>
                  <a:pt x="1653" y="2115"/>
                  <a:pt x="1653" y="2115"/>
                  <a:pt x="1653" y="2115"/>
                </a:cubicBezTo>
                <a:cubicBezTo>
                  <a:pt x="1653" y="2115"/>
                  <a:pt x="1653" y="2115"/>
                  <a:pt x="1653" y="2114"/>
                </a:cubicBezTo>
                <a:cubicBezTo>
                  <a:pt x="1653" y="2103"/>
                  <a:pt x="1662" y="2094"/>
                  <a:pt x="1673" y="2094"/>
                </a:cubicBezTo>
                <a:close/>
                <a:moveTo>
                  <a:pt x="1673" y="2044"/>
                </a:moveTo>
                <a:cubicBezTo>
                  <a:pt x="1703" y="2044"/>
                  <a:pt x="1729" y="2063"/>
                  <a:pt x="1739" y="2090"/>
                </a:cubicBezTo>
                <a:cubicBezTo>
                  <a:pt x="1731" y="2095"/>
                  <a:pt x="1724" y="2102"/>
                  <a:pt x="1718" y="2109"/>
                </a:cubicBezTo>
                <a:cubicBezTo>
                  <a:pt x="1715" y="2086"/>
                  <a:pt x="1696" y="2069"/>
                  <a:pt x="1673" y="2069"/>
                </a:cubicBezTo>
                <a:cubicBezTo>
                  <a:pt x="1650" y="2069"/>
                  <a:pt x="1630" y="2086"/>
                  <a:pt x="1628" y="2109"/>
                </a:cubicBezTo>
                <a:cubicBezTo>
                  <a:pt x="1621" y="2102"/>
                  <a:pt x="1614" y="2095"/>
                  <a:pt x="1607" y="2090"/>
                </a:cubicBezTo>
                <a:cubicBezTo>
                  <a:pt x="1617" y="2063"/>
                  <a:pt x="1643" y="2044"/>
                  <a:pt x="1673" y="2044"/>
                </a:cubicBezTo>
                <a:close/>
                <a:moveTo>
                  <a:pt x="1673" y="1994"/>
                </a:moveTo>
                <a:cubicBezTo>
                  <a:pt x="1721" y="1994"/>
                  <a:pt x="1763" y="2022"/>
                  <a:pt x="1782" y="2063"/>
                </a:cubicBezTo>
                <a:cubicBezTo>
                  <a:pt x="1775" y="2067"/>
                  <a:pt x="1767" y="2070"/>
                  <a:pt x="1760" y="2075"/>
                </a:cubicBezTo>
                <a:cubicBezTo>
                  <a:pt x="1745" y="2042"/>
                  <a:pt x="1712" y="2019"/>
                  <a:pt x="1673" y="2019"/>
                </a:cubicBezTo>
                <a:cubicBezTo>
                  <a:pt x="1634" y="2019"/>
                  <a:pt x="1601" y="2042"/>
                  <a:pt x="1586" y="2075"/>
                </a:cubicBezTo>
                <a:cubicBezTo>
                  <a:pt x="1579" y="2070"/>
                  <a:pt x="1571" y="2067"/>
                  <a:pt x="1563" y="2063"/>
                </a:cubicBezTo>
                <a:cubicBezTo>
                  <a:pt x="1583" y="2022"/>
                  <a:pt x="1624" y="1994"/>
                  <a:pt x="1673" y="1994"/>
                </a:cubicBezTo>
                <a:close/>
                <a:moveTo>
                  <a:pt x="1673" y="1943"/>
                </a:moveTo>
                <a:cubicBezTo>
                  <a:pt x="1601" y="1943"/>
                  <a:pt x="1540" y="1987"/>
                  <a:pt x="1515" y="2049"/>
                </a:cubicBezTo>
                <a:cubicBezTo>
                  <a:pt x="1523" y="2051"/>
                  <a:pt x="1531" y="2052"/>
                  <a:pt x="1540" y="2055"/>
                </a:cubicBezTo>
                <a:cubicBezTo>
                  <a:pt x="1562" y="2004"/>
                  <a:pt x="1614" y="1968"/>
                  <a:pt x="1673" y="1968"/>
                </a:cubicBezTo>
                <a:cubicBezTo>
                  <a:pt x="1732" y="1968"/>
                  <a:pt x="1783" y="2004"/>
                  <a:pt x="1806" y="2055"/>
                </a:cubicBezTo>
                <a:cubicBezTo>
                  <a:pt x="1814" y="2052"/>
                  <a:pt x="1823" y="2051"/>
                  <a:pt x="1831" y="2049"/>
                </a:cubicBezTo>
                <a:cubicBezTo>
                  <a:pt x="1806" y="1987"/>
                  <a:pt x="1744" y="1943"/>
                  <a:pt x="1673" y="1943"/>
                </a:cubicBezTo>
                <a:close/>
                <a:moveTo>
                  <a:pt x="1487" y="1971"/>
                </a:moveTo>
                <a:cubicBezTo>
                  <a:pt x="1476" y="1971"/>
                  <a:pt x="1467" y="1980"/>
                  <a:pt x="1467" y="1991"/>
                </a:cubicBezTo>
                <a:cubicBezTo>
                  <a:pt x="1467" y="1991"/>
                  <a:pt x="1467" y="1991"/>
                  <a:pt x="1467" y="1992"/>
                </a:cubicBezTo>
                <a:cubicBezTo>
                  <a:pt x="1507" y="1992"/>
                  <a:pt x="1507" y="1992"/>
                  <a:pt x="1507" y="1992"/>
                </a:cubicBezTo>
                <a:cubicBezTo>
                  <a:pt x="1507" y="1991"/>
                  <a:pt x="1507" y="1991"/>
                  <a:pt x="1507" y="1991"/>
                </a:cubicBezTo>
                <a:cubicBezTo>
                  <a:pt x="1507" y="1980"/>
                  <a:pt x="1498" y="1971"/>
                  <a:pt x="1487" y="1971"/>
                </a:cubicBezTo>
                <a:close/>
                <a:moveTo>
                  <a:pt x="1487" y="1920"/>
                </a:moveTo>
                <a:cubicBezTo>
                  <a:pt x="1517" y="1920"/>
                  <a:pt x="1543" y="1939"/>
                  <a:pt x="1553" y="1966"/>
                </a:cubicBezTo>
                <a:cubicBezTo>
                  <a:pt x="1545" y="1972"/>
                  <a:pt x="1538" y="1979"/>
                  <a:pt x="1532" y="1986"/>
                </a:cubicBezTo>
                <a:cubicBezTo>
                  <a:pt x="1529" y="1963"/>
                  <a:pt x="1510" y="1946"/>
                  <a:pt x="1487" y="1946"/>
                </a:cubicBezTo>
                <a:cubicBezTo>
                  <a:pt x="1464" y="1946"/>
                  <a:pt x="1444" y="1963"/>
                  <a:pt x="1442" y="1986"/>
                </a:cubicBezTo>
                <a:cubicBezTo>
                  <a:pt x="1435" y="1979"/>
                  <a:pt x="1428" y="1972"/>
                  <a:pt x="1421" y="1966"/>
                </a:cubicBezTo>
                <a:cubicBezTo>
                  <a:pt x="1431" y="1939"/>
                  <a:pt x="1457" y="1920"/>
                  <a:pt x="1487" y="1920"/>
                </a:cubicBezTo>
                <a:close/>
                <a:moveTo>
                  <a:pt x="1487" y="1870"/>
                </a:moveTo>
                <a:cubicBezTo>
                  <a:pt x="1535" y="1870"/>
                  <a:pt x="1577" y="1899"/>
                  <a:pt x="1596" y="1940"/>
                </a:cubicBezTo>
                <a:cubicBezTo>
                  <a:pt x="1589" y="1943"/>
                  <a:pt x="1581" y="1947"/>
                  <a:pt x="1574" y="1951"/>
                </a:cubicBezTo>
                <a:cubicBezTo>
                  <a:pt x="1559" y="1918"/>
                  <a:pt x="1525" y="1895"/>
                  <a:pt x="1487" y="1895"/>
                </a:cubicBezTo>
                <a:cubicBezTo>
                  <a:pt x="1448" y="1895"/>
                  <a:pt x="1415" y="1918"/>
                  <a:pt x="1400" y="1951"/>
                </a:cubicBezTo>
                <a:cubicBezTo>
                  <a:pt x="1392" y="1947"/>
                  <a:pt x="1385" y="1943"/>
                  <a:pt x="1377" y="1940"/>
                </a:cubicBezTo>
                <a:cubicBezTo>
                  <a:pt x="1397" y="1899"/>
                  <a:pt x="1438" y="1870"/>
                  <a:pt x="1487" y="1870"/>
                </a:cubicBezTo>
                <a:close/>
                <a:moveTo>
                  <a:pt x="1487" y="1820"/>
                </a:moveTo>
                <a:cubicBezTo>
                  <a:pt x="1415" y="1820"/>
                  <a:pt x="1354" y="1864"/>
                  <a:pt x="1328" y="1926"/>
                </a:cubicBezTo>
                <a:cubicBezTo>
                  <a:pt x="1337" y="1927"/>
                  <a:pt x="1345" y="1929"/>
                  <a:pt x="1354" y="1931"/>
                </a:cubicBezTo>
                <a:cubicBezTo>
                  <a:pt x="1376" y="1880"/>
                  <a:pt x="1427" y="1845"/>
                  <a:pt x="1487" y="1845"/>
                </a:cubicBezTo>
                <a:cubicBezTo>
                  <a:pt x="1546" y="1845"/>
                  <a:pt x="1597" y="1880"/>
                  <a:pt x="1620" y="1931"/>
                </a:cubicBezTo>
                <a:cubicBezTo>
                  <a:pt x="1628" y="1929"/>
                  <a:pt x="1637" y="1927"/>
                  <a:pt x="1645" y="1926"/>
                </a:cubicBezTo>
                <a:cubicBezTo>
                  <a:pt x="1619" y="1864"/>
                  <a:pt x="1558" y="1820"/>
                  <a:pt x="1487" y="1820"/>
                </a:cubicBezTo>
                <a:close/>
                <a:moveTo>
                  <a:pt x="1860" y="1971"/>
                </a:moveTo>
                <a:cubicBezTo>
                  <a:pt x="1871" y="1971"/>
                  <a:pt x="1880" y="1980"/>
                  <a:pt x="1880" y="1991"/>
                </a:cubicBezTo>
                <a:cubicBezTo>
                  <a:pt x="1880" y="1991"/>
                  <a:pt x="1880" y="1991"/>
                  <a:pt x="1880" y="1992"/>
                </a:cubicBezTo>
                <a:cubicBezTo>
                  <a:pt x="1839" y="1992"/>
                  <a:pt x="1839" y="1992"/>
                  <a:pt x="1839" y="1992"/>
                </a:cubicBezTo>
                <a:cubicBezTo>
                  <a:pt x="1839" y="1991"/>
                  <a:pt x="1839" y="1991"/>
                  <a:pt x="1839" y="1991"/>
                </a:cubicBezTo>
                <a:cubicBezTo>
                  <a:pt x="1839" y="1980"/>
                  <a:pt x="1848" y="1971"/>
                  <a:pt x="1860" y="1971"/>
                </a:cubicBezTo>
                <a:close/>
                <a:moveTo>
                  <a:pt x="1860" y="1920"/>
                </a:moveTo>
                <a:cubicBezTo>
                  <a:pt x="1890" y="1920"/>
                  <a:pt x="1916" y="1939"/>
                  <a:pt x="1926" y="1966"/>
                </a:cubicBezTo>
                <a:cubicBezTo>
                  <a:pt x="1918" y="1972"/>
                  <a:pt x="1911" y="1979"/>
                  <a:pt x="1905" y="1986"/>
                </a:cubicBezTo>
                <a:cubicBezTo>
                  <a:pt x="1902" y="1963"/>
                  <a:pt x="1883" y="1946"/>
                  <a:pt x="1860" y="1946"/>
                </a:cubicBezTo>
                <a:cubicBezTo>
                  <a:pt x="1836" y="1946"/>
                  <a:pt x="1817" y="1963"/>
                  <a:pt x="1815" y="1986"/>
                </a:cubicBezTo>
                <a:cubicBezTo>
                  <a:pt x="1808" y="1979"/>
                  <a:pt x="1801" y="1972"/>
                  <a:pt x="1794" y="1966"/>
                </a:cubicBezTo>
                <a:cubicBezTo>
                  <a:pt x="1804" y="1939"/>
                  <a:pt x="1829" y="1920"/>
                  <a:pt x="1860" y="1920"/>
                </a:cubicBezTo>
                <a:close/>
                <a:moveTo>
                  <a:pt x="1860" y="1870"/>
                </a:moveTo>
                <a:cubicBezTo>
                  <a:pt x="1908" y="1870"/>
                  <a:pt x="1950" y="1899"/>
                  <a:pt x="1969" y="1940"/>
                </a:cubicBezTo>
                <a:cubicBezTo>
                  <a:pt x="1961" y="1943"/>
                  <a:pt x="1954" y="1947"/>
                  <a:pt x="1947" y="1951"/>
                </a:cubicBezTo>
                <a:cubicBezTo>
                  <a:pt x="1932" y="1918"/>
                  <a:pt x="1898" y="1895"/>
                  <a:pt x="1860" y="1895"/>
                </a:cubicBezTo>
                <a:cubicBezTo>
                  <a:pt x="1821" y="1895"/>
                  <a:pt x="1788" y="1918"/>
                  <a:pt x="1772" y="1951"/>
                </a:cubicBezTo>
                <a:cubicBezTo>
                  <a:pt x="1765" y="1947"/>
                  <a:pt x="1758" y="1943"/>
                  <a:pt x="1750" y="1940"/>
                </a:cubicBezTo>
                <a:cubicBezTo>
                  <a:pt x="1769" y="1899"/>
                  <a:pt x="1811" y="1870"/>
                  <a:pt x="1860" y="1870"/>
                </a:cubicBezTo>
                <a:close/>
                <a:moveTo>
                  <a:pt x="1860" y="1820"/>
                </a:moveTo>
                <a:cubicBezTo>
                  <a:pt x="1931" y="1820"/>
                  <a:pt x="1992" y="1864"/>
                  <a:pt x="2018" y="1926"/>
                </a:cubicBezTo>
                <a:cubicBezTo>
                  <a:pt x="2009" y="1927"/>
                  <a:pt x="2001" y="1929"/>
                  <a:pt x="1993" y="1931"/>
                </a:cubicBezTo>
                <a:cubicBezTo>
                  <a:pt x="1970" y="1880"/>
                  <a:pt x="1919" y="1845"/>
                  <a:pt x="1860" y="1845"/>
                </a:cubicBezTo>
                <a:cubicBezTo>
                  <a:pt x="1800" y="1845"/>
                  <a:pt x="1749" y="1880"/>
                  <a:pt x="1726" y="1931"/>
                </a:cubicBezTo>
                <a:cubicBezTo>
                  <a:pt x="1718" y="1929"/>
                  <a:pt x="1710" y="1927"/>
                  <a:pt x="1701" y="1926"/>
                </a:cubicBezTo>
                <a:cubicBezTo>
                  <a:pt x="1727" y="1864"/>
                  <a:pt x="1788" y="1820"/>
                  <a:pt x="1860" y="1820"/>
                </a:cubicBezTo>
                <a:close/>
                <a:moveTo>
                  <a:pt x="1673" y="1845"/>
                </a:moveTo>
                <a:cubicBezTo>
                  <a:pt x="1684" y="1845"/>
                  <a:pt x="1693" y="1854"/>
                  <a:pt x="1693" y="1865"/>
                </a:cubicBezTo>
                <a:cubicBezTo>
                  <a:pt x="1693" y="1866"/>
                  <a:pt x="1693" y="1866"/>
                  <a:pt x="1693" y="1866"/>
                </a:cubicBezTo>
                <a:cubicBezTo>
                  <a:pt x="1653" y="1866"/>
                  <a:pt x="1653" y="1866"/>
                  <a:pt x="1653" y="1866"/>
                </a:cubicBezTo>
                <a:cubicBezTo>
                  <a:pt x="1653" y="1866"/>
                  <a:pt x="1653" y="1866"/>
                  <a:pt x="1653" y="1865"/>
                </a:cubicBezTo>
                <a:cubicBezTo>
                  <a:pt x="1653" y="1854"/>
                  <a:pt x="1662" y="1845"/>
                  <a:pt x="1673" y="1845"/>
                </a:cubicBezTo>
                <a:close/>
                <a:moveTo>
                  <a:pt x="1673" y="1795"/>
                </a:moveTo>
                <a:cubicBezTo>
                  <a:pt x="1703" y="1795"/>
                  <a:pt x="1729" y="1814"/>
                  <a:pt x="1739" y="1841"/>
                </a:cubicBezTo>
                <a:cubicBezTo>
                  <a:pt x="1731" y="1846"/>
                  <a:pt x="1724" y="1853"/>
                  <a:pt x="1718" y="1860"/>
                </a:cubicBezTo>
                <a:cubicBezTo>
                  <a:pt x="1715" y="1837"/>
                  <a:pt x="1696" y="1820"/>
                  <a:pt x="1673" y="1820"/>
                </a:cubicBezTo>
                <a:cubicBezTo>
                  <a:pt x="1650" y="1820"/>
                  <a:pt x="1630" y="1838"/>
                  <a:pt x="1628" y="1860"/>
                </a:cubicBezTo>
                <a:cubicBezTo>
                  <a:pt x="1621" y="1853"/>
                  <a:pt x="1614" y="1847"/>
                  <a:pt x="1607" y="1841"/>
                </a:cubicBezTo>
                <a:cubicBezTo>
                  <a:pt x="1617" y="1814"/>
                  <a:pt x="1643" y="1795"/>
                  <a:pt x="1673" y="1795"/>
                </a:cubicBezTo>
                <a:close/>
                <a:moveTo>
                  <a:pt x="1673" y="1745"/>
                </a:moveTo>
                <a:cubicBezTo>
                  <a:pt x="1721" y="1745"/>
                  <a:pt x="1763" y="1773"/>
                  <a:pt x="1782" y="1814"/>
                </a:cubicBezTo>
                <a:cubicBezTo>
                  <a:pt x="1775" y="1818"/>
                  <a:pt x="1767" y="1821"/>
                  <a:pt x="1760" y="1826"/>
                </a:cubicBezTo>
                <a:cubicBezTo>
                  <a:pt x="1745" y="1793"/>
                  <a:pt x="1712" y="1770"/>
                  <a:pt x="1673" y="1770"/>
                </a:cubicBezTo>
                <a:cubicBezTo>
                  <a:pt x="1634" y="1770"/>
                  <a:pt x="1601" y="1793"/>
                  <a:pt x="1586" y="1826"/>
                </a:cubicBezTo>
                <a:cubicBezTo>
                  <a:pt x="1579" y="1821"/>
                  <a:pt x="1571" y="1818"/>
                  <a:pt x="1563" y="1814"/>
                </a:cubicBezTo>
                <a:cubicBezTo>
                  <a:pt x="1583" y="1773"/>
                  <a:pt x="1624" y="1745"/>
                  <a:pt x="1673" y="1745"/>
                </a:cubicBezTo>
                <a:close/>
                <a:moveTo>
                  <a:pt x="1673" y="1694"/>
                </a:moveTo>
                <a:cubicBezTo>
                  <a:pt x="1601" y="1694"/>
                  <a:pt x="1540" y="1738"/>
                  <a:pt x="1515" y="1800"/>
                </a:cubicBezTo>
                <a:cubicBezTo>
                  <a:pt x="1523" y="1802"/>
                  <a:pt x="1531" y="1803"/>
                  <a:pt x="1540" y="1806"/>
                </a:cubicBezTo>
                <a:cubicBezTo>
                  <a:pt x="1562" y="1755"/>
                  <a:pt x="1614" y="1719"/>
                  <a:pt x="1673" y="1719"/>
                </a:cubicBezTo>
                <a:cubicBezTo>
                  <a:pt x="1732" y="1719"/>
                  <a:pt x="1783" y="1755"/>
                  <a:pt x="1806" y="1806"/>
                </a:cubicBezTo>
                <a:cubicBezTo>
                  <a:pt x="1814" y="1803"/>
                  <a:pt x="1823" y="1802"/>
                  <a:pt x="1831" y="1800"/>
                </a:cubicBezTo>
                <a:cubicBezTo>
                  <a:pt x="1806" y="1738"/>
                  <a:pt x="1744" y="1694"/>
                  <a:pt x="1673" y="1694"/>
                </a:cubicBezTo>
                <a:close/>
                <a:moveTo>
                  <a:pt x="1487" y="1722"/>
                </a:moveTo>
                <a:cubicBezTo>
                  <a:pt x="1476" y="1722"/>
                  <a:pt x="1467" y="1731"/>
                  <a:pt x="1467" y="1742"/>
                </a:cubicBezTo>
                <a:cubicBezTo>
                  <a:pt x="1467" y="1742"/>
                  <a:pt x="1467" y="1742"/>
                  <a:pt x="1467" y="1743"/>
                </a:cubicBezTo>
                <a:cubicBezTo>
                  <a:pt x="1507" y="1743"/>
                  <a:pt x="1507" y="1743"/>
                  <a:pt x="1507" y="1743"/>
                </a:cubicBezTo>
                <a:cubicBezTo>
                  <a:pt x="1507" y="1742"/>
                  <a:pt x="1507" y="1742"/>
                  <a:pt x="1507" y="1742"/>
                </a:cubicBezTo>
                <a:cubicBezTo>
                  <a:pt x="1507" y="1731"/>
                  <a:pt x="1498" y="1722"/>
                  <a:pt x="1487" y="1722"/>
                </a:cubicBezTo>
                <a:close/>
                <a:moveTo>
                  <a:pt x="1487" y="1671"/>
                </a:moveTo>
                <a:cubicBezTo>
                  <a:pt x="1517" y="1671"/>
                  <a:pt x="1543" y="1690"/>
                  <a:pt x="1553" y="1717"/>
                </a:cubicBezTo>
                <a:cubicBezTo>
                  <a:pt x="1545" y="1723"/>
                  <a:pt x="1538" y="1730"/>
                  <a:pt x="1532" y="1737"/>
                </a:cubicBezTo>
                <a:cubicBezTo>
                  <a:pt x="1529" y="1714"/>
                  <a:pt x="1510" y="1697"/>
                  <a:pt x="1487" y="1697"/>
                </a:cubicBezTo>
                <a:cubicBezTo>
                  <a:pt x="1464" y="1697"/>
                  <a:pt x="1444" y="1714"/>
                  <a:pt x="1442" y="1737"/>
                </a:cubicBezTo>
                <a:cubicBezTo>
                  <a:pt x="1435" y="1730"/>
                  <a:pt x="1428" y="1723"/>
                  <a:pt x="1421" y="1717"/>
                </a:cubicBezTo>
                <a:cubicBezTo>
                  <a:pt x="1431" y="1690"/>
                  <a:pt x="1457" y="1671"/>
                  <a:pt x="1487" y="1671"/>
                </a:cubicBezTo>
                <a:close/>
                <a:moveTo>
                  <a:pt x="1487" y="1621"/>
                </a:moveTo>
                <a:cubicBezTo>
                  <a:pt x="1535" y="1621"/>
                  <a:pt x="1577" y="1650"/>
                  <a:pt x="1596" y="1691"/>
                </a:cubicBezTo>
                <a:cubicBezTo>
                  <a:pt x="1589" y="1694"/>
                  <a:pt x="1581" y="1698"/>
                  <a:pt x="1574" y="1702"/>
                </a:cubicBezTo>
                <a:cubicBezTo>
                  <a:pt x="1559" y="1669"/>
                  <a:pt x="1525" y="1646"/>
                  <a:pt x="1487" y="1646"/>
                </a:cubicBezTo>
                <a:cubicBezTo>
                  <a:pt x="1448" y="1646"/>
                  <a:pt x="1415" y="1669"/>
                  <a:pt x="1400" y="1702"/>
                </a:cubicBezTo>
                <a:cubicBezTo>
                  <a:pt x="1392" y="1698"/>
                  <a:pt x="1385" y="1694"/>
                  <a:pt x="1377" y="1691"/>
                </a:cubicBezTo>
                <a:cubicBezTo>
                  <a:pt x="1397" y="1650"/>
                  <a:pt x="1438" y="1621"/>
                  <a:pt x="1487" y="1621"/>
                </a:cubicBezTo>
                <a:close/>
                <a:moveTo>
                  <a:pt x="1487" y="1571"/>
                </a:moveTo>
                <a:cubicBezTo>
                  <a:pt x="1415" y="1571"/>
                  <a:pt x="1354" y="1615"/>
                  <a:pt x="1328" y="1677"/>
                </a:cubicBezTo>
                <a:cubicBezTo>
                  <a:pt x="1337" y="1678"/>
                  <a:pt x="1345" y="1680"/>
                  <a:pt x="1354" y="1682"/>
                </a:cubicBezTo>
                <a:cubicBezTo>
                  <a:pt x="1376" y="1631"/>
                  <a:pt x="1427" y="1596"/>
                  <a:pt x="1487" y="1596"/>
                </a:cubicBezTo>
                <a:cubicBezTo>
                  <a:pt x="1546" y="1596"/>
                  <a:pt x="1597" y="1631"/>
                  <a:pt x="1620" y="1682"/>
                </a:cubicBezTo>
                <a:cubicBezTo>
                  <a:pt x="1628" y="1680"/>
                  <a:pt x="1637" y="1678"/>
                  <a:pt x="1645" y="1677"/>
                </a:cubicBezTo>
                <a:cubicBezTo>
                  <a:pt x="1619" y="1615"/>
                  <a:pt x="1558" y="1571"/>
                  <a:pt x="1487" y="1571"/>
                </a:cubicBezTo>
                <a:close/>
                <a:moveTo>
                  <a:pt x="1860" y="1722"/>
                </a:moveTo>
                <a:cubicBezTo>
                  <a:pt x="1871" y="1722"/>
                  <a:pt x="1880" y="1731"/>
                  <a:pt x="1880" y="1742"/>
                </a:cubicBezTo>
                <a:cubicBezTo>
                  <a:pt x="1880" y="1742"/>
                  <a:pt x="1880" y="1742"/>
                  <a:pt x="1880" y="1743"/>
                </a:cubicBezTo>
                <a:cubicBezTo>
                  <a:pt x="1839" y="1743"/>
                  <a:pt x="1839" y="1743"/>
                  <a:pt x="1839" y="1743"/>
                </a:cubicBezTo>
                <a:cubicBezTo>
                  <a:pt x="1839" y="1742"/>
                  <a:pt x="1839" y="1742"/>
                  <a:pt x="1839" y="1742"/>
                </a:cubicBezTo>
                <a:cubicBezTo>
                  <a:pt x="1839" y="1731"/>
                  <a:pt x="1848" y="1722"/>
                  <a:pt x="1860" y="1722"/>
                </a:cubicBezTo>
                <a:close/>
                <a:moveTo>
                  <a:pt x="1860" y="1671"/>
                </a:moveTo>
                <a:cubicBezTo>
                  <a:pt x="1829" y="1671"/>
                  <a:pt x="1804" y="1690"/>
                  <a:pt x="1794" y="1717"/>
                </a:cubicBezTo>
                <a:cubicBezTo>
                  <a:pt x="1801" y="1723"/>
                  <a:pt x="1808" y="1730"/>
                  <a:pt x="1815" y="1737"/>
                </a:cubicBezTo>
                <a:cubicBezTo>
                  <a:pt x="1817" y="1714"/>
                  <a:pt x="1836" y="1697"/>
                  <a:pt x="1860" y="1697"/>
                </a:cubicBezTo>
                <a:cubicBezTo>
                  <a:pt x="1883" y="1697"/>
                  <a:pt x="1902" y="1714"/>
                  <a:pt x="1905" y="1737"/>
                </a:cubicBezTo>
                <a:cubicBezTo>
                  <a:pt x="1911" y="1730"/>
                  <a:pt x="1918" y="1723"/>
                  <a:pt x="1926" y="1717"/>
                </a:cubicBezTo>
                <a:cubicBezTo>
                  <a:pt x="1916" y="1690"/>
                  <a:pt x="1890" y="1671"/>
                  <a:pt x="1860" y="1671"/>
                </a:cubicBezTo>
                <a:close/>
                <a:moveTo>
                  <a:pt x="1860" y="1621"/>
                </a:moveTo>
                <a:cubicBezTo>
                  <a:pt x="1811" y="1621"/>
                  <a:pt x="1769" y="1650"/>
                  <a:pt x="1750" y="1691"/>
                </a:cubicBezTo>
                <a:cubicBezTo>
                  <a:pt x="1758" y="1694"/>
                  <a:pt x="1765" y="1698"/>
                  <a:pt x="1772" y="1702"/>
                </a:cubicBezTo>
                <a:cubicBezTo>
                  <a:pt x="1788" y="1669"/>
                  <a:pt x="1821" y="1646"/>
                  <a:pt x="1860" y="1646"/>
                </a:cubicBezTo>
                <a:cubicBezTo>
                  <a:pt x="1898" y="1646"/>
                  <a:pt x="1932" y="1669"/>
                  <a:pt x="1947" y="1702"/>
                </a:cubicBezTo>
                <a:cubicBezTo>
                  <a:pt x="1954" y="1698"/>
                  <a:pt x="1961" y="1694"/>
                  <a:pt x="1969" y="1691"/>
                </a:cubicBezTo>
                <a:cubicBezTo>
                  <a:pt x="1950" y="1650"/>
                  <a:pt x="1908" y="1621"/>
                  <a:pt x="1860" y="1621"/>
                </a:cubicBezTo>
                <a:close/>
                <a:moveTo>
                  <a:pt x="1860" y="1571"/>
                </a:moveTo>
                <a:cubicBezTo>
                  <a:pt x="1931" y="1571"/>
                  <a:pt x="1992" y="1615"/>
                  <a:pt x="2018" y="1677"/>
                </a:cubicBezTo>
                <a:cubicBezTo>
                  <a:pt x="2009" y="1678"/>
                  <a:pt x="2001" y="1680"/>
                  <a:pt x="1993" y="1682"/>
                </a:cubicBezTo>
                <a:cubicBezTo>
                  <a:pt x="1970" y="1631"/>
                  <a:pt x="1919" y="1596"/>
                  <a:pt x="1860" y="1596"/>
                </a:cubicBezTo>
                <a:cubicBezTo>
                  <a:pt x="1800" y="1596"/>
                  <a:pt x="1749" y="1631"/>
                  <a:pt x="1726" y="1682"/>
                </a:cubicBezTo>
                <a:cubicBezTo>
                  <a:pt x="1718" y="1680"/>
                  <a:pt x="1710" y="1678"/>
                  <a:pt x="1701" y="1677"/>
                </a:cubicBezTo>
                <a:cubicBezTo>
                  <a:pt x="1727" y="1615"/>
                  <a:pt x="1788" y="1571"/>
                  <a:pt x="1860" y="1571"/>
                </a:cubicBezTo>
                <a:close/>
                <a:moveTo>
                  <a:pt x="1673" y="1596"/>
                </a:moveTo>
                <a:cubicBezTo>
                  <a:pt x="1684" y="1596"/>
                  <a:pt x="1693" y="1605"/>
                  <a:pt x="1693" y="1616"/>
                </a:cubicBezTo>
                <a:cubicBezTo>
                  <a:pt x="1693" y="1617"/>
                  <a:pt x="1693" y="1617"/>
                  <a:pt x="1693" y="1617"/>
                </a:cubicBezTo>
                <a:cubicBezTo>
                  <a:pt x="1653" y="1617"/>
                  <a:pt x="1653" y="1617"/>
                  <a:pt x="1653" y="1617"/>
                </a:cubicBezTo>
                <a:cubicBezTo>
                  <a:pt x="1653" y="1617"/>
                  <a:pt x="1653" y="1617"/>
                  <a:pt x="1653" y="1616"/>
                </a:cubicBezTo>
                <a:cubicBezTo>
                  <a:pt x="1653" y="1605"/>
                  <a:pt x="1662" y="1596"/>
                  <a:pt x="1673" y="1596"/>
                </a:cubicBezTo>
                <a:close/>
                <a:moveTo>
                  <a:pt x="1673" y="1546"/>
                </a:moveTo>
                <a:cubicBezTo>
                  <a:pt x="1703" y="1546"/>
                  <a:pt x="1729" y="1565"/>
                  <a:pt x="1739" y="1592"/>
                </a:cubicBezTo>
                <a:cubicBezTo>
                  <a:pt x="1731" y="1598"/>
                  <a:pt x="1724" y="1604"/>
                  <a:pt x="1718" y="1611"/>
                </a:cubicBezTo>
                <a:cubicBezTo>
                  <a:pt x="1715" y="1589"/>
                  <a:pt x="1696" y="1571"/>
                  <a:pt x="1673" y="1571"/>
                </a:cubicBezTo>
                <a:cubicBezTo>
                  <a:pt x="1650" y="1571"/>
                  <a:pt x="1630" y="1589"/>
                  <a:pt x="1628" y="1611"/>
                </a:cubicBezTo>
                <a:cubicBezTo>
                  <a:pt x="1621" y="1604"/>
                  <a:pt x="1614" y="1598"/>
                  <a:pt x="1607" y="1592"/>
                </a:cubicBezTo>
                <a:cubicBezTo>
                  <a:pt x="1617" y="1565"/>
                  <a:pt x="1643" y="1546"/>
                  <a:pt x="1673" y="1546"/>
                </a:cubicBezTo>
                <a:close/>
                <a:moveTo>
                  <a:pt x="1673" y="1496"/>
                </a:moveTo>
                <a:cubicBezTo>
                  <a:pt x="1721" y="1496"/>
                  <a:pt x="1763" y="1524"/>
                  <a:pt x="1782" y="1565"/>
                </a:cubicBezTo>
                <a:cubicBezTo>
                  <a:pt x="1775" y="1569"/>
                  <a:pt x="1767" y="1572"/>
                  <a:pt x="1760" y="1577"/>
                </a:cubicBezTo>
                <a:cubicBezTo>
                  <a:pt x="1745" y="1544"/>
                  <a:pt x="1712" y="1521"/>
                  <a:pt x="1673" y="1521"/>
                </a:cubicBezTo>
                <a:cubicBezTo>
                  <a:pt x="1634" y="1521"/>
                  <a:pt x="1601" y="1544"/>
                  <a:pt x="1586" y="1577"/>
                </a:cubicBezTo>
                <a:cubicBezTo>
                  <a:pt x="1579" y="1573"/>
                  <a:pt x="1571" y="1569"/>
                  <a:pt x="1563" y="1565"/>
                </a:cubicBezTo>
                <a:cubicBezTo>
                  <a:pt x="1583" y="1524"/>
                  <a:pt x="1624" y="1496"/>
                  <a:pt x="1673" y="1496"/>
                </a:cubicBezTo>
                <a:close/>
                <a:moveTo>
                  <a:pt x="1673" y="1445"/>
                </a:moveTo>
                <a:cubicBezTo>
                  <a:pt x="1601" y="1445"/>
                  <a:pt x="1540" y="1489"/>
                  <a:pt x="1515" y="1551"/>
                </a:cubicBezTo>
                <a:cubicBezTo>
                  <a:pt x="1523" y="1553"/>
                  <a:pt x="1531" y="1554"/>
                  <a:pt x="1540" y="1557"/>
                </a:cubicBezTo>
                <a:cubicBezTo>
                  <a:pt x="1562" y="1506"/>
                  <a:pt x="1614" y="1470"/>
                  <a:pt x="1673" y="1470"/>
                </a:cubicBezTo>
                <a:cubicBezTo>
                  <a:pt x="1732" y="1470"/>
                  <a:pt x="1783" y="1506"/>
                  <a:pt x="1806" y="1557"/>
                </a:cubicBezTo>
                <a:cubicBezTo>
                  <a:pt x="1814" y="1554"/>
                  <a:pt x="1823" y="1553"/>
                  <a:pt x="1831" y="1551"/>
                </a:cubicBezTo>
                <a:cubicBezTo>
                  <a:pt x="1806" y="1489"/>
                  <a:pt x="1744" y="1445"/>
                  <a:pt x="1673" y="1445"/>
                </a:cubicBezTo>
                <a:close/>
                <a:moveTo>
                  <a:pt x="1487" y="1473"/>
                </a:moveTo>
                <a:cubicBezTo>
                  <a:pt x="1476" y="1473"/>
                  <a:pt x="1467" y="1482"/>
                  <a:pt x="1467" y="1493"/>
                </a:cubicBezTo>
                <a:cubicBezTo>
                  <a:pt x="1467" y="1493"/>
                  <a:pt x="1467" y="1493"/>
                  <a:pt x="1467" y="1494"/>
                </a:cubicBezTo>
                <a:cubicBezTo>
                  <a:pt x="1507" y="1494"/>
                  <a:pt x="1507" y="1494"/>
                  <a:pt x="1507" y="1494"/>
                </a:cubicBezTo>
                <a:cubicBezTo>
                  <a:pt x="1507" y="1493"/>
                  <a:pt x="1507" y="1493"/>
                  <a:pt x="1507" y="1493"/>
                </a:cubicBezTo>
                <a:cubicBezTo>
                  <a:pt x="1507" y="1482"/>
                  <a:pt x="1498" y="1473"/>
                  <a:pt x="1487" y="1473"/>
                </a:cubicBezTo>
                <a:close/>
                <a:moveTo>
                  <a:pt x="1487" y="1422"/>
                </a:moveTo>
                <a:cubicBezTo>
                  <a:pt x="1517" y="1422"/>
                  <a:pt x="1543" y="1441"/>
                  <a:pt x="1553" y="1468"/>
                </a:cubicBezTo>
                <a:cubicBezTo>
                  <a:pt x="1545" y="1474"/>
                  <a:pt x="1538" y="1481"/>
                  <a:pt x="1532" y="1488"/>
                </a:cubicBezTo>
                <a:cubicBezTo>
                  <a:pt x="1529" y="1465"/>
                  <a:pt x="1510" y="1448"/>
                  <a:pt x="1487" y="1448"/>
                </a:cubicBezTo>
                <a:cubicBezTo>
                  <a:pt x="1464" y="1448"/>
                  <a:pt x="1444" y="1465"/>
                  <a:pt x="1442" y="1488"/>
                </a:cubicBezTo>
                <a:cubicBezTo>
                  <a:pt x="1435" y="1481"/>
                  <a:pt x="1428" y="1474"/>
                  <a:pt x="1421" y="1468"/>
                </a:cubicBezTo>
                <a:cubicBezTo>
                  <a:pt x="1431" y="1441"/>
                  <a:pt x="1457" y="1422"/>
                  <a:pt x="1487" y="1422"/>
                </a:cubicBezTo>
                <a:close/>
                <a:moveTo>
                  <a:pt x="1487" y="1372"/>
                </a:moveTo>
                <a:cubicBezTo>
                  <a:pt x="1535" y="1372"/>
                  <a:pt x="1577" y="1401"/>
                  <a:pt x="1596" y="1442"/>
                </a:cubicBezTo>
                <a:cubicBezTo>
                  <a:pt x="1589" y="1445"/>
                  <a:pt x="1581" y="1449"/>
                  <a:pt x="1574" y="1453"/>
                </a:cubicBezTo>
                <a:cubicBezTo>
                  <a:pt x="1559" y="1420"/>
                  <a:pt x="1525" y="1397"/>
                  <a:pt x="1487" y="1397"/>
                </a:cubicBezTo>
                <a:cubicBezTo>
                  <a:pt x="1448" y="1397"/>
                  <a:pt x="1415" y="1420"/>
                  <a:pt x="1400" y="1453"/>
                </a:cubicBezTo>
                <a:cubicBezTo>
                  <a:pt x="1392" y="1449"/>
                  <a:pt x="1385" y="1445"/>
                  <a:pt x="1377" y="1442"/>
                </a:cubicBezTo>
                <a:cubicBezTo>
                  <a:pt x="1397" y="1401"/>
                  <a:pt x="1438" y="1372"/>
                  <a:pt x="1487" y="1372"/>
                </a:cubicBezTo>
                <a:close/>
                <a:moveTo>
                  <a:pt x="1487" y="1322"/>
                </a:moveTo>
                <a:cubicBezTo>
                  <a:pt x="1415" y="1322"/>
                  <a:pt x="1354" y="1366"/>
                  <a:pt x="1328" y="1428"/>
                </a:cubicBezTo>
                <a:cubicBezTo>
                  <a:pt x="1337" y="1429"/>
                  <a:pt x="1345" y="1431"/>
                  <a:pt x="1354" y="1433"/>
                </a:cubicBezTo>
                <a:cubicBezTo>
                  <a:pt x="1376" y="1382"/>
                  <a:pt x="1427" y="1347"/>
                  <a:pt x="1487" y="1347"/>
                </a:cubicBezTo>
                <a:cubicBezTo>
                  <a:pt x="1546" y="1347"/>
                  <a:pt x="1597" y="1382"/>
                  <a:pt x="1620" y="1433"/>
                </a:cubicBezTo>
                <a:cubicBezTo>
                  <a:pt x="1628" y="1431"/>
                  <a:pt x="1637" y="1429"/>
                  <a:pt x="1645" y="1428"/>
                </a:cubicBezTo>
                <a:cubicBezTo>
                  <a:pt x="1619" y="1366"/>
                  <a:pt x="1558" y="1322"/>
                  <a:pt x="1487" y="1322"/>
                </a:cubicBezTo>
                <a:close/>
                <a:moveTo>
                  <a:pt x="1860" y="1473"/>
                </a:moveTo>
                <a:cubicBezTo>
                  <a:pt x="1871" y="1473"/>
                  <a:pt x="1880" y="1482"/>
                  <a:pt x="1880" y="1493"/>
                </a:cubicBezTo>
                <a:cubicBezTo>
                  <a:pt x="1880" y="1493"/>
                  <a:pt x="1880" y="1493"/>
                  <a:pt x="1880" y="1494"/>
                </a:cubicBezTo>
                <a:cubicBezTo>
                  <a:pt x="1839" y="1494"/>
                  <a:pt x="1839" y="1494"/>
                  <a:pt x="1839" y="1494"/>
                </a:cubicBezTo>
                <a:cubicBezTo>
                  <a:pt x="1839" y="1493"/>
                  <a:pt x="1839" y="1493"/>
                  <a:pt x="1839" y="1493"/>
                </a:cubicBezTo>
                <a:cubicBezTo>
                  <a:pt x="1839" y="1482"/>
                  <a:pt x="1848" y="1473"/>
                  <a:pt x="1860" y="1473"/>
                </a:cubicBezTo>
                <a:close/>
                <a:moveTo>
                  <a:pt x="1860" y="1422"/>
                </a:moveTo>
                <a:cubicBezTo>
                  <a:pt x="1829" y="1422"/>
                  <a:pt x="1804" y="1441"/>
                  <a:pt x="1794" y="1468"/>
                </a:cubicBezTo>
                <a:cubicBezTo>
                  <a:pt x="1801" y="1474"/>
                  <a:pt x="1808" y="1481"/>
                  <a:pt x="1815" y="1488"/>
                </a:cubicBezTo>
                <a:cubicBezTo>
                  <a:pt x="1817" y="1465"/>
                  <a:pt x="1836" y="1448"/>
                  <a:pt x="1860" y="1448"/>
                </a:cubicBezTo>
                <a:cubicBezTo>
                  <a:pt x="1883" y="1448"/>
                  <a:pt x="1902" y="1465"/>
                  <a:pt x="1905" y="1488"/>
                </a:cubicBezTo>
                <a:cubicBezTo>
                  <a:pt x="1911" y="1481"/>
                  <a:pt x="1918" y="1474"/>
                  <a:pt x="1926" y="1468"/>
                </a:cubicBezTo>
                <a:cubicBezTo>
                  <a:pt x="1916" y="1441"/>
                  <a:pt x="1890" y="1422"/>
                  <a:pt x="1860" y="1422"/>
                </a:cubicBezTo>
                <a:close/>
                <a:moveTo>
                  <a:pt x="1860" y="1372"/>
                </a:moveTo>
                <a:cubicBezTo>
                  <a:pt x="1811" y="1372"/>
                  <a:pt x="1769" y="1401"/>
                  <a:pt x="1750" y="1442"/>
                </a:cubicBezTo>
                <a:cubicBezTo>
                  <a:pt x="1758" y="1445"/>
                  <a:pt x="1765" y="1449"/>
                  <a:pt x="1772" y="1453"/>
                </a:cubicBezTo>
                <a:cubicBezTo>
                  <a:pt x="1788" y="1420"/>
                  <a:pt x="1821" y="1397"/>
                  <a:pt x="1860" y="1397"/>
                </a:cubicBezTo>
                <a:cubicBezTo>
                  <a:pt x="1898" y="1397"/>
                  <a:pt x="1932" y="1420"/>
                  <a:pt x="1947" y="1453"/>
                </a:cubicBezTo>
                <a:cubicBezTo>
                  <a:pt x="1954" y="1449"/>
                  <a:pt x="1961" y="1445"/>
                  <a:pt x="1969" y="1442"/>
                </a:cubicBezTo>
                <a:cubicBezTo>
                  <a:pt x="1950" y="1401"/>
                  <a:pt x="1908" y="1372"/>
                  <a:pt x="1860" y="1372"/>
                </a:cubicBezTo>
                <a:close/>
                <a:moveTo>
                  <a:pt x="1860" y="1322"/>
                </a:moveTo>
                <a:cubicBezTo>
                  <a:pt x="1931" y="1322"/>
                  <a:pt x="1992" y="1366"/>
                  <a:pt x="2018" y="1428"/>
                </a:cubicBezTo>
                <a:cubicBezTo>
                  <a:pt x="2009" y="1429"/>
                  <a:pt x="2001" y="1431"/>
                  <a:pt x="1993" y="1433"/>
                </a:cubicBezTo>
                <a:cubicBezTo>
                  <a:pt x="1970" y="1382"/>
                  <a:pt x="1919" y="1347"/>
                  <a:pt x="1860" y="1347"/>
                </a:cubicBezTo>
                <a:cubicBezTo>
                  <a:pt x="1800" y="1347"/>
                  <a:pt x="1749" y="1382"/>
                  <a:pt x="1726" y="1433"/>
                </a:cubicBezTo>
                <a:cubicBezTo>
                  <a:pt x="1718" y="1431"/>
                  <a:pt x="1710" y="1429"/>
                  <a:pt x="1701" y="1428"/>
                </a:cubicBezTo>
                <a:cubicBezTo>
                  <a:pt x="1727" y="1366"/>
                  <a:pt x="1788" y="1322"/>
                  <a:pt x="1860" y="1322"/>
                </a:cubicBezTo>
                <a:close/>
                <a:moveTo>
                  <a:pt x="1673" y="1347"/>
                </a:moveTo>
                <a:cubicBezTo>
                  <a:pt x="1684" y="1347"/>
                  <a:pt x="1693" y="1356"/>
                  <a:pt x="1693" y="1367"/>
                </a:cubicBezTo>
                <a:cubicBezTo>
                  <a:pt x="1693" y="1368"/>
                  <a:pt x="1693" y="1368"/>
                  <a:pt x="1693" y="1368"/>
                </a:cubicBezTo>
                <a:cubicBezTo>
                  <a:pt x="1653" y="1368"/>
                  <a:pt x="1653" y="1368"/>
                  <a:pt x="1653" y="1368"/>
                </a:cubicBezTo>
                <a:cubicBezTo>
                  <a:pt x="1653" y="1368"/>
                  <a:pt x="1653" y="1368"/>
                  <a:pt x="1653" y="1367"/>
                </a:cubicBezTo>
                <a:cubicBezTo>
                  <a:pt x="1653" y="1356"/>
                  <a:pt x="1662" y="1347"/>
                  <a:pt x="1673" y="1347"/>
                </a:cubicBezTo>
                <a:close/>
                <a:moveTo>
                  <a:pt x="1673" y="1297"/>
                </a:moveTo>
                <a:cubicBezTo>
                  <a:pt x="1703" y="1297"/>
                  <a:pt x="1729" y="1316"/>
                  <a:pt x="1739" y="1343"/>
                </a:cubicBezTo>
                <a:cubicBezTo>
                  <a:pt x="1731" y="1349"/>
                  <a:pt x="1724" y="1355"/>
                  <a:pt x="1718" y="1362"/>
                </a:cubicBezTo>
                <a:cubicBezTo>
                  <a:pt x="1715" y="1340"/>
                  <a:pt x="1696" y="1322"/>
                  <a:pt x="1673" y="1322"/>
                </a:cubicBezTo>
                <a:cubicBezTo>
                  <a:pt x="1650" y="1322"/>
                  <a:pt x="1630" y="1340"/>
                  <a:pt x="1628" y="1362"/>
                </a:cubicBezTo>
                <a:cubicBezTo>
                  <a:pt x="1621" y="1355"/>
                  <a:pt x="1614" y="1349"/>
                  <a:pt x="1607" y="1343"/>
                </a:cubicBezTo>
                <a:cubicBezTo>
                  <a:pt x="1617" y="1316"/>
                  <a:pt x="1643" y="1297"/>
                  <a:pt x="1673" y="1297"/>
                </a:cubicBezTo>
                <a:close/>
                <a:moveTo>
                  <a:pt x="1673" y="1247"/>
                </a:moveTo>
                <a:cubicBezTo>
                  <a:pt x="1721" y="1247"/>
                  <a:pt x="1763" y="1275"/>
                  <a:pt x="1782" y="1316"/>
                </a:cubicBezTo>
                <a:cubicBezTo>
                  <a:pt x="1775" y="1320"/>
                  <a:pt x="1767" y="1324"/>
                  <a:pt x="1760" y="1328"/>
                </a:cubicBezTo>
                <a:cubicBezTo>
                  <a:pt x="1745" y="1295"/>
                  <a:pt x="1712" y="1272"/>
                  <a:pt x="1673" y="1272"/>
                </a:cubicBezTo>
                <a:cubicBezTo>
                  <a:pt x="1634" y="1272"/>
                  <a:pt x="1601" y="1295"/>
                  <a:pt x="1586" y="1328"/>
                </a:cubicBezTo>
                <a:cubicBezTo>
                  <a:pt x="1579" y="1324"/>
                  <a:pt x="1571" y="1320"/>
                  <a:pt x="1563" y="1316"/>
                </a:cubicBezTo>
                <a:cubicBezTo>
                  <a:pt x="1583" y="1275"/>
                  <a:pt x="1624" y="1247"/>
                  <a:pt x="1673" y="1247"/>
                </a:cubicBezTo>
                <a:close/>
                <a:moveTo>
                  <a:pt x="1673" y="1196"/>
                </a:moveTo>
                <a:cubicBezTo>
                  <a:pt x="1601" y="1196"/>
                  <a:pt x="1540" y="1240"/>
                  <a:pt x="1515" y="1302"/>
                </a:cubicBezTo>
                <a:cubicBezTo>
                  <a:pt x="1523" y="1304"/>
                  <a:pt x="1531" y="1305"/>
                  <a:pt x="1540" y="1308"/>
                </a:cubicBezTo>
                <a:cubicBezTo>
                  <a:pt x="1562" y="1257"/>
                  <a:pt x="1614" y="1221"/>
                  <a:pt x="1673" y="1221"/>
                </a:cubicBezTo>
                <a:cubicBezTo>
                  <a:pt x="1732" y="1221"/>
                  <a:pt x="1783" y="1257"/>
                  <a:pt x="1806" y="1308"/>
                </a:cubicBezTo>
                <a:cubicBezTo>
                  <a:pt x="1814" y="1305"/>
                  <a:pt x="1823" y="1304"/>
                  <a:pt x="1831" y="1302"/>
                </a:cubicBezTo>
                <a:cubicBezTo>
                  <a:pt x="1806" y="1240"/>
                  <a:pt x="1744" y="1196"/>
                  <a:pt x="1673" y="1196"/>
                </a:cubicBezTo>
                <a:close/>
                <a:moveTo>
                  <a:pt x="1487" y="1224"/>
                </a:moveTo>
                <a:cubicBezTo>
                  <a:pt x="1476" y="1224"/>
                  <a:pt x="1467" y="1233"/>
                  <a:pt x="1467" y="1244"/>
                </a:cubicBezTo>
                <a:cubicBezTo>
                  <a:pt x="1467" y="1244"/>
                  <a:pt x="1467" y="1244"/>
                  <a:pt x="1467" y="1245"/>
                </a:cubicBezTo>
                <a:cubicBezTo>
                  <a:pt x="1507" y="1245"/>
                  <a:pt x="1507" y="1245"/>
                  <a:pt x="1507" y="1245"/>
                </a:cubicBezTo>
                <a:cubicBezTo>
                  <a:pt x="1507" y="1244"/>
                  <a:pt x="1507" y="1244"/>
                  <a:pt x="1507" y="1244"/>
                </a:cubicBezTo>
                <a:cubicBezTo>
                  <a:pt x="1507" y="1233"/>
                  <a:pt x="1498" y="1224"/>
                  <a:pt x="1487" y="1224"/>
                </a:cubicBezTo>
                <a:close/>
                <a:moveTo>
                  <a:pt x="1487" y="1173"/>
                </a:moveTo>
                <a:cubicBezTo>
                  <a:pt x="1517" y="1173"/>
                  <a:pt x="1543" y="1192"/>
                  <a:pt x="1553" y="1219"/>
                </a:cubicBezTo>
                <a:cubicBezTo>
                  <a:pt x="1545" y="1225"/>
                  <a:pt x="1538" y="1232"/>
                  <a:pt x="1532" y="1239"/>
                </a:cubicBezTo>
                <a:cubicBezTo>
                  <a:pt x="1529" y="1216"/>
                  <a:pt x="1510" y="1199"/>
                  <a:pt x="1487" y="1199"/>
                </a:cubicBezTo>
                <a:cubicBezTo>
                  <a:pt x="1464" y="1199"/>
                  <a:pt x="1444" y="1216"/>
                  <a:pt x="1442" y="1239"/>
                </a:cubicBezTo>
                <a:cubicBezTo>
                  <a:pt x="1435" y="1232"/>
                  <a:pt x="1428" y="1225"/>
                  <a:pt x="1421" y="1219"/>
                </a:cubicBezTo>
                <a:cubicBezTo>
                  <a:pt x="1431" y="1192"/>
                  <a:pt x="1457" y="1173"/>
                  <a:pt x="1487" y="1173"/>
                </a:cubicBezTo>
                <a:close/>
                <a:moveTo>
                  <a:pt x="1487" y="1123"/>
                </a:moveTo>
                <a:cubicBezTo>
                  <a:pt x="1535" y="1123"/>
                  <a:pt x="1577" y="1152"/>
                  <a:pt x="1596" y="1193"/>
                </a:cubicBezTo>
                <a:cubicBezTo>
                  <a:pt x="1589" y="1196"/>
                  <a:pt x="1581" y="1200"/>
                  <a:pt x="1574" y="1204"/>
                </a:cubicBezTo>
                <a:cubicBezTo>
                  <a:pt x="1559" y="1171"/>
                  <a:pt x="1525" y="1148"/>
                  <a:pt x="1487" y="1148"/>
                </a:cubicBezTo>
                <a:cubicBezTo>
                  <a:pt x="1448" y="1148"/>
                  <a:pt x="1415" y="1171"/>
                  <a:pt x="1400" y="1204"/>
                </a:cubicBezTo>
                <a:cubicBezTo>
                  <a:pt x="1392" y="1200"/>
                  <a:pt x="1385" y="1196"/>
                  <a:pt x="1377" y="1193"/>
                </a:cubicBezTo>
                <a:cubicBezTo>
                  <a:pt x="1397" y="1152"/>
                  <a:pt x="1438" y="1123"/>
                  <a:pt x="1487" y="1123"/>
                </a:cubicBezTo>
                <a:close/>
                <a:moveTo>
                  <a:pt x="1487" y="1073"/>
                </a:moveTo>
                <a:cubicBezTo>
                  <a:pt x="1415" y="1073"/>
                  <a:pt x="1354" y="1117"/>
                  <a:pt x="1328" y="1179"/>
                </a:cubicBezTo>
                <a:cubicBezTo>
                  <a:pt x="1337" y="1180"/>
                  <a:pt x="1345" y="1182"/>
                  <a:pt x="1354" y="1184"/>
                </a:cubicBezTo>
                <a:cubicBezTo>
                  <a:pt x="1376" y="1133"/>
                  <a:pt x="1427" y="1098"/>
                  <a:pt x="1487" y="1098"/>
                </a:cubicBezTo>
                <a:cubicBezTo>
                  <a:pt x="1546" y="1098"/>
                  <a:pt x="1597" y="1133"/>
                  <a:pt x="1620" y="1184"/>
                </a:cubicBezTo>
                <a:cubicBezTo>
                  <a:pt x="1628" y="1182"/>
                  <a:pt x="1637" y="1180"/>
                  <a:pt x="1645" y="1179"/>
                </a:cubicBezTo>
                <a:cubicBezTo>
                  <a:pt x="1619" y="1117"/>
                  <a:pt x="1558" y="1073"/>
                  <a:pt x="1487" y="1073"/>
                </a:cubicBezTo>
                <a:close/>
                <a:moveTo>
                  <a:pt x="1860" y="1224"/>
                </a:moveTo>
                <a:cubicBezTo>
                  <a:pt x="1871" y="1224"/>
                  <a:pt x="1880" y="1233"/>
                  <a:pt x="1880" y="1244"/>
                </a:cubicBezTo>
                <a:cubicBezTo>
                  <a:pt x="1880" y="1244"/>
                  <a:pt x="1880" y="1244"/>
                  <a:pt x="1880" y="1245"/>
                </a:cubicBezTo>
                <a:cubicBezTo>
                  <a:pt x="1839" y="1245"/>
                  <a:pt x="1839" y="1245"/>
                  <a:pt x="1839" y="1245"/>
                </a:cubicBezTo>
                <a:cubicBezTo>
                  <a:pt x="1839" y="1244"/>
                  <a:pt x="1839" y="1244"/>
                  <a:pt x="1839" y="1244"/>
                </a:cubicBezTo>
                <a:cubicBezTo>
                  <a:pt x="1839" y="1233"/>
                  <a:pt x="1848" y="1224"/>
                  <a:pt x="1860" y="1224"/>
                </a:cubicBezTo>
                <a:close/>
                <a:moveTo>
                  <a:pt x="1860" y="1173"/>
                </a:moveTo>
                <a:cubicBezTo>
                  <a:pt x="1829" y="1173"/>
                  <a:pt x="1804" y="1192"/>
                  <a:pt x="1794" y="1219"/>
                </a:cubicBezTo>
                <a:cubicBezTo>
                  <a:pt x="1801" y="1225"/>
                  <a:pt x="1808" y="1232"/>
                  <a:pt x="1815" y="1239"/>
                </a:cubicBezTo>
                <a:cubicBezTo>
                  <a:pt x="1817" y="1216"/>
                  <a:pt x="1836" y="1199"/>
                  <a:pt x="1860" y="1199"/>
                </a:cubicBezTo>
                <a:cubicBezTo>
                  <a:pt x="1883" y="1199"/>
                  <a:pt x="1902" y="1216"/>
                  <a:pt x="1905" y="1239"/>
                </a:cubicBezTo>
                <a:cubicBezTo>
                  <a:pt x="1911" y="1232"/>
                  <a:pt x="1918" y="1225"/>
                  <a:pt x="1926" y="1219"/>
                </a:cubicBezTo>
                <a:cubicBezTo>
                  <a:pt x="1916" y="1192"/>
                  <a:pt x="1890" y="1173"/>
                  <a:pt x="1860" y="1173"/>
                </a:cubicBezTo>
                <a:close/>
                <a:moveTo>
                  <a:pt x="1860" y="1123"/>
                </a:moveTo>
                <a:cubicBezTo>
                  <a:pt x="1811" y="1123"/>
                  <a:pt x="1769" y="1152"/>
                  <a:pt x="1750" y="1193"/>
                </a:cubicBezTo>
                <a:cubicBezTo>
                  <a:pt x="1758" y="1196"/>
                  <a:pt x="1765" y="1200"/>
                  <a:pt x="1772" y="1204"/>
                </a:cubicBezTo>
                <a:cubicBezTo>
                  <a:pt x="1788" y="1171"/>
                  <a:pt x="1821" y="1148"/>
                  <a:pt x="1860" y="1148"/>
                </a:cubicBezTo>
                <a:cubicBezTo>
                  <a:pt x="1898" y="1148"/>
                  <a:pt x="1932" y="1171"/>
                  <a:pt x="1947" y="1204"/>
                </a:cubicBezTo>
                <a:cubicBezTo>
                  <a:pt x="1954" y="1200"/>
                  <a:pt x="1961" y="1196"/>
                  <a:pt x="1969" y="1193"/>
                </a:cubicBezTo>
                <a:cubicBezTo>
                  <a:pt x="1950" y="1152"/>
                  <a:pt x="1908" y="1123"/>
                  <a:pt x="1860" y="1123"/>
                </a:cubicBezTo>
                <a:close/>
                <a:moveTo>
                  <a:pt x="1860" y="1073"/>
                </a:moveTo>
                <a:cubicBezTo>
                  <a:pt x="1931" y="1073"/>
                  <a:pt x="1992" y="1117"/>
                  <a:pt x="2018" y="1179"/>
                </a:cubicBezTo>
                <a:cubicBezTo>
                  <a:pt x="2009" y="1180"/>
                  <a:pt x="2001" y="1182"/>
                  <a:pt x="1993" y="1184"/>
                </a:cubicBezTo>
                <a:cubicBezTo>
                  <a:pt x="1970" y="1133"/>
                  <a:pt x="1919" y="1098"/>
                  <a:pt x="1860" y="1098"/>
                </a:cubicBezTo>
                <a:cubicBezTo>
                  <a:pt x="1800" y="1098"/>
                  <a:pt x="1749" y="1133"/>
                  <a:pt x="1726" y="1184"/>
                </a:cubicBezTo>
                <a:cubicBezTo>
                  <a:pt x="1718" y="1182"/>
                  <a:pt x="1710" y="1180"/>
                  <a:pt x="1701" y="1179"/>
                </a:cubicBezTo>
                <a:cubicBezTo>
                  <a:pt x="1727" y="1117"/>
                  <a:pt x="1788" y="1073"/>
                  <a:pt x="1860" y="1073"/>
                </a:cubicBezTo>
                <a:close/>
                <a:moveTo>
                  <a:pt x="1673" y="1098"/>
                </a:moveTo>
                <a:cubicBezTo>
                  <a:pt x="1684" y="1098"/>
                  <a:pt x="1693" y="1107"/>
                  <a:pt x="1693" y="1119"/>
                </a:cubicBezTo>
                <a:cubicBezTo>
                  <a:pt x="1693" y="1119"/>
                  <a:pt x="1693" y="1119"/>
                  <a:pt x="1693" y="1119"/>
                </a:cubicBezTo>
                <a:cubicBezTo>
                  <a:pt x="1653" y="1119"/>
                  <a:pt x="1653" y="1119"/>
                  <a:pt x="1653" y="1119"/>
                </a:cubicBezTo>
                <a:cubicBezTo>
                  <a:pt x="1653" y="1119"/>
                  <a:pt x="1653" y="1119"/>
                  <a:pt x="1653" y="1119"/>
                </a:cubicBezTo>
                <a:cubicBezTo>
                  <a:pt x="1653" y="1107"/>
                  <a:pt x="1662" y="1098"/>
                  <a:pt x="1673" y="1098"/>
                </a:cubicBezTo>
                <a:close/>
                <a:moveTo>
                  <a:pt x="1673" y="1048"/>
                </a:moveTo>
                <a:cubicBezTo>
                  <a:pt x="1703" y="1048"/>
                  <a:pt x="1729" y="1067"/>
                  <a:pt x="1739" y="1094"/>
                </a:cubicBezTo>
                <a:cubicBezTo>
                  <a:pt x="1731" y="1100"/>
                  <a:pt x="1724" y="1106"/>
                  <a:pt x="1718" y="1113"/>
                </a:cubicBezTo>
                <a:cubicBezTo>
                  <a:pt x="1715" y="1091"/>
                  <a:pt x="1696" y="1073"/>
                  <a:pt x="1673" y="1073"/>
                </a:cubicBezTo>
                <a:cubicBezTo>
                  <a:pt x="1650" y="1073"/>
                  <a:pt x="1630" y="1091"/>
                  <a:pt x="1628" y="1113"/>
                </a:cubicBezTo>
                <a:cubicBezTo>
                  <a:pt x="1621" y="1106"/>
                  <a:pt x="1614" y="1100"/>
                  <a:pt x="1607" y="1094"/>
                </a:cubicBezTo>
                <a:cubicBezTo>
                  <a:pt x="1617" y="1067"/>
                  <a:pt x="1643" y="1048"/>
                  <a:pt x="1673" y="1048"/>
                </a:cubicBezTo>
                <a:close/>
                <a:moveTo>
                  <a:pt x="1673" y="998"/>
                </a:moveTo>
                <a:cubicBezTo>
                  <a:pt x="1721" y="998"/>
                  <a:pt x="1763" y="1026"/>
                  <a:pt x="1782" y="1067"/>
                </a:cubicBezTo>
                <a:cubicBezTo>
                  <a:pt x="1775" y="1071"/>
                  <a:pt x="1767" y="1075"/>
                  <a:pt x="1760" y="1079"/>
                </a:cubicBezTo>
                <a:cubicBezTo>
                  <a:pt x="1745" y="1046"/>
                  <a:pt x="1712" y="1023"/>
                  <a:pt x="1673" y="1023"/>
                </a:cubicBezTo>
                <a:cubicBezTo>
                  <a:pt x="1634" y="1023"/>
                  <a:pt x="1601" y="1046"/>
                  <a:pt x="1586" y="1079"/>
                </a:cubicBezTo>
                <a:cubicBezTo>
                  <a:pt x="1579" y="1075"/>
                  <a:pt x="1571" y="1071"/>
                  <a:pt x="1563" y="1067"/>
                </a:cubicBezTo>
                <a:cubicBezTo>
                  <a:pt x="1583" y="1026"/>
                  <a:pt x="1624" y="998"/>
                  <a:pt x="1673" y="998"/>
                </a:cubicBezTo>
                <a:close/>
                <a:moveTo>
                  <a:pt x="1673" y="947"/>
                </a:moveTo>
                <a:cubicBezTo>
                  <a:pt x="1601" y="947"/>
                  <a:pt x="1540" y="991"/>
                  <a:pt x="1515" y="1053"/>
                </a:cubicBezTo>
                <a:cubicBezTo>
                  <a:pt x="1523" y="1055"/>
                  <a:pt x="1531" y="1056"/>
                  <a:pt x="1540" y="1059"/>
                </a:cubicBezTo>
                <a:cubicBezTo>
                  <a:pt x="1562" y="1008"/>
                  <a:pt x="1614" y="972"/>
                  <a:pt x="1673" y="972"/>
                </a:cubicBezTo>
                <a:cubicBezTo>
                  <a:pt x="1732" y="972"/>
                  <a:pt x="1783" y="1008"/>
                  <a:pt x="1806" y="1059"/>
                </a:cubicBezTo>
                <a:cubicBezTo>
                  <a:pt x="1814" y="1056"/>
                  <a:pt x="1823" y="1055"/>
                  <a:pt x="1831" y="1053"/>
                </a:cubicBezTo>
                <a:cubicBezTo>
                  <a:pt x="1806" y="991"/>
                  <a:pt x="1744" y="947"/>
                  <a:pt x="1673" y="947"/>
                </a:cubicBezTo>
                <a:close/>
                <a:moveTo>
                  <a:pt x="1487" y="975"/>
                </a:moveTo>
                <a:cubicBezTo>
                  <a:pt x="1476" y="975"/>
                  <a:pt x="1467" y="984"/>
                  <a:pt x="1467" y="995"/>
                </a:cubicBezTo>
                <a:cubicBezTo>
                  <a:pt x="1467" y="995"/>
                  <a:pt x="1467" y="996"/>
                  <a:pt x="1467" y="996"/>
                </a:cubicBezTo>
                <a:cubicBezTo>
                  <a:pt x="1507" y="996"/>
                  <a:pt x="1507" y="996"/>
                  <a:pt x="1507" y="996"/>
                </a:cubicBezTo>
                <a:cubicBezTo>
                  <a:pt x="1507" y="996"/>
                  <a:pt x="1507" y="995"/>
                  <a:pt x="1507" y="995"/>
                </a:cubicBezTo>
                <a:cubicBezTo>
                  <a:pt x="1507" y="984"/>
                  <a:pt x="1498" y="975"/>
                  <a:pt x="1487" y="975"/>
                </a:cubicBezTo>
                <a:close/>
                <a:moveTo>
                  <a:pt x="1487" y="924"/>
                </a:moveTo>
                <a:cubicBezTo>
                  <a:pt x="1517" y="924"/>
                  <a:pt x="1543" y="943"/>
                  <a:pt x="1553" y="970"/>
                </a:cubicBezTo>
                <a:cubicBezTo>
                  <a:pt x="1545" y="976"/>
                  <a:pt x="1538" y="983"/>
                  <a:pt x="1532" y="990"/>
                </a:cubicBezTo>
                <a:cubicBezTo>
                  <a:pt x="1529" y="967"/>
                  <a:pt x="1510" y="950"/>
                  <a:pt x="1487" y="950"/>
                </a:cubicBezTo>
                <a:cubicBezTo>
                  <a:pt x="1464" y="950"/>
                  <a:pt x="1444" y="967"/>
                  <a:pt x="1442" y="990"/>
                </a:cubicBezTo>
                <a:cubicBezTo>
                  <a:pt x="1435" y="983"/>
                  <a:pt x="1428" y="976"/>
                  <a:pt x="1421" y="970"/>
                </a:cubicBezTo>
                <a:cubicBezTo>
                  <a:pt x="1431" y="943"/>
                  <a:pt x="1457" y="924"/>
                  <a:pt x="1487" y="924"/>
                </a:cubicBezTo>
                <a:close/>
                <a:moveTo>
                  <a:pt x="1487" y="874"/>
                </a:moveTo>
                <a:cubicBezTo>
                  <a:pt x="1535" y="874"/>
                  <a:pt x="1577" y="903"/>
                  <a:pt x="1596" y="944"/>
                </a:cubicBezTo>
                <a:cubicBezTo>
                  <a:pt x="1589" y="947"/>
                  <a:pt x="1581" y="951"/>
                  <a:pt x="1574" y="955"/>
                </a:cubicBezTo>
                <a:cubicBezTo>
                  <a:pt x="1559" y="922"/>
                  <a:pt x="1525" y="899"/>
                  <a:pt x="1487" y="899"/>
                </a:cubicBezTo>
                <a:cubicBezTo>
                  <a:pt x="1448" y="899"/>
                  <a:pt x="1415" y="922"/>
                  <a:pt x="1400" y="955"/>
                </a:cubicBezTo>
                <a:cubicBezTo>
                  <a:pt x="1392" y="951"/>
                  <a:pt x="1385" y="947"/>
                  <a:pt x="1377" y="944"/>
                </a:cubicBezTo>
                <a:cubicBezTo>
                  <a:pt x="1397" y="903"/>
                  <a:pt x="1438" y="874"/>
                  <a:pt x="1487" y="874"/>
                </a:cubicBezTo>
                <a:close/>
                <a:moveTo>
                  <a:pt x="1487" y="824"/>
                </a:moveTo>
                <a:cubicBezTo>
                  <a:pt x="1415" y="824"/>
                  <a:pt x="1354" y="868"/>
                  <a:pt x="1328" y="930"/>
                </a:cubicBezTo>
                <a:cubicBezTo>
                  <a:pt x="1337" y="931"/>
                  <a:pt x="1345" y="933"/>
                  <a:pt x="1354" y="935"/>
                </a:cubicBezTo>
                <a:cubicBezTo>
                  <a:pt x="1376" y="884"/>
                  <a:pt x="1427" y="849"/>
                  <a:pt x="1487" y="849"/>
                </a:cubicBezTo>
                <a:cubicBezTo>
                  <a:pt x="1546" y="849"/>
                  <a:pt x="1597" y="884"/>
                  <a:pt x="1620" y="935"/>
                </a:cubicBezTo>
                <a:cubicBezTo>
                  <a:pt x="1628" y="933"/>
                  <a:pt x="1637" y="931"/>
                  <a:pt x="1645" y="930"/>
                </a:cubicBezTo>
                <a:cubicBezTo>
                  <a:pt x="1619" y="868"/>
                  <a:pt x="1558" y="824"/>
                  <a:pt x="1487" y="824"/>
                </a:cubicBezTo>
                <a:close/>
                <a:moveTo>
                  <a:pt x="1860" y="975"/>
                </a:moveTo>
                <a:cubicBezTo>
                  <a:pt x="1871" y="975"/>
                  <a:pt x="1880" y="984"/>
                  <a:pt x="1880" y="995"/>
                </a:cubicBezTo>
                <a:cubicBezTo>
                  <a:pt x="1880" y="995"/>
                  <a:pt x="1880" y="996"/>
                  <a:pt x="1880" y="996"/>
                </a:cubicBezTo>
                <a:cubicBezTo>
                  <a:pt x="1839" y="996"/>
                  <a:pt x="1839" y="996"/>
                  <a:pt x="1839" y="996"/>
                </a:cubicBezTo>
                <a:cubicBezTo>
                  <a:pt x="1839" y="996"/>
                  <a:pt x="1839" y="995"/>
                  <a:pt x="1839" y="995"/>
                </a:cubicBezTo>
                <a:cubicBezTo>
                  <a:pt x="1839" y="984"/>
                  <a:pt x="1848" y="975"/>
                  <a:pt x="1860" y="975"/>
                </a:cubicBezTo>
                <a:close/>
                <a:moveTo>
                  <a:pt x="1860" y="924"/>
                </a:moveTo>
                <a:cubicBezTo>
                  <a:pt x="1829" y="924"/>
                  <a:pt x="1804" y="943"/>
                  <a:pt x="1794" y="970"/>
                </a:cubicBezTo>
                <a:cubicBezTo>
                  <a:pt x="1801" y="976"/>
                  <a:pt x="1808" y="983"/>
                  <a:pt x="1815" y="990"/>
                </a:cubicBezTo>
                <a:cubicBezTo>
                  <a:pt x="1817" y="967"/>
                  <a:pt x="1836" y="950"/>
                  <a:pt x="1860" y="950"/>
                </a:cubicBezTo>
                <a:cubicBezTo>
                  <a:pt x="1883" y="950"/>
                  <a:pt x="1902" y="967"/>
                  <a:pt x="1905" y="990"/>
                </a:cubicBezTo>
                <a:cubicBezTo>
                  <a:pt x="1911" y="983"/>
                  <a:pt x="1918" y="976"/>
                  <a:pt x="1926" y="970"/>
                </a:cubicBezTo>
                <a:cubicBezTo>
                  <a:pt x="1916" y="943"/>
                  <a:pt x="1890" y="924"/>
                  <a:pt x="1860" y="924"/>
                </a:cubicBezTo>
                <a:close/>
                <a:moveTo>
                  <a:pt x="1860" y="874"/>
                </a:moveTo>
                <a:cubicBezTo>
                  <a:pt x="1811" y="874"/>
                  <a:pt x="1769" y="903"/>
                  <a:pt x="1750" y="944"/>
                </a:cubicBezTo>
                <a:cubicBezTo>
                  <a:pt x="1758" y="947"/>
                  <a:pt x="1765" y="951"/>
                  <a:pt x="1772" y="955"/>
                </a:cubicBezTo>
                <a:cubicBezTo>
                  <a:pt x="1788" y="922"/>
                  <a:pt x="1821" y="899"/>
                  <a:pt x="1860" y="899"/>
                </a:cubicBezTo>
                <a:cubicBezTo>
                  <a:pt x="1898" y="899"/>
                  <a:pt x="1932" y="922"/>
                  <a:pt x="1947" y="955"/>
                </a:cubicBezTo>
                <a:cubicBezTo>
                  <a:pt x="1954" y="951"/>
                  <a:pt x="1961" y="947"/>
                  <a:pt x="1969" y="944"/>
                </a:cubicBezTo>
                <a:cubicBezTo>
                  <a:pt x="1950" y="903"/>
                  <a:pt x="1908" y="874"/>
                  <a:pt x="1860" y="874"/>
                </a:cubicBezTo>
                <a:close/>
                <a:moveTo>
                  <a:pt x="1860" y="824"/>
                </a:moveTo>
                <a:cubicBezTo>
                  <a:pt x="1931" y="824"/>
                  <a:pt x="1992" y="868"/>
                  <a:pt x="2018" y="930"/>
                </a:cubicBezTo>
                <a:cubicBezTo>
                  <a:pt x="2009" y="931"/>
                  <a:pt x="2001" y="933"/>
                  <a:pt x="1993" y="935"/>
                </a:cubicBezTo>
                <a:cubicBezTo>
                  <a:pt x="1970" y="884"/>
                  <a:pt x="1919" y="849"/>
                  <a:pt x="1860" y="849"/>
                </a:cubicBezTo>
                <a:cubicBezTo>
                  <a:pt x="1800" y="849"/>
                  <a:pt x="1749" y="884"/>
                  <a:pt x="1726" y="935"/>
                </a:cubicBezTo>
                <a:cubicBezTo>
                  <a:pt x="1718" y="933"/>
                  <a:pt x="1710" y="931"/>
                  <a:pt x="1701" y="930"/>
                </a:cubicBezTo>
                <a:cubicBezTo>
                  <a:pt x="1727" y="868"/>
                  <a:pt x="1788" y="824"/>
                  <a:pt x="1860" y="824"/>
                </a:cubicBezTo>
                <a:close/>
                <a:moveTo>
                  <a:pt x="1673" y="849"/>
                </a:moveTo>
                <a:cubicBezTo>
                  <a:pt x="1684" y="849"/>
                  <a:pt x="1693" y="858"/>
                  <a:pt x="1693" y="870"/>
                </a:cubicBezTo>
                <a:cubicBezTo>
                  <a:pt x="1693" y="870"/>
                  <a:pt x="1693" y="870"/>
                  <a:pt x="1693" y="870"/>
                </a:cubicBezTo>
                <a:cubicBezTo>
                  <a:pt x="1653" y="870"/>
                  <a:pt x="1653" y="870"/>
                  <a:pt x="1653" y="870"/>
                </a:cubicBezTo>
                <a:cubicBezTo>
                  <a:pt x="1653" y="870"/>
                  <a:pt x="1653" y="870"/>
                  <a:pt x="1653" y="870"/>
                </a:cubicBezTo>
                <a:cubicBezTo>
                  <a:pt x="1653" y="858"/>
                  <a:pt x="1662" y="849"/>
                  <a:pt x="1673" y="849"/>
                </a:cubicBezTo>
                <a:close/>
                <a:moveTo>
                  <a:pt x="1673" y="799"/>
                </a:moveTo>
                <a:cubicBezTo>
                  <a:pt x="1703" y="799"/>
                  <a:pt x="1729" y="818"/>
                  <a:pt x="1739" y="845"/>
                </a:cubicBezTo>
                <a:cubicBezTo>
                  <a:pt x="1731" y="851"/>
                  <a:pt x="1724" y="857"/>
                  <a:pt x="1718" y="864"/>
                </a:cubicBezTo>
                <a:cubicBezTo>
                  <a:pt x="1715" y="842"/>
                  <a:pt x="1696" y="824"/>
                  <a:pt x="1673" y="824"/>
                </a:cubicBezTo>
                <a:cubicBezTo>
                  <a:pt x="1650" y="824"/>
                  <a:pt x="1630" y="842"/>
                  <a:pt x="1628" y="864"/>
                </a:cubicBezTo>
                <a:cubicBezTo>
                  <a:pt x="1621" y="857"/>
                  <a:pt x="1614" y="851"/>
                  <a:pt x="1607" y="845"/>
                </a:cubicBezTo>
                <a:cubicBezTo>
                  <a:pt x="1617" y="818"/>
                  <a:pt x="1643" y="799"/>
                  <a:pt x="1673" y="799"/>
                </a:cubicBezTo>
                <a:close/>
                <a:moveTo>
                  <a:pt x="1673" y="749"/>
                </a:moveTo>
                <a:cubicBezTo>
                  <a:pt x="1721" y="749"/>
                  <a:pt x="1763" y="777"/>
                  <a:pt x="1782" y="818"/>
                </a:cubicBezTo>
                <a:cubicBezTo>
                  <a:pt x="1775" y="822"/>
                  <a:pt x="1767" y="826"/>
                  <a:pt x="1760" y="830"/>
                </a:cubicBezTo>
                <a:cubicBezTo>
                  <a:pt x="1745" y="797"/>
                  <a:pt x="1712" y="774"/>
                  <a:pt x="1673" y="774"/>
                </a:cubicBezTo>
                <a:cubicBezTo>
                  <a:pt x="1634" y="774"/>
                  <a:pt x="1601" y="797"/>
                  <a:pt x="1586" y="830"/>
                </a:cubicBezTo>
                <a:cubicBezTo>
                  <a:pt x="1579" y="826"/>
                  <a:pt x="1571" y="822"/>
                  <a:pt x="1563" y="818"/>
                </a:cubicBezTo>
                <a:cubicBezTo>
                  <a:pt x="1583" y="777"/>
                  <a:pt x="1624" y="749"/>
                  <a:pt x="1673" y="749"/>
                </a:cubicBezTo>
                <a:close/>
                <a:moveTo>
                  <a:pt x="1673" y="698"/>
                </a:moveTo>
                <a:cubicBezTo>
                  <a:pt x="1601" y="698"/>
                  <a:pt x="1540" y="742"/>
                  <a:pt x="1515" y="804"/>
                </a:cubicBezTo>
                <a:cubicBezTo>
                  <a:pt x="1523" y="806"/>
                  <a:pt x="1531" y="807"/>
                  <a:pt x="1540" y="810"/>
                </a:cubicBezTo>
                <a:cubicBezTo>
                  <a:pt x="1562" y="759"/>
                  <a:pt x="1614" y="723"/>
                  <a:pt x="1673" y="723"/>
                </a:cubicBezTo>
                <a:cubicBezTo>
                  <a:pt x="1732" y="723"/>
                  <a:pt x="1783" y="759"/>
                  <a:pt x="1806" y="810"/>
                </a:cubicBezTo>
                <a:cubicBezTo>
                  <a:pt x="1814" y="807"/>
                  <a:pt x="1823" y="806"/>
                  <a:pt x="1831" y="804"/>
                </a:cubicBezTo>
                <a:cubicBezTo>
                  <a:pt x="1806" y="742"/>
                  <a:pt x="1744" y="698"/>
                  <a:pt x="1673" y="698"/>
                </a:cubicBezTo>
                <a:close/>
                <a:moveTo>
                  <a:pt x="1487" y="726"/>
                </a:moveTo>
                <a:cubicBezTo>
                  <a:pt x="1476" y="726"/>
                  <a:pt x="1467" y="735"/>
                  <a:pt x="1467" y="746"/>
                </a:cubicBezTo>
                <a:cubicBezTo>
                  <a:pt x="1467" y="746"/>
                  <a:pt x="1467" y="747"/>
                  <a:pt x="1467" y="747"/>
                </a:cubicBezTo>
                <a:cubicBezTo>
                  <a:pt x="1507" y="747"/>
                  <a:pt x="1507" y="747"/>
                  <a:pt x="1507" y="747"/>
                </a:cubicBezTo>
                <a:cubicBezTo>
                  <a:pt x="1507" y="747"/>
                  <a:pt x="1507" y="746"/>
                  <a:pt x="1507" y="746"/>
                </a:cubicBezTo>
                <a:cubicBezTo>
                  <a:pt x="1507" y="735"/>
                  <a:pt x="1498" y="726"/>
                  <a:pt x="1487" y="726"/>
                </a:cubicBezTo>
                <a:close/>
                <a:moveTo>
                  <a:pt x="1487" y="675"/>
                </a:moveTo>
                <a:cubicBezTo>
                  <a:pt x="1517" y="675"/>
                  <a:pt x="1543" y="694"/>
                  <a:pt x="1553" y="721"/>
                </a:cubicBezTo>
                <a:cubicBezTo>
                  <a:pt x="1545" y="727"/>
                  <a:pt x="1538" y="734"/>
                  <a:pt x="1532" y="741"/>
                </a:cubicBezTo>
                <a:cubicBezTo>
                  <a:pt x="1529" y="718"/>
                  <a:pt x="1510" y="701"/>
                  <a:pt x="1487" y="701"/>
                </a:cubicBezTo>
                <a:cubicBezTo>
                  <a:pt x="1464" y="701"/>
                  <a:pt x="1444" y="718"/>
                  <a:pt x="1442" y="741"/>
                </a:cubicBezTo>
                <a:cubicBezTo>
                  <a:pt x="1435" y="734"/>
                  <a:pt x="1428" y="727"/>
                  <a:pt x="1421" y="721"/>
                </a:cubicBezTo>
                <a:cubicBezTo>
                  <a:pt x="1431" y="694"/>
                  <a:pt x="1457" y="675"/>
                  <a:pt x="1487" y="675"/>
                </a:cubicBezTo>
                <a:close/>
                <a:moveTo>
                  <a:pt x="1487" y="625"/>
                </a:moveTo>
                <a:cubicBezTo>
                  <a:pt x="1535" y="625"/>
                  <a:pt x="1577" y="654"/>
                  <a:pt x="1596" y="695"/>
                </a:cubicBezTo>
                <a:cubicBezTo>
                  <a:pt x="1589" y="698"/>
                  <a:pt x="1581" y="702"/>
                  <a:pt x="1574" y="706"/>
                </a:cubicBezTo>
                <a:cubicBezTo>
                  <a:pt x="1559" y="673"/>
                  <a:pt x="1525" y="650"/>
                  <a:pt x="1487" y="650"/>
                </a:cubicBezTo>
                <a:cubicBezTo>
                  <a:pt x="1448" y="650"/>
                  <a:pt x="1415" y="673"/>
                  <a:pt x="1400" y="706"/>
                </a:cubicBezTo>
                <a:cubicBezTo>
                  <a:pt x="1392" y="702"/>
                  <a:pt x="1385" y="698"/>
                  <a:pt x="1377" y="695"/>
                </a:cubicBezTo>
                <a:cubicBezTo>
                  <a:pt x="1397" y="654"/>
                  <a:pt x="1438" y="625"/>
                  <a:pt x="1487" y="625"/>
                </a:cubicBezTo>
                <a:close/>
                <a:moveTo>
                  <a:pt x="1487" y="575"/>
                </a:moveTo>
                <a:cubicBezTo>
                  <a:pt x="1415" y="575"/>
                  <a:pt x="1354" y="619"/>
                  <a:pt x="1328" y="681"/>
                </a:cubicBezTo>
                <a:cubicBezTo>
                  <a:pt x="1337" y="682"/>
                  <a:pt x="1345" y="684"/>
                  <a:pt x="1354" y="686"/>
                </a:cubicBezTo>
                <a:cubicBezTo>
                  <a:pt x="1376" y="635"/>
                  <a:pt x="1427" y="600"/>
                  <a:pt x="1487" y="600"/>
                </a:cubicBezTo>
                <a:cubicBezTo>
                  <a:pt x="1546" y="600"/>
                  <a:pt x="1597" y="635"/>
                  <a:pt x="1620" y="686"/>
                </a:cubicBezTo>
                <a:cubicBezTo>
                  <a:pt x="1628" y="684"/>
                  <a:pt x="1637" y="682"/>
                  <a:pt x="1645" y="681"/>
                </a:cubicBezTo>
                <a:cubicBezTo>
                  <a:pt x="1619" y="619"/>
                  <a:pt x="1558" y="575"/>
                  <a:pt x="1487" y="575"/>
                </a:cubicBezTo>
                <a:close/>
                <a:moveTo>
                  <a:pt x="1860" y="726"/>
                </a:moveTo>
                <a:cubicBezTo>
                  <a:pt x="1871" y="726"/>
                  <a:pt x="1880" y="735"/>
                  <a:pt x="1880" y="746"/>
                </a:cubicBezTo>
                <a:cubicBezTo>
                  <a:pt x="1880" y="746"/>
                  <a:pt x="1880" y="747"/>
                  <a:pt x="1880" y="747"/>
                </a:cubicBezTo>
                <a:cubicBezTo>
                  <a:pt x="1839" y="747"/>
                  <a:pt x="1839" y="747"/>
                  <a:pt x="1839" y="747"/>
                </a:cubicBezTo>
                <a:cubicBezTo>
                  <a:pt x="1839" y="747"/>
                  <a:pt x="1839" y="746"/>
                  <a:pt x="1839" y="746"/>
                </a:cubicBezTo>
                <a:cubicBezTo>
                  <a:pt x="1839" y="735"/>
                  <a:pt x="1848" y="726"/>
                  <a:pt x="1860" y="726"/>
                </a:cubicBezTo>
                <a:close/>
                <a:moveTo>
                  <a:pt x="1860" y="675"/>
                </a:moveTo>
                <a:cubicBezTo>
                  <a:pt x="1829" y="675"/>
                  <a:pt x="1804" y="694"/>
                  <a:pt x="1794" y="721"/>
                </a:cubicBezTo>
                <a:cubicBezTo>
                  <a:pt x="1801" y="727"/>
                  <a:pt x="1808" y="734"/>
                  <a:pt x="1815" y="741"/>
                </a:cubicBezTo>
                <a:cubicBezTo>
                  <a:pt x="1817" y="718"/>
                  <a:pt x="1836" y="701"/>
                  <a:pt x="1860" y="701"/>
                </a:cubicBezTo>
                <a:cubicBezTo>
                  <a:pt x="1883" y="701"/>
                  <a:pt x="1902" y="718"/>
                  <a:pt x="1905" y="741"/>
                </a:cubicBezTo>
                <a:cubicBezTo>
                  <a:pt x="1911" y="734"/>
                  <a:pt x="1918" y="727"/>
                  <a:pt x="1926" y="721"/>
                </a:cubicBezTo>
                <a:cubicBezTo>
                  <a:pt x="1916" y="694"/>
                  <a:pt x="1890" y="675"/>
                  <a:pt x="1860" y="675"/>
                </a:cubicBezTo>
                <a:close/>
                <a:moveTo>
                  <a:pt x="1860" y="625"/>
                </a:moveTo>
                <a:cubicBezTo>
                  <a:pt x="1811" y="625"/>
                  <a:pt x="1769" y="654"/>
                  <a:pt x="1750" y="695"/>
                </a:cubicBezTo>
                <a:cubicBezTo>
                  <a:pt x="1758" y="698"/>
                  <a:pt x="1765" y="702"/>
                  <a:pt x="1772" y="706"/>
                </a:cubicBezTo>
                <a:cubicBezTo>
                  <a:pt x="1788" y="673"/>
                  <a:pt x="1821" y="650"/>
                  <a:pt x="1860" y="650"/>
                </a:cubicBezTo>
                <a:cubicBezTo>
                  <a:pt x="1898" y="650"/>
                  <a:pt x="1932" y="673"/>
                  <a:pt x="1947" y="706"/>
                </a:cubicBezTo>
                <a:cubicBezTo>
                  <a:pt x="1954" y="702"/>
                  <a:pt x="1961" y="698"/>
                  <a:pt x="1969" y="695"/>
                </a:cubicBezTo>
                <a:cubicBezTo>
                  <a:pt x="1950" y="654"/>
                  <a:pt x="1908" y="625"/>
                  <a:pt x="1860" y="625"/>
                </a:cubicBezTo>
                <a:close/>
                <a:moveTo>
                  <a:pt x="1860" y="575"/>
                </a:moveTo>
                <a:cubicBezTo>
                  <a:pt x="1931" y="575"/>
                  <a:pt x="1992" y="619"/>
                  <a:pt x="2018" y="681"/>
                </a:cubicBezTo>
                <a:cubicBezTo>
                  <a:pt x="2009" y="682"/>
                  <a:pt x="2001" y="684"/>
                  <a:pt x="1993" y="686"/>
                </a:cubicBezTo>
                <a:cubicBezTo>
                  <a:pt x="1970" y="635"/>
                  <a:pt x="1919" y="600"/>
                  <a:pt x="1860" y="600"/>
                </a:cubicBezTo>
                <a:cubicBezTo>
                  <a:pt x="1800" y="600"/>
                  <a:pt x="1749" y="635"/>
                  <a:pt x="1726" y="686"/>
                </a:cubicBezTo>
                <a:cubicBezTo>
                  <a:pt x="1718" y="684"/>
                  <a:pt x="1710" y="682"/>
                  <a:pt x="1701" y="681"/>
                </a:cubicBezTo>
                <a:cubicBezTo>
                  <a:pt x="1727" y="619"/>
                  <a:pt x="1788" y="575"/>
                  <a:pt x="1860" y="575"/>
                </a:cubicBezTo>
                <a:close/>
                <a:moveTo>
                  <a:pt x="1673" y="600"/>
                </a:moveTo>
                <a:cubicBezTo>
                  <a:pt x="1684" y="600"/>
                  <a:pt x="1693" y="609"/>
                  <a:pt x="1693" y="621"/>
                </a:cubicBezTo>
                <a:cubicBezTo>
                  <a:pt x="1693" y="621"/>
                  <a:pt x="1693" y="621"/>
                  <a:pt x="1693" y="621"/>
                </a:cubicBezTo>
                <a:cubicBezTo>
                  <a:pt x="1653" y="621"/>
                  <a:pt x="1653" y="621"/>
                  <a:pt x="1653" y="621"/>
                </a:cubicBezTo>
                <a:cubicBezTo>
                  <a:pt x="1653" y="621"/>
                  <a:pt x="1653" y="621"/>
                  <a:pt x="1653" y="621"/>
                </a:cubicBezTo>
                <a:cubicBezTo>
                  <a:pt x="1653" y="609"/>
                  <a:pt x="1662" y="600"/>
                  <a:pt x="1673" y="600"/>
                </a:cubicBezTo>
                <a:close/>
                <a:moveTo>
                  <a:pt x="1673" y="550"/>
                </a:moveTo>
                <a:cubicBezTo>
                  <a:pt x="1703" y="550"/>
                  <a:pt x="1729" y="569"/>
                  <a:pt x="1739" y="596"/>
                </a:cubicBezTo>
                <a:cubicBezTo>
                  <a:pt x="1731" y="602"/>
                  <a:pt x="1724" y="608"/>
                  <a:pt x="1718" y="615"/>
                </a:cubicBezTo>
                <a:cubicBezTo>
                  <a:pt x="1715" y="593"/>
                  <a:pt x="1696" y="575"/>
                  <a:pt x="1673" y="575"/>
                </a:cubicBezTo>
                <a:cubicBezTo>
                  <a:pt x="1650" y="575"/>
                  <a:pt x="1630" y="593"/>
                  <a:pt x="1628" y="615"/>
                </a:cubicBezTo>
                <a:cubicBezTo>
                  <a:pt x="1621" y="608"/>
                  <a:pt x="1614" y="602"/>
                  <a:pt x="1607" y="596"/>
                </a:cubicBezTo>
                <a:cubicBezTo>
                  <a:pt x="1617" y="569"/>
                  <a:pt x="1643" y="550"/>
                  <a:pt x="1673" y="550"/>
                </a:cubicBezTo>
                <a:close/>
                <a:moveTo>
                  <a:pt x="1673" y="500"/>
                </a:moveTo>
                <a:cubicBezTo>
                  <a:pt x="1721" y="500"/>
                  <a:pt x="1763" y="528"/>
                  <a:pt x="1782" y="569"/>
                </a:cubicBezTo>
                <a:cubicBezTo>
                  <a:pt x="1775" y="573"/>
                  <a:pt x="1767" y="577"/>
                  <a:pt x="1760" y="581"/>
                </a:cubicBezTo>
                <a:cubicBezTo>
                  <a:pt x="1745" y="548"/>
                  <a:pt x="1712" y="525"/>
                  <a:pt x="1673" y="525"/>
                </a:cubicBezTo>
                <a:cubicBezTo>
                  <a:pt x="1634" y="525"/>
                  <a:pt x="1601" y="548"/>
                  <a:pt x="1586" y="581"/>
                </a:cubicBezTo>
                <a:cubicBezTo>
                  <a:pt x="1579" y="577"/>
                  <a:pt x="1571" y="573"/>
                  <a:pt x="1563" y="569"/>
                </a:cubicBezTo>
                <a:cubicBezTo>
                  <a:pt x="1583" y="528"/>
                  <a:pt x="1624" y="500"/>
                  <a:pt x="1673" y="500"/>
                </a:cubicBezTo>
                <a:close/>
                <a:moveTo>
                  <a:pt x="1673" y="449"/>
                </a:moveTo>
                <a:cubicBezTo>
                  <a:pt x="1601" y="449"/>
                  <a:pt x="1540" y="493"/>
                  <a:pt x="1515" y="555"/>
                </a:cubicBezTo>
                <a:cubicBezTo>
                  <a:pt x="1523" y="557"/>
                  <a:pt x="1531" y="558"/>
                  <a:pt x="1540" y="561"/>
                </a:cubicBezTo>
                <a:cubicBezTo>
                  <a:pt x="1562" y="510"/>
                  <a:pt x="1614" y="475"/>
                  <a:pt x="1673" y="475"/>
                </a:cubicBezTo>
                <a:cubicBezTo>
                  <a:pt x="1732" y="475"/>
                  <a:pt x="1783" y="510"/>
                  <a:pt x="1806" y="561"/>
                </a:cubicBezTo>
                <a:cubicBezTo>
                  <a:pt x="1814" y="558"/>
                  <a:pt x="1823" y="557"/>
                  <a:pt x="1831" y="555"/>
                </a:cubicBezTo>
                <a:cubicBezTo>
                  <a:pt x="1806" y="493"/>
                  <a:pt x="1744" y="449"/>
                  <a:pt x="1673" y="449"/>
                </a:cubicBezTo>
                <a:close/>
                <a:moveTo>
                  <a:pt x="1487" y="477"/>
                </a:moveTo>
                <a:cubicBezTo>
                  <a:pt x="1476" y="477"/>
                  <a:pt x="1467" y="486"/>
                  <a:pt x="1467" y="497"/>
                </a:cubicBezTo>
                <a:cubicBezTo>
                  <a:pt x="1467" y="497"/>
                  <a:pt x="1467" y="498"/>
                  <a:pt x="1467" y="498"/>
                </a:cubicBezTo>
                <a:cubicBezTo>
                  <a:pt x="1507" y="498"/>
                  <a:pt x="1507" y="498"/>
                  <a:pt x="1507" y="498"/>
                </a:cubicBezTo>
                <a:cubicBezTo>
                  <a:pt x="1507" y="498"/>
                  <a:pt x="1507" y="497"/>
                  <a:pt x="1507" y="497"/>
                </a:cubicBezTo>
                <a:cubicBezTo>
                  <a:pt x="1507" y="486"/>
                  <a:pt x="1498" y="477"/>
                  <a:pt x="1487" y="477"/>
                </a:cubicBezTo>
                <a:close/>
                <a:moveTo>
                  <a:pt x="1487" y="427"/>
                </a:moveTo>
                <a:cubicBezTo>
                  <a:pt x="1517" y="427"/>
                  <a:pt x="1543" y="445"/>
                  <a:pt x="1553" y="472"/>
                </a:cubicBezTo>
                <a:cubicBezTo>
                  <a:pt x="1545" y="478"/>
                  <a:pt x="1538" y="485"/>
                  <a:pt x="1532" y="492"/>
                </a:cubicBezTo>
                <a:cubicBezTo>
                  <a:pt x="1529" y="469"/>
                  <a:pt x="1510" y="452"/>
                  <a:pt x="1487" y="452"/>
                </a:cubicBezTo>
                <a:cubicBezTo>
                  <a:pt x="1464" y="452"/>
                  <a:pt x="1444" y="469"/>
                  <a:pt x="1442" y="492"/>
                </a:cubicBezTo>
                <a:cubicBezTo>
                  <a:pt x="1435" y="485"/>
                  <a:pt x="1428" y="478"/>
                  <a:pt x="1421" y="472"/>
                </a:cubicBezTo>
                <a:cubicBezTo>
                  <a:pt x="1431" y="445"/>
                  <a:pt x="1457" y="427"/>
                  <a:pt x="1487" y="427"/>
                </a:cubicBezTo>
                <a:close/>
                <a:moveTo>
                  <a:pt x="1487" y="376"/>
                </a:moveTo>
                <a:cubicBezTo>
                  <a:pt x="1535" y="376"/>
                  <a:pt x="1577" y="405"/>
                  <a:pt x="1596" y="446"/>
                </a:cubicBezTo>
                <a:cubicBezTo>
                  <a:pt x="1589" y="449"/>
                  <a:pt x="1581" y="453"/>
                  <a:pt x="1574" y="457"/>
                </a:cubicBezTo>
                <a:cubicBezTo>
                  <a:pt x="1559" y="424"/>
                  <a:pt x="1525" y="401"/>
                  <a:pt x="1487" y="401"/>
                </a:cubicBezTo>
                <a:cubicBezTo>
                  <a:pt x="1448" y="401"/>
                  <a:pt x="1415" y="424"/>
                  <a:pt x="1400" y="457"/>
                </a:cubicBezTo>
                <a:cubicBezTo>
                  <a:pt x="1392" y="453"/>
                  <a:pt x="1385" y="449"/>
                  <a:pt x="1377" y="446"/>
                </a:cubicBezTo>
                <a:cubicBezTo>
                  <a:pt x="1397" y="405"/>
                  <a:pt x="1438" y="376"/>
                  <a:pt x="1487" y="376"/>
                </a:cubicBezTo>
                <a:close/>
                <a:moveTo>
                  <a:pt x="1487" y="326"/>
                </a:moveTo>
                <a:cubicBezTo>
                  <a:pt x="1415" y="326"/>
                  <a:pt x="1354" y="370"/>
                  <a:pt x="1328" y="432"/>
                </a:cubicBezTo>
                <a:cubicBezTo>
                  <a:pt x="1337" y="433"/>
                  <a:pt x="1345" y="435"/>
                  <a:pt x="1354" y="437"/>
                </a:cubicBezTo>
                <a:cubicBezTo>
                  <a:pt x="1376" y="386"/>
                  <a:pt x="1427" y="351"/>
                  <a:pt x="1487" y="351"/>
                </a:cubicBezTo>
                <a:cubicBezTo>
                  <a:pt x="1546" y="351"/>
                  <a:pt x="1597" y="386"/>
                  <a:pt x="1620" y="437"/>
                </a:cubicBezTo>
                <a:cubicBezTo>
                  <a:pt x="1628" y="435"/>
                  <a:pt x="1637" y="433"/>
                  <a:pt x="1645" y="432"/>
                </a:cubicBezTo>
                <a:cubicBezTo>
                  <a:pt x="1619" y="370"/>
                  <a:pt x="1558" y="326"/>
                  <a:pt x="1487" y="326"/>
                </a:cubicBezTo>
                <a:close/>
                <a:moveTo>
                  <a:pt x="1860" y="477"/>
                </a:moveTo>
                <a:cubicBezTo>
                  <a:pt x="1871" y="477"/>
                  <a:pt x="1880" y="486"/>
                  <a:pt x="1880" y="497"/>
                </a:cubicBezTo>
                <a:cubicBezTo>
                  <a:pt x="1880" y="497"/>
                  <a:pt x="1880" y="498"/>
                  <a:pt x="1880" y="498"/>
                </a:cubicBezTo>
                <a:cubicBezTo>
                  <a:pt x="1839" y="498"/>
                  <a:pt x="1839" y="498"/>
                  <a:pt x="1839" y="498"/>
                </a:cubicBezTo>
                <a:cubicBezTo>
                  <a:pt x="1839" y="498"/>
                  <a:pt x="1839" y="497"/>
                  <a:pt x="1839" y="497"/>
                </a:cubicBezTo>
                <a:cubicBezTo>
                  <a:pt x="1839" y="486"/>
                  <a:pt x="1848" y="477"/>
                  <a:pt x="1860" y="477"/>
                </a:cubicBezTo>
                <a:close/>
                <a:moveTo>
                  <a:pt x="1860" y="427"/>
                </a:moveTo>
                <a:cubicBezTo>
                  <a:pt x="1829" y="427"/>
                  <a:pt x="1804" y="445"/>
                  <a:pt x="1794" y="472"/>
                </a:cubicBezTo>
                <a:cubicBezTo>
                  <a:pt x="1801" y="478"/>
                  <a:pt x="1808" y="485"/>
                  <a:pt x="1815" y="492"/>
                </a:cubicBezTo>
                <a:cubicBezTo>
                  <a:pt x="1817" y="469"/>
                  <a:pt x="1836" y="452"/>
                  <a:pt x="1860" y="452"/>
                </a:cubicBezTo>
                <a:cubicBezTo>
                  <a:pt x="1883" y="452"/>
                  <a:pt x="1902" y="469"/>
                  <a:pt x="1905" y="492"/>
                </a:cubicBezTo>
                <a:cubicBezTo>
                  <a:pt x="1911" y="485"/>
                  <a:pt x="1918" y="478"/>
                  <a:pt x="1926" y="472"/>
                </a:cubicBezTo>
                <a:cubicBezTo>
                  <a:pt x="1916" y="445"/>
                  <a:pt x="1890" y="427"/>
                  <a:pt x="1860" y="427"/>
                </a:cubicBezTo>
                <a:close/>
                <a:moveTo>
                  <a:pt x="1860" y="376"/>
                </a:moveTo>
                <a:cubicBezTo>
                  <a:pt x="1811" y="376"/>
                  <a:pt x="1769" y="405"/>
                  <a:pt x="1750" y="446"/>
                </a:cubicBezTo>
                <a:cubicBezTo>
                  <a:pt x="1758" y="449"/>
                  <a:pt x="1765" y="453"/>
                  <a:pt x="1772" y="457"/>
                </a:cubicBezTo>
                <a:cubicBezTo>
                  <a:pt x="1788" y="424"/>
                  <a:pt x="1821" y="401"/>
                  <a:pt x="1860" y="401"/>
                </a:cubicBezTo>
                <a:cubicBezTo>
                  <a:pt x="1898" y="401"/>
                  <a:pt x="1932" y="424"/>
                  <a:pt x="1947" y="457"/>
                </a:cubicBezTo>
                <a:cubicBezTo>
                  <a:pt x="1954" y="453"/>
                  <a:pt x="1961" y="449"/>
                  <a:pt x="1969" y="446"/>
                </a:cubicBezTo>
                <a:cubicBezTo>
                  <a:pt x="1950" y="405"/>
                  <a:pt x="1908" y="376"/>
                  <a:pt x="1860" y="376"/>
                </a:cubicBezTo>
                <a:close/>
                <a:moveTo>
                  <a:pt x="1860" y="326"/>
                </a:moveTo>
                <a:cubicBezTo>
                  <a:pt x="1931" y="326"/>
                  <a:pt x="1992" y="370"/>
                  <a:pt x="2018" y="432"/>
                </a:cubicBezTo>
                <a:cubicBezTo>
                  <a:pt x="2009" y="433"/>
                  <a:pt x="2001" y="435"/>
                  <a:pt x="1993" y="437"/>
                </a:cubicBezTo>
                <a:cubicBezTo>
                  <a:pt x="1970" y="386"/>
                  <a:pt x="1919" y="351"/>
                  <a:pt x="1860" y="351"/>
                </a:cubicBezTo>
                <a:cubicBezTo>
                  <a:pt x="1800" y="351"/>
                  <a:pt x="1749" y="386"/>
                  <a:pt x="1726" y="437"/>
                </a:cubicBezTo>
                <a:cubicBezTo>
                  <a:pt x="1718" y="435"/>
                  <a:pt x="1710" y="433"/>
                  <a:pt x="1701" y="432"/>
                </a:cubicBezTo>
                <a:cubicBezTo>
                  <a:pt x="1727" y="370"/>
                  <a:pt x="1788" y="326"/>
                  <a:pt x="1860" y="326"/>
                </a:cubicBezTo>
                <a:close/>
                <a:moveTo>
                  <a:pt x="1673" y="351"/>
                </a:moveTo>
                <a:cubicBezTo>
                  <a:pt x="1684" y="351"/>
                  <a:pt x="1693" y="360"/>
                  <a:pt x="1693" y="372"/>
                </a:cubicBezTo>
                <a:cubicBezTo>
                  <a:pt x="1693" y="372"/>
                  <a:pt x="1693" y="372"/>
                  <a:pt x="1693" y="372"/>
                </a:cubicBezTo>
                <a:cubicBezTo>
                  <a:pt x="1653" y="372"/>
                  <a:pt x="1653" y="372"/>
                  <a:pt x="1653" y="372"/>
                </a:cubicBezTo>
                <a:cubicBezTo>
                  <a:pt x="1653" y="372"/>
                  <a:pt x="1653" y="372"/>
                  <a:pt x="1653" y="372"/>
                </a:cubicBezTo>
                <a:cubicBezTo>
                  <a:pt x="1653" y="360"/>
                  <a:pt x="1662" y="351"/>
                  <a:pt x="1673" y="351"/>
                </a:cubicBezTo>
                <a:close/>
                <a:moveTo>
                  <a:pt x="1673" y="301"/>
                </a:moveTo>
                <a:cubicBezTo>
                  <a:pt x="1703" y="301"/>
                  <a:pt x="1729" y="320"/>
                  <a:pt x="1739" y="347"/>
                </a:cubicBezTo>
                <a:cubicBezTo>
                  <a:pt x="1731" y="353"/>
                  <a:pt x="1724" y="359"/>
                  <a:pt x="1718" y="366"/>
                </a:cubicBezTo>
                <a:cubicBezTo>
                  <a:pt x="1715" y="344"/>
                  <a:pt x="1696" y="326"/>
                  <a:pt x="1673" y="326"/>
                </a:cubicBezTo>
                <a:cubicBezTo>
                  <a:pt x="1650" y="326"/>
                  <a:pt x="1630" y="344"/>
                  <a:pt x="1628" y="366"/>
                </a:cubicBezTo>
                <a:cubicBezTo>
                  <a:pt x="1621" y="359"/>
                  <a:pt x="1614" y="353"/>
                  <a:pt x="1607" y="347"/>
                </a:cubicBezTo>
                <a:cubicBezTo>
                  <a:pt x="1617" y="320"/>
                  <a:pt x="1643" y="301"/>
                  <a:pt x="1673" y="301"/>
                </a:cubicBezTo>
                <a:close/>
                <a:moveTo>
                  <a:pt x="1673" y="251"/>
                </a:moveTo>
                <a:cubicBezTo>
                  <a:pt x="1721" y="251"/>
                  <a:pt x="1763" y="279"/>
                  <a:pt x="1782" y="320"/>
                </a:cubicBezTo>
                <a:cubicBezTo>
                  <a:pt x="1775" y="324"/>
                  <a:pt x="1767" y="328"/>
                  <a:pt x="1760" y="332"/>
                </a:cubicBezTo>
                <a:cubicBezTo>
                  <a:pt x="1745" y="299"/>
                  <a:pt x="1712" y="276"/>
                  <a:pt x="1673" y="276"/>
                </a:cubicBezTo>
                <a:cubicBezTo>
                  <a:pt x="1634" y="276"/>
                  <a:pt x="1601" y="299"/>
                  <a:pt x="1586" y="332"/>
                </a:cubicBezTo>
                <a:cubicBezTo>
                  <a:pt x="1579" y="328"/>
                  <a:pt x="1571" y="324"/>
                  <a:pt x="1563" y="320"/>
                </a:cubicBezTo>
                <a:cubicBezTo>
                  <a:pt x="1583" y="279"/>
                  <a:pt x="1624" y="251"/>
                  <a:pt x="1673" y="251"/>
                </a:cubicBezTo>
                <a:close/>
                <a:moveTo>
                  <a:pt x="1673" y="200"/>
                </a:moveTo>
                <a:cubicBezTo>
                  <a:pt x="1601" y="200"/>
                  <a:pt x="1540" y="244"/>
                  <a:pt x="1515" y="306"/>
                </a:cubicBezTo>
                <a:cubicBezTo>
                  <a:pt x="1523" y="308"/>
                  <a:pt x="1531" y="309"/>
                  <a:pt x="1540" y="312"/>
                </a:cubicBezTo>
                <a:cubicBezTo>
                  <a:pt x="1562" y="261"/>
                  <a:pt x="1614" y="226"/>
                  <a:pt x="1673" y="226"/>
                </a:cubicBezTo>
                <a:cubicBezTo>
                  <a:pt x="1732" y="226"/>
                  <a:pt x="1783" y="261"/>
                  <a:pt x="1806" y="312"/>
                </a:cubicBezTo>
                <a:cubicBezTo>
                  <a:pt x="1814" y="309"/>
                  <a:pt x="1823" y="308"/>
                  <a:pt x="1831" y="306"/>
                </a:cubicBezTo>
                <a:cubicBezTo>
                  <a:pt x="1806" y="244"/>
                  <a:pt x="1744" y="200"/>
                  <a:pt x="1673" y="200"/>
                </a:cubicBezTo>
                <a:close/>
                <a:moveTo>
                  <a:pt x="1487" y="228"/>
                </a:moveTo>
                <a:cubicBezTo>
                  <a:pt x="1476" y="228"/>
                  <a:pt x="1467" y="237"/>
                  <a:pt x="1467" y="248"/>
                </a:cubicBezTo>
                <a:cubicBezTo>
                  <a:pt x="1467" y="248"/>
                  <a:pt x="1467" y="249"/>
                  <a:pt x="1467" y="249"/>
                </a:cubicBezTo>
                <a:cubicBezTo>
                  <a:pt x="1507" y="249"/>
                  <a:pt x="1507" y="249"/>
                  <a:pt x="1507" y="249"/>
                </a:cubicBezTo>
                <a:cubicBezTo>
                  <a:pt x="1507" y="249"/>
                  <a:pt x="1507" y="248"/>
                  <a:pt x="1507" y="248"/>
                </a:cubicBezTo>
                <a:cubicBezTo>
                  <a:pt x="1507" y="237"/>
                  <a:pt x="1498" y="228"/>
                  <a:pt x="1487" y="228"/>
                </a:cubicBezTo>
                <a:close/>
                <a:moveTo>
                  <a:pt x="1487" y="178"/>
                </a:moveTo>
                <a:cubicBezTo>
                  <a:pt x="1517" y="178"/>
                  <a:pt x="1543" y="196"/>
                  <a:pt x="1553" y="223"/>
                </a:cubicBezTo>
                <a:cubicBezTo>
                  <a:pt x="1545" y="229"/>
                  <a:pt x="1538" y="236"/>
                  <a:pt x="1532" y="243"/>
                </a:cubicBezTo>
                <a:cubicBezTo>
                  <a:pt x="1529" y="220"/>
                  <a:pt x="1510" y="203"/>
                  <a:pt x="1487" y="203"/>
                </a:cubicBezTo>
                <a:cubicBezTo>
                  <a:pt x="1464" y="203"/>
                  <a:pt x="1444" y="220"/>
                  <a:pt x="1442" y="243"/>
                </a:cubicBezTo>
                <a:cubicBezTo>
                  <a:pt x="1435" y="236"/>
                  <a:pt x="1428" y="229"/>
                  <a:pt x="1421" y="223"/>
                </a:cubicBezTo>
                <a:cubicBezTo>
                  <a:pt x="1431" y="196"/>
                  <a:pt x="1457" y="178"/>
                  <a:pt x="1487" y="178"/>
                </a:cubicBezTo>
                <a:close/>
                <a:moveTo>
                  <a:pt x="1487" y="127"/>
                </a:moveTo>
                <a:cubicBezTo>
                  <a:pt x="1535" y="127"/>
                  <a:pt x="1577" y="156"/>
                  <a:pt x="1596" y="197"/>
                </a:cubicBezTo>
                <a:cubicBezTo>
                  <a:pt x="1589" y="200"/>
                  <a:pt x="1581" y="204"/>
                  <a:pt x="1574" y="208"/>
                </a:cubicBezTo>
                <a:cubicBezTo>
                  <a:pt x="1559" y="175"/>
                  <a:pt x="1525" y="152"/>
                  <a:pt x="1487" y="152"/>
                </a:cubicBezTo>
                <a:cubicBezTo>
                  <a:pt x="1448" y="152"/>
                  <a:pt x="1415" y="175"/>
                  <a:pt x="1400" y="208"/>
                </a:cubicBezTo>
                <a:cubicBezTo>
                  <a:pt x="1392" y="204"/>
                  <a:pt x="1385" y="200"/>
                  <a:pt x="1377" y="197"/>
                </a:cubicBezTo>
                <a:cubicBezTo>
                  <a:pt x="1397" y="156"/>
                  <a:pt x="1438" y="127"/>
                  <a:pt x="1487" y="127"/>
                </a:cubicBezTo>
                <a:close/>
                <a:moveTo>
                  <a:pt x="1487" y="77"/>
                </a:moveTo>
                <a:cubicBezTo>
                  <a:pt x="1415" y="77"/>
                  <a:pt x="1354" y="121"/>
                  <a:pt x="1328" y="183"/>
                </a:cubicBezTo>
                <a:cubicBezTo>
                  <a:pt x="1337" y="184"/>
                  <a:pt x="1345" y="186"/>
                  <a:pt x="1354" y="188"/>
                </a:cubicBezTo>
                <a:cubicBezTo>
                  <a:pt x="1376" y="137"/>
                  <a:pt x="1427" y="102"/>
                  <a:pt x="1487" y="102"/>
                </a:cubicBezTo>
                <a:cubicBezTo>
                  <a:pt x="1546" y="102"/>
                  <a:pt x="1597" y="137"/>
                  <a:pt x="1620" y="188"/>
                </a:cubicBezTo>
                <a:cubicBezTo>
                  <a:pt x="1628" y="186"/>
                  <a:pt x="1637" y="184"/>
                  <a:pt x="1645" y="183"/>
                </a:cubicBezTo>
                <a:cubicBezTo>
                  <a:pt x="1619" y="121"/>
                  <a:pt x="1558" y="77"/>
                  <a:pt x="1487" y="77"/>
                </a:cubicBezTo>
                <a:close/>
                <a:moveTo>
                  <a:pt x="1860" y="228"/>
                </a:moveTo>
                <a:cubicBezTo>
                  <a:pt x="1871" y="228"/>
                  <a:pt x="1880" y="237"/>
                  <a:pt x="1880" y="248"/>
                </a:cubicBezTo>
                <a:cubicBezTo>
                  <a:pt x="1880" y="248"/>
                  <a:pt x="1880" y="249"/>
                  <a:pt x="1880" y="249"/>
                </a:cubicBezTo>
                <a:cubicBezTo>
                  <a:pt x="1839" y="249"/>
                  <a:pt x="1839" y="249"/>
                  <a:pt x="1839" y="249"/>
                </a:cubicBezTo>
                <a:cubicBezTo>
                  <a:pt x="1839" y="249"/>
                  <a:pt x="1839" y="248"/>
                  <a:pt x="1839" y="248"/>
                </a:cubicBezTo>
                <a:cubicBezTo>
                  <a:pt x="1839" y="237"/>
                  <a:pt x="1848" y="228"/>
                  <a:pt x="1860" y="228"/>
                </a:cubicBezTo>
                <a:close/>
                <a:moveTo>
                  <a:pt x="1860" y="178"/>
                </a:moveTo>
                <a:cubicBezTo>
                  <a:pt x="1829" y="178"/>
                  <a:pt x="1804" y="196"/>
                  <a:pt x="1794" y="223"/>
                </a:cubicBezTo>
                <a:cubicBezTo>
                  <a:pt x="1801" y="229"/>
                  <a:pt x="1808" y="236"/>
                  <a:pt x="1815" y="243"/>
                </a:cubicBezTo>
                <a:cubicBezTo>
                  <a:pt x="1817" y="220"/>
                  <a:pt x="1836" y="203"/>
                  <a:pt x="1860" y="203"/>
                </a:cubicBezTo>
                <a:cubicBezTo>
                  <a:pt x="1883" y="203"/>
                  <a:pt x="1902" y="220"/>
                  <a:pt x="1905" y="243"/>
                </a:cubicBezTo>
                <a:cubicBezTo>
                  <a:pt x="1911" y="236"/>
                  <a:pt x="1918" y="229"/>
                  <a:pt x="1926" y="223"/>
                </a:cubicBezTo>
                <a:cubicBezTo>
                  <a:pt x="1916" y="196"/>
                  <a:pt x="1890" y="178"/>
                  <a:pt x="1860" y="178"/>
                </a:cubicBezTo>
                <a:close/>
                <a:moveTo>
                  <a:pt x="1860" y="127"/>
                </a:moveTo>
                <a:cubicBezTo>
                  <a:pt x="1811" y="127"/>
                  <a:pt x="1769" y="156"/>
                  <a:pt x="1750" y="197"/>
                </a:cubicBezTo>
                <a:cubicBezTo>
                  <a:pt x="1758" y="200"/>
                  <a:pt x="1765" y="204"/>
                  <a:pt x="1772" y="208"/>
                </a:cubicBezTo>
                <a:cubicBezTo>
                  <a:pt x="1788" y="175"/>
                  <a:pt x="1821" y="152"/>
                  <a:pt x="1860" y="152"/>
                </a:cubicBezTo>
                <a:cubicBezTo>
                  <a:pt x="1898" y="152"/>
                  <a:pt x="1932" y="175"/>
                  <a:pt x="1947" y="208"/>
                </a:cubicBezTo>
                <a:cubicBezTo>
                  <a:pt x="1954" y="204"/>
                  <a:pt x="1961" y="200"/>
                  <a:pt x="1969" y="197"/>
                </a:cubicBezTo>
                <a:cubicBezTo>
                  <a:pt x="1950" y="156"/>
                  <a:pt x="1908" y="127"/>
                  <a:pt x="1860" y="127"/>
                </a:cubicBezTo>
                <a:close/>
                <a:moveTo>
                  <a:pt x="1860" y="77"/>
                </a:moveTo>
                <a:cubicBezTo>
                  <a:pt x="1931" y="77"/>
                  <a:pt x="1992" y="121"/>
                  <a:pt x="2018" y="183"/>
                </a:cubicBezTo>
                <a:cubicBezTo>
                  <a:pt x="2009" y="184"/>
                  <a:pt x="2001" y="186"/>
                  <a:pt x="1993" y="188"/>
                </a:cubicBezTo>
                <a:cubicBezTo>
                  <a:pt x="1970" y="137"/>
                  <a:pt x="1919" y="102"/>
                  <a:pt x="1860" y="102"/>
                </a:cubicBezTo>
                <a:cubicBezTo>
                  <a:pt x="1800" y="102"/>
                  <a:pt x="1749" y="137"/>
                  <a:pt x="1726" y="188"/>
                </a:cubicBezTo>
                <a:cubicBezTo>
                  <a:pt x="1718" y="186"/>
                  <a:pt x="1710" y="184"/>
                  <a:pt x="1701" y="183"/>
                </a:cubicBezTo>
                <a:cubicBezTo>
                  <a:pt x="1727" y="121"/>
                  <a:pt x="1788" y="77"/>
                  <a:pt x="1860" y="77"/>
                </a:cubicBezTo>
                <a:close/>
                <a:moveTo>
                  <a:pt x="1673" y="102"/>
                </a:moveTo>
                <a:cubicBezTo>
                  <a:pt x="1684" y="102"/>
                  <a:pt x="1693" y="111"/>
                  <a:pt x="1693" y="123"/>
                </a:cubicBezTo>
                <a:cubicBezTo>
                  <a:pt x="1693" y="123"/>
                  <a:pt x="1693" y="123"/>
                  <a:pt x="1693" y="123"/>
                </a:cubicBezTo>
                <a:cubicBezTo>
                  <a:pt x="1653" y="123"/>
                  <a:pt x="1653" y="123"/>
                  <a:pt x="1653" y="123"/>
                </a:cubicBezTo>
                <a:cubicBezTo>
                  <a:pt x="1653" y="123"/>
                  <a:pt x="1653" y="123"/>
                  <a:pt x="1653" y="123"/>
                </a:cubicBezTo>
                <a:cubicBezTo>
                  <a:pt x="1653" y="111"/>
                  <a:pt x="1662" y="102"/>
                  <a:pt x="1673" y="102"/>
                </a:cubicBezTo>
                <a:close/>
                <a:moveTo>
                  <a:pt x="1673" y="52"/>
                </a:moveTo>
                <a:cubicBezTo>
                  <a:pt x="1703" y="52"/>
                  <a:pt x="1729" y="71"/>
                  <a:pt x="1739" y="98"/>
                </a:cubicBezTo>
                <a:cubicBezTo>
                  <a:pt x="1731" y="104"/>
                  <a:pt x="1724" y="110"/>
                  <a:pt x="1718" y="117"/>
                </a:cubicBezTo>
                <a:cubicBezTo>
                  <a:pt x="1715" y="95"/>
                  <a:pt x="1696" y="77"/>
                  <a:pt x="1673" y="77"/>
                </a:cubicBezTo>
                <a:cubicBezTo>
                  <a:pt x="1650" y="77"/>
                  <a:pt x="1630" y="95"/>
                  <a:pt x="1628" y="117"/>
                </a:cubicBezTo>
                <a:cubicBezTo>
                  <a:pt x="1621" y="110"/>
                  <a:pt x="1614" y="104"/>
                  <a:pt x="1607" y="98"/>
                </a:cubicBezTo>
                <a:cubicBezTo>
                  <a:pt x="1617" y="71"/>
                  <a:pt x="1643" y="52"/>
                  <a:pt x="1673" y="52"/>
                </a:cubicBezTo>
                <a:close/>
                <a:moveTo>
                  <a:pt x="1673" y="2"/>
                </a:moveTo>
                <a:cubicBezTo>
                  <a:pt x="1721" y="2"/>
                  <a:pt x="1763" y="30"/>
                  <a:pt x="1782" y="71"/>
                </a:cubicBezTo>
                <a:cubicBezTo>
                  <a:pt x="1775" y="75"/>
                  <a:pt x="1767" y="79"/>
                  <a:pt x="1760" y="83"/>
                </a:cubicBezTo>
                <a:cubicBezTo>
                  <a:pt x="1745" y="50"/>
                  <a:pt x="1712" y="27"/>
                  <a:pt x="1673" y="27"/>
                </a:cubicBezTo>
                <a:cubicBezTo>
                  <a:pt x="1634" y="27"/>
                  <a:pt x="1601" y="50"/>
                  <a:pt x="1586" y="83"/>
                </a:cubicBezTo>
                <a:cubicBezTo>
                  <a:pt x="1579" y="79"/>
                  <a:pt x="1571" y="75"/>
                  <a:pt x="1563" y="71"/>
                </a:cubicBezTo>
                <a:cubicBezTo>
                  <a:pt x="1583" y="30"/>
                  <a:pt x="1624" y="2"/>
                  <a:pt x="1673" y="2"/>
                </a:cubicBezTo>
                <a:close/>
                <a:moveTo>
                  <a:pt x="1792" y="0"/>
                </a:moveTo>
                <a:cubicBezTo>
                  <a:pt x="1752" y="0"/>
                  <a:pt x="1752" y="0"/>
                  <a:pt x="1752" y="0"/>
                </a:cubicBezTo>
                <a:cubicBezTo>
                  <a:pt x="1776" y="15"/>
                  <a:pt x="1794" y="37"/>
                  <a:pt x="1806" y="63"/>
                </a:cubicBezTo>
                <a:cubicBezTo>
                  <a:pt x="1814" y="60"/>
                  <a:pt x="1823" y="59"/>
                  <a:pt x="1831" y="57"/>
                </a:cubicBezTo>
                <a:cubicBezTo>
                  <a:pt x="1822" y="36"/>
                  <a:pt x="1809" y="16"/>
                  <a:pt x="1792" y="0"/>
                </a:cubicBezTo>
                <a:close/>
                <a:moveTo>
                  <a:pt x="1594" y="0"/>
                </a:moveTo>
                <a:cubicBezTo>
                  <a:pt x="1554" y="0"/>
                  <a:pt x="1554" y="0"/>
                  <a:pt x="1554" y="0"/>
                </a:cubicBezTo>
                <a:cubicBezTo>
                  <a:pt x="1537" y="16"/>
                  <a:pt x="1524" y="36"/>
                  <a:pt x="1515" y="57"/>
                </a:cubicBezTo>
                <a:cubicBezTo>
                  <a:pt x="1523" y="59"/>
                  <a:pt x="1531" y="60"/>
                  <a:pt x="1540" y="63"/>
                </a:cubicBezTo>
                <a:cubicBezTo>
                  <a:pt x="1551" y="37"/>
                  <a:pt x="1570" y="15"/>
                  <a:pt x="1594" y="0"/>
                </a:cubicBezTo>
                <a:close/>
                <a:moveTo>
                  <a:pt x="1301" y="2192"/>
                </a:moveTo>
                <a:cubicBezTo>
                  <a:pt x="1348" y="2192"/>
                  <a:pt x="1390" y="2211"/>
                  <a:pt x="1421" y="2241"/>
                </a:cubicBezTo>
                <a:cubicBezTo>
                  <a:pt x="1381" y="2241"/>
                  <a:pt x="1381" y="2241"/>
                  <a:pt x="1381" y="2241"/>
                </a:cubicBezTo>
                <a:cubicBezTo>
                  <a:pt x="1358" y="2226"/>
                  <a:pt x="1331" y="2217"/>
                  <a:pt x="1301" y="2217"/>
                </a:cubicBezTo>
                <a:cubicBezTo>
                  <a:pt x="1272" y="2217"/>
                  <a:pt x="1245" y="2226"/>
                  <a:pt x="1222" y="2241"/>
                </a:cubicBezTo>
                <a:cubicBezTo>
                  <a:pt x="1182" y="2241"/>
                  <a:pt x="1182" y="2241"/>
                  <a:pt x="1182" y="2241"/>
                </a:cubicBezTo>
                <a:cubicBezTo>
                  <a:pt x="1213" y="2211"/>
                  <a:pt x="1255" y="2192"/>
                  <a:pt x="1301" y="2192"/>
                </a:cubicBezTo>
                <a:close/>
                <a:moveTo>
                  <a:pt x="1301" y="2094"/>
                </a:moveTo>
                <a:cubicBezTo>
                  <a:pt x="1313" y="2094"/>
                  <a:pt x="1322" y="2103"/>
                  <a:pt x="1322" y="2114"/>
                </a:cubicBezTo>
                <a:cubicBezTo>
                  <a:pt x="1322" y="2115"/>
                  <a:pt x="1322" y="2115"/>
                  <a:pt x="1322" y="2115"/>
                </a:cubicBezTo>
                <a:cubicBezTo>
                  <a:pt x="1281" y="2115"/>
                  <a:pt x="1281" y="2115"/>
                  <a:pt x="1281" y="2115"/>
                </a:cubicBezTo>
                <a:cubicBezTo>
                  <a:pt x="1281" y="2115"/>
                  <a:pt x="1281" y="2115"/>
                  <a:pt x="1281" y="2114"/>
                </a:cubicBezTo>
                <a:cubicBezTo>
                  <a:pt x="1281" y="2103"/>
                  <a:pt x="1290" y="2094"/>
                  <a:pt x="1301" y="2094"/>
                </a:cubicBezTo>
                <a:close/>
                <a:moveTo>
                  <a:pt x="1301" y="2044"/>
                </a:moveTo>
                <a:cubicBezTo>
                  <a:pt x="1332" y="2044"/>
                  <a:pt x="1357" y="2063"/>
                  <a:pt x="1367" y="2090"/>
                </a:cubicBezTo>
                <a:cubicBezTo>
                  <a:pt x="1360" y="2095"/>
                  <a:pt x="1353" y="2102"/>
                  <a:pt x="1346" y="2109"/>
                </a:cubicBezTo>
                <a:cubicBezTo>
                  <a:pt x="1344" y="2086"/>
                  <a:pt x="1325" y="2069"/>
                  <a:pt x="1301" y="2069"/>
                </a:cubicBezTo>
                <a:cubicBezTo>
                  <a:pt x="1278" y="2069"/>
                  <a:pt x="1259" y="2086"/>
                  <a:pt x="1256" y="2109"/>
                </a:cubicBezTo>
                <a:cubicBezTo>
                  <a:pt x="1250" y="2102"/>
                  <a:pt x="1243" y="2095"/>
                  <a:pt x="1235" y="2090"/>
                </a:cubicBezTo>
                <a:cubicBezTo>
                  <a:pt x="1245" y="2063"/>
                  <a:pt x="1271" y="2044"/>
                  <a:pt x="1301" y="2044"/>
                </a:cubicBezTo>
                <a:close/>
                <a:moveTo>
                  <a:pt x="1301" y="1994"/>
                </a:moveTo>
                <a:cubicBezTo>
                  <a:pt x="1350" y="1994"/>
                  <a:pt x="1392" y="2022"/>
                  <a:pt x="1411" y="2063"/>
                </a:cubicBezTo>
                <a:cubicBezTo>
                  <a:pt x="1403" y="2067"/>
                  <a:pt x="1396" y="2070"/>
                  <a:pt x="1389" y="2075"/>
                </a:cubicBezTo>
                <a:cubicBezTo>
                  <a:pt x="1373" y="2042"/>
                  <a:pt x="1340" y="2019"/>
                  <a:pt x="1301" y="2019"/>
                </a:cubicBezTo>
                <a:cubicBezTo>
                  <a:pt x="1263" y="2019"/>
                  <a:pt x="1229" y="2042"/>
                  <a:pt x="1214" y="2075"/>
                </a:cubicBezTo>
                <a:cubicBezTo>
                  <a:pt x="1207" y="2070"/>
                  <a:pt x="1200" y="2067"/>
                  <a:pt x="1192" y="2063"/>
                </a:cubicBezTo>
                <a:cubicBezTo>
                  <a:pt x="1211" y="2022"/>
                  <a:pt x="1253" y="1994"/>
                  <a:pt x="1301" y="1994"/>
                </a:cubicBezTo>
                <a:close/>
                <a:moveTo>
                  <a:pt x="1301" y="1943"/>
                </a:moveTo>
                <a:cubicBezTo>
                  <a:pt x="1230" y="1943"/>
                  <a:pt x="1169" y="1987"/>
                  <a:pt x="1143" y="2049"/>
                </a:cubicBezTo>
                <a:cubicBezTo>
                  <a:pt x="1152" y="2051"/>
                  <a:pt x="1160" y="2052"/>
                  <a:pt x="1168" y="2055"/>
                </a:cubicBezTo>
                <a:cubicBezTo>
                  <a:pt x="1191" y="2004"/>
                  <a:pt x="1242" y="1968"/>
                  <a:pt x="1301" y="1968"/>
                </a:cubicBezTo>
                <a:cubicBezTo>
                  <a:pt x="1361" y="1968"/>
                  <a:pt x="1412" y="2004"/>
                  <a:pt x="1435" y="2055"/>
                </a:cubicBezTo>
                <a:cubicBezTo>
                  <a:pt x="1443" y="2052"/>
                  <a:pt x="1451" y="2051"/>
                  <a:pt x="1460" y="2049"/>
                </a:cubicBezTo>
                <a:cubicBezTo>
                  <a:pt x="1434" y="1987"/>
                  <a:pt x="1373" y="1943"/>
                  <a:pt x="1301" y="1943"/>
                </a:cubicBezTo>
                <a:close/>
                <a:moveTo>
                  <a:pt x="1301" y="1845"/>
                </a:moveTo>
                <a:cubicBezTo>
                  <a:pt x="1313" y="1845"/>
                  <a:pt x="1322" y="1854"/>
                  <a:pt x="1322" y="1865"/>
                </a:cubicBezTo>
                <a:cubicBezTo>
                  <a:pt x="1322" y="1866"/>
                  <a:pt x="1322" y="1866"/>
                  <a:pt x="1322" y="1866"/>
                </a:cubicBezTo>
                <a:cubicBezTo>
                  <a:pt x="1281" y="1866"/>
                  <a:pt x="1281" y="1866"/>
                  <a:pt x="1281" y="1866"/>
                </a:cubicBezTo>
                <a:cubicBezTo>
                  <a:pt x="1281" y="1866"/>
                  <a:pt x="1281" y="1866"/>
                  <a:pt x="1281" y="1865"/>
                </a:cubicBezTo>
                <a:cubicBezTo>
                  <a:pt x="1281" y="1854"/>
                  <a:pt x="1290" y="1845"/>
                  <a:pt x="1301" y="1845"/>
                </a:cubicBezTo>
                <a:close/>
                <a:moveTo>
                  <a:pt x="1301" y="1795"/>
                </a:moveTo>
                <a:cubicBezTo>
                  <a:pt x="1332" y="1795"/>
                  <a:pt x="1357" y="1814"/>
                  <a:pt x="1367" y="1841"/>
                </a:cubicBezTo>
                <a:cubicBezTo>
                  <a:pt x="1360" y="1846"/>
                  <a:pt x="1353" y="1853"/>
                  <a:pt x="1346" y="1860"/>
                </a:cubicBezTo>
                <a:cubicBezTo>
                  <a:pt x="1344" y="1837"/>
                  <a:pt x="1325" y="1820"/>
                  <a:pt x="1301" y="1820"/>
                </a:cubicBezTo>
                <a:cubicBezTo>
                  <a:pt x="1278" y="1820"/>
                  <a:pt x="1259" y="1838"/>
                  <a:pt x="1256" y="1860"/>
                </a:cubicBezTo>
                <a:cubicBezTo>
                  <a:pt x="1250" y="1853"/>
                  <a:pt x="1243" y="1847"/>
                  <a:pt x="1235" y="1841"/>
                </a:cubicBezTo>
                <a:cubicBezTo>
                  <a:pt x="1245" y="1814"/>
                  <a:pt x="1271" y="1795"/>
                  <a:pt x="1301" y="1795"/>
                </a:cubicBezTo>
                <a:close/>
                <a:moveTo>
                  <a:pt x="1301" y="1745"/>
                </a:moveTo>
                <a:cubicBezTo>
                  <a:pt x="1350" y="1745"/>
                  <a:pt x="1392" y="1773"/>
                  <a:pt x="1411" y="1814"/>
                </a:cubicBezTo>
                <a:cubicBezTo>
                  <a:pt x="1403" y="1818"/>
                  <a:pt x="1396" y="1821"/>
                  <a:pt x="1389" y="1826"/>
                </a:cubicBezTo>
                <a:cubicBezTo>
                  <a:pt x="1373" y="1793"/>
                  <a:pt x="1340" y="1770"/>
                  <a:pt x="1301" y="1770"/>
                </a:cubicBezTo>
                <a:cubicBezTo>
                  <a:pt x="1263" y="1770"/>
                  <a:pt x="1229" y="1793"/>
                  <a:pt x="1214" y="1826"/>
                </a:cubicBezTo>
                <a:cubicBezTo>
                  <a:pt x="1207" y="1821"/>
                  <a:pt x="1200" y="1818"/>
                  <a:pt x="1192" y="1814"/>
                </a:cubicBezTo>
                <a:cubicBezTo>
                  <a:pt x="1211" y="1773"/>
                  <a:pt x="1253" y="1745"/>
                  <a:pt x="1301" y="1745"/>
                </a:cubicBezTo>
                <a:close/>
                <a:moveTo>
                  <a:pt x="1301" y="1694"/>
                </a:moveTo>
                <a:cubicBezTo>
                  <a:pt x="1230" y="1694"/>
                  <a:pt x="1169" y="1738"/>
                  <a:pt x="1143" y="1800"/>
                </a:cubicBezTo>
                <a:cubicBezTo>
                  <a:pt x="1152" y="1802"/>
                  <a:pt x="1160" y="1803"/>
                  <a:pt x="1168" y="1806"/>
                </a:cubicBezTo>
                <a:cubicBezTo>
                  <a:pt x="1191" y="1755"/>
                  <a:pt x="1242" y="1719"/>
                  <a:pt x="1301" y="1719"/>
                </a:cubicBezTo>
                <a:cubicBezTo>
                  <a:pt x="1361" y="1719"/>
                  <a:pt x="1412" y="1755"/>
                  <a:pt x="1435" y="1806"/>
                </a:cubicBezTo>
                <a:cubicBezTo>
                  <a:pt x="1443" y="1803"/>
                  <a:pt x="1451" y="1802"/>
                  <a:pt x="1460" y="1800"/>
                </a:cubicBezTo>
                <a:cubicBezTo>
                  <a:pt x="1434" y="1738"/>
                  <a:pt x="1373" y="1694"/>
                  <a:pt x="1301" y="1694"/>
                </a:cubicBezTo>
                <a:close/>
                <a:moveTo>
                  <a:pt x="1301" y="1596"/>
                </a:moveTo>
                <a:cubicBezTo>
                  <a:pt x="1313" y="1596"/>
                  <a:pt x="1322" y="1605"/>
                  <a:pt x="1322" y="1616"/>
                </a:cubicBezTo>
                <a:cubicBezTo>
                  <a:pt x="1322" y="1617"/>
                  <a:pt x="1322" y="1617"/>
                  <a:pt x="1322" y="1617"/>
                </a:cubicBezTo>
                <a:cubicBezTo>
                  <a:pt x="1281" y="1617"/>
                  <a:pt x="1281" y="1617"/>
                  <a:pt x="1281" y="1617"/>
                </a:cubicBezTo>
                <a:cubicBezTo>
                  <a:pt x="1281" y="1617"/>
                  <a:pt x="1281" y="1617"/>
                  <a:pt x="1281" y="1616"/>
                </a:cubicBezTo>
                <a:cubicBezTo>
                  <a:pt x="1281" y="1605"/>
                  <a:pt x="1290" y="1596"/>
                  <a:pt x="1301" y="1596"/>
                </a:cubicBezTo>
                <a:close/>
                <a:moveTo>
                  <a:pt x="1301" y="1546"/>
                </a:moveTo>
                <a:cubicBezTo>
                  <a:pt x="1332" y="1546"/>
                  <a:pt x="1357" y="1565"/>
                  <a:pt x="1367" y="1592"/>
                </a:cubicBezTo>
                <a:cubicBezTo>
                  <a:pt x="1360" y="1598"/>
                  <a:pt x="1353" y="1604"/>
                  <a:pt x="1346" y="1611"/>
                </a:cubicBezTo>
                <a:cubicBezTo>
                  <a:pt x="1344" y="1589"/>
                  <a:pt x="1325" y="1571"/>
                  <a:pt x="1301" y="1571"/>
                </a:cubicBezTo>
                <a:cubicBezTo>
                  <a:pt x="1278" y="1571"/>
                  <a:pt x="1259" y="1589"/>
                  <a:pt x="1256" y="1611"/>
                </a:cubicBezTo>
                <a:cubicBezTo>
                  <a:pt x="1250" y="1604"/>
                  <a:pt x="1243" y="1598"/>
                  <a:pt x="1235" y="1592"/>
                </a:cubicBezTo>
                <a:cubicBezTo>
                  <a:pt x="1245" y="1565"/>
                  <a:pt x="1271" y="1546"/>
                  <a:pt x="1301" y="1546"/>
                </a:cubicBezTo>
                <a:close/>
                <a:moveTo>
                  <a:pt x="1301" y="1496"/>
                </a:moveTo>
                <a:cubicBezTo>
                  <a:pt x="1350" y="1496"/>
                  <a:pt x="1392" y="1524"/>
                  <a:pt x="1411" y="1565"/>
                </a:cubicBezTo>
                <a:cubicBezTo>
                  <a:pt x="1403" y="1569"/>
                  <a:pt x="1396" y="1572"/>
                  <a:pt x="1389" y="1577"/>
                </a:cubicBezTo>
                <a:cubicBezTo>
                  <a:pt x="1373" y="1544"/>
                  <a:pt x="1340" y="1521"/>
                  <a:pt x="1301" y="1521"/>
                </a:cubicBezTo>
                <a:cubicBezTo>
                  <a:pt x="1263" y="1521"/>
                  <a:pt x="1229" y="1544"/>
                  <a:pt x="1214" y="1577"/>
                </a:cubicBezTo>
                <a:cubicBezTo>
                  <a:pt x="1207" y="1573"/>
                  <a:pt x="1200" y="1569"/>
                  <a:pt x="1192" y="1565"/>
                </a:cubicBezTo>
                <a:cubicBezTo>
                  <a:pt x="1211" y="1524"/>
                  <a:pt x="1253" y="1496"/>
                  <a:pt x="1301" y="1496"/>
                </a:cubicBezTo>
                <a:close/>
                <a:moveTo>
                  <a:pt x="1301" y="1445"/>
                </a:moveTo>
                <a:cubicBezTo>
                  <a:pt x="1230" y="1445"/>
                  <a:pt x="1169" y="1489"/>
                  <a:pt x="1143" y="1551"/>
                </a:cubicBezTo>
                <a:cubicBezTo>
                  <a:pt x="1152" y="1553"/>
                  <a:pt x="1160" y="1554"/>
                  <a:pt x="1168" y="1557"/>
                </a:cubicBezTo>
                <a:cubicBezTo>
                  <a:pt x="1191" y="1506"/>
                  <a:pt x="1242" y="1470"/>
                  <a:pt x="1301" y="1470"/>
                </a:cubicBezTo>
                <a:cubicBezTo>
                  <a:pt x="1361" y="1470"/>
                  <a:pt x="1412" y="1506"/>
                  <a:pt x="1435" y="1557"/>
                </a:cubicBezTo>
                <a:cubicBezTo>
                  <a:pt x="1443" y="1554"/>
                  <a:pt x="1451" y="1553"/>
                  <a:pt x="1460" y="1551"/>
                </a:cubicBezTo>
                <a:cubicBezTo>
                  <a:pt x="1434" y="1489"/>
                  <a:pt x="1373" y="1445"/>
                  <a:pt x="1301" y="1445"/>
                </a:cubicBezTo>
                <a:close/>
                <a:moveTo>
                  <a:pt x="1301" y="1347"/>
                </a:moveTo>
                <a:cubicBezTo>
                  <a:pt x="1313" y="1347"/>
                  <a:pt x="1322" y="1356"/>
                  <a:pt x="1322" y="1367"/>
                </a:cubicBezTo>
                <a:cubicBezTo>
                  <a:pt x="1322" y="1368"/>
                  <a:pt x="1322" y="1368"/>
                  <a:pt x="1322" y="1368"/>
                </a:cubicBezTo>
                <a:cubicBezTo>
                  <a:pt x="1281" y="1368"/>
                  <a:pt x="1281" y="1368"/>
                  <a:pt x="1281" y="1368"/>
                </a:cubicBezTo>
                <a:cubicBezTo>
                  <a:pt x="1281" y="1368"/>
                  <a:pt x="1281" y="1368"/>
                  <a:pt x="1281" y="1367"/>
                </a:cubicBezTo>
                <a:cubicBezTo>
                  <a:pt x="1281" y="1356"/>
                  <a:pt x="1290" y="1347"/>
                  <a:pt x="1301" y="1347"/>
                </a:cubicBezTo>
                <a:close/>
                <a:moveTo>
                  <a:pt x="1301" y="1297"/>
                </a:moveTo>
                <a:cubicBezTo>
                  <a:pt x="1332" y="1297"/>
                  <a:pt x="1357" y="1316"/>
                  <a:pt x="1367" y="1343"/>
                </a:cubicBezTo>
                <a:cubicBezTo>
                  <a:pt x="1360" y="1349"/>
                  <a:pt x="1353" y="1355"/>
                  <a:pt x="1346" y="1362"/>
                </a:cubicBezTo>
                <a:cubicBezTo>
                  <a:pt x="1344" y="1340"/>
                  <a:pt x="1325" y="1322"/>
                  <a:pt x="1301" y="1322"/>
                </a:cubicBezTo>
                <a:cubicBezTo>
                  <a:pt x="1278" y="1322"/>
                  <a:pt x="1259" y="1340"/>
                  <a:pt x="1256" y="1362"/>
                </a:cubicBezTo>
                <a:cubicBezTo>
                  <a:pt x="1250" y="1355"/>
                  <a:pt x="1243" y="1349"/>
                  <a:pt x="1235" y="1343"/>
                </a:cubicBezTo>
                <a:cubicBezTo>
                  <a:pt x="1245" y="1316"/>
                  <a:pt x="1271" y="1297"/>
                  <a:pt x="1301" y="1297"/>
                </a:cubicBezTo>
                <a:close/>
                <a:moveTo>
                  <a:pt x="1301" y="1247"/>
                </a:moveTo>
                <a:cubicBezTo>
                  <a:pt x="1350" y="1247"/>
                  <a:pt x="1392" y="1275"/>
                  <a:pt x="1411" y="1316"/>
                </a:cubicBezTo>
                <a:cubicBezTo>
                  <a:pt x="1403" y="1320"/>
                  <a:pt x="1396" y="1324"/>
                  <a:pt x="1389" y="1328"/>
                </a:cubicBezTo>
                <a:cubicBezTo>
                  <a:pt x="1373" y="1295"/>
                  <a:pt x="1340" y="1272"/>
                  <a:pt x="1301" y="1272"/>
                </a:cubicBezTo>
                <a:cubicBezTo>
                  <a:pt x="1263" y="1272"/>
                  <a:pt x="1229" y="1295"/>
                  <a:pt x="1214" y="1328"/>
                </a:cubicBezTo>
                <a:cubicBezTo>
                  <a:pt x="1207" y="1324"/>
                  <a:pt x="1200" y="1320"/>
                  <a:pt x="1192" y="1316"/>
                </a:cubicBezTo>
                <a:cubicBezTo>
                  <a:pt x="1211" y="1275"/>
                  <a:pt x="1253" y="1247"/>
                  <a:pt x="1301" y="1247"/>
                </a:cubicBezTo>
                <a:close/>
                <a:moveTo>
                  <a:pt x="1301" y="1196"/>
                </a:moveTo>
                <a:cubicBezTo>
                  <a:pt x="1230" y="1196"/>
                  <a:pt x="1169" y="1240"/>
                  <a:pt x="1143" y="1302"/>
                </a:cubicBezTo>
                <a:cubicBezTo>
                  <a:pt x="1152" y="1304"/>
                  <a:pt x="1160" y="1305"/>
                  <a:pt x="1168" y="1308"/>
                </a:cubicBezTo>
                <a:cubicBezTo>
                  <a:pt x="1191" y="1257"/>
                  <a:pt x="1242" y="1221"/>
                  <a:pt x="1301" y="1221"/>
                </a:cubicBezTo>
                <a:cubicBezTo>
                  <a:pt x="1361" y="1221"/>
                  <a:pt x="1412" y="1257"/>
                  <a:pt x="1435" y="1308"/>
                </a:cubicBezTo>
                <a:cubicBezTo>
                  <a:pt x="1443" y="1305"/>
                  <a:pt x="1451" y="1304"/>
                  <a:pt x="1460" y="1302"/>
                </a:cubicBezTo>
                <a:cubicBezTo>
                  <a:pt x="1434" y="1240"/>
                  <a:pt x="1373" y="1196"/>
                  <a:pt x="1301" y="1196"/>
                </a:cubicBezTo>
                <a:close/>
                <a:moveTo>
                  <a:pt x="1301" y="1098"/>
                </a:moveTo>
                <a:cubicBezTo>
                  <a:pt x="1313" y="1098"/>
                  <a:pt x="1322" y="1107"/>
                  <a:pt x="1322" y="1119"/>
                </a:cubicBezTo>
                <a:cubicBezTo>
                  <a:pt x="1322" y="1119"/>
                  <a:pt x="1322" y="1119"/>
                  <a:pt x="1322" y="1119"/>
                </a:cubicBezTo>
                <a:cubicBezTo>
                  <a:pt x="1281" y="1119"/>
                  <a:pt x="1281" y="1119"/>
                  <a:pt x="1281" y="1119"/>
                </a:cubicBezTo>
                <a:cubicBezTo>
                  <a:pt x="1281" y="1119"/>
                  <a:pt x="1281" y="1119"/>
                  <a:pt x="1281" y="1119"/>
                </a:cubicBezTo>
                <a:cubicBezTo>
                  <a:pt x="1281" y="1107"/>
                  <a:pt x="1290" y="1098"/>
                  <a:pt x="1301" y="1098"/>
                </a:cubicBezTo>
                <a:close/>
                <a:moveTo>
                  <a:pt x="1301" y="1048"/>
                </a:moveTo>
                <a:cubicBezTo>
                  <a:pt x="1332" y="1048"/>
                  <a:pt x="1357" y="1067"/>
                  <a:pt x="1367" y="1094"/>
                </a:cubicBezTo>
                <a:cubicBezTo>
                  <a:pt x="1360" y="1100"/>
                  <a:pt x="1353" y="1106"/>
                  <a:pt x="1346" y="1113"/>
                </a:cubicBezTo>
                <a:cubicBezTo>
                  <a:pt x="1344" y="1091"/>
                  <a:pt x="1325" y="1073"/>
                  <a:pt x="1301" y="1073"/>
                </a:cubicBezTo>
                <a:cubicBezTo>
                  <a:pt x="1278" y="1073"/>
                  <a:pt x="1259" y="1091"/>
                  <a:pt x="1256" y="1113"/>
                </a:cubicBezTo>
                <a:cubicBezTo>
                  <a:pt x="1250" y="1106"/>
                  <a:pt x="1243" y="1100"/>
                  <a:pt x="1235" y="1094"/>
                </a:cubicBezTo>
                <a:cubicBezTo>
                  <a:pt x="1245" y="1067"/>
                  <a:pt x="1271" y="1048"/>
                  <a:pt x="1301" y="1048"/>
                </a:cubicBezTo>
                <a:close/>
                <a:moveTo>
                  <a:pt x="1301" y="998"/>
                </a:moveTo>
                <a:cubicBezTo>
                  <a:pt x="1350" y="998"/>
                  <a:pt x="1392" y="1026"/>
                  <a:pt x="1411" y="1067"/>
                </a:cubicBezTo>
                <a:cubicBezTo>
                  <a:pt x="1403" y="1071"/>
                  <a:pt x="1396" y="1075"/>
                  <a:pt x="1389" y="1079"/>
                </a:cubicBezTo>
                <a:cubicBezTo>
                  <a:pt x="1373" y="1046"/>
                  <a:pt x="1340" y="1023"/>
                  <a:pt x="1301" y="1023"/>
                </a:cubicBezTo>
                <a:cubicBezTo>
                  <a:pt x="1263" y="1023"/>
                  <a:pt x="1229" y="1046"/>
                  <a:pt x="1214" y="1079"/>
                </a:cubicBezTo>
                <a:cubicBezTo>
                  <a:pt x="1207" y="1075"/>
                  <a:pt x="1200" y="1071"/>
                  <a:pt x="1192" y="1067"/>
                </a:cubicBezTo>
                <a:cubicBezTo>
                  <a:pt x="1211" y="1026"/>
                  <a:pt x="1253" y="998"/>
                  <a:pt x="1301" y="998"/>
                </a:cubicBezTo>
                <a:close/>
                <a:moveTo>
                  <a:pt x="1301" y="947"/>
                </a:moveTo>
                <a:cubicBezTo>
                  <a:pt x="1230" y="947"/>
                  <a:pt x="1169" y="991"/>
                  <a:pt x="1143" y="1053"/>
                </a:cubicBezTo>
                <a:cubicBezTo>
                  <a:pt x="1152" y="1055"/>
                  <a:pt x="1160" y="1056"/>
                  <a:pt x="1168" y="1059"/>
                </a:cubicBezTo>
                <a:cubicBezTo>
                  <a:pt x="1191" y="1008"/>
                  <a:pt x="1242" y="972"/>
                  <a:pt x="1301" y="972"/>
                </a:cubicBezTo>
                <a:cubicBezTo>
                  <a:pt x="1361" y="972"/>
                  <a:pt x="1412" y="1008"/>
                  <a:pt x="1435" y="1059"/>
                </a:cubicBezTo>
                <a:cubicBezTo>
                  <a:pt x="1443" y="1056"/>
                  <a:pt x="1451" y="1055"/>
                  <a:pt x="1460" y="1053"/>
                </a:cubicBezTo>
                <a:cubicBezTo>
                  <a:pt x="1434" y="991"/>
                  <a:pt x="1373" y="947"/>
                  <a:pt x="1301" y="947"/>
                </a:cubicBezTo>
                <a:close/>
                <a:moveTo>
                  <a:pt x="1301" y="849"/>
                </a:moveTo>
                <a:cubicBezTo>
                  <a:pt x="1313" y="849"/>
                  <a:pt x="1322" y="858"/>
                  <a:pt x="1322" y="870"/>
                </a:cubicBezTo>
                <a:cubicBezTo>
                  <a:pt x="1322" y="870"/>
                  <a:pt x="1322" y="870"/>
                  <a:pt x="1322" y="870"/>
                </a:cubicBezTo>
                <a:cubicBezTo>
                  <a:pt x="1281" y="870"/>
                  <a:pt x="1281" y="870"/>
                  <a:pt x="1281" y="870"/>
                </a:cubicBezTo>
                <a:cubicBezTo>
                  <a:pt x="1281" y="870"/>
                  <a:pt x="1281" y="870"/>
                  <a:pt x="1281" y="870"/>
                </a:cubicBezTo>
                <a:cubicBezTo>
                  <a:pt x="1281" y="858"/>
                  <a:pt x="1290" y="849"/>
                  <a:pt x="1301" y="849"/>
                </a:cubicBezTo>
                <a:close/>
                <a:moveTo>
                  <a:pt x="1301" y="799"/>
                </a:moveTo>
                <a:cubicBezTo>
                  <a:pt x="1332" y="799"/>
                  <a:pt x="1357" y="818"/>
                  <a:pt x="1367" y="845"/>
                </a:cubicBezTo>
                <a:cubicBezTo>
                  <a:pt x="1360" y="851"/>
                  <a:pt x="1353" y="857"/>
                  <a:pt x="1346" y="864"/>
                </a:cubicBezTo>
                <a:cubicBezTo>
                  <a:pt x="1344" y="842"/>
                  <a:pt x="1325" y="824"/>
                  <a:pt x="1301" y="824"/>
                </a:cubicBezTo>
                <a:cubicBezTo>
                  <a:pt x="1278" y="824"/>
                  <a:pt x="1259" y="842"/>
                  <a:pt x="1256" y="864"/>
                </a:cubicBezTo>
                <a:cubicBezTo>
                  <a:pt x="1250" y="857"/>
                  <a:pt x="1243" y="851"/>
                  <a:pt x="1235" y="845"/>
                </a:cubicBezTo>
                <a:cubicBezTo>
                  <a:pt x="1245" y="818"/>
                  <a:pt x="1271" y="799"/>
                  <a:pt x="1301" y="799"/>
                </a:cubicBezTo>
                <a:close/>
                <a:moveTo>
                  <a:pt x="1301" y="749"/>
                </a:moveTo>
                <a:cubicBezTo>
                  <a:pt x="1350" y="749"/>
                  <a:pt x="1392" y="777"/>
                  <a:pt x="1411" y="818"/>
                </a:cubicBezTo>
                <a:cubicBezTo>
                  <a:pt x="1403" y="822"/>
                  <a:pt x="1396" y="826"/>
                  <a:pt x="1389" y="830"/>
                </a:cubicBezTo>
                <a:cubicBezTo>
                  <a:pt x="1373" y="797"/>
                  <a:pt x="1340" y="774"/>
                  <a:pt x="1301" y="774"/>
                </a:cubicBezTo>
                <a:cubicBezTo>
                  <a:pt x="1263" y="774"/>
                  <a:pt x="1229" y="797"/>
                  <a:pt x="1214" y="830"/>
                </a:cubicBezTo>
                <a:cubicBezTo>
                  <a:pt x="1207" y="826"/>
                  <a:pt x="1200" y="822"/>
                  <a:pt x="1192" y="818"/>
                </a:cubicBezTo>
                <a:cubicBezTo>
                  <a:pt x="1211" y="777"/>
                  <a:pt x="1253" y="749"/>
                  <a:pt x="1301" y="749"/>
                </a:cubicBezTo>
                <a:close/>
                <a:moveTo>
                  <a:pt x="1301" y="698"/>
                </a:moveTo>
                <a:cubicBezTo>
                  <a:pt x="1230" y="698"/>
                  <a:pt x="1169" y="742"/>
                  <a:pt x="1143" y="804"/>
                </a:cubicBezTo>
                <a:cubicBezTo>
                  <a:pt x="1152" y="806"/>
                  <a:pt x="1160" y="807"/>
                  <a:pt x="1168" y="810"/>
                </a:cubicBezTo>
                <a:cubicBezTo>
                  <a:pt x="1191" y="759"/>
                  <a:pt x="1242" y="723"/>
                  <a:pt x="1301" y="723"/>
                </a:cubicBezTo>
                <a:cubicBezTo>
                  <a:pt x="1361" y="723"/>
                  <a:pt x="1412" y="759"/>
                  <a:pt x="1435" y="810"/>
                </a:cubicBezTo>
                <a:cubicBezTo>
                  <a:pt x="1443" y="807"/>
                  <a:pt x="1451" y="806"/>
                  <a:pt x="1460" y="804"/>
                </a:cubicBezTo>
                <a:cubicBezTo>
                  <a:pt x="1434" y="742"/>
                  <a:pt x="1373" y="698"/>
                  <a:pt x="1301" y="698"/>
                </a:cubicBezTo>
                <a:close/>
                <a:moveTo>
                  <a:pt x="1301" y="600"/>
                </a:moveTo>
                <a:cubicBezTo>
                  <a:pt x="1313" y="600"/>
                  <a:pt x="1322" y="609"/>
                  <a:pt x="1322" y="621"/>
                </a:cubicBezTo>
                <a:cubicBezTo>
                  <a:pt x="1322" y="621"/>
                  <a:pt x="1322" y="621"/>
                  <a:pt x="1322" y="621"/>
                </a:cubicBezTo>
                <a:cubicBezTo>
                  <a:pt x="1281" y="621"/>
                  <a:pt x="1281" y="621"/>
                  <a:pt x="1281" y="621"/>
                </a:cubicBezTo>
                <a:cubicBezTo>
                  <a:pt x="1281" y="621"/>
                  <a:pt x="1281" y="621"/>
                  <a:pt x="1281" y="621"/>
                </a:cubicBezTo>
                <a:cubicBezTo>
                  <a:pt x="1281" y="609"/>
                  <a:pt x="1290" y="600"/>
                  <a:pt x="1301" y="600"/>
                </a:cubicBezTo>
                <a:close/>
                <a:moveTo>
                  <a:pt x="1301" y="550"/>
                </a:moveTo>
                <a:cubicBezTo>
                  <a:pt x="1332" y="550"/>
                  <a:pt x="1357" y="569"/>
                  <a:pt x="1367" y="596"/>
                </a:cubicBezTo>
                <a:cubicBezTo>
                  <a:pt x="1360" y="602"/>
                  <a:pt x="1353" y="608"/>
                  <a:pt x="1346" y="615"/>
                </a:cubicBezTo>
                <a:cubicBezTo>
                  <a:pt x="1344" y="593"/>
                  <a:pt x="1325" y="575"/>
                  <a:pt x="1301" y="575"/>
                </a:cubicBezTo>
                <a:cubicBezTo>
                  <a:pt x="1278" y="575"/>
                  <a:pt x="1259" y="593"/>
                  <a:pt x="1256" y="615"/>
                </a:cubicBezTo>
                <a:cubicBezTo>
                  <a:pt x="1250" y="608"/>
                  <a:pt x="1243" y="602"/>
                  <a:pt x="1235" y="596"/>
                </a:cubicBezTo>
                <a:cubicBezTo>
                  <a:pt x="1245" y="569"/>
                  <a:pt x="1271" y="550"/>
                  <a:pt x="1301" y="550"/>
                </a:cubicBezTo>
                <a:close/>
                <a:moveTo>
                  <a:pt x="1301" y="500"/>
                </a:moveTo>
                <a:cubicBezTo>
                  <a:pt x="1350" y="500"/>
                  <a:pt x="1392" y="528"/>
                  <a:pt x="1411" y="569"/>
                </a:cubicBezTo>
                <a:cubicBezTo>
                  <a:pt x="1403" y="573"/>
                  <a:pt x="1396" y="577"/>
                  <a:pt x="1389" y="581"/>
                </a:cubicBezTo>
                <a:cubicBezTo>
                  <a:pt x="1373" y="548"/>
                  <a:pt x="1340" y="525"/>
                  <a:pt x="1301" y="525"/>
                </a:cubicBezTo>
                <a:cubicBezTo>
                  <a:pt x="1263" y="525"/>
                  <a:pt x="1229" y="548"/>
                  <a:pt x="1214" y="581"/>
                </a:cubicBezTo>
                <a:cubicBezTo>
                  <a:pt x="1207" y="577"/>
                  <a:pt x="1200" y="573"/>
                  <a:pt x="1192" y="569"/>
                </a:cubicBezTo>
                <a:cubicBezTo>
                  <a:pt x="1211" y="528"/>
                  <a:pt x="1253" y="500"/>
                  <a:pt x="1301" y="500"/>
                </a:cubicBezTo>
                <a:close/>
                <a:moveTo>
                  <a:pt x="1301" y="449"/>
                </a:moveTo>
                <a:cubicBezTo>
                  <a:pt x="1230" y="449"/>
                  <a:pt x="1169" y="493"/>
                  <a:pt x="1143" y="555"/>
                </a:cubicBezTo>
                <a:cubicBezTo>
                  <a:pt x="1152" y="557"/>
                  <a:pt x="1160" y="558"/>
                  <a:pt x="1168" y="561"/>
                </a:cubicBezTo>
                <a:cubicBezTo>
                  <a:pt x="1191" y="510"/>
                  <a:pt x="1242" y="475"/>
                  <a:pt x="1301" y="475"/>
                </a:cubicBezTo>
                <a:cubicBezTo>
                  <a:pt x="1361" y="475"/>
                  <a:pt x="1412" y="510"/>
                  <a:pt x="1435" y="561"/>
                </a:cubicBezTo>
                <a:cubicBezTo>
                  <a:pt x="1443" y="558"/>
                  <a:pt x="1451" y="557"/>
                  <a:pt x="1460" y="555"/>
                </a:cubicBezTo>
                <a:cubicBezTo>
                  <a:pt x="1434" y="493"/>
                  <a:pt x="1373" y="449"/>
                  <a:pt x="1301" y="449"/>
                </a:cubicBezTo>
                <a:close/>
                <a:moveTo>
                  <a:pt x="1301" y="351"/>
                </a:moveTo>
                <a:cubicBezTo>
                  <a:pt x="1313" y="351"/>
                  <a:pt x="1322" y="360"/>
                  <a:pt x="1322" y="372"/>
                </a:cubicBezTo>
                <a:cubicBezTo>
                  <a:pt x="1322" y="372"/>
                  <a:pt x="1322" y="372"/>
                  <a:pt x="1322" y="372"/>
                </a:cubicBezTo>
                <a:cubicBezTo>
                  <a:pt x="1281" y="372"/>
                  <a:pt x="1281" y="372"/>
                  <a:pt x="1281" y="372"/>
                </a:cubicBezTo>
                <a:cubicBezTo>
                  <a:pt x="1281" y="372"/>
                  <a:pt x="1281" y="372"/>
                  <a:pt x="1281" y="372"/>
                </a:cubicBezTo>
                <a:cubicBezTo>
                  <a:pt x="1281" y="360"/>
                  <a:pt x="1290" y="351"/>
                  <a:pt x="1301" y="351"/>
                </a:cubicBezTo>
                <a:close/>
                <a:moveTo>
                  <a:pt x="1301" y="301"/>
                </a:moveTo>
                <a:cubicBezTo>
                  <a:pt x="1332" y="301"/>
                  <a:pt x="1357" y="320"/>
                  <a:pt x="1367" y="347"/>
                </a:cubicBezTo>
                <a:cubicBezTo>
                  <a:pt x="1360" y="353"/>
                  <a:pt x="1353" y="359"/>
                  <a:pt x="1346" y="366"/>
                </a:cubicBezTo>
                <a:cubicBezTo>
                  <a:pt x="1344" y="344"/>
                  <a:pt x="1325" y="326"/>
                  <a:pt x="1301" y="326"/>
                </a:cubicBezTo>
                <a:cubicBezTo>
                  <a:pt x="1278" y="326"/>
                  <a:pt x="1259" y="344"/>
                  <a:pt x="1256" y="366"/>
                </a:cubicBezTo>
                <a:cubicBezTo>
                  <a:pt x="1250" y="359"/>
                  <a:pt x="1243" y="353"/>
                  <a:pt x="1235" y="347"/>
                </a:cubicBezTo>
                <a:cubicBezTo>
                  <a:pt x="1245" y="320"/>
                  <a:pt x="1271" y="301"/>
                  <a:pt x="1301" y="301"/>
                </a:cubicBezTo>
                <a:close/>
                <a:moveTo>
                  <a:pt x="1301" y="251"/>
                </a:moveTo>
                <a:cubicBezTo>
                  <a:pt x="1350" y="251"/>
                  <a:pt x="1392" y="279"/>
                  <a:pt x="1411" y="320"/>
                </a:cubicBezTo>
                <a:cubicBezTo>
                  <a:pt x="1403" y="324"/>
                  <a:pt x="1396" y="328"/>
                  <a:pt x="1389" y="332"/>
                </a:cubicBezTo>
                <a:cubicBezTo>
                  <a:pt x="1373" y="299"/>
                  <a:pt x="1340" y="276"/>
                  <a:pt x="1301" y="276"/>
                </a:cubicBezTo>
                <a:cubicBezTo>
                  <a:pt x="1263" y="276"/>
                  <a:pt x="1229" y="299"/>
                  <a:pt x="1214" y="332"/>
                </a:cubicBezTo>
                <a:cubicBezTo>
                  <a:pt x="1207" y="328"/>
                  <a:pt x="1200" y="324"/>
                  <a:pt x="1192" y="320"/>
                </a:cubicBezTo>
                <a:cubicBezTo>
                  <a:pt x="1211" y="279"/>
                  <a:pt x="1253" y="251"/>
                  <a:pt x="1301" y="251"/>
                </a:cubicBezTo>
                <a:close/>
                <a:moveTo>
                  <a:pt x="1301" y="200"/>
                </a:moveTo>
                <a:cubicBezTo>
                  <a:pt x="1230" y="200"/>
                  <a:pt x="1169" y="244"/>
                  <a:pt x="1143" y="306"/>
                </a:cubicBezTo>
                <a:cubicBezTo>
                  <a:pt x="1152" y="308"/>
                  <a:pt x="1160" y="309"/>
                  <a:pt x="1168" y="312"/>
                </a:cubicBezTo>
                <a:cubicBezTo>
                  <a:pt x="1191" y="261"/>
                  <a:pt x="1242" y="226"/>
                  <a:pt x="1301" y="226"/>
                </a:cubicBezTo>
                <a:cubicBezTo>
                  <a:pt x="1361" y="226"/>
                  <a:pt x="1412" y="261"/>
                  <a:pt x="1435" y="312"/>
                </a:cubicBezTo>
                <a:cubicBezTo>
                  <a:pt x="1443" y="309"/>
                  <a:pt x="1451" y="308"/>
                  <a:pt x="1460" y="306"/>
                </a:cubicBezTo>
                <a:cubicBezTo>
                  <a:pt x="1434" y="244"/>
                  <a:pt x="1373" y="200"/>
                  <a:pt x="1301" y="200"/>
                </a:cubicBezTo>
                <a:close/>
                <a:moveTo>
                  <a:pt x="1301" y="102"/>
                </a:moveTo>
                <a:cubicBezTo>
                  <a:pt x="1313" y="102"/>
                  <a:pt x="1322" y="111"/>
                  <a:pt x="1322" y="123"/>
                </a:cubicBezTo>
                <a:cubicBezTo>
                  <a:pt x="1322" y="123"/>
                  <a:pt x="1322" y="123"/>
                  <a:pt x="1322" y="123"/>
                </a:cubicBezTo>
                <a:cubicBezTo>
                  <a:pt x="1281" y="123"/>
                  <a:pt x="1281" y="123"/>
                  <a:pt x="1281" y="123"/>
                </a:cubicBezTo>
                <a:cubicBezTo>
                  <a:pt x="1281" y="123"/>
                  <a:pt x="1281" y="123"/>
                  <a:pt x="1281" y="123"/>
                </a:cubicBezTo>
                <a:cubicBezTo>
                  <a:pt x="1281" y="111"/>
                  <a:pt x="1290" y="102"/>
                  <a:pt x="1301" y="102"/>
                </a:cubicBezTo>
                <a:close/>
                <a:moveTo>
                  <a:pt x="1301" y="52"/>
                </a:moveTo>
                <a:cubicBezTo>
                  <a:pt x="1332" y="52"/>
                  <a:pt x="1357" y="71"/>
                  <a:pt x="1367" y="98"/>
                </a:cubicBezTo>
                <a:cubicBezTo>
                  <a:pt x="1360" y="104"/>
                  <a:pt x="1353" y="110"/>
                  <a:pt x="1346" y="117"/>
                </a:cubicBezTo>
                <a:cubicBezTo>
                  <a:pt x="1344" y="95"/>
                  <a:pt x="1325" y="77"/>
                  <a:pt x="1301" y="77"/>
                </a:cubicBezTo>
                <a:cubicBezTo>
                  <a:pt x="1278" y="77"/>
                  <a:pt x="1259" y="95"/>
                  <a:pt x="1256" y="117"/>
                </a:cubicBezTo>
                <a:cubicBezTo>
                  <a:pt x="1250" y="110"/>
                  <a:pt x="1243" y="104"/>
                  <a:pt x="1235" y="98"/>
                </a:cubicBezTo>
                <a:cubicBezTo>
                  <a:pt x="1245" y="71"/>
                  <a:pt x="1271" y="52"/>
                  <a:pt x="1301" y="52"/>
                </a:cubicBezTo>
                <a:close/>
                <a:moveTo>
                  <a:pt x="1301" y="2"/>
                </a:moveTo>
                <a:cubicBezTo>
                  <a:pt x="1350" y="2"/>
                  <a:pt x="1392" y="30"/>
                  <a:pt x="1411" y="71"/>
                </a:cubicBezTo>
                <a:cubicBezTo>
                  <a:pt x="1403" y="75"/>
                  <a:pt x="1396" y="79"/>
                  <a:pt x="1389" y="83"/>
                </a:cubicBezTo>
                <a:cubicBezTo>
                  <a:pt x="1373" y="50"/>
                  <a:pt x="1340" y="27"/>
                  <a:pt x="1301" y="27"/>
                </a:cubicBezTo>
                <a:cubicBezTo>
                  <a:pt x="1263" y="27"/>
                  <a:pt x="1229" y="50"/>
                  <a:pt x="1214" y="83"/>
                </a:cubicBezTo>
                <a:cubicBezTo>
                  <a:pt x="1207" y="79"/>
                  <a:pt x="1200" y="75"/>
                  <a:pt x="1192" y="71"/>
                </a:cubicBezTo>
                <a:cubicBezTo>
                  <a:pt x="1211" y="30"/>
                  <a:pt x="1253" y="2"/>
                  <a:pt x="1301" y="2"/>
                </a:cubicBezTo>
                <a:close/>
                <a:moveTo>
                  <a:pt x="1421" y="0"/>
                </a:moveTo>
                <a:cubicBezTo>
                  <a:pt x="1380" y="0"/>
                  <a:pt x="1380" y="0"/>
                  <a:pt x="1380" y="0"/>
                </a:cubicBezTo>
                <a:cubicBezTo>
                  <a:pt x="1404" y="15"/>
                  <a:pt x="1423" y="37"/>
                  <a:pt x="1435" y="63"/>
                </a:cubicBezTo>
                <a:cubicBezTo>
                  <a:pt x="1443" y="60"/>
                  <a:pt x="1451" y="59"/>
                  <a:pt x="1460" y="57"/>
                </a:cubicBezTo>
                <a:cubicBezTo>
                  <a:pt x="1451" y="36"/>
                  <a:pt x="1437" y="16"/>
                  <a:pt x="1421" y="0"/>
                </a:cubicBezTo>
                <a:close/>
                <a:moveTo>
                  <a:pt x="1222" y="0"/>
                </a:moveTo>
                <a:cubicBezTo>
                  <a:pt x="1182" y="0"/>
                  <a:pt x="1182" y="0"/>
                  <a:pt x="1182" y="0"/>
                </a:cubicBezTo>
                <a:cubicBezTo>
                  <a:pt x="1165" y="16"/>
                  <a:pt x="1152" y="36"/>
                  <a:pt x="1143" y="57"/>
                </a:cubicBezTo>
                <a:cubicBezTo>
                  <a:pt x="1152" y="59"/>
                  <a:pt x="1160" y="60"/>
                  <a:pt x="1168" y="63"/>
                </a:cubicBezTo>
                <a:cubicBezTo>
                  <a:pt x="1180" y="37"/>
                  <a:pt x="1199" y="15"/>
                  <a:pt x="1222" y="0"/>
                </a:cubicBezTo>
                <a:close/>
                <a:moveTo>
                  <a:pt x="930" y="2192"/>
                </a:moveTo>
                <a:cubicBezTo>
                  <a:pt x="976" y="2192"/>
                  <a:pt x="1018" y="2211"/>
                  <a:pt x="1049" y="2241"/>
                </a:cubicBezTo>
                <a:cubicBezTo>
                  <a:pt x="1009" y="2241"/>
                  <a:pt x="1009" y="2241"/>
                  <a:pt x="1009" y="2241"/>
                </a:cubicBezTo>
                <a:cubicBezTo>
                  <a:pt x="986" y="2226"/>
                  <a:pt x="959" y="2217"/>
                  <a:pt x="930" y="2217"/>
                </a:cubicBezTo>
                <a:cubicBezTo>
                  <a:pt x="900" y="2217"/>
                  <a:pt x="873" y="2226"/>
                  <a:pt x="850" y="2241"/>
                </a:cubicBezTo>
                <a:cubicBezTo>
                  <a:pt x="810" y="2241"/>
                  <a:pt x="810" y="2241"/>
                  <a:pt x="810" y="2241"/>
                </a:cubicBezTo>
                <a:cubicBezTo>
                  <a:pt x="841" y="2211"/>
                  <a:pt x="883" y="2192"/>
                  <a:pt x="930" y="2192"/>
                </a:cubicBezTo>
                <a:close/>
                <a:moveTo>
                  <a:pt x="744" y="2220"/>
                </a:moveTo>
                <a:cubicBezTo>
                  <a:pt x="732" y="2220"/>
                  <a:pt x="723" y="2229"/>
                  <a:pt x="723" y="2240"/>
                </a:cubicBezTo>
                <a:cubicBezTo>
                  <a:pt x="723" y="2240"/>
                  <a:pt x="723" y="2240"/>
                  <a:pt x="723" y="2241"/>
                </a:cubicBezTo>
                <a:cubicBezTo>
                  <a:pt x="764" y="2241"/>
                  <a:pt x="764" y="2241"/>
                  <a:pt x="764" y="2241"/>
                </a:cubicBezTo>
                <a:cubicBezTo>
                  <a:pt x="764" y="2240"/>
                  <a:pt x="764" y="2240"/>
                  <a:pt x="764" y="2240"/>
                </a:cubicBezTo>
                <a:cubicBezTo>
                  <a:pt x="764" y="2229"/>
                  <a:pt x="755" y="2220"/>
                  <a:pt x="744" y="2220"/>
                </a:cubicBezTo>
                <a:close/>
                <a:moveTo>
                  <a:pt x="744" y="2169"/>
                </a:moveTo>
                <a:cubicBezTo>
                  <a:pt x="774" y="2169"/>
                  <a:pt x="799" y="2188"/>
                  <a:pt x="810" y="2215"/>
                </a:cubicBezTo>
                <a:cubicBezTo>
                  <a:pt x="802" y="2221"/>
                  <a:pt x="795" y="2228"/>
                  <a:pt x="789" y="2235"/>
                </a:cubicBezTo>
                <a:cubicBezTo>
                  <a:pt x="786" y="2212"/>
                  <a:pt x="767" y="2195"/>
                  <a:pt x="744" y="2195"/>
                </a:cubicBezTo>
                <a:cubicBezTo>
                  <a:pt x="720" y="2195"/>
                  <a:pt x="701" y="2212"/>
                  <a:pt x="698" y="2235"/>
                </a:cubicBezTo>
                <a:cubicBezTo>
                  <a:pt x="692" y="2228"/>
                  <a:pt x="685" y="2221"/>
                  <a:pt x="677" y="2215"/>
                </a:cubicBezTo>
                <a:cubicBezTo>
                  <a:pt x="688" y="2188"/>
                  <a:pt x="713" y="2169"/>
                  <a:pt x="744" y="2169"/>
                </a:cubicBezTo>
                <a:close/>
                <a:moveTo>
                  <a:pt x="744" y="2119"/>
                </a:moveTo>
                <a:cubicBezTo>
                  <a:pt x="695" y="2119"/>
                  <a:pt x="653" y="2148"/>
                  <a:pt x="634" y="2189"/>
                </a:cubicBezTo>
                <a:cubicBezTo>
                  <a:pt x="642" y="2192"/>
                  <a:pt x="649" y="2196"/>
                  <a:pt x="656" y="2200"/>
                </a:cubicBezTo>
                <a:cubicBezTo>
                  <a:pt x="671" y="2167"/>
                  <a:pt x="705" y="2144"/>
                  <a:pt x="744" y="2144"/>
                </a:cubicBezTo>
                <a:cubicBezTo>
                  <a:pt x="782" y="2144"/>
                  <a:pt x="816" y="2167"/>
                  <a:pt x="831" y="2200"/>
                </a:cubicBezTo>
                <a:cubicBezTo>
                  <a:pt x="838" y="2196"/>
                  <a:pt x="845" y="2192"/>
                  <a:pt x="853" y="2189"/>
                </a:cubicBezTo>
                <a:cubicBezTo>
                  <a:pt x="834" y="2148"/>
                  <a:pt x="792" y="2119"/>
                  <a:pt x="744" y="2119"/>
                </a:cubicBezTo>
                <a:close/>
                <a:moveTo>
                  <a:pt x="744" y="2069"/>
                </a:moveTo>
                <a:cubicBezTo>
                  <a:pt x="672" y="2069"/>
                  <a:pt x="611" y="2113"/>
                  <a:pt x="585" y="2175"/>
                </a:cubicBezTo>
                <a:cubicBezTo>
                  <a:pt x="594" y="2176"/>
                  <a:pt x="602" y="2178"/>
                  <a:pt x="610" y="2180"/>
                </a:cubicBezTo>
                <a:cubicBezTo>
                  <a:pt x="633" y="2129"/>
                  <a:pt x="684" y="2094"/>
                  <a:pt x="744" y="2094"/>
                </a:cubicBezTo>
                <a:cubicBezTo>
                  <a:pt x="803" y="2094"/>
                  <a:pt x="854" y="2129"/>
                  <a:pt x="877" y="2180"/>
                </a:cubicBezTo>
                <a:cubicBezTo>
                  <a:pt x="885" y="2178"/>
                  <a:pt x="893" y="2176"/>
                  <a:pt x="902" y="2175"/>
                </a:cubicBezTo>
                <a:cubicBezTo>
                  <a:pt x="876" y="2113"/>
                  <a:pt x="815" y="2069"/>
                  <a:pt x="744" y="2069"/>
                </a:cubicBezTo>
                <a:close/>
                <a:moveTo>
                  <a:pt x="1116" y="2220"/>
                </a:moveTo>
                <a:cubicBezTo>
                  <a:pt x="1128" y="2220"/>
                  <a:pt x="1137" y="2229"/>
                  <a:pt x="1137" y="2240"/>
                </a:cubicBezTo>
                <a:cubicBezTo>
                  <a:pt x="1137" y="2240"/>
                  <a:pt x="1137" y="2240"/>
                  <a:pt x="1137" y="2241"/>
                </a:cubicBezTo>
                <a:cubicBezTo>
                  <a:pt x="1096" y="2241"/>
                  <a:pt x="1096" y="2241"/>
                  <a:pt x="1096" y="2241"/>
                </a:cubicBezTo>
                <a:cubicBezTo>
                  <a:pt x="1096" y="2240"/>
                  <a:pt x="1096" y="2240"/>
                  <a:pt x="1096" y="2240"/>
                </a:cubicBezTo>
                <a:cubicBezTo>
                  <a:pt x="1096" y="2229"/>
                  <a:pt x="1105" y="2220"/>
                  <a:pt x="1116" y="2220"/>
                </a:cubicBezTo>
                <a:close/>
                <a:moveTo>
                  <a:pt x="1116" y="2169"/>
                </a:moveTo>
                <a:cubicBezTo>
                  <a:pt x="1086" y="2169"/>
                  <a:pt x="1060" y="2188"/>
                  <a:pt x="1050" y="2215"/>
                </a:cubicBezTo>
                <a:cubicBezTo>
                  <a:pt x="1058" y="2221"/>
                  <a:pt x="1065" y="2228"/>
                  <a:pt x="1071" y="2235"/>
                </a:cubicBezTo>
                <a:cubicBezTo>
                  <a:pt x="1074" y="2212"/>
                  <a:pt x="1093" y="2195"/>
                  <a:pt x="1116" y="2195"/>
                </a:cubicBezTo>
                <a:cubicBezTo>
                  <a:pt x="1140" y="2195"/>
                  <a:pt x="1159" y="2212"/>
                  <a:pt x="1161" y="2235"/>
                </a:cubicBezTo>
                <a:cubicBezTo>
                  <a:pt x="1168" y="2228"/>
                  <a:pt x="1175" y="2221"/>
                  <a:pt x="1182" y="2215"/>
                </a:cubicBezTo>
                <a:cubicBezTo>
                  <a:pt x="1172" y="2188"/>
                  <a:pt x="1147" y="2169"/>
                  <a:pt x="1116" y="2169"/>
                </a:cubicBezTo>
                <a:close/>
                <a:moveTo>
                  <a:pt x="1116" y="2119"/>
                </a:moveTo>
                <a:cubicBezTo>
                  <a:pt x="1068" y="2119"/>
                  <a:pt x="1026" y="2148"/>
                  <a:pt x="1007" y="2189"/>
                </a:cubicBezTo>
                <a:cubicBezTo>
                  <a:pt x="1015" y="2192"/>
                  <a:pt x="1022" y="2196"/>
                  <a:pt x="1029" y="2200"/>
                </a:cubicBezTo>
                <a:cubicBezTo>
                  <a:pt x="1044" y="2167"/>
                  <a:pt x="1078" y="2144"/>
                  <a:pt x="1116" y="2144"/>
                </a:cubicBezTo>
                <a:cubicBezTo>
                  <a:pt x="1155" y="2144"/>
                  <a:pt x="1188" y="2167"/>
                  <a:pt x="1203" y="2200"/>
                </a:cubicBezTo>
                <a:cubicBezTo>
                  <a:pt x="1211" y="2196"/>
                  <a:pt x="1218" y="2192"/>
                  <a:pt x="1226" y="2189"/>
                </a:cubicBezTo>
                <a:cubicBezTo>
                  <a:pt x="1207" y="2148"/>
                  <a:pt x="1165" y="2119"/>
                  <a:pt x="1116" y="2119"/>
                </a:cubicBezTo>
                <a:close/>
                <a:moveTo>
                  <a:pt x="1116" y="2069"/>
                </a:moveTo>
                <a:cubicBezTo>
                  <a:pt x="1045" y="2069"/>
                  <a:pt x="984" y="2113"/>
                  <a:pt x="958" y="2175"/>
                </a:cubicBezTo>
                <a:cubicBezTo>
                  <a:pt x="967" y="2176"/>
                  <a:pt x="975" y="2178"/>
                  <a:pt x="983" y="2180"/>
                </a:cubicBezTo>
                <a:cubicBezTo>
                  <a:pt x="1006" y="2129"/>
                  <a:pt x="1057" y="2094"/>
                  <a:pt x="1116" y="2094"/>
                </a:cubicBezTo>
                <a:cubicBezTo>
                  <a:pt x="1176" y="2094"/>
                  <a:pt x="1227" y="2129"/>
                  <a:pt x="1250" y="2180"/>
                </a:cubicBezTo>
                <a:cubicBezTo>
                  <a:pt x="1258" y="2178"/>
                  <a:pt x="1266" y="2176"/>
                  <a:pt x="1275" y="2175"/>
                </a:cubicBezTo>
                <a:cubicBezTo>
                  <a:pt x="1249" y="2113"/>
                  <a:pt x="1188" y="2069"/>
                  <a:pt x="1116" y="2069"/>
                </a:cubicBezTo>
                <a:close/>
                <a:moveTo>
                  <a:pt x="930" y="2094"/>
                </a:moveTo>
                <a:cubicBezTo>
                  <a:pt x="941" y="2094"/>
                  <a:pt x="950" y="2103"/>
                  <a:pt x="950" y="2114"/>
                </a:cubicBezTo>
                <a:cubicBezTo>
                  <a:pt x="950" y="2115"/>
                  <a:pt x="950" y="2115"/>
                  <a:pt x="950" y="2115"/>
                </a:cubicBezTo>
                <a:cubicBezTo>
                  <a:pt x="909" y="2115"/>
                  <a:pt x="909" y="2115"/>
                  <a:pt x="909" y="2115"/>
                </a:cubicBezTo>
                <a:cubicBezTo>
                  <a:pt x="909" y="2115"/>
                  <a:pt x="909" y="2115"/>
                  <a:pt x="909" y="2114"/>
                </a:cubicBezTo>
                <a:cubicBezTo>
                  <a:pt x="909" y="2103"/>
                  <a:pt x="918" y="2094"/>
                  <a:pt x="930" y="2094"/>
                </a:cubicBezTo>
                <a:close/>
                <a:moveTo>
                  <a:pt x="930" y="2044"/>
                </a:moveTo>
                <a:cubicBezTo>
                  <a:pt x="960" y="2044"/>
                  <a:pt x="986" y="2063"/>
                  <a:pt x="996" y="2090"/>
                </a:cubicBezTo>
                <a:cubicBezTo>
                  <a:pt x="988" y="2095"/>
                  <a:pt x="981" y="2102"/>
                  <a:pt x="975" y="2109"/>
                </a:cubicBezTo>
                <a:cubicBezTo>
                  <a:pt x="972" y="2086"/>
                  <a:pt x="953" y="2069"/>
                  <a:pt x="930" y="2069"/>
                </a:cubicBezTo>
                <a:cubicBezTo>
                  <a:pt x="906" y="2069"/>
                  <a:pt x="887" y="2086"/>
                  <a:pt x="885" y="2109"/>
                </a:cubicBezTo>
                <a:cubicBezTo>
                  <a:pt x="878" y="2102"/>
                  <a:pt x="871" y="2095"/>
                  <a:pt x="864" y="2090"/>
                </a:cubicBezTo>
                <a:cubicBezTo>
                  <a:pt x="874" y="2063"/>
                  <a:pt x="899" y="2044"/>
                  <a:pt x="930" y="2044"/>
                </a:cubicBezTo>
                <a:close/>
                <a:moveTo>
                  <a:pt x="930" y="1994"/>
                </a:moveTo>
                <a:cubicBezTo>
                  <a:pt x="978" y="1994"/>
                  <a:pt x="1020" y="2022"/>
                  <a:pt x="1039" y="2063"/>
                </a:cubicBezTo>
                <a:cubicBezTo>
                  <a:pt x="1031" y="2067"/>
                  <a:pt x="1024" y="2070"/>
                  <a:pt x="1017" y="2075"/>
                </a:cubicBezTo>
                <a:cubicBezTo>
                  <a:pt x="1002" y="2042"/>
                  <a:pt x="968" y="2019"/>
                  <a:pt x="930" y="2019"/>
                </a:cubicBezTo>
                <a:cubicBezTo>
                  <a:pt x="891" y="2019"/>
                  <a:pt x="858" y="2042"/>
                  <a:pt x="842" y="2075"/>
                </a:cubicBezTo>
                <a:cubicBezTo>
                  <a:pt x="835" y="2070"/>
                  <a:pt x="828" y="2067"/>
                  <a:pt x="820" y="2063"/>
                </a:cubicBezTo>
                <a:cubicBezTo>
                  <a:pt x="839" y="2022"/>
                  <a:pt x="881" y="1994"/>
                  <a:pt x="930" y="1994"/>
                </a:cubicBezTo>
                <a:close/>
                <a:moveTo>
                  <a:pt x="930" y="1943"/>
                </a:moveTo>
                <a:cubicBezTo>
                  <a:pt x="858" y="1943"/>
                  <a:pt x="797" y="1987"/>
                  <a:pt x="771" y="2049"/>
                </a:cubicBezTo>
                <a:cubicBezTo>
                  <a:pt x="780" y="2051"/>
                  <a:pt x="788" y="2052"/>
                  <a:pt x="796" y="2055"/>
                </a:cubicBezTo>
                <a:cubicBezTo>
                  <a:pt x="819" y="2004"/>
                  <a:pt x="870" y="1968"/>
                  <a:pt x="930" y="1968"/>
                </a:cubicBezTo>
                <a:cubicBezTo>
                  <a:pt x="989" y="1968"/>
                  <a:pt x="1040" y="2004"/>
                  <a:pt x="1063" y="2055"/>
                </a:cubicBezTo>
                <a:cubicBezTo>
                  <a:pt x="1071" y="2052"/>
                  <a:pt x="1079" y="2051"/>
                  <a:pt x="1088" y="2049"/>
                </a:cubicBezTo>
                <a:cubicBezTo>
                  <a:pt x="1062" y="1987"/>
                  <a:pt x="1001" y="1943"/>
                  <a:pt x="930" y="1943"/>
                </a:cubicBezTo>
                <a:close/>
                <a:moveTo>
                  <a:pt x="744" y="1971"/>
                </a:moveTo>
                <a:cubicBezTo>
                  <a:pt x="732" y="1971"/>
                  <a:pt x="723" y="1980"/>
                  <a:pt x="723" y="1991"/>
                </a:cubicBezTo>
                <a:cubicBezTo>
                  <a:pt x="723" y="1991"/>
                  <a:pt x="723" y="1991"/>
                  <a:pt x="723" y="1992"/>
                </a:cubicBezTo>
                <a:cubicBezTo>
                  <a:pt x="764" y="1992"/>
                  <a:pt x="764" y="1992"/>
                  <a:pt x="764" y="1992"/>
                </a:cubicBezTo>
                <a:cubicBezTo>
                  <a:pt x="764" y="1991"/>
                  <a:pt x="764" y="1991"/>
                  <a:pt x="764" y="1991"/>
                </a:cubicBezTo>
                <a:cubicBezTo>
                  <a:pt x="764" y="1980"/>
                  <a:pt x="755" y="1971"/>
                  <a:pt x="744" y="1971"/>
                </a:cubicBezTo>
                <a:close/>
                <a:moveTo>
                  <a:pt x="744" y="1920"/>
                </a:moveTo>
                <a:cubicBezTo>
                  <a:pt x="774" y="1920"/>
                  <a:pt x="799" y="1939"/>
                  <a:pt x="810" y="1966"/>
                </a:cubicBezTo>
                <a:cubicBezTo>
                  <a:pt x="802" y="1972"/>
                  <a:pt x="795" y="1979"/>
                  <a:pt x="789" y="1986"/>
                </a:cubicBezTo>
                <a:cubicBezTo>
                  <a:pt x="786" y="1963"/>
                  <a:pt x="767" y="1946"/>
                  <a:pt x="744" y="1946"/>
                </a:cubicBezTo>
                <a:cubicBezTo>
                  <a:pt x="720" y="1946"/>
                  <a:pt x="701" y="1963"/>
                  <a:pt x="698" y="1986"/>
                </a:cubicBezTo>
                <a:cubicBezTo>
                  <a:pt x="692" y="1979"/>
                  <a:pt x="685" y="1972"/>
                  <a:pt x="677" y="1966"/>
                </a:cubicBezTo>
                <a:cubicBezTo>
                  <a:pt x="688" y="1939"/>
                  <a:pt x="713" y="1920"/>
                  <a:pt x="744" y="1920"/>
                </a:cubicBezTo>
                <a:close/>
                <a:moveTo>
                  <a:pt x="744" y="1870"/>
                </a:moveTo>
                <a:cubicBezTo>
                  <a:pt x="792" y="1870"/>
                  <a:pt x="834" y="1899"/>
                  <a:pt x="853" y="1940"/>
                </a:cubicBezTo>
                <a:cubicBezTo>
                  <a:pt x="845" y="1943"/>
                  <a:pt x="838" y="1947"/>
                  <a:pt x="831" y="1951"/>
                </a:cubicBezTo>
                <a:cubicBezTo>
                  <a:pt x="816" y="1918"/>
                  <a:pt x="782" y="1895"/>
                  <a:pt x="744" y="1895"/>
                </a:cubicBezTo>
                <a:cubicBezTo>
                  <a:pt x="705" y="1895"/>
                  <a:pt x="671" y="1918"/>
                  <a:pt x="656" y="1951"/>
                </a:cubicBezTo>
                <a:cubicBezTo>
                  <a:pt x="649" y="1947"/>
                  <a:pt x="642" y="1943"/>
                  <a:pt x="634" y="1940"/>
                </a:cubicBezTo>
                <a:cubicBezTo>
                  <a:pt x="653" y="1899"/>
                  <a:pt x="695" y="1870"/>
                  <a:pt x="744" y="1870"/>
                </a:cubicBezTo>
                <a:close/>
                <a:moveTo>
                  <a:pt x="744" y="1820"/>
                </a:moveTo>
                <a:cubicBezTo>
                  <a:pt x="672" y="1820"/>
                  <a:pt x="611" y="1864"/>
                  <a:pt x="585" y="1926"/>
                </a:cubicBezTo>
                <a:cubicBezTo>
                  <a:pt x="594" y="1927"/>
                  <a:pt x="602" y="1929"/>
                  <a:pt x="610" y="1931"/>
                </a:cubicBezTo>
                <a:cubicBezTo>
                  <a:pt x="633" y="1880"/>
                  <a:pt x="684" y="1845"/>
                  <a:pt x="744" y="1845"/>
                </a:cubicBezTo>
                <a:cubicBezTo>
                  <a:pt x="803" y="1845"/>
                  <a:pt x="854" y="1880"/>
                  <a:pt x="877" y="1931"/>
                </a:cubicBezTo>
                <a:cubicBezTo>
                  <a:pt x="885" y="1929"/>
                  <a:pt x="893" y="1927"/>
                  <a:pt x="902" y="1926"/>
                </a:cubicBezTo>
                <a:cubicBezTo>
                  <a:pt x="876" y="1864"/>
                  <a:pt x="815" y="1820"/>
                  <a:pt x="744" y="1820"/>
                </a:cubicBezTo>
                <a:close/>
                <a:moveTo>
                  <a:pt x="1116" y="1971"/>
                </a:moveTo>
                <a:cubicBezTo>
                  <a:pt x="1128" y="1971"/>
                  <a:pt x="1137" y="1980"/>
                  <a:pt x="1137" y="1991"/>
                </a:cubicBezTo>
                <a:cubicBezTo>
                  <a:pt x="1137" y="1991"/>
                  <a:pt x="1137" y="1991"/>
                  <a:pt x="1137" y="1992"/>
                </a:cubicBezTo>
                <a:cubicBezTo>
                  <a:pt x="1096" y="1992"/>
                  <a:pt x="1096" y="1992"/>
                  <a:pt x="1096" y="1992"/>
                </a:cubicBezTo>
                <a:cubicBezTo>
                  <a:pt x="1096" y="1991"/>
                  <a:pt x="1096" y="1991"/>
                  <a:pt x="1096" y="1991"/>
                </a:cubicBezTo>
                <a:cubicBezTo>
                  <a:pt x="1096" y="1980"/>
                  <a:pt x="1105" y="1971"/>
                  <a:pt x="1116" y="1971"/>
                </a:cubicBezTo>
                <a:close/>
                <a:moveTo>
                  <a:pt x="1116" y="1920"/>
                </a:moveTo>
                <a:cubicBezTo>
                  <a:pt x="1147" y="1920"/>
                  <a:pt x="1172" y="1939"/>
                  <a:pt x="1182" y="1966"/>
                </a:cubicBezTo>
                <a:cubicBezTo>
                  <a:pt x="1175" y="1972"/>
                  <a:pt x="1168" y="1979"/>
                  <a:pt x="1161" y="1986"/>
                </a:cubicBezTo>
                <a:cubicBezTo>
                  <a:pt x="1159" y="1963"/>
                  <a:pt x="1140" y="1946"/>
                  <a:pt x="1116" y="1946"/>
                </a:cubicBezTo>
                <a:cubicBezTo>
                  <a:pt x="1093" y="1946"/>
                  <a:pt x="1074" y="1963"/>
                  <a:pt x="1071" y="1986"/>
                </a:cubicBezTo>
                <a:cubicBezTo>
                  <a:pt x="1065" y="1979"/>
                  <a:pt x="1058" y="1972"/>
                  <a:pt x="1050" y="1966"/>
                </a:cubicBezTo>
                <a:cubicBezTo>
                  <a:pt x="1060" y="1939"/>
                  <a:pt x="1086" y="1920"/>
                  <a:pt x="1116" y="1920"/>
                </a:cubicBezTo>
                <a:close/>
                <a:moveTo>
                  <a:pt x="1116" y="1870"/>
                </a:moveTo>
                <a:cubicBezTo>
                  <a:pt x="1165" y="1870"/>
                  <a:pt x="1207" y="1899"/>
                  <a:pt x="1226" y="1940"/>
                </a:cubicBezTo>
                <a:cubicBezTo>
                  <a:pt x="1218" y="1943"/>
                  <a:pt x="1211" y="1947"/>
                  <a:pt x="1203" y="1951"/>
                </a:cubicBezTo>
                <a:cubicBezTo>
                  <a:pt x="1188" y="1918"/>
                  <a:pt x="1155" y="1895"/>
                  <a:pt x="1116" y="1895"/>
                </a:cubicBezTo>
                <a:cubicBezTo>
                  <a:pt x="1078" y="1895"/>
                  <a:pt x="1044" y="1918"/>
                  <a:pt x="1029" y="1951"/>
                </a:cubicBezTo>
                <a:cubicBezTo>
                  <a:pt x="1022" y="1947"/>
                  <a:pt x="1015" y="1943"/>
                  <a:pt x="1007" y="1940"/>
                </a:cubicBezTo>
                <a:cubicBezTo>
                  <a:pt x="1026" y="1899"/>
                  <a:pt x="1068" y="1870"/>
                  <a:pt x="1116" y="1870"/>
                </a:cubicBezTo>
                <a:close/>
                <a:moveTo>
                  <a:pt x="1116" y="1820"/>
                </a:moveTo>
                <a:cubicBezTo>
                  <a:pt x="1045" y="1820"/>
                  <a:pt x="984" y="1864"/>
                  <a:pt x="958" y="1926"/>
                </a:cubicBezTo>
                <a:cubicBezTo>
                  <a:pt x="967" y="1927"/>
                  <a:pt x="975" y="1929"/>
                  <a:pt x="983" y="1931"/>
                </a:cubicBezTo>
                <a:cubicBezTo>
                  <a:pt x="1006" y="1880"/>
                  <a:pt x="1057" y="1845"/>
                  <a:pt x="1116" y="1845"/>
                </a:cubicBezTo>
                <a:cubicBezTo>
                  <a:pt x="1176" y="1845"/>
                  <a:pt x="1227" y="1880"/>
                  <a:pt x="1250" y="1931"/>
                </a:cubicBezTo>
                <a:cubicBezTo>
                  <a:pt x="1258" y="1929"/>
                  <a:pt x="1266" y="1927"/>
                  <a:pt x="1275" y="1926"/>
                </a:cubicBezTo>
                <a:cubicBezTo>
                  <a:pt x="1249" y="1864"/>
                  <a:pt x="1188" y="1820"/>
                  <a:pt x="1116" y="1820"/>
                </a:cubicBezTo>
                <a:close/>
                <a:moveTo>
                  <a:pt x="930" y="1845"/>
                </a:moveTo>
                <a:cubicBezTo>
                  <a:pt x="941" y="1845"/>
                  <a:pt x="950" y="1854"/>
                  <a:pt x="950" y="1865"/>
                </a:cubicBezTo>
                <a:cubicBezTo>
                  <a:pt x="950" y="1866"/>
                  <a:pt x="950" y="1866"/>
                  <a:pt x="950" y="1866"/>
                </a:cubicBezTo>
                <a:cubicBezTo>
                  <a:pt x="909" y="1866"/>
                  <a:pt x="909" y="1866"/>
                  <a:pt x="909" y="1866"/>
                </a:cubicBezTo>
                <a:cubicBezTo>
                  <a:pt x="909" y="1866"/>
                  <a:pt x="909" y="1866"/>
                  <a:pt x="909" y="1865"/>
                </a:cubicBezTo>
                <a:cubicBezTo>
                  <a:pt x="909" y="1854"/>
                  <a:pt x="918" y="1845"/>
                  <a:pt x="930" y="1845"/>
                </a:cubicBezTo>
                <a:close/>
                <a:moveTo>
                  <a:pt x="930" y="1795"/>
                </a:moveTo>
                <a:cubicBezTo>
                  <a:pt x="960" y="1795"/>
                  <a:pt x="986" y="1814"/>
                  <a:pt x="996" y="1841"/>
                </a:cubicBezTo>
                <a:cubicBezTo>
                  <a:pt x="988" y="1846"/>
                  <a:pt x="981" y="1853"/>
                  <a:pt x="975" y="1860"/>
                </a:cubicBezTo>
                <a:cubicBezTo>
                  <a:pt x="972" y="1837"/>
                  <a:pt x="953" y="1820"/>
                  <a:pt x="930" y="1820"/>
                </a:cubicBezTo>
                <a:cubicBezTo>
                  <a:pt x="906" y="1820"/>
                  <a:pt x="887" y="1838"/>
                  <a:pt x="885" y="1860"/>
                </a:cubicBezTo>
                <a:cubicBezTo>
                  <a:pt x="878" y="1853"/>
                  <a:pt x="871" y="1847"/>
                  <a:pt x="864" y="1841"/>
                </a:cubicBezTo>
                <a:cubicBezTo>
                  <a:pt x="874" y="1814"/>
                  <a:pt x="899" y="1795"/>
                  <a:pt x="930" y="1795"/>
                </a:cubicBezTo>
                <a:close/>
                <a:moveTo>
                  <a:pt x="930" y="1745"/>
                </a:moveTo>
                <a:cubicBezTo>
                  <a:pt x="978" y="1745"/>
                  <a:pt x="1020" y="1773"/>
                  <a:pt x="1039" y="1814"/>
                </a:cubicBezTo>
                <a:cubicBezTo>
                  <a:pt x="1031" y="1818"/>
                  <a:pt x="1024" y="1821"/>
                  <a:pt x="1017" y="1826"/>
                </a:cubicBezTo>
                <a:cubicBezTo>
                  <a:pt x="1002" y="1793"/>
                  <a:pt x="968" y="1770"/>
                  <a:pt x="930" y="1770"/>
                </a:cubicBezTo>
                <a:cubicBezTo>
                  <a:pt x="891" y="1770"/>
                  <a:pt x="858" y="1793"/>
                  <a:pt x="842" y="1826"/>
                </a:cubicBezTo>
                <a:cubicBezTo>
                  <a:pt x="835" y="1821"/>
                  <a:pt x="828" y="1818"/>
                  <a:pt x="820" y="1814"/>
                </a:cubicBezTo>
                <a:cubicBezTo>
                  <a:pt x="839" y="1773"/>
                  <a:pt x="881" y="1745"/>
                  <a:pt x="930" y="1745"/>
                </a:cubicBezTo>
                <a:close/>
                <a:moveTo>
                  <a:pt x="930" y="1694"/>
                </a:moveTo>
                <a:cubicBezTo>
                  <a:pt x="858" y="1694"/>
                  <a:pt x="797" y="1738"/>
                  <a:pt x="771" y="1800"/>
                </a:cubicBezTo>
                <a:cubicBezTo>
                  <a:pt x="780" y="1802"/>
                  <a:pt x="788" y="1803"/>
                  <a:pt x="796" y="1806"/>
                </a:cubicBezTo>
                <a:cubicBezTo>
                  <a:pt x="819" y="1755"/>
                  <a:pt x="870" y="1719"/>
                  <a:pt x="930" y="1719"/>
                </a:cubicBezTo>
                <a:cubicBezTo>
                  <a:pt x="989" y="1719"/>
                  <a:pt x="1040" y="1755"/>
                  <a:pt x="1063" y="1806"/>
                </a:cubicBezTo>
                <a:cubicBezTo>
                  <a:pt x="1071" y="1803"/>
                  <a:pt x="1079" y="1802"/>
                  <a:pt x="1088" y="1800"/>
                </a:cubicBezTo>
                <a:cubicBezTo>
                  <a:pt x="1062" y="1738"/>
                  <a:pt x="1001" y="1694"/>
                  <a:pt x="930" y="1694"/>
                </a:cubicBezTo>
                <a:close/>
                <a:moveTo>
                  <a:pt x="744" y="1722"/>
                </a:moveTo>
                <a:cubicBezTo>
                  <a:pt x="732" y="1722"/>
                  <a:pt x="723" y="1731"/>
                  <a:pt x="723" y="1742"/>
                </a:cubicBezTo>
                <a:cubicBezTo>
                  <a:pt x="723" y="1742"/>
                  <a:pt x="723" y="1742"/>
                  <a:pt x="723" y="1743"/>
                </a:cubicBezTo>
                <a:cubicBezTo>
                  <a:pt x="764" y="1743"/>
                  <a:pt x="764" y="1743"/>
                  <a:pt x="764" y="1743"/>
                </a:cubicBezTo>
                <a:cubicBezTo>
                  <a:pt x="764" y="1742"/>
                  <a:pt x="764" y="1742"/>
                  <a:pt x="764" y="1742"/>
                </a:cubicBezTo>
                <a:cubicBezTo>
                  <a:pt x="764" y="1731"/>
                  <a:pt x="755" y="1722"/>
                  <a:pt x="744" y="1722"/>
                </a:cubicBezTo>
                <a:close/>
                <a:moveTo>
                  <a:pt x="744" y="1671"/>
                </a:moveTo>
                <a:cubicBezTo>
                  <a:pt x="774" y="1671"/>
                  <a:pt x="799" y="1690"/>
                  <a:pt x="810" y="1717"/>
                </a:cubicBezTo>
                <a:cubicBezTo>
                  <a:pt x="802" y="1723"/>
                  <a:pt x="795" y="1730"/>
                  <a:pt x="789" y="1737"/>
                </a:cubicBezTo>
                <a:cubicBezTo>
                  <a:pt x="786" y="1714"/>
                  <a:pt x="767" y="1697"/>
                  <a:pt x="744" y="1697"/>
                </a:cubicBezTo>
                <a:cubicBezTo>
                  <a:pt x="720" y="1697"/>
                  <a:pt x="701" y="1714"/>
                  <a:pt x="698" y="1737"/>
                </a:cubicBezTo>
                <a:cubicBezTo>
                  <a:pt x="692" y="1730"/>
                  <a:pt x="685" y="1723"/>
                  <a:pt x="677" y="1717"/>
                </a:cubicBezTo>
                <a:cubicBezTo>
                  <a:pt x="688" y="1690"/>
                  <a:pt x="713" y="1671"/>
                  <a:pt x="744" y="1671"/>
                </a:cubicBezTo>
                <a:close/>
                <a:moveTo>
                  <a:pt x="744" y="1621"/>
                </a:moveTo>
                <a:cubicBezTo>
                  <a:pt x="792" y="1621"/>
                  <a:pt x="834" y="1650"/>
                  <a:pt x="853" y="1691"/>
                </a:cubicBezTo>
                <a:cubicBezTo>
                  <a:pt x="845" y="1694"/>
                  <a:pt x="838" y="1698"/>
                  <a:pt x="831" y="1702"/>
                </a:cubicBezTo>
                <a:cubicBezTo>
                  <a:pt x="816" y="1669"/>
                  <a:pt x="782" y="1646"/>
                  <a:pt x="744" y="1646"/>
                </a:cubicBezTo>
                <a:cubicBezTo>
                  <a:pt x="705" y="1646"/>
                  <a:pt x="671" y="1669"/>
                  <a:pt x="656" y="1702"/>
                </a:cubicBezTo>
                <a:cubicBezTo>
                  <a:pt x="649" y="1698"/>
                  <a:pt x="642" y="1694"/>
                  <a:pt x="634" y="1691"/>
                </a:cubicBezTo>
                <a:cubicBezTo>
                  <a:pt x="653" y="1650"/>
                  <a:pt x="695" y="1621"/>
                  <a:pt x="744" y="1621"/>
                </a:cubicBezTo>
                <a:close/>
                <a:moveTo>
                  <a:pt x="744" y="1571"/>
                </a:moveTo>
                <a:cubicBezTo>
                  <a:pt x="672" y="1571"/>
                  <a:pt x="611" y="1615"/>
                  <a:pt x="585" y="1677"/>
                </a:cubicBezTo>
                <a:cubicBezTo>
                  <a:pt x="594" y="1678"/>
                  <a:pt x="602" y="1680"/>
                  <a:pt x="610" y="1682"/>
                </a:cubicBezTo>
                <a:cubicBezTo>
                  <a:pt x="633" y="1631"/>
                  <a:pt x="684" y="1596"/>
                  <a:pt x="744" y="1596"/>
                </a:cubicBezTo>
                <a:cubicBezTo>
                  <a:pt x="803" y="1596"/>
                  <a:pt x="854" y="1631"/>
                  <a:pt x="877" y="1682"/>
                </a:cubicBezTo>
                <a:cubicBezTo>
                  <a:pt x="885" y="1680"/>
                  <a:pt x="893" y="1678"/>
                  <a:pt x="902" y="1677"/>
                </a:cubicBezTo>
                <a:cubicBezTo>
                  <a:pt x="876" y="1615"/>
                  <a:pt x="815" y="1571"/>
                  <a:pt x="744" y="1571"/>
                </a:cubicBezTo>
                <a:close/>
                <a:moveTo>
                  <a:pt x="1116" y="1722"/>
                </a:moveTo>
                <a:cubicBezTo>
                  <a:pt x="1128" y="1722"/>
                  <a:pt x="1137" y="1731"/>
                  <a:pt x="1137" y="1742"/>
                </a:cubicBezTo>
                <a:cubicBezTo>
                  <a:pt x="1137" y="1742"/>
                  <a:pt x="1137" y="1742"/>
                  <a:pt x="1137" y="1743"/>
                </a:cubicBezTo>
                <a:cubicBezTo>
                  <a:pt x="1096" y="1743"/>
                  <a:pt x="1096" y="1743"/>
                  <a:pt x="1096" y="1743"/>
                </a:cubicBezTo>
                <a:cubicBezTo>
                  <a:pt x="1096" y="1742"/>
                  <a:pt x="1096" y="1742"/>
                  <a:pt x="1096" y="1742"/>
                </a:cubicBezTo>
                <a:cubicBezTo>
                  <a:pt x="1096" y="1731"/>
                  <a:pt x="1105" y="1722"/>
                  <a:pt x="1116" y="1722"/>
                </a:cubicBezTo>
                <a:close/>
                <a:moveTo>
                  <a:pt x="1116" y="1671"/>
                </a:moveTo>
                <a:cubicBezTo>
                  <a:pt x="1147" y="1671"/>
                  <a:pt x="1172" y="1690"/>
                  <a:pt x="1182" y="1717"/>
                </a:cubicBezTo>
                <a:cubicBezTo>
                  <a:pt x="1175" y="1723"/>
                  <a:pt x="1168" y="1730"/>
                  <a:pt x="1161" y="1737"/>
                </a:cubicBezTo>
                <a:cubicBezTo>
                  <a:pt x="1159" y="1714"/>
                  <a:pt x="1140" y="1697"/>
                  <a:pt x="1116" y="1697"/>
                </a:cubicBezTo>
                <a:cubicBezTo>
                  <a:pt x="1093" y="1697"/>
                  <a:pt x="1074" y="1714"/>
                  <a:pt x="1071" y="1737"/>
                </a:cubicBezTo>
                <a:cubicBezTo>
                  <a:pt x="1065" y="1730"/>
                  <a:pt x="1058" y="1723"/>
                  <a:pt x="1050" y="1717"/>
                </a:cubicBezTo>
                <a:cubicBezTo>
                  <a:pt x="1060" y="1690"/>
                  <a:pt x="1086" y="1671"/>
                  <a:pt x="1116" y="1671"/>
                </a:cubicBezTo>
                <a:close/>
                <a:moveTo>
                  <a:pt x="1116" y="1621"/>
                </a:moveTo>
                <a:cubicBezTo>
                  <a:pt x="1165" y="1621"/>
                  <a:pt x="1207" y="1650"/>
                  <a:pt x="1226" y="1691"/>
                </a:cubicBezTo>
                <a:cubicBezTo>
                  <a:pt x="1218" y="1694"/>
                  <a:pt x="1211" y="1698"/>
                  <a:pt x="1203" y="1702"/>
                </a:cubicBezTo>
                <a:cubicBezTo>
                  <a:pt x="1188" y="1669"/>
                  <a:pt x="1155" y="1646"/>
                  <a:pt x="1116" y="1646"/>
                </a:cubicBezTo>
                <a:cubicBezTo>
                  <a:pt x="1078" y="1646"/>
                  <a:pt x="1044" y="1669"/>
                  <a:pt x="1029" y="1702"/>
                </a:cubicBezTo>
                <a:cubicBezTo>
                  <a:pt x="1022" y="1698"/>
                  <a:pt x="1015" y="1694"/>
                  <a:pt x="1007" y="1691"/>
                </a:cubicBezTo>
                <a:cubicBezTo>
                  <a:pt x="1026" y="1650"/>
                  <a:pt x="1068" y="1621"/>
                  <a:pt x="1116" y="1621"/>
                </a:cubicBezTo>
                <a:close/>
                <a:moveTo>
                  <a:pt x="1116" y="1571"/>
                </a:moveTo>
                <a:cubicBezTo>
                  <a:pt x="1045" y="1571"/>
                  <a:pt x="984" y="1615"/>
                  <a:pt x="958" y="1677"/>
                </a:cubicBezTo>
                <a:cubicBezTo>
                  <a:pt x="967" y="1678"/>
                  <a:pt x="975" y="1680"/>
                  <a:pt x="983" y="1682"/>
                </a:cubicBezTo>
                <a:cubicBezTo>
                  <a:pt x="1006" y="1631"/>
                  <a:pt x="1057" y="1596"/>
                  <a:pt x="1116" y="1596"/>
                </a:cubicBezTo>
                <a:cubicBezTo>
                  <a:pt x="1176" y="1596"/>
                  <a:pt x="1227" y="1631"/>
                  <a:pt x="1250" y="1682"/>
                </a:cubicBezTo>
                <a:cubicBezTo>
                  <a:pt x="1258" y="1680"/>
                  <a:pt x="1266" y="1678"/>
                  <a:pt x="1275" y="1677"/>
                </a:cubicBezTo>
                <a:cubicBezTo>
                  <a:pt x="1249" y="1615"/>
                  <a:pt x="1188" y="1571"/>
                  <a:pt x="1116" y="1571"/>
                </a:cubicBezTo>
                <a:close/>
                <a:moveTo>
                  <a:pt x="930" y="1596"/>
                </a:moveTo>
                <a:cubicBezTo>
                  <a:pt x="941" y="1596"/>
                  <a:pt x="950" y="1605"/>
                  <a:pt x="950" y="1616"/>
                </a:cubicBezTo>
                <a:cubicBezTo>
                  <a:pt x="950" y="1617"/>
                  <a:pt x="950" y="1617"/>
                  <a:pt x="950" y="1617"/>
                </a:cubicBezTo>
                <a:cubicBezTo>
                  <a:pt x="909" y="1617"/>
                  <a:pt x="909" y="1617"/>
                  <a:pt x="909" y="1617"/>
                </a:cubicBezTo>
                <a:cubicBezTo>
                  <a:pt x="909" y="1617"/>
                  <a:pt x="909" y="1617"/>
                  <a:pt x="909" y="1616"/>
                </a:cubicBezTo>
                <a:cubicBezTo>
                  <a:pt x="909" y="1605"/>
                  <a:pt x="918" y="1596"/>
                  <a:pt x="930" y="1596"/>
                </a:cubicBezTo>
                <a:close/>
                <a:moveTo>
                  <a:pt x="930" y="1546"/>
                </a:moveTo>
                <a:cubicBezTo>
                  <a:pt x="960" y="1546"/>
                  <a:pt x="986" y="1565"/>
                  <a:pt x="996" y="1592"/>
                </a:cubicBezTo>
                <a:cubicBezTo>
                  <a:pt x="988" y="1598"/>
                  <a:pt x="981" y="1604"/>
                  <a:pt x="975" y="1611"/>
                </a:cubicBezTo>
                <a:cubicBezTo>
                  <a:pt x="972" y="1589"/>
                  <a:pt x="953" y="1571"/>
                  <a:pt x="930" y="1571"/>
                </a:cubicBezTo>
                <a:cubicBezTo>
                  <a:pt x="906" y="1571"/>
                  <a:pt x="887" y="1589"/>
                  <a:pt x="885" y="1611"/>
                </a:cubicBezTo>
                <a:cubicBezTo>
                  <a:pt x="878" y="1604"/>
                  <a:pt x="871" y="1598"/>
                  <a:pt x="864" y="1592"/>
                </a:cubicBezTo>
                <a:cubicBezTo>
                  <a:pt x="874" y="1565"/>
                  <a:pt x="899" y="1546"/>
                  <a:pt x="930" y="1546"/>
                </a:cubicBezTo>
                <a:close/>
                <a:moveTo>
                  <a:pt x="930" y="1496"/>
                </a:moveTo>
                <a:cubicBezTo>
                  <a:pt x="978" y="1496"/>
                  <a:pt x="1020" y="1524"/>
                  <a:pt x="1039" y="1565"/>
                </a:cubicBezTo>
                <a:cubicBezTo>
                  <a:pt x="1031" y="1569"/>
                  <a:pt x="1024" y="1572"/>
                  <a:pt x="1017" y="1577"/>
                </a:cubicBezTo>
                <a:cubicBezTo>
                  <a:pt x="1002" y="1544"/>
                  <a:pt x="968" y="1521"/>
                  <a:pt x="930" y="1521"/>
                </a:cubicBezTo>
                <a:cubicBezTo>
                  <a:pt x="891" y="1521"/>
                  <a:pt x="858" y="1544"/>
                  <a:pt x="842" y="1577"/>
                </a:cubicBezTo>
                <a:cubicBezTo>
                  <a:pt x="835" y="1573"/>
                  <a:pt x="828" y="1569"/>
                  <a:pt x="820" y="1565"/>
                </a:cubicBezTo>
                <a:cubicBezTo>
                  <a:pt x="839" y="1524"/>
                  <a:pt x="881" y="1496"/>
                  <a:pt x="930" y="1496"/>
                </a:cubicBezTo>
                <a:close/>
                <a:moveTo>
                  <a:pt x="930" y="1445"/>
                </a:moveTo>
                <a:cubicBezTo>
                  <a:pt x="858" y="1445"/>
                  <a:pt x="797" y="1489"/>
                  <a:pt x="771" y="1551"/>
                </a:cubicBezTo>
                <a:cubicBezTo>
                  <a:pt x="780" y="1553"/>
                  <a:pt x="788" y="1554"/>
                  <a:pt x="796" y="1557"/>
                </a:cubicBezTo>
                <a:cubicBezTo>
                  <a:pt x="819" y="1506"/>
                  <a:pt x="870" y="1470"/>
                  <a:pt x="930" y="1470"/>
                </a:cubicBezTo>
                <a:cubicBezTo>
                  <a:pt x="989" y="1470"/>
                  <a:pt x="1040" y="1506"/>
                  <a:pt x="1063" y="1557"/>
                </a:cubicBezTo>
                <a:cubicBezTo>
                  <a:pt x="1071" y="1554"/>
                  <a:pt x="1079" y="1553"/>
                  <a:pt x="1088" y="1551"/>
                </a:cubicBezTo>
                <a:cubicBezTo>
                  <a:pt x="1062" y="1489"/>
                  <a:pt x="1001" y="1445"/>
                  <a:pt x="930" y="1445"/>
                </a:cubicBezTo>
                <a:close/>
                <a:moveTo>
                  <a:pt x="744" y="1473"/>
                </a:moveTo>
                <a:cubicBezTo>
                  <a:pt x="732" y="1473"/>
                  <a:pt x="723" y="1482"/>
                  <a:pt x="723" y="1493"/>
                </a:cubicBezTo>
                <a:cubicBezTo>
                  <a:pt x="723" y="1493"/>
                  <a:pt x="723" y="1493"/>
                  <a:pt x="723" y="1494"/>
                </a:cubicBezTo>
                <a:cubicBezTo>
                  <a:pt x="764" y="1494"/>
                  <a:pt x="764" y="1494"/>
                  <a:pt x="764" y="1494"/>
                </a:cubicBezTo>
                <a:cubicBezTo>
                  <a:pt x="764" y="1493"/>
                  <a:pt x="764" y="1493"/>
                  <a:pt x="764" y="1493"/>
                </a:cubicBezTo>
                <a:cubicBezTo>
                  <a:pt x="764" y="1482"/>
                  <a:pt x="755" y="1473"/>
                  <a:pt x="744" y="1473"/>
                </a:cubicBezTo>
                <a:close/>
                <a:moveTo>
                  <a:pt x="744" y="1422"/>
                </a:moveTo>
                <a:cubicBezTo>
                  <a:pt x="774" y="1422"/>
                  <a:pt x="799" y="1441"/>
                  <a:pt x="810" y="1468"/>
                </a:cubicBezTo>
                <a:cubicBezTo>
                  <a:pt x="802" y="1474"/>
                  <a:pt x="795" y="1481"/>
                  <a:pt x="789" y="1488"/>
                </a:cubicBezTo>
                <a:cubicBezTo>
                  <a:pt x="786" y="1465"/>
                  <a:pt x="767" y="1448"/>
                  <a:pt x="744" y="1448"/>
                </a:cubicBezTo>
                <a:cubicBezTo>
                  <a:pt x="720" y="1448"/>
                  <a:pt x="701" y="1465"/>
                  <a:pt x="698" y="1488"/>
                </a:cubicBezTo>
                <a:cubicBezTo>
                  <a:pt x="692" y="1481"/>
                  <a:pt x="685" y="1474"/>
                  <a:pt x="677" y="1468"/>
                </a:cubicBezTo>
                <a:cubicBezTo>
                  <a:pt x="688" y="1441"/>
                  <a:pt x="713" y="1422"/>
                  <a:pt x="744" y="1422"/>
                </a:cubicBezTo>
                <a:close/>
                <a:moveTo>
                  <a:pt x="744" y="1372"/>
                </a:moveTo>
                <a:cubicBezTo>
                  <a:pt x="792" y="1372"/>
                  <a:pt x="834" y="1401"/>
                  <a:pt x="853" y="1442"/>
                </a:cubicBezTo>
                <a:cubicBezTo>
                  <a:pt x="845" y="1445"/>
                  <a:pt x="838" y="1449"/>
                  <a:pt x="831" y="1453"/>
                </a:cubicBezTo>
                <a:cubicBezTo>
                  <a:pt x="816" y="1420"/>
                  <a:pt x="782" y="1397"/>
                  <a:pt x="744" y="1397"/>
                </a:cubicBezTo>
                <a:cubicBezTo>
                  <a:pt x="705" y="1397"/>
                  <a:pt x="671" y="1420"/>
                  <a:pt x="656" y="1453"/>
                </a:cubicBezTo>
                <a:cubicBezTo>
                  <a:pt x="649" y="1449"/>
                  <a:pt x="642" y="1445"/>
                  <a:pt x="634" y="1442"/>
                </a:cubicBezTo>
                <a:cubicBezTo>
                  <a:pt x="653" y="1401"/>
                  <a:pt x="695" y="1372"/>
                  <a:pt x="744" y="1372"/>
                </a:cubicBezTo>
                <a:close/>
                <a:moveTo>
                  <a:pt x="744" y="1322"/>
                </a:moveTo>
                <a:cubicBezTo>
                  <a:pt x="672" y="1322"/>
                  <a:pt x="611" y="1366"/>
                  <a:pt x="585" y="1428"/>
                </a:cubicBezTo>
                <a:cubicBezTo>
                  <a:pt x="594" y="1429"/>
                  <a:pt x="602" y="1431"/>
                  <a:pt x="610" y="1433"/>
                </a:cubicBezTo>
                <a:cubicBezTo>
                  <a:pt x="633" y="1382"/>
                  <a:pt x="684" y="1347"/>
                  <a:pt x="744" y="1347"/>
                </a:cubicBezTo>
                <a:cubicBezTo>
                  <a:pt x="803" y="1347"/>
                  <a:pt x="854" y="1382"/>
                  <a:pt x="877" y="1433"/>
                </a:cubicBezTo>
                <a:cubicBezTo>
                  <a:pt x="885" y="1431"/>
                  <a:pt x="893" y="1429"/>
                  <a:pt x="902" y="1428"/>
                </a:cubicBezTo>
                <a:cubicBezTo>
                  <a:pt x="876" y="1366"/>
                  <a:pt x="815" y="1322"/>
                  <a:pt x="744" y="1322"/>
                </a:cubicBezTo>
                <a:close/>
                <a:moveTo>
                  <a:pt x="1116" y="1473"/>
                </a:moveTo>
                <a:cubicBezTo>
                  <a:pt x="1128" y="1473"/>
                  <a:pt x="1137" y="1482"/>
                  <a:pt x="1137" y="1493"/>
                </a:cubicBezTo>
                <a:cubicBezTo>
                  <a:pt x="1137" y="1493"/>
                  <a:pt x="1137" y="1493"/>
                  <a:pt x="1137" y="1494"/>
                </a:cubicBezTo>
                <a:cubicBezTo>
                  <a:pt x="1096" y="1494"/>
                  <a:pt x="1096" y="1494"/>
                  <a:pt x="1096" y="1494"/>
                </a:cubicBezTo>
                <a:cubicBezTo>
                  <a:pt x="1096" y="1493"/>
                  <a:pt x="1096" y="1493"/>
                  <a:pt x="1096" y="1493"/>
                </a:cubicBezTo>
                <a:cubicBezTo>
                  <a:pt x="1096" y="1482"/>
                  <a:pt x="1105" y="1473"/>
                  <a:pt x="1116" y="1473"/>
                </a:cubicBezTo>
                <a:close/>
                <a:moveTo>
                  <a:pt x="1116" y="1422"/>
                </a:moveTo>
                <a:cubicBezTo>
                  <a:pt x="1147" y="1422"/>
                  <a:pt x="1172" y="1441"/>
                  <a:pt x="1182" y="1468"/>
                </a:cubicBezTo>
                <a:cubicBezTo>
                  <a:pt x="1175" y="1474"/>
                  <a:pt x="1168" y="1481"/>
                  <a:pt x="1161" y="1488"/>
                </a:cubicBezTo>
                <a:cubicBezTo>
                  <a:pt x="1159" y="1465"/>
                  <a:pt x="1140" y="1448"/>
                  <a:pt x="1116" y="1448"/>
                </a:cubicBezTo>
                <a:cubicBezTo>
                  <a:pt x="1093" y="1448"/>
                  <a:pt x="1074" y="1465"/>
                  <a:pt x="1071" y="1488"/>
                </a:cubicBezTo>
                <a:cubicBezTo>
                  <a:pt x="1065" y="1481"/>
                  <a:pt x="1058" y="1474"/>
                  <a:pt x="1050" y="1468"/>
                </a:cubicBezTo>
                <a:cubicBezTo>
                  <a:pt x="1060" y="1441"/>
                  <a:pt x="1086" y="1422"/>
                  <a:pt x="1116" y="1422"/>
                </a:cubicBezTo>
                <a:close/>
                <a:moveTo>
                  <a:pt x="1116" y="1372"/>
                </a:moveTo>
                <a:cubicBezTo>
                  <a:pt x="1165" y="1372"/>
                  <a:pt x="1207" y="1401"/>
                  <a:pt x="1226" y="1442"/>
                </a:cubicBezTo>
                <a:cubicBezTo>
                  <a:pt x="1218" y="1445"/>
                  <a:pt x="1211" y="1449"/>
                  <a:pt x="1203" y="1453"/>
                </a:cubicBezTo>
                <a:cubicBezTo>
                  <a:pt x="1188" y="1420"/>
                  <a:pt x="1155" y="1397"/>
                  <a:pt x="1116" y="1397"/>
                </a:cubicBezTo>
                <a:cubicBezTo>
                  <a:pt x="1078" y="1397"/>
                  <a:pt x="1044" y="1420"/>
                  <a:pt x="1029" y="1453"/>
                </a:cubicBezTo>
                <a:cubicBezTo>
                  <a:pt x="1022" y="1449"/>
                  <a:pt x="1015" y="1445"/>
                  <a:pt x="1007" y="1442"/>
                </a:cubicBezTo>
                <a:cubicBezTo>
                  <a:pt x="1026" y="1401"/>
                  <a:pt x="1068" y="1372"/>
                  <a:pt x="1116" y="1372"/>
                </a:cubicBezTo>
                <a:close/>
                <a:moveTo>
                  <a:pt x="1116" y="1322"/>
                </a:moveTo>
                <a:cubicBezTo>
                  <a:pt x="1045" y="1322"/>
                  <a:pt x="984" y="1366"/>
                  <a:pt x="958" y="1428"/>
                </a:cubicBezTo>
                <a:cubicBezTo>
                  <a:pt x="967" y="1429"/>
                  <a:pt x="975" y="1431"/>
                  <a:pt x="983" y="1433"/>
                </a:cubicBezTo>
                <a:cubicBezTo>
                  <a:pt x="1006" y="1382"/>
                  <a:pt x="1057" y="1347"/>
                  <a:pt x="1116" y="1347"/>
                </a:cubicBezTo>
                <a:cubicBezTo>
                  <a:pt x="1176" y="1347"/>
                  <a:pt x="1227" y="1382"/>
                  <a:pt x="1250" y="1433"/>
                </a:cubicBezTo>
                <a:cubicBezTo>
                  <a:pt x="1258" y="1431"/>
                  <a:pt x="1266" y="1429"/>
                  <a:pt x="1275" y="1428"/>
                </a:cubicBezTo>
                <a:cubicBezTo>
                  <a:pt x="1249" y="1366"/>
                  <a:pt x="1188" y="1322"/>
                  <a:pt x="1116" y="1322"/>
                </a:cubicBezTo>
                <a:close/>
                <a:moveTo>
                  <a:pt x="930" y="1347"/>
                </a:moveTo>
                <a:cubicBezTo>
                  <a:pt x="941" y="1347"/>
                  <a:pt x="950" y="1356"/>
                  <a:pt x="950" y="1367"/>
                </a:cubicBezTo>
                <a:cubicBezTo>
                  <a:pt x="950" y="1368"/>
                  <a:pt x="950" y="1368"/>
                  <a:pt x="950" y="1368"/>
                </a:cubicBezTo>
                <a:cubicBezTo>
                  <a:pt x="909" y="1368"/>
                  <a:pt x="909" y="1368"/>
                  <a:pt x="909" y="1368"/>
                </a:cubicBezTo>
                <a:cubicBezTo>
                  <a:pt x="909" y="1368"/>
                  <a:pt x="909" y="1368"/>
                  <a:pt x="909" y="1367"/>
                </a:cubicBezTo>
                <a:cubicBezTo>
                  <a:pt x="909" y="1356"/>
                  <a:pt x="918" y="1347"/>
                  <a:pt x="930" y="1347"/>
                </a:cubicBezTo>
                <a:close/>
                <a:moveTo>
                  <a:pt x="930" y="1297"/>
                </a:moveTo>
                <a:cubicBezTo>
                  <a:pt x="960" y="1297"/>
                  <a:pt x="986" y="1316"/>
                  <a:pt x="996" y="1343"/>
                </a:cubicBezTo>
                <a:cubicBezTo>
                  <a:pt x="988" y="1349"/>
                  <a:pt x="981" y="1355"/>
                  <a:pt x="975" y="1362"/>
                </a:cubicBezTo>
                <a:cubicBezTo>
                  <a:pt x="972" y="1340"/>
                  <a:pt x="953" y="1322"/>
                  <a:pt x="930" y="1322"/>
                </a:cubicBezTo>
                <a:cubicBezTo>
                  <a:pt x="906" y="1322"/>
                  <a:pt x="887" y="1340"/>
                  <a:pt x="885" y="1362"/>
                </a:cubicBezTo>
                <a:cubicBezTo>
                  <a:pt x="878" y="1355"/>
                  <a:pt x="871" y="1349"/>
                  <a:pt x="864" y="1343"/>
                </a:cubicBezTo>
                <a:cubicBezTo>
                  <a:pt x="874" y="1316"/>
                  <a:pt x="899" y="1297"/>
                  <a:pt x="930" y="1297"/>
                </a:cubicBezTo>
                <a:close/>
                <a:moveTo>
                  <a:pt x="930" y="1247"/>
                </a:moveTo>
                <a:cubicBezTo>
                  <a:pt x="978" y="1247"/>
                  <a:pt x="1020" y="1275"/>
                  <a:pt x="1039" y="1316"/>
                </a:cubicBezTo>
                <a:cubicBezTo>
                  <a:pt x="1031" y="1320"/>
                  <a:pt x="1024" y="1324"/>
                  <a:pt x="1017" y="1328"/>
                </a:cubicBezTo>
                <a:cubicBezTo>
                  <a:pt x="1002" y="1295"/>
                  <a:pt x="968" y="1272"/>
                  <a:pt x="930" y="1272"/>
                </a:cubicBezTo>
                <a:cubicBezTo>
                  <a:pt x="891" y="1272"/>
                  <a:pt x="858" y="1295"/>
                  <a:pt x="842" y="1328"/>
                </a:cubicBezTo>
                <a:cubicBezTo>
                  <a:pt x="835" y="1324"/>
                  <a:pt x="828" y="1320"/>
                  <a:pt x="820" y="1316"/>
                </a:cubicBezTo>
                <a:cubicBezTo>
                  <a:pt x="839" y="1275"/>
                  <a:pt x="881" y="1247"/>
                  <a:pt x="930" y="1247"/>
                </a:cubicBezTo>
                <a:close/>
                <a:moveTo>
                  <a:pt x="930" y="1196"/>
                </a:moveTo>
                <a:cubicBezTo>
                  <a:pt x="858" y="1196"/>
                  <a:pt x="797" y="1240"/>
                  <a:pt x="771" y="1302"/>
                </a:cubicBezTo>
                <a:cubicBezTo>
                  <a:pt x="780" y="1304"/>
                  <a:pt x="788" y="1305"/>
                  <a:pt x="796" y="1308"/>
                </a:cubicBezTo>
                <a:cubicBezTo>
                  <a:pt x="819" y="1257"/>
                  <a:pt x="870" y="1221"/>
                  <a:pt x="930" y="1221"/>
                </a:cubicBezTo>
                <a:cubicBezTo>
                  <a:pt x="989" y="1221"/>
                  <a:pt x="1040" y="1257"/>
                  <a:pt x="1063" y="1308"/>
                </a:cubicBezTo>
                <a:cubicBezTo>
                  <a:pt x="1071" y="1305"/>
                  <a:pt x="1079" y="1304"/>
                  <a:pt x="1088" y="1302"/>
                </a:cubicBezTo>
                <a:cubicBezTo>
                  <a:pt x="1062" y="1240"/>
                  <a:pt x="1001" y="1196"/>
                  <a:pt x="930" y="1196"/>
                </a:cubicBezTo>
                <a:close/>
                <a:moveTo>
                  <a:pt x="744" y="1224"/>
                </a:moveTo>
                <a:cubicBezTo>
                  <a:pt x="732" y="1224"/>
                  <a:pt x="723" y="1233"/>
                  <a:pt x="723" y="1244"/>
                </a:cubicBezTo>
                <a:cubicBezTo>
                  <a:pt x="723" y="1244"/>
                  <a:pt x="723" y="1244"/>
                  <a:pt x="723" y="1245"/>
                </a:cubicBezTo>
                <a:cubicBezTo>
                  <a:pt x="764" y="1245"/>
                  <a:pt x="764" y="1245"/>
                  <a:pt x="764" y="1245"/>
                </a:cubicBezTo>
                <a:cubicBezTo>
                  <a:pt x="764" y="1244"/>
                  <a:pt x="764" y="1244"/>
                  <a:pt x="764" y="1244"/>
                </a:cubicBezTo>
                <a:cubicBezTo>
                  <a:pt x="764" y="1233"/>
                  <a:pt x="755" y="1224"/>
                  <a:pt x="744" y="1224"/>
                </a:cubicBezTo>
                <a:close/>
                <a:moveTo>
                  <a:pt x="744" y="1173"/>
                </a:moveTo>
                <a:cubicBezTo>
                  <a:pt x="774" y="1173"/>
                  <a:pt x="799" y="1192"/>
                  <a:pt x="810" y="1219"/>
                </a:cubicBezTo>
                <a:cubicBezTo>
                  <a:pt x="802" y="1225"/>
                  <a:pt x="795" y="1232"/>
                  <a:pt x="789" y="1239"/>
                </a:cubicBezTo>
                <a:cubicBezTo>
                  <a:pt x="786" y="1216"/>
                  <a:pt x="767" y="1199"/>
                  <a:pt x="744" y="1199"/>
                </a:cubicBezTo>
                <a:cubicBezTo>
                  <a:pt x="720" y="1199"/>
                  <a:pt x="701" y="1216"/>
                  <a:pt x="698" y="1239"/>
                </a:cubicBezTo>
                <a:cubicBezTo>
                  <a:pt x="692" y="1232"/>
                  <a:pt x="685" y="1225"/>
                  <a:pt x="677" y="1219"/>
                </a:cubicBezTo>
                <a:cubicBezTo>
                  <a:pt x="688" y="1192"/>
                  <a:pt x="713" y="1173"/>
                  <a:pt x="744" y="1173"/>
                </a:cubicBezTo>
                <a:close/>
                <a:moveTo>
                  <a:pt x="744" y="1123"/>
                </a:moveTo>
                <a:cubicBezTo>
                  <a:pt x="792" y="1123"/>
                  <a:pt x="834" y="1152"/>
                  <a:pt x="853" y="1193"/>
                </a:cubicBezTo>
                <a:cubicBezTo>
                  <a:pt x="845" y="1196"/>
                  <a:pt x="838" y="1200"/>
                  <a:pt x="831" y="1204"/>
                </a:cubicBezTo>
                <a:cubicBezTo>
                  <a:pt x="816" y="1171"/>
                  <a:pt x="782" y="1148"/>
                  <a:pt x="744" y="1148"/>
                </a:cubicBezTo>
                <a:cubicBezTo>
                  <a:pt x="705" y="1148"/>
                  <a:pt x="671" y="1171"/>
                  <a:pt x="656" y="1204"/>
                </a:cubicBezTo>
                <a:cubicBezTo>
                  <a:pt x="649" y="1200"/>
                  <a:pt x="642" y="1196"/>
                  <a:pt x="634" y="1193"/>
                </a:cubicBezTo>
                <a:cubicBezTo>
                  <a:pt x="653" y="1152"/>
                  <a:pt x="695" y="1123"/>
                  <a:pt x="744" y="1123"/>
                </a:cubicBezTo>
                <a:close/>
                <a:moveTo>
                  <a:pt x="744" y="1073"/>
                </a:moveTo>
                <a:cubicBezTo>
                  <a:pt x="672" y="1073"/>
                  <a:pt x="611" y="1117"/>
                  <a:pt x="585" y="1179"/>
                </a:cubicBezTo>
                <a:cubicBezTo>
                  <a:pt x="594" y="1180"/>
                  <a:pt x="602" y="1182"/>
                  <a:pt x="610" y="1184"/>
                </a:cubicBezTo>
                <a:cubicBezTo>
                  <a:pt x="633" y="1133"/>
                  <a:pt x="684" y="1098"/>
                  <a:pt x="744" y="1098"/>
                </a:cubicBezTo>
                <a:cubicBezTo>
                  <a:pt x="803" y="1098"/>
                  <a:pt x="854" y="1133"/>
                  <a:pt x="877" y="1184"/>
                </a:cubicBezTo>
                <a:cubicBezTo>
                  <a:pt x="885" y="1182"/>
                  <a:pt x="893" y="1180"/>
                  <a:pt x="902" y="1179"/>
                </a:cubicBezTo>
                <a:cubicBezTo>
                  <a:pt x="876" y="1117"/>
                  <a:pt x="815" y="1073"/>
                  <a:pt x="744" y="1073"/>
                </a:cubicBezTo>
                <a:close/>
                <a:moveTo>
                  <a:pt x="1116" y="1224"/>
                </a:moveTo>
                <a:cubicBezTo>
                  <a:pt x="1128" y="1224"/>
                  <a:pt x="1137" y="1233"/>
                  <a:pt x="1137" y="1244"/>
                </a:cubicBezTo>
                <a:cubicBezTo>
                  <a:pt x="1137" y="1244"/>
                  <a:pt x="1137" y="1244"/>
                  <a:pt x="1137" y="1245"/>
                </a:cubicBezTo>
                <a:cubicBezTo>
                  <a:pt x="1096" y="1245"/>
                  <a:pt x="1096" y="1245"/>
                  <a:pt x="1096" y="1245"/>
                </a:cubicBezTo>
                <a:cubicBezTo>
                  <a:pt x="1096" y="1244"/>
                  <a:pt x="1096" y="1244"/>
                  <a:pt x="1096" y="1244"/>
                </a:cubicBezTo>
                <a:cubicBezTo>
                  <a:pt x="1096" y="1233"/>
                  <a:pt x="1105" y="1224"/>
                  <a:pt x="1116" y="1224"/>
                </a:cubicBezTo>
                <a:close/>
                <a:moveTo>
                  <a:pt x="1116" y="1173"/>
                </a:moveTo>
                <a:cubicBezTo>
                  <a:pt x="1147" y="1173"/>
                  <a:pt x="1172" y="1192"/>
                  <a:pt x="1182" y="1219"/>
                </a:cubicBezTo>
                <a:cubicBezTo>
                  <a:pt x="1175" y="1225"/>
                  <a:pt x="1168" y="1232"/>
                  <a:pt x="1161" y="1239"/>
                </a:cubicBezTo>
                <a:cubicBezTo>
                  <a:pt x="1159" y="1216"/>
                  <a:pt x="1140" y="1199"/>
                  <a:pt x="1116" y="1199"/>
                </a:cubicBezTo>
                <a:cubicBezTo>
                  <a:pt x="1093" y="1199"/>
                  <a:pt x="1074" y="1216"/>
                  <a:pt x="1071" y="1239"/>
                </a:cubicBezTo>
                <a:cubicBezTo>
                  <a:pt x="1065" y="1232"/>
                  <a:pt x="1058" y="1225"/>
                  <a:pt x="1050" y="1219"/>
                </a:cubicBezTo>
                <a:cubicBezTo>
                  <a:pt x="1060" y="1192"/>
                  <a:pt x="1086" y="1173"/>
                  <a:pt x="1116" y="1173"/>
                </a:cubicBezTo>
                <a:close/>
                <a:moveTo>
                  <a:pt x="1116" y="1123"/>
                </a:moveTo>
                <a:cubicBezTo>
                  <a:pt x="1165" y="1123"/>
                  <a:pt x="1207" y="1152"/>
                  <a:pt x="1226" y="1193"/>
                </a:cubicBezTo>
                <a:cubicBezTo>
                  <a:pt x="1218" y="1196"/>
                  <a:pt x="1211" y="1200"/>
                  <a:pt x="1203" y="1204"/>
                </a:cubicBezTo>
                <a:cubicBezTo>
                  <a:pt x="1188" y="1171"/>
                  <a:pt x="1155" y="1148"/>
                  <a:pt x="1116" y="1148"/>
                </a:cubicBezTo>
                <a:cubicBezTo>
                  <a:pt x="1078" y="1148"/>
                  <a:pt x="1044" y="1171"/>
                  <a:pt x="1029" y="1204"/>
                </a:cubicBezTo>
                <a:cubicBezTo>
                  <a:pt x="1022" y="1200"/>
                  <a:pt x="1015" y="1196"/>
                  <a:pt x="1007" y="1193"/>
                </a:cubicBezTo>
                <a:cubicBezTo>
                  <a:pt x="1026" y="1152"/>
                  <a:pt x="1068" y="1123"/>
                  <a:pt x="1116" y="1123"/>
                </a:cubicBezTo>
                <a:close/>
                <a:moveTo>
                  <a:pt x="1116" y="1073"/>
                </a:moveTo>
                <a:cubicBezTo>
                  <a:pt x="1045" y="1073"/>
                  <a:pt x="984" y="1117"/>
                  <a:pt x="958" y="1179"/>
                </a:cubicBezTo>
                <a:cubicBezTo>
                  <a:pt x="967" y="1180"/>
                  <a:pt x="975" y="1182"/>
                  <a:pt x="983" y="1184"/>
                </a:cubicBezTo>
                <a:cubicBezTo>
                  <a:pt x="1006" y="1133"/>
                  <a:pt x="1057" y="1098"/>
                  <a:pt x="1116" y="1098"/>
                </a:cubicBezTo>
                <a:cubicBezTo>
                  <a:pt x="1176" y="1098"/>
                  <a:pt x="1227" y="1133"/>
                  <a:pt x="1250" y="1184"/>
                </a:cubicBezTo>
                <a:cubicBezTo>
                  <a:pt x="1258" y="1182"/>
                  <a:pt x="1266" y="1180"/>
                  <a:pt x="1275" y="1179"/>
                </a:cubicBezTo>
                <a:cubicBezTo>
                  <a:pt x="1249" y="1117"/>
                  <a:pt x="1188" y="1073"/>
                  <a:pt x="1116" y="1073"/>
                </a:cubicBezTo>
                <a:close/>
                <a:moveTo>
                  <a:pt x="930" y="1098"/>
                </a:moveTo>
                <a:cubicBezTo>
                  <a:pt x="941" y="1098"/>
                  <a:pt x="950" y="1107"/>
                  <a:pt x="950" y="1119"/>
                </a:cubicBezTo>
                <a:cubicBezTo>
                  <a:pt x="950" y="1119"/>
                  <a:pt x="950" y="1119"/>
                  <a:pt x="950" y="1119"/>
                </a:cubicBezTo>
                <a:cubicBezTo>
                  <a:pt x="909" y="1119"/>
                  <a:pt x="909" y="1119"/>
                  <a:pt x="909" y="1119"/>
                </a:cubicBezTo>
                <a:cubicBezTo>
                  <a:pt x="909" y="1119"/>
                  <a:pt x="909" y="1119"/>
                  <a:pt x="909" y="1119"/>
                </a:cubicBezTo>
                <a:cubicBezTo>
                  <a:pt x="909" y="1107"/>
                  <a:pt x="918" y="1098"/>
                  <a:pt x="930" y="1098"/>
                </a:cubicBezTo>
                <a:close/>
                <a:moveTo>
                  <a:pt x="930" y="1048"/>
                </a:moveTo>
                <a:cubicBezTo>
                  <a:pt x="960" y="1048"/>
                  <a:pt x="986" y="1067"/>
                  <a:pt x="996" y="1094"/>
                </a:cubicBezTo>
                <a:cubicBezTo>
                  <a:pt x="988" y="1100"/>
                  <a:pt x="981" y="1106"/>
                  <a:pt x="975" y="1113"/>
                </a:cubicBezTo>
                <a:cubicBezTo>
                  <a:pt x="972" y="1091"/>
                  <a:pt x="953" y="1073"/>
                  <a:pt x="930" y="1073"/>
                </a:cubicBezTo>
                <a:cubicBezTo>
                  <a:pt x="906" y="1073"/>
                  <a:pt x="887" y="1091"/>
                  <a:pt x="885" y="1113"/>
                </a:cubicBezTo>
                <a:cubicBezTo>
                  <a:pt x="878" y="1106"/>
                  <a:pt x="871" y="1100"/>
                  <a:pt x="864" y="1094"/>
                </a:cubicBezTo>
                <a:cubicBezTo>
                  <a:pt x="874" y="1067"/>
                  <a:pt x="899" y="1048"/>
                  <a:pt x="930" y="1048"/>
                </a:cubicBezTo>
                <a:close/>
                <a:moveTo>
                  <a:pt x="930" y="998"/>
                </a:moveTo>
                <a:cubicBezTo>
                  <a:pt x="978" y="998"/>
                  <a:pt x="1020" y="1026"/>
                  <a:pt x="1039" y="1067"/>
                </a:cubicBezTo>
                <a:cubicBezTo>
                  <a:pt x="1031" y="1071"/>
                  <a:pt x="1024" y="1075"/>
                  <a:pt x="1017" y="1079"/>
                </a:cubicBezTo>
                <a:cubicBezTo>
                  <a:pt x="1002" y="1046"/>
                  <a:pt x="968" y="1023"/>
                  <a:pt x="930" y="1023"/>
                </a:cubicBezTo>
                <a:cubicBezTo>
                  <a:pt x="891" y="1023"/>
                  <a:pt x="858" y="1046"/>
                  <a:pt x="842" y="1079"/>
                </a:cubicBezTo>
                <a:cubicBezTo>
                  <a:pt x="835" y="1075"/>
                  <a:pt x="828" y="1071"/>
                  <a:pt x="820" y="1067"/>
                </a:cubicBezTo>
                <a:cubicBezTo>
                  <a:pt x="839" y="1026"/>
                  <a:pt x="881" y="998"/>
                  <a:pt x="930" y="998"/>
                </a:cubicBezTo>
                <a:close/>
                <a:moveTo>
                  <a:pt x="930" y="947"/>
                </a:moveTo>
                <a:cubicBezTo>
                  <a:pt x="858" y="947"/>
                  <a:pt x="797" y="991"/>
                  <a:pt x="771" y="1053"/>
                </a:cubicBezTo>
                <a:cubicBezTo>
                  <a:pt x="780" y="1055"/>
                  <a:pt x="788" y="1056"/>
                  <a:pt x="796" y="1059"/>
                </a:cubicBezTo>
                <a:cubicBezTo>
                  <a:pt x="819" y="1008"/>
                  <a:pt x="870" y="972"/>
                  <a:pt x="930" y="972"/>
                </a:cubicBezTo>
                <a:cubicBezTo>
                  <a:pt x="989" y="972"/>
                  <a:pt x="1040" y="1008"/>
                  <a:pt x="1063" y="1059"/>
                </a:cubicBezTo>
                <a:cubicBezTo>
                  <a:pt x="1071" y="1056"/>
                  <a:pt x="1079" y="1055"/>
                  <a:pt x="1088" y="1053"/>
                </a:cubicBezTo>
                <a:cubicBezTo>
                  <a:pt x="1062" y="991"/>
                  <a:pt x="1001" y="947"/>
                  <a:pt x="930" y="947"/>
                </a:cubicBezTo>
                <a:close/>
                <a:moveTo>
                  <a:pt x="744" y="975"/>
                </a:moveTo>
                <a:cubicBezTo>
                  <a:pt x="732" y="975"/>
                  <a:pt x="723" y="984"/>
                  <a:pt x="723" y="995"/>
                </a:cubicBezTo>
                <a:cubicBezTo>
                  <a:pt x="723" y="995"/>
                  <a:pt x="723" y="996"/>
                  <a:pt x="723" y="996"/>
                </a:cubicBezTo>
                <a:cubicBezTo>
                  <a:pt x="764" y="996"/>
                  <a:pt x="764" y="996"/>
                  <a:pt x="764" y="996"/>
                </a:cubicBezTo>
                <a:cubicBezTo>
                  <a:pt x="764" y="996"/>
                  <a:pt x="764" y="995"/>
                  <a:pt x="764" y="995"/>
                </a:cubicBezTo>
                <a:cubicBezTo>
                  <a:pt x="764" y="984"/>
                  <a:pt x="755" y="975"/>
                  <a:pt x="744" y="975"/>
                </a:cubicBezTo>
                <a:close/>
                <a:moveTo>
                  <a:pt x="744" y="924"/>
                </a:moveTo>
                <a:cubicBezTo>
                  <a:pt x="774" y="924"/>
                  <a:pt x="799" y="943"/>
                  <a:pt x="810" y="970"/>
                </a:cubicBezTo>
                <a:cubicBezTo>
                  <a:pt x="802" y="976"/>
                  <a:pt x="795" y="983"/>
                  <a:pt x="789" y="990"/>
                </a:cubicBezTo>
                <a:cubicBezTo>
                  <a:pt x="786" y="967"/>
                  <a:pt x="767" y="950"/>
                  <a:pt x="744" y="950"/>
                </a:cubicBezTo>
                <a:cubicBezTo>
                  <a:pt x="720" y="950"/>
                  <a:pt x="701" y="967"/>
                  <a:pt x="698" y="990"/>
                </a:cubicBezTo>
                <a:cubicBezTo>
                  <a:pt x="692" y="983"/>
                  <a:pt x="685" y="976"/>
                  <a:pt x="677" y="970"/>
                </a:cubicBezTo>
                <a:cubicBezTo>
                  <a:pt x="688" y="943"/>
                  <a:pt x="713" y="924"/>
                  <a:pt x="744" y="924"/>
                </a:cubicBezTo>
                <a:close/>
                <a:moveTo>
                  <a:pt x="744" y="874"/>
                </a:moveTo>
                <a:cubicBezTo>
                  <a:pt x="792" y="874"/>
                  <a:pt x="834" y="903"/>
                  <a:pt x="853" y="944"/>
                </a:cubicBezTo>
                <a:cubicBezTo>
                  <a:pt x="845" y="947"/>
                  <a:pt x="838" y="951"/>
                  <a:pt x="831" y="955"/>
                </a:cubicBezTo>
                <a:cubicBezTo>
                  <a:pt x="816" y="922"/>
                  <a:pt x="782" y="899"/>
                  <a:pt x="744" y="899"/>
                </a:cubicBezTo>
                <a:cubicBezTo>
                  <a:pt x="705" y="899"/>
                  <a:pt x="671" y="922"/>
                  <a:pt x="656" y="955"/>
                </a:cubicBezTo>
                <a:cubicBezTo>
                  <a:pt x="649" y="951"/>
                  <a:pt x="642" y="947"/>
                  <a:pt x="634" y="944"/>
                </a:cubicBezTo>
                <a:cubicBezTo>
                  <a:pt x="653" y="903"/>
                  <a:pt x="695" y="874"/>
                  <a:pt x="744" y="874"/>
                </a:cubicBezTo>
                <a:close/>
                <a:moveTo>
                  <a:pt x="744" y="824"/>
                </a:moveTo>
                <a:cubicBezTo>
                  <a:pt x="672" y="824"/>
                  <a:pt x="611" y="868"/>
                  <a:pt x="585" y="930"/>
                </a:cubicBezTo>
                <a:cubicBezTo>
                  <a:pt x="594" y="931"/>
                  <a:pt x="602" y="933"/>
                  <a:pt x="610" y="935"/>
                </a:cubicBezTo>
                <a:cubicBezTo>
                  <a:pt x="633" y="884"/>
                  <a:pt x="684" y="849"/>
                  <a:pt x="744" y="849"/>
                </a:cubicBezTo>
                <a:cubicBezTo>
                  <a:pt x="803" y="849"/>
                  <a:pt x="854" y="884"/>
                  <a:pt x="877" y="935"/>
                </a:cubicBezTo>
                <a:cubicBezTo>
                  <a:pt x="885" y="933"/>
                  <a:pt x="893" y="931"/>
                  <a:pt x="902" y="930"/>
                </a:cubicBezTo>
                <a:cubicBezTo>
                  <a:pt x="876" y="868"/>
                  <a:pt x="815" y="824"/>
                  <a:pt x="744" y="824"/>
                </a:cubicBezTo>
                <a:close/>
                <a:moveTo>
                  <a:pt x="1116" y="975"/>
                </a:moveTo>
                <a:cubicBezTo>
                  <a:pt x="1128" y="975"/>
                  <a:pt x="1137" y="984"/>
                  <a:pt x="1137" y="995"/>
                </a:cubicBezTo>
                <a:cubicBezTo>
                  <a:pt x="1137" y="995"/>
                  <a:pt x="1137" y="996"/>
                  <a:pt x="1137" y="996"/>
                </a:cubicBezTo>
                <a:cubicBezTo>
                  <a:pt x="1096" y="996"/>
                  <a:pt x="1096" y="996"/>
                  <a:pt x="1096" y="996"/>
                </a:cubicBezTo>
                <a:cubicBezTo>
                  <a:pt x="1096" y="996"/>
                  <a:pt x="1096" y="995"/>
                  <a:pt x="1096" y="995"/>
                </a:cubicBezTo>
                <a:cubicBezTo>
                  <a:pt x="1096" y="984"/>
                  <a:pt x="1105" y="975"/>
                  <a:pt x="1116" y="975"/>
                </a:cubicBezTo>
                <a:close/>
                <a:moveTo>
                  <a:pt x="1116" y="924"/>
                </a:moveTo>
                <a:cubicBezTo>
                  <a:pt x="1147" y="924"/>
                  <a:pt x="1172" y="943"/>
                  <a:pt x="1182" y="970"/>
                </a:cubicBezTo>
                <a:cubicBezTo>
                  <a:pt x="1175" y="976"/>
                  <a:pt x="1168" y="983"/>
                  <a:pt x="1161" y="990"/>
                </a:cubicBezTo>
                <a:cubicBezTo>
                  <a:pt x="1159" y="967"/>
                  <a:pt x="1140" y="950"/>
                  <a:pt x="1116" y="950"/>
                </a:cubicBezTo>
                <a:cubicBezTo>
                  <a:pt x="1093" y="950"/>
                  <a:pt x="1074" y="967"/>
                  <a:pt x="1071" y="990"/>
                </a:cubicBezTo>
                <a:cubicBezTo>
                  <a:pt x="1065" y="983"/>
                  <a:pt x="1058" y="976"/>
                  <a:pt x="1050" y="970"/>
                </a:cubicBezTo>
                <a:cubicBezTo>
                  <a:pt x="1060" y="943"/>
                  <a:pt x="1086" y="924"/>
                  <a:pt x="1116" y="924"/>
                </a:cubicBezTo>
                <a:close/>
                <a:moveTo>
                  <a:pt x="1116" y="874"/>
                </a:moveTo>
                <a:cubicBezTo>
                  <a:pt x="1165" y="874"/>
                  <a:pt x="1207" y="903"/>
                  <a:pt x="1226" y="944"/>
                </a:cubicBezTo>
                <a:cubicBezTo>
                  <a:pt x="1218" y="947"/>
                  <a:pt x="1211" y="951"/>
                  <a:pt x="1203" y="955"/>
                </a:cubicBezTo>
                <a:cubicBezTo>
                  <a:pt x="1188" y="922"/>
                  <a:pt x="1155" y="899"/>
                  <a:pt x="1116" y="899"/>
                </a:cubicBezTo>
                <a:cubicBezTo>
                  <a:pt x="1078" y="899"/>
                  <a:pt x="1044" y="922"/>
                  <a:pt x="1029" y="955"/>
                </a:cubicBezTo>
                <a:cubicBezTo>
                  <a:pt x="1022" y="951"/>
                  <a:pt x="1015" y="947"/>
                  <a:pt x="1007" y="944"/>
                </a:cubicBezTo>
                <a:cubicBezTo>
                  <a:pt x="1026" y="903"/>
                  <a:pt x="1068" y="874"/>
                  <a:pt x="1116" y="874"/>
                </a:cubicBezTo>
                <a:close/>
                <a:moveTo>
                  <a:pt x="1116" y="824"/>
                </a:moveTo>
                <a:cubicBezTo>
                  <a:pt x="1045" y="824"/>
                  <a:pt x="984" y="868"/>
                  <a:pt x="958" y="930"/>
                </a:cubicBezTo>
                <a:cubicBezTo>
                  <a:pt x="967" y="931"/>
                  <a:pt x="975" y="933"/>
                  <a:pt x="983" y="935"/>
                </a:cubicBezTo>
                <a:cubicBezTo>
                  <a:pt x="1006" y="884"/>
                  <a:pt x="1057" y="849"/>
                  <a:pt x="1116" y="849"/>
                </a:cubicBezTo>
                <a:cubicBezTo>
                  <a:pt x="1176" y="849"/>
                  <a:pt x="1227" y="884"/>
                  <a:pt x="1250" y="935"/>
                </a:cubicBezTo>
                <a:cubicBezTo>
                  <a:pt x="1258" y="933"/>
                  <a:pt x="1266" y="931"/>
                  <a:pt x="1275" y="930"/>
                </a:cubicBezTo>
                <a:cubicBezTo>
                  <a:pt x="1249" y="868"/>
                  <a:pt x="1188" y="824"/>
                  <a:pt x="1116" y="824"/>
                </a:cubicBezTo>
                <a:close/>
                <a:moveTo>
                  <a:pt x="930" y="849"/>
                </a:moveTo>
                <a:cubicBezTo>
                  <a:pt x="941" y="849"/>
                  <a:pt x="950" y="858"/>
                  <a:pt x="950" y="870"/>
                </a:cubicBezTo>
                <a:cubicBezTo>
                  <a:pt x="950" y="870"/>
                  <a:pt x="950" y="870"/>
                  <a:pt x="950" y="870"/>
                </a:cubicBezTo>
                <a:cubicBezTo>
                  <a:pt x="909" y="870"/>
                  <a:pt x="909" y="870"/>
                  <a:pt x="909" y="870"/>
                </a:cubicBezTo>
                <a:cubicBezTo>
                  <a:pt x="909" y="870"/>
                  <a:pt x="909" y="870"/>
                  <a:pt x="909" y="870"/>
                </a:cubicBezTo>
                <a:cubicBezTo>
                  <a:pt x="909" y="858"/>
                  <a:pt x="918" y="849"/>
                  <a:pt x="930" y="849"/>
                </a:cubicBezTo>
                <a:close/>
                <a:moveTo>
                  <a:pt x="930" y="799"/>
                </a:moveTo>
                <a:cubicBezTo>
                  <a:pt x="960" y="799"/>
                  <a:pt x="986" y="818"/>
                  <a:pt x="996" y="845"/>
                </a:cubicBezTo>
                <a:cubicBezTo>
                  <a:pt x="988" y="851"/>
                  <a:pt x="981" y="857"/>
                  <a:pt x="975" y="864"/>
                </a:cubicBezTo>
                <a:cubicBezTo>
                  <a:pt x="972" y="842"/>
                  <a:pt x="953" y="824"/>
                  <a:pt x="930" y="824"/>
                </a:cubicBezTo>
                <a:cubicBezTo>
                  <a:pt x="906" y="824"/>
                  <a:pt x="887" y="842"/>
                  <a:pt x="885" y="864"/>
                </a:cubicBezTo>
                <a:cubicBezTo>
                  <a:pt x="878" y="857"/>
                  <a:pt x="871" y="851"/>
                  <a:pt x="864" y="845"/>
                </a:cubicBezTo>
                <a:cubicBezTo>
                  <a:pt x="874" y="818"/>
                  <a:pt x="899" y="799"/>
                  <a:pt x="930" y="799"/>
                </a:cubicBezTo>
                <a:close/>
                <a:moveTo>
                  <a:pt x="930" y="749"/>
                </a:moveTo>
                <a:cubicBezTo>
                  <a:pt x="978" y="749"/>
                  <a:pt x="1020" y="777"/>
                  <a:pt x="1039" y="818"/>
                </a:cubicBezTo>
                <a:cubicBezTo>
                  <a:pt x="1031" y="822"/>
                  <a:pt x="1024" y="826"/>
                  <a:pt x="1017" y="830"/>
                </a:cubicBezTo>
                <a:cubicBezTo>
                  <a:pt x="1002" y="797"/>
                  <a:pt x="968" y="774"/>
                  <a:pt x="930" y="774"/>
                </a:cubicBezTo>
                <a:cubicBezTo>
                  <a:pt x="891" y="774"/>
                  <a:pt x="858" y="797"/>
                  <a:pt x="842" y="830"/>
                </a:cubicBezTo>
                <a:cubicBezTo>
                  <a:pt x="835" y="826"/>
                  <a:pt x="828" y="822"/>
                  <a:pt x="820" y="818"/>
                </a:cubicBezTo>
                <a:cubicBezTo>
                  <a:pt x="839" y="777"/>
                  <a:pt x="881" y="749"/>
                  <a:pt x="930" y="749"/>
                </a:cubicBezTo>
                <a:close/>
                <a:moveTo>
                  <a:pt x="930" y="698"/>
                </a:moveTo>
                <a:cubicBezTo>
                  <a:pt x="858" y="698"/>
                  <a:pt x="797" y="742"/>
                  <a:pt x="771" y="804"/>
                </a:cubicBezTo>
                <a:cubicBezTo>
                  <a:pt x="780" y="806"/>
                  <a:pt x="788" y="807"/>
                  <a:pt x="796" y="810"/>
                </a:cubicBezTo>
                <a:cubicBezTo>
                  <a:pt x="819" y="759"/>
                  <a:pt x="870" y="723"/>
                  <a:pt x="930" y="723"/>
                </a:cubicBezTo>
                <a:cubicBezTo>
                  <a:pt x="989" y="723"/>
                  <a:pt x="1040" y="759"/>
                  <a:pt x="1063" y="810"/>
                </a:cubicBezTo>
                <a:cubicBezTo>
                  <a:pt x="1071" y="807"/>
                  <a:pt x="1079" y="806"/>
                  <a:pt x="1088" y="804"/>
                </a:cubicBezTo>
                <a:cubicBezTo>
                  <a:pt x="1062" y="742"/>
                  <a:pt x="1001" y="698"/>
                  <a:pt x="930" y="698"/>
                </a:cubicBezTo>
                <a:close/>
                <a:moveTo>
                  <a:pt x="744" y="726"/>
                </a:moveTo>
                <a:cubicBezTo>
                  <a:pt x="732" y="726"/>
                  <a:pt x="723" y="735"/>
                  <a:pt x="723" y="746"/>
                </a:cubicBezTo>
                <a:cubicBezTo>
                  <a:pt x="723" y="746"/>
                  <a:pt x="723" y="747"/>
                  <a:pt x="723" y="747"/>
                </a:cubicBezTo>
                <a:cubicBezTo>
                  <a:pt x="764" y="747"/>
                  <a:pt x="764" y="747"/>
                  <a:pt x="764" y="747"/>
                </a:cubicBezTo>
                <a:cubicBezTo>
                  <a:pt x="764" y="747"/>
                  <a:pt x="764" y="746"/>
                  <a:pt x="764" y="746"/>
                </a:cubicBezTo>
                <a:cubicBezTo>
                  <a:pt x="764" y="735"/>
                  <a:pt x="755" y="726"/>
                  <a:pt x="744" y="726"/>
                </a:cubicBezTo>
                <a:close/>
                <a:moveTo>
                  <a:pt x="744" y="675"/>
                </a:moveTo>
                <a:cubicBezTo>
                  <a:pt x="774" y="675"/>
                  <a:pt x="799" y="694"/>
                  <a:pt x="810" y="721"/>
                </a:cubicBezTo>
                <a:cubicBezTo>
                  <a:pt x="802" y="727"/>
                  <a:pt x="795" y="734"/>
                  <a:pt x="789" y="741"/>
                </a:cubicBezTo>
                <a:cubicBezTo>
                  <a:pt x="786" y="718"/>
                  <a:pt x="767" y="701"/>
                  <a:pt x="744" y="701"/>
                </a:cubicBezTo>
                <a:cubicBezTo>
                  <a:pt x="720" y="701"/>
                  <a:pt x="701" y="718"/>
                  <a:pt x="698" y="741"/>
                </a:cubicBezTo>
                <a:cubicBezTo>
                  <a:pt x="692" y="734"/>
                  <a:pt x="685" y="727"/>
                  <a:pt x="677" y="721"/>
                </a:cubicBezTo>
                <a:cubicBezTo>
                  <a:pt x="688" y="694"/>
                  <a:pt x="713" y="675"/>
                  <a:pt x="744" y="675"/>
                </a:cubicBezTo>
                <a:close/>
                <a:moveTo>
                  <a:pt x="744" y="625"/>
                </a:moveTo>
                <a:cubicBezTo>
                  <a:pt x="792" y="625"/>
                  <a:pt x="834" y="654"/>
                  <a:pt x="853" y="695"/>
                </a:cubicBezTo>
                <a:cubicBezTo>
                  <a:pt x="845" y="698"/>
                  <a:pt x="838" y="702"/>
                  <a:pt x="831" y="706"/>
                </a:cubicBezTo>
                <a:cubicBezTo>
                  <a:pt x="816" y="673"/>
                  <a:pt x="782" y="650"/>
                  <a:pt x="744" y="650"/>
                </a:cubicBezTo>
                <a:cubicBezTo>
                  <a:pt x="705" y="650"/>
                  <a:pt x="671" y="673"/>
                  <a:pt x="656" y="706"/>
                </a:cubicBezTo>
                <a:cubicBezTo>
                  <a:pt x="649" y="702"/>
                  <a:pt x="642" y="698"/>
                  <a:pt x="634" y="695"/>
                </a:cubicBezTo>
                <a:cubicBezTo>
                  <a:pt x="653" y="654"/>
                  <a:pt x="695" y="625"/>
                  <a:pt x="744" y="625"/>
                </a:cubicBezTo>
                <a:close/>
                <a:moveTo>
                  <a:pt x="744" y="575"/>
                </a:moveTo>
                <a:cubicBezTo>
                  <a:pt x="672" y="575"/>
                  <a:pt x="611" y="619"/>
                  <a:pt x="585" y="681"/>
                </a:cubicBezTo>
                <a:cubicBezTo>
                  <a:pt x="594" y="682"/>
                  <a:pt x="602" y="684"/>
                  <a:pt x="610" y="686"/>
                </a:cubicBezTo>
                <a:cubicBezTo>
                  <a:pt x="633" y="635"/>
                  <a:pt x="684" y="600"/>
                  <a:pt x="744" y="600"/>
                </a:cubicBezTo>
                <a:cubicBezTo>
                  <a:pt x="803" y="600"/>
                  <a:pt x="854" y="635"/>
                  <a:pt x="877" y="686"/>
                </a:cubicBezTo>
                <a:cubicBezTo>
                  <a:pt x="885" y="684"/>
                  <a:pt x="893" y="682"/>
                  <a:pt x="902" y="681"/>
                </a:cubicBezTo>
                <a:cubicBezTo>
                  <a:pt x="876" y="619"/>
                  <a:pt x="815" y="575"/>
                  <a:pt x="744" y="575"/>
                </a:cubicBezTo>
                <a:close/>
                <a:moveTo>
                  <a:pt x="1116" y="726"/>
                </a:moveTo>
                <a:cubicBezTo>
                  <a:pt x="1128" y="726"/>
                  <a:pt x="1137" y="735"/>
                  <a:pt x="1137" y="746"/>
                </a:cubicBezTo>
                <a:cubicBezTo>
                  <a:pt x="1137" y="746"/>
                  <a:pt x="1137" y="747"/>
                  <a:pt x="1137" y="747"/>
                </a:cubicBezTo>
                <a:cubicBezTo>
                  <a:pt x="1096" y="747"/>
                  <a:pt x="1096" y="747"/>
                  <a:pt x="1096" y="747"/>
                </a:cubicBezTo>
                <a:cubicBezTo>
                  <a:pt x="1096" y="747"/>
                  <a:pt x="1096" y="746"/>
                  <a:pt x="1096" y="746"/>
                </a:cubicBezTo>
                <a:cubicBezTo>
                  <a:pt x="1096" y="735"/>
                  <a:pt x="1105" y="726"/>
                  <a:pt x="1116" y="726"/>
                </a:cubicBezTo>
                <a:close/>
                <a:moveTo>
                  <a:pt x="1116" y="675"/>
                </a:moveTo>
                <a:cubicBezTo>
                  <a:pt x="1147" y="675"/>
                  <a:pt x="1172" y="694"/>
                  <a:pt x="1182" y="721"/>
                </a:cubicBezTo>
                <a:cubicBezTo>
                  <a:pt x="1175" y="727"/>
                  <a:pt x="1168" y="734"/>
                  <a:pt x="1161" y="741"/>
                </a:cubicBezTo>
                <a:cubicBezTo>
                  <a:pt x="1159" y="718"/>
                  <a:pt x="1140" y="701"/>
                  <a:pt x="1116" y="701"/>
                </a:cubicBezTo>
                <a:cubicBezTo>
                  <a:pt x="1093" y="701"/>
                  <a:pt x="1074" y="718"/>
                  <a:pt x="1071" y="741"/>
                </a:cubicBezTo>
                <a:cubicBezTo>
                  <a:pt x="1065" y="734"/>
                  <a:pt x="1058" y="727"/>
                  <a:pt x="1050" y="721"/>
                </a:cubicBezTo>
                <a:cubicBezTo>
                  <a:pt x="1060" y="694"/>
                  <a:pt x="1086" y="675"/>
                  <a:pt x="1116" y="675"/>
                </a:cubicBezTo>
                <a:close/>
                <a:moveTo>
                  <a:pt x="1116" y="625"/>
                </a:moveTo>
                <a:cubicBezTo>
                  <a:pt x="1165" y="625"/>
                  <a:pt x="1207" y="654"/>
                  <a:pt x="1226" y="695"/>
                </a:cubicBezTo>
                <a:cubicBezTo>
                  <a:pt x="1218" y="698"/>
                  <a:pt x="1211" y="702"/>
                  <a:pt x="1203" y="706"/>
                </a:cubicBezTo>
                <a:cubicBezTo>
                  <a:pt x="1188" y="673"/>
                  <a:pt x="1155" y="650"/>
                  <a:pt x="1116" y="650"/>
                </a:cubicBezTo>
                <a:cubicBezTo>
                  <a:pt x="1078" y="650"/>
                  <a:pt x="1044" y="673"/>
                  <a:pt x="1029" y="706"/>
                </a:cubicBezTo>
                <a:cubicBezTo>
                  <a:pt x="1022" y="702"/>
                  <a:pt x="1015" y="698"/>
                  <a:pt x="1007" y="695"/>
                </a:cubicBezTo>
                <a:cubicBezTo>
                  <a:pt x="1026" y="654"/>
                  <a:pt x="1068" y="625"/>
                  <a:pt x="1116" y="625"/>
                </a:cubicBezTo>
                <a:close/>
                <a:moveTo>
                  <a:pt x="1116" y="575"/>
                </a:moveTo>
                <a:cubicBezTo>
                  <a:pt x="1045" y="575"/>
                  <a:pt x="984" y="619"/>
                  <a:pt x="958" y="681"/>
                </a:cubicBezTo>
                <a:cubicBezTo>
                  <a:pt x="967" y="682"/>
                  <a:pt x="975" y="684"/>
                  <a:pt x="983" y="686"/>
                </a:cubicBezTo>
                <a:cubicBezTo>
                  <a:pt x="1006" y="635"/>
                  <a:pt x="1057" y="600"/>
                  <a:pt x="1116" y="600"/>
                </a:cubicBezTo>
                <a:cubicBezTo>
                  <a:pt x="1176" y="600"/>
                  <a:pt x="1227" y="635"/>
                  <a:pt x="1250" y="686"/>
                </a:cubicBezTo>
                <a:cubicBezTo>
                  <a:pt x="1258" y="684"/>
                  <a:pt x="1266" y="682"/>
                  <a:pt x="1275" y="681"/>
                </a:cubicBezTo>
                <a:cubicBezTo>
                  <a:pt x="1249" y="619"/>
                  <a:pt x="1188" y="575"/>
                  <a:pt x="1116" y="575"/>
                </a:cubicBezTo>
                <a:close/>
                <a:moveTo>
                  <a:pt x="930" y="600"/>
                </a:moveTo>
                <a:cubicBezTo>
                  <a:pt x="941" y="600"/>
                  <a:pt x="950" y="609"/>
                  <a:pt x="950" y="621"/>
                </a:cubicBezTo>
                <a:cubicBezTo>
                  <a:pt x="950" y="621"/>
                  <a:pt x="950" y="621"/>
                  <a:pt x="950" y="621"/>
                </a:cubicBezTo>
                <a:cubicBezTo>
                  <a:pt x="909" y="621"/>
                  <a:pt x="909" y="621"/>
                  <a:pt x="909" y="621"/>
                </a:cubicBezTo>
                <a:cubicBezTo>
                  <a:pt x="909" y="621"/>
                  <a:pt x="909" y="621"/>
                  <a:pt x="909" y="621"/>
                </a:cubicBezTo>
                <a:cubicBezTo>
                  <a:pt x="909" y="609"/>
                  <a:pt x="918" y="600"/>
                  <a:pt x="930" y="600"/>
                </a:cubicBezTo>
                <a:close/>
                <a:moveTo>
                  <a:pt x="930" y="550"/>
                </a:moveTo>
                <a:cubicBezTo>
                  <a:pt x="960" y="550"/>
                  <a:pt x="986" y="569"/>
                  <a:pt x="996" y="596"/>
                </a:cubicBezTo>
                <a:cubicBezTo>
                  <a:pt x="988" y="602"/>
                  <a:pt x="981" y="608"/>
                  <a:pt x="975" y="615"/>
                </a:cubicBezTo>
                <a:cubicBezTo>
                  <a:pt x="972" y="593"/>
                  <a:pt x="953" y="575"/>
                  <a:pt x="930" y="575"/>
                </a:cubicBezTo>
                <a:cubicBezTo>
                  <a:pt x="906" y="575"/>
                  <a:pt x="887" y="593"/>
                  <a:pt x="885" y="615"/>
                </a:cubicBezTo>
                <a:cubicBezTo>
                  <a:pt x="878" y="608"/>
                  <a:pt x="871" y="602"/>
                  <a:pt x="864" y="596"/>
                </a:cubicBezTo>
                <a:cubicBezTo>
                  <a:pt x="874" y="569"/>
                  <a:pt x="899" y="550"/>
                  <a:pt x="930" y="550"/>
                </a:cubicBezTo>
                <a:close/>
                <a:moveTo>
                  <a:pt x="930" y="500"/>
                </a:moveTo>
                <a:cubicBezTo>
                  <a:pt x="978" y="500"/>
                  <a:pt x="1020" y="528"/>
                  <a:pt x="1039" y="569"/>
                </a:cubicBezTo>
                <a:cubicBezTo>
                  <a:pt x="1031" y="573"/>
                  <a:pt x="1024" y="577"/>
                  <a:pt x="1017" y="581"/>
                </a:cubicBezTo>
                <a:cubicBezTo>
                  <a:pt x="1002" y="548"/>
                  <a:pt x="968" y="525"/>
                  <a:pt x="930" y="525"/>
                </a:cubicBezTo>
                <a:cubicBezTo>
                  <a:pt x="891" y="525"/>
                  <a:pt x="858" y="548"/>
                  <a:pt x="842" y="581"/>
                </a:cubicBezTo>
                <a:cubicBezTo>
                  <a:pt x="835" y="577"/>
                  <a:pt x="828" y="573"/>
                  <a:pt x="820" y="569"/>
                </a:cubicBezTo>
                <a:cubicBezTo>
                  <a:pt x="839" y="528"/>
                  <a:pt x="881" y="500"/>
                  <a:pt x="930" y="500"/>
                </a:cubicBezTo>
                <a:close/>
                <a:moveTo>
                  <a:pt x="930" y="449"/>
                </a:moveTo>
                <a:cubicBezTo>
                  <a:pt x="858" y="449"/>
                  <a:pt x="797" y="493"/>
                  <a:pt x="771" y="555"/>
                </a:cubicBezTo>
                <a:cubicBezTo>
                  <a:pt x="780" y="557"/>
                  <a:pt x="788" y="558"/>
                  <a:pt x="796" y="561"/>
                </a:cubicBezTo>
                <a:cubicBezTo>
                  <a:pt x="819" y="510"/>
                  <a:pt x="870" y="475"/>
                  <a:pt x="930" y="475"/>
                </a:cubicBezTo>
                <a:cubicBezTo>
                  <a:pt x="989" y="475"/>
                  <a:pt x="1040" y="510"/>
                  <a:pt x="1063" y="561"/>
                </a:cubicBezTo>
                <a:cubicBezTo>
                  <a:pt x="1071" y="558"/>
                  <a:pt x="1079" y="557"/>
                  <a:pt x="1088" y="555"/>
                </a:cubicBezTo>
                <a:cubicBezTo>
                  <a:pt x="1062" y="493"/>
                  <a:pt x="1001" y="449"/>
                  <a:pt x="930" y="449"/>
                </a:cubicBezTo>
                <a:close/>
                <a:moveTo>
                  <a:pt x="744" y="477"/>
                </a:moveTo>
                <a:cubicBezTo>
                  <a:pt x="732" y="477"/>
                  <a:pt x="723" y="486"/>
                  <a:pt x="723" y="497"/>
                </a:cubicBezTo>
                <a:cubicBezTo>
                  <a:pt x="723" y="497"/>
                  <a:pt x="723" y="498"/>
                  <a:pt x="723" y="498"/>
                </a:cubicBezTo>
                <a:cubicBezTo>
                  <a:pt x="764" y="498"/>
                  <a:pt x="764" y="498"/>
                  <a:pt x="764" y="498"/>
                </a:cubicBezTo>
                <a:cubicBezTo>
                  <a:pt x="764" y="498"/>
                  <a:pt x="764" y="497"/>
                  <a:pt x="764" y="497"/>
                </a:cubicBezTo>
                <a:cubicBezTo>
                  <a:pt x="764" y="486"/>
                  <a:pt x="755" y="477"/>
                  <a:pt x="744" y="477"/>
                </a:cubicBezTo>
                <a:close/>
                <a:moveTo>
                  <a:pt x="744" y="427"/>
                </a:moveTo>
                <a:cubicBezTo>
                  <a:pt x="774" y="427"/>
                  <a:pt x="799" y="445"/>
                  <a:pt x="810" y="472"/>
                </a:cubicBezTo>
                <a:cubicBezTo>
                  <a:pt x="802" y="478"/>
                  <a:pt x="795" y="485"/>
                  <a:pt x="789" y="492"/>
                </a:cubicBezTo>
                <a:cubicBezTo>
                  <a:pt x="786" y="469"/>
                  <a:pt x="767" y="452"/>
                  <a:pt x="744" y="452"/>
                </a:cubicBezTo>
                <a:cubicBezTo>
                  <a:pt x="720" y="452"/>
                  <a:pt x="701" y="469"/>
                  <a:pt x="698" y="492"/>
                </a:cubicBezTo>
                <a:cubicBezTo>
                  <a:pt x="692" y="485"/>
                  <a:pt x="685" y="478"/>
                  <a:pt x="677" y="472"/>
                </a:cubicBezTo>
                <a:cubicBezTo>
                  <a:pt x="688" y="445"/>
                  <a:pt x="713" y="427"/>
                  <a:pt x="744" y="427"/>
                </a:cubicBezTo>
                <a:close/>
                <a:moveTo>
                  <a:pt x="744" y="376"/>
                </a:moveTo>
                <a:cubicBezTo>
                  <a:pt x="792" y="376"/>
                  <a:pt x="834" y="405"/>
                  <a:pt x="853" y="446"/>
                </a:cubicBezTo>
                <a:cubicBezTo>
                  <a:pt x="845" y="449"/>
                  <a:pt x="838" y="453"/>
                  <a:pt x="831" y="457"/>
                </a:cubicBezTo>
                <a:cubicBezTo>
                  <a:pt x="816" y="424"/>
                  <a:pt x="782" y="401"/>
                  <a:pt x="744" y="401"/>
                </a:cubicBezTo>
                <a:cubicBezTo>
                  <a:pt x="705" y="401"/>
                  <a:pt x="671" y="424"/>
                  <a:pt x="656" y="457"/>
                </a:cubicBezTo>
                <a:cubicBezTo>
                  <a:pt x="649" y="453"/>
                  <a:pt x="642" y="449"/>
                  <a:pt x="634" y="446"/>
                </a:cubicBezTo>
                <a:cubicBezTo>
                  <a:pt x="653" y="405"/>
                  <a:pt x="695" y="376"/>
                  <a:pt x="744" y="376"/>
                </a:cubicBezTo>
                <a:close/>
                <a:moveTo>
                  <a:pt x="744" y="326"/>
                </a:moveTo>
                <a:cubicBezTo>
                  <a:pt x="672" y="326"/>
                  <a:pt x="611" y="370"/>
                  <a:pt x="585" y="432"/>
                </a:cubicBezTo>
                <a:cubicBezTo>
                  <a:pt x="594" y="433"/>
                  <a:pt x="602" y="435"/>
                  <a:pt x="610" y="437"/>
                </a:cubicBezTo>
                <a:cubicBezTo>
                  <a:pt x="633" y="386"/>
                  <a:pt x="684" y="351"/>
                  <a:pt x="744" y="351"/>
                </a:cubicBezTo>
                <a:cubicBezTo>
                  <a:pt x="803" y="351"/>
                  <a:pt x="854" y="386"/>
                  <a:pt x="877" y="437"/>
                </a:cubicBezTo>
                <a:cubicBezTo>
                  <a:pt x="885" y="435"/>
                  <a:pt x="893" y="433"/>
                  <a:pt x="902" y="432"/>
                </a:cubicBezTo>
                <a:cubicBezTo>
                  <a:pt x="876" y="370"/>
                  <a:pt x="815" y="326"/>
                  <a:pt x="744" y="326"/>
                </a:cubicBezTo>
                <a:close/>
                <a:moveTo>
                  <a:pt x="1116" y="477"/>
                </a:moveTo>
                <a:cubicBezTo>
                  <a:pt x="1128" y="477"/>
                  <a:pt x="1137" y="486"/>
                  <a:pt x="1137" y="497"/>
                </a:cubicBezTo>
                <a:cubicBezTo>
                  <a:pt x="1137" y="497"/>
                  <a:pt x="1137" y="498"/>
                  <a:pt x="1137" y="498"/>
                </a:cubicBezTo>
                <a:cubicBezTo>
                  <a:pt x="1096" y="498"/>
                  <a:pt x="1096" y="498"/>
                  <a:pt x="1096" y="498"/>
                </a:cubicBezTo>
                <a:cubicBezTo>
                  <a:pt x="1096" y="498"/>
                  <a:pt x="1096" y="497"/>
                  <a:pt x="1096" y="497"/>
                </a:cubicBezTo>
                <a:cubicBezTo>
                  <a:pt x="1096" y="486"/>
                  <a:pt x="1105" y="477"/>
                  <a:pt x="1116" y="477"/>
                </a:cubicBezTo>
                <a:close/>
                <a:moveTo>
                  <a:pt x="1116" y="427"/>
                </a:moveTo>
                <a:cubicBezTo>
                  <a:pt x="1147" y="427"/>
                  <a:pt x="1172" y="445"/>
                  <a:pt x="1182" y="472"/>
                </a:cubicBezTo>
                <a:cubicBezTo>
                  <a:pt x="1175" y="478"/>
                  <a:pt x="1168" y="485"/>
                  <a:pt x="1161" y="492"/>
                </a:cubicBezTo>
                <a:cubicBezTo>
                  <a:pt x="1159" y="469"/>
                  <a:pt x="1140" y="452"/>
                  <a:pt x="1116" y="452"/>
                </a:cubicBezTo>
                <a:cubicBezTo>
                  <a:pt x="1093" y="452"/>
                  <a:pt x="1074" y="469"/>
                  <a:pt x="1071" y="492"/>
                </a:cubicBezTo>
                <a:cubicBezTo>
                  <a:pt x="1065" y="485"/>
                  <a:pt x="1058" y="478"/>
                  <a:pt x="1050" y="472"/>
                </a:cubicBezTo>
                <a:cubicBezTo>
                  <a:pt x="1060" y="445"/>
                  <a:pt x="1086" y="427"/>
                  <a:pt x="1116" y="427"/>
                </a:cubicBezTo>
                <a:close/>
                <a:moveTo>
                  <a:pt x="1116" y="376"/>
                </a:moveTo>
                <a:cubicBezTo>
                  <a:pt x="1165" y="376"/>
                  <a:pt x="1207" y="405"/>
                  <a:pt x="1226" y="446"/>
                </a:cubicBezTo>
                <a:cubicBezTo>
                  <a:pt x="1218" y="449"/>
                  <a:pt x="1211" y="453"/>
                  <a:pt x="1203" y="457"/>
                </a:cubicBezTo>
                <a:cubicBezTo>
                  <a:pt x="1188" y="424"/>
                  <a:pt x="1155" y="401"/>
                  <a:pt x="1116" y="401"/>
                </a:cubicBezTo>
                <a:cubicBezTo>
                  <a:pt x="1078" y="401"/>
                  <a:pt x="1044" y="424"/>
                  <a:pt x="1029" y="457"/>
                </a:cubicBezTo>
                <a:cubicBezTo>
                  <a:pt x="1022" y="453"/>
                  <a:pt x="1015" y="449"/>
                  <a:pt x="1007" y="446"/>
                </a:cubicBezTo>
                <a:cubicBezTo>
                  <a:pt x="1026" y="405"/>
                  <a:pt x="1068" y="376"/>
                  <a:pt x="1116" y="376"/>
                </a:cubicBezTo>
                <a:close/>
                <a:moveTo>
                  <a:pt x="1116" y="326"/>
                </a:moveTo>
                <a:cubicBezTo>
                  <a:pt x="1045" y="326"/>
                  <a:pt x="984" y="370"/>
                  <a:pt x="958" y="432"/>
                </a:cubicBezTo>
                <a:cubicBezTo>
                  <a:pt x="967" y="433"/>
                  <a:pt x="975" y="435"/>
                  <a:pt x="983" y="437"/>
                </a:cubicBezTo>
                <a:cubicBezTo>
                  <a:pt x="1006" y="386"/>
                  <a:pt x="1057" y="351"/>
                  <a:pt x="1116" y="351"/>
                </a:cubicBezTo>
                <a:cubicBezTo>
                  <a:pt x="1176" y="351"/>
                  <a:pt x="1227" y="386"/>
                  <a:pt x="1250" y="437"/>
                </a:cubicBezTo>
                <a:cubicBezTo>
                  <a:pt x="1258" y="435"/>
                  <a:pt x="1266" y="433"/>
                  <a:pt x="1275" y="432"/>
                </a:cubicBezTo>
                <a:cubicBezTo>
                  <a:pt x="1249" y="370"/>
                  <a:pt x="1188" y="326"/>
                  <a:pt x="1116" y="326"/>
                </a:cubicBezTo>
                <a:close/>
                <a:moveTo>
                  <a:pt x="930" y="351"/>
                </a:moveTo>
                <a:cubicBezTo>
                  <a:pt x="941" y="351"/>
                  <a:pt x="950" y="360"/>
                  <a:pt x="950" y="372"/>
                </a:cubicBezTo>
                <a:cubicBezTo>
                  <a:pt x="950" y="372"/>
                  <a:pt x="950" y="372"/>
                  <a:pt x="950" y="372"/>
                </a:cubicBezTo>
                <a:cubicBezTo>
                  <a:pt x="909" y="372"/>
                  <a:pt x="909" y="372"/>
                  <a:pt x="909" y="372"/>
                </a:cubicBezTo>
                <a:cubicBezTo>
                  <a:pt x="909" y="372"/>
                  <a:pt x="909" y="372"/>
                  <a:pt x="909" y="372"/>
                </a:cubicBezTo>
                <a:cubicBezTo>
                  <a:pt x="909" y="360"/>
                  <a:pt x="918" y="351"/>
                  <a:pt x="930" y="351"/>
                </a:cubicBezTo>
                <a:close/>
                <a:moveTo>
                  <a:pt x="930" y="301"/>
                </a:moveTo>
                <a:cubicBezTo>
                  <a:pt x="960" y="301"/>
                  <a:pt x="986" y="320"/>
                  <a:pt x="996" y="347"/>
                </a:cubicBezTo>
                <a:cubicBezTo>
                  <a:pt x="988" y="353"/>
                  <a:pt x="981" y="359"/>
                  <a:pt x="975" y="366"/>
                </a:cubicBezTo>
                <a:cubicBezTo>
                  <a:pt x="972" y="344"/>
                  <a:pt x="953" y="326"/>
                  <a:pt x="930" y="326"/>
                </a:cubicBezTo>
                <a:cubicBezTo>
                  <a:pt x="906" y="326"/>
                  <a:pt x="887" y="344"/>
                  <a:pt x="885" y="366"/>
                </a:cubicBezTo>
                <a:cubicBezTo>
                  <a:pt x="878" y="359"/>
                  <a:pt x="871" y="353"/>
                  <a:pt x="864" y="347"/>
                </a:cubicBezTo>
                <a:cubicBezTo>
                  <a:pt x="874" y="320"/>
                  <a:pt x="899" y="301"/>
                  <a:pt x="930" y="301"/>
                </a:cubicBezTo>
                <a:close/>
                <a:moveTo>
                  <a:pt x="930" y="251"/>
                </a:moveTo>
                <a:cubicBezTo>
                  <a:pt x="978" y="251"/>
                  <a:pt x="1020" y="279"/>
                  <a:pt x="1039" y="320"/>
                </a:cubicBezTo>
                <a:cubicBezTo>
                  <a:pt x="1031" y="324"/>
                  <a:pt x="1024" y="328"/>
                  <a:pt x="1017" y="332"/>
                </a:cubicBezTo>
                <a:cubicBezTo>
                  <a:pt x="1002" y="299"/>
                  <a:pt x="968" y="276"/>
                  <a:pt x="930" y="276"/>
                </a:cubicBezTo>
                <a:cubicBezTo>
                  <a:pt x="891" y="276"/>
                  <a:pt x="858" y="299"/>
                  <a:pt x="842" y="332"/>
                </a:cubicBezTo>
                <a:cubicBezTo>
                  <a:pt x="835" y="328"/>
                  <a:pt x="828" y="324"/>
                  <a:pt x="820" y="320"/>
                </a:cubicBezTo>
                <a:cubicBezTo>
                  <a:pt x="839" y="279"/>
                  <a:pt x="881" y="251"/>
                  <a:pt x="930" y="251"/>
                </a:cubicBezTo>
                <a:close/>
                <a:moveTo>
                  <a:pt x="930" y="200"/>
                </a:moveTo>
                <a:cubicBezTo>
                  <a:pt x="858" y="200"/>
                  <a:pt x="797" y="244"/>
                  <a:pt x="771" y="306"/>
                </a:cubicBezTo>
                <a:cubicBezTo>
                  <a:pt x="780" y="308"/>
                  <a:pt x="788" y="309"/>
                  <a:pt x="796" y="312"/>
                </a:cubicBezTo>
                <a:cubicBezTo>
                  <a:pt x="819" y="261"/>
                  <a:pt x="870" y="226"/>
                  <a:pt x="930" y="226"/>
                </a:cubicBezTo>
                <a:cubicBezTo>
                  <a:pt x="989" y="226"/>
                  <a:pt x="1040" y="261"/>
                  <a:pt x="1063" y="312"/>
                </a:cubicBezTo>
                <a:cubicBezTo>
                  <a:pt x="1071" y="309"/>
                  <a:pt x="1079" y="308"/>
                  <a:pt x="1088" y="306"/>
                </a:cubicBezTo>
                <a:cubicBezTo>
                  <a:pt x="1062" y="244"/>
                  <a:pt x="1001" y="200"/>
                  <a:pt x="930" y="200"/>
                </a:cubicBezTo>
                <a:close/>
                <a:moveTo>
                  <a:pt x="744" y="228"/>
                </a:moveTo>
                <a:cubicBezTo>
                  <a:pt x="732" y="228"/>
                  <a:pt x="723" y="237"/>
                  <a:pt x="723" y="248"/>
                </a:cubicBezTo>
                <a:cubicBezTo>
                  <a:pt x="723" y="248"/>
                  <a:pt x="723" y="249"/>
                  <a:pt x="723" y="249"/>
                </a:cubicBezTo>
                <a:cubicBezTo>
                  <a:pt x="764" y="249"/>
                  <a:pt x="764" y="249"/>
                  <a:pt x="764" y="249"/>
                </a:cubicBezTo>
                <a:cubicBezTo>
                  <a:pt x="764" y="249"/>
                  <a:pt x="764" y="248"/>
                  <a:pt x="764" y="248"/>
                </a:cubicBezTo>
                <a:cubicBezTo>
                  <a:pt x="764" y="237"/>
                  <a:pt x="755" y="228"/>
                  <a:pt x="744" y="228"/>
                </a:cubicBezTo>
                <a:close/>
                <a:moveTo>
                  <a:pt x="744" y="178"/>
                </a:moveTo>
                <a:cubicBezTo>
                  <a:pt x="774" y="178"/>
                  <a:pt x="799" y="196"/>
                  <a:pt x="810" y="223"/>
                </a:cubicBezTo>
                <a:cubicBezTo>
                  <a:pt x="802" y="229"/>
                  <a:pt x="795" y="236"/>
                  <a:pt x="789" y="243"/>
                </a:cubicBezTo>
                <a:cubicBezTo>
                  <a:pt x="786" y="220"/>
                  <a:pt x="767" y="203"/>
                  <a:pt x="744" y="203"/>
                </a:cubicBezTo>
                <a:cubicBezTo>
                  <a:pt x="720" y="203"/>
                  <a:pt x="701" y="220"/>
                  <a:pt x="698" y="243"/>
                </a:cubicBezTo>
                <a:cubicBezTo>
                  <a:pt x="692" y="236"/>
                  <a:pt x="685" y="229"/>
                  <a:pt x="677" y="223"/>
                </a:cubicBezTo>
                <a:cubicBezTo>
                  <a:pt x="688" y="196"/>
                  <a:pt x="713" y="178"/>
                  <a:pt x="744" y="178"/>
                </a:cubicBezTo>
                <a:close/>
                <a:moveTo>
                  <a:pt x="744" y="127"/>
                </a:moveTo>
                <a:cubicBezTo>
                  <a:pt x="792" y="127"/>
                  <a:pt x="834" y="156"/>
                  <a:pt x="853" y="197"/>
                </a:cubicBezTo>
                <a:cubicBezTo>
                  <a:pt x="845" y="200"/>
                  <a:pt x="838" y="204"/>
                  <a:pt x="831" y="208"/>
                </a:cubicBezTo>
                <a:cubicBezTo>
                  <a:pt x="816" y="175"/>
                  <a:pt x="782" y="152"/>
                  <a:pt x="744" y="152"/>
                </a:cubicBezTo>
                <a:cubicBezTo>
                  <a:pt x="705" y="152"/>
                  <a:pt x="671" y="175"/>
                  <a:pt x="656" y="208"/>
                </a:cubicBezTo>
                <a:cubicBezTo>
                  <a:pt x="649" y="204"/>
                  <a:pt x="642" y="200"/>
                  <a:pt x="634" y="197"/>
                </a:cubicBezTo>
                <a:cubicBezTo>
                  <a:pt x="653" y="156"/>
                  <a:pt x="695" y="127"/>
                  <a:pt x="744" y="127"/>
                </a:cubicBezTo>
                <a:close/>
                <a:moveTo>
                  <a:pt x="744" y="77"/>
                </a:moveTo>
                <a:cubicBezTo>
                  <a:pt x="672" y="77"/>
                  <a:pt x="611" y="121"/>
                  <a:pt x="585" y="183"/>
                </a:cubicBezTo>
                <a:cubicBezTo>
                  <a:pt x="594" y="184"/>
                  <a:pt x="602" y="186"/>
                  <a:pt x="610" y="188"/>
                </a:cubicBezTo>
                <a:cubicBezTo>
                  <a:pt x="633" y="137"/>
                  <a:pt x="684" y="102"/>
                  <a:pt x="744" y="102"/>
                </a:cubicBezTo>
                <a:cubicBezTo>
                  <a:pt x="803" y="102"/>
                  <a:pt x="854" y="137"/>
                  <a:pt x="877" y="188"/>
                </a:cubicBezTo>
                <a:cubicBezTo>
                  <a:pt x="885" y="186"/>
                  <a:pt x="893" y="184"/>
                  <a:pt x="902" y="183"/>
                </a:cubicBezTo>
                <a:cubicBezTo>
                  <a:pt x="876" y="121"/>
                  <a:pt x="815" y="77"/>
                  <a:pt x="744" y="77"/>
                </a:cubicBezTo>
                <a:close/>
                <a:moveTo>
                  <a:pt x="1116" y="228"/>
                </a:moveTo>
                <a:cubicBezTo>
                  <a:pt x="1128" y="228"/>
                  <a:pt x="1137" y="237"/>
                  <a:pt x="1137" y="248"/>
                </a:cubicBezTo>
                <a:cubicBezTo>
                  <a:pt x="1137" y="248"/>
                  <a:pt x="1137" y="249"/>
                  <a:pt x="1137" y="249"/>
                </a:cubicBezTo>
                <a:cubicBezTo>
                  <a:pt x="1096" y="249"/>
                  <a:pt x="1096" y="249"/>
                  <a:pt x="1096" y="249"/>
                </a:cubicBezTo>
                <a:cubicBezTo>
                  <a:pt x="1096" y="249"/>
                  <a:pt x="1096" y="248"/>
                  <a:pt x="1096" y="248"/>
                </a:cubicBezTo>
                <a:cubicBezTo>
                  <a:pt x="1096" y="237"/>
                  <a:pt x="1105" y="228"/>
                  <a:pt x="1116" y="228"/>
                </a:cubicBezTo>
                <a:close/>
                <a:moveTo>
                  <a:pt x="1116" y="178"/>
                </a:moveTo>
                <a:cubicBezTo>
                  <a:pt x="1147" y="178"/>
                  <a:pt x="1172" y="196"/>
                  <a:pt x="1182" y="223"/>
                </a:cubicBezTo>
                <a:cubicBezTo>
                  <a:pt x="1175" y="229"/>
                  <a:pt x="1168" y="236"/>
                  <a:pt x="1161" y="243"/>
                </a:cubicBezTo>
                <a:cubicBezTo>
                  <a:pt x="1159" y="220"/>
                  <a:pt x="1140" y="203"/>
                  <a:pt x="1116" y="203"/>
                </a:cubicBezTo>
                <a:cubicBezTo>
                  <a:pt x="1093" y="203"/>
                  <a:pt x="1074" y="220"/>
                  <a:pt x="1071" y="243"/>
                </a:cubicBezTo>
                <a:cubicBezTo>
                  <a:pt x="1065" y="236"/>
                  <a:pt x="1058" y="229"/>
                  <a:pt x="1050" y="223"/>
                </a:cubicBezTo>
                <a:cubicBezTo>
                  <a:pt x="1060" y="196"/>
                  <a:pt x="1086" y="178"/>
                  <a:pt x="1116" y="178"/>
                </a:cubicBezTo>
                <a:close/>
                <a:moveTo>
                  <a:pt x="1116" y="127"/>
                </a:moveTo>
                <a:cubicBezTo>
                  <a:pt x="1165" y="127"/>
                  <a:pt x="1207" y="156"/>
                  <a:pt x="1226" y="197"/>
                </a:cubicBezTo>
                <a:cubicBezTo>
                  <a:pt x="1218" y="200"/>
                  <a:pt x="1211" y="204"/>
                  <a:pt x="1203" y="208"/>
                </a:cubicBezTo>
                <a:cubicBezTo>
                  <a:pt x="1188" y="175"/>
                  <a:pt x="1155" y="152"/>
                  <a:pt x="1116" y="152"/>
                </a:cubicBezTo>
                <a:cubicBezTo>
                  <a:pt x="1078" y="152"/>
                  <a:pt x="1044" y="175"/>
                  <a:pt x="1029" y="208"/>
                </a:cubicBezTo>
                <a:cubicBezTo>
                  <a:pt x="1022" y="204"/>
                  <a:pt x="1015" y="200"/>
                  <a:pt x="1007" y="197"/>
                </a:cubicBezTo>
                <a:cubicBezTo>
                  <a:pt x="1026" y="156"/>
                  <a:pt x="1068" y="127"/>
                  <a:pt x="1116" y="127"/>
                </a:cubicBezTo>
                <a:close/>
                <a:moveTo>
                  <a:pt x="1116" y="77"/>
                </a:moveTo>
                <a:cubicBezTo>
                  <a:pt x="1045" y="77"/>
                  <a:pt x="984" y="121"/>
                  <a:pt x="958" y="183"/>
                </a:cubicBezTo>
                <a:cubicBezTo>
                  <a:pt x="967" y="184"/>
                  <a:pt x="975" y="186"/>
                  <a:pt x="983" y="188"/>
                </a:cubicBezTo>
                <a:cubicBezTo>
                  <a:pt x="1006" y="137"/>
                  <a:pt x="1057" y="102"/>
                  <a:pt x="1116" y="102"/>
                </a:cubicBezTo>
                <a:cubicBezTo>
                  <a:pt x="1176" y="102"/>
                  <a:pt x="1227" y="137"/>
                  <a:pt x="1250" y="188"/>
                </a:cubicBezTo>
                <a:cubicBezTo>
                  <a:pt x="1258" y="186"/>
                  <a:pt x="1266" y="184"/>
                  <a:pt x="1275" y="183"/>
                </a:cubicBezTo>
                <a:cubicBezTo>
                  <a:pt x="1249" y="121"/>
                  <a:pt x="1188" y="77"/>
                  <a:pt x="1116" y="77"/>
                </a:cubicBezTo>
                <a:close/>
                <a:moveTo>
                  <a:pt x="930" y="102"/>
                </a:moveTo>
                <a:cubicBezTo>
                  <a:pt x="941" y="102"/>
                  <a:pt x="950" y="111"/>
                  <a:pt x="950" y="123"/>
                </a:cubicBezTo>
                <a:cubicBezTo>
                  <a:pt x="950" y="123"/>
                  <a:pt x="950" y="123"/>
                  <a:pt x="950" y="123"/>
                </a:cubicBezTo>
                <a:cubicBezTo>
                  <a:pt x="909" y="123"/>
                  <a:pt x="909" y="123"/>
                  <a:pt x="909" y="123"/>
                </a:cubicBezTo>
                <a:cubicBezTo>
                  <a:pt x="909" y="123"/>
                  <a:pt x="909" y="123"/>
                  <a:pt x="909" y="123"/>
                </a:cubicBezTo>
                <a:cubicBezTo>
                  <a:pt x="909" y="111"/>
                  <a:pt x="918" y="102"/>
                  <a:pt x="930" y="102"/>
                </a:cubicBezTo>
                <a:close/>
                <a:moveTo>
                  <a:pt x="930" y="52"/>
                </a:moveTo>
                <a:cubicBezTo>
                  <a:pt x="960" y="52"/>
                  <a:pt x="986" y="71"/>
                  <a:pt x="996" y="98"/>
                </a:cubicBezTo>
                <a:cubicBezTo>
                  <a:pt x="988" y="104"/>
                  <a:pt x="981" y="110"/>
                  <a:pt x="975" y="117"/>
                </a:cubicBezTo>
                <a:cubicBezTo>
                  <a:pt x="972" y="95"/>
                  <a:pt x="953" y="77"/>
                  <a:pt x="930" y="77"/>
                </a:cubicBezTo>
                <a:cubicBezTo>
                  <a:pt x="906" y="77"/>
                  <a:pt x="887" y="95"/>
                  <a:pt x="885" y="117"/>
                </a:cubicBezTo>
                <a:cubicBezTo>
                  <a:pt x="878" y="110"/>
                  <a:pt x="871" y="104"/>
                  <a:pt x="864" y="98"/>
                </a:cubicBezTo>
                <a:cubicBezTo>
                  <a:pt x="874" y="71"/>
                  <a:pt x="899" y="52"/>
                  <a:pt x="930" y="52"/>
                </a:cubicBezTo>
                <a:close/>
                <a:moveTo>
                  <a:pt x="930" y="2"/>
                </a:moveTo>
                <a:cubicBezTo>
                  <a:pt x="978" y="2"/>
                  <a:pt x="1020" y="30"/>
                  <a:pt x="1039" y="71"/>
                </a:cubicBezTo>
                <a:cubicBezTo>
                  <a:pt x="1031" y="75"/>
                  <a:pt x="1024" y="79"/>
                  <a:pt x="1017" y="83"/>
                </a:cubicBezTo>
                <a:cubicBezTo>
                  <a:pt x="1002" y="50"/>
                  <a:pt x="968" y="27"/>
                  <a:pt x="930" y="27"/>
                </a:cubicBezTo>
                <a:cubicBezTo>
                  <a:pt x="891" y="27"/>
                  <a:pt x="858" y="50"/>
                  <a:pt x="842" y="83"/>
                </a:cubicBezTo>
                <a:cubicBezTo>
                  <a:pt x="835" y="79"/>
                  <a:pt x="828" y="75"/>
                  <a:pt x="820" y="71"/>
                </a:cubicBezTo>
                <a:cubicBezTo>
                  <a:pt x="839" y="30"/>
                  <a:pt x="881" y="2"/>
                  <a:pt x="930" y="2"/>
                </a:cubicBezTo>
                <a:close/>
                <a:moveTo>
                  <a:pt x="1049" y="0"/>
                </a:moveTo>
                <a:cubicBezTo>
                  <a:pt x="1009" y="0"/>
                  <a:pt x="1009" y="0"/>
                  <a:pt x="1009" y="0"/>
                </a:cubicBezTo>
                <a:cubicBezTo>
                  <a:pt x="1032" y="15"/>
                  <a:pt x="1051" y="37"/>
                  <a:pt x="1063" y="63"/>
                </a:cubicBezTo>
                <a:cubicBezTo>
                  <a:pt x="1071" y="60"/>
                  <a:pt x="1079" y="59"/>
                  <a:pt x="1088" y="57"/>
                </a:cubicBezTo>
                <a:cubicBezTo>
                  <a:pt x="1079" y="36"/>
                  <a:pt x="1066" y="16"/>
                  <a:pt x="1049" y="0"/>
                </a:cubicBezTo>
                <a:close/>
                <a:moveTo>
                  <a:pt x="851" y="0"/>
                </a:moveTo>
                <a:cubicBezTo>
                  <a:pt x="810" y="0"/>
                  <a:pt x="810" y="0"/>
                  <a:pt x="810" y="0"/>
                </a:cubicBezTo>
                <a:cubicBezTo>
                  <a:pt x="794" y="16"/>
                  <a:pt x="780" y="36"/>
                  <a:pt x="771" y="57"/>
                </a:cubicBezTo>
                <a:cubicBezTo>
                  <a:pt x="780" y="59"/>
                  <a:pt x="788" y="60"/>
                  <a:pt x="796" y="63"/>
                </a:cubicBezTo>
                <a:cubicBezTo>
                  <a:pt x="808" y="37"/>
                  <a:pt x="827" y="15"/>
                  <a:pt x="851" y="0"/>
                </a:cubicBezTo>
                <a:close/>
                <a:moveTo>
                  <a:pt x="558" y="2192"/>
                </a:moveTo>
                <a:cubicBezTo>
                  <a:pt x="605" y="2192"/>
                  <a:pt x="647" y="2211"/>
                  <a:pt x="677" y="2241"/>
                </a:cubicBezTo>
                <a:cubicBezTo>
                  <a:pt x="637" y="2241"/>
                  <a:pt x="637" y="2241"/>
                  <a:pt x="637" y="2241"/>
                </a:cubicBezTo>
                <a:cubicBezTo>
                  <a:pt x="614" y="2226"/>
                  <a:pt x="587" y="2217"/>
                  <a:pt x="558" y="2217"/>
                </a:cubicBezTo>
                <a:cubicBezTo>
                  <a:pt x="529" y="2217"/>
                  <a:pt x="502" y="2226"/>
                  <a:pt x="479" y="2241"/>
                </a:cubicBezTo>
                <a:cubicBezTo>
                  <a:pt x="439" y="2241"/>
                  <a:pt x="439" y="2241"/>
                  <a:pt x="439" y="2241"/>
                </a:cubicBezTo>
                <a:cubicBezTo>
                  <a:pt x="470" y="2211"/>
                  <a:pt x="512" y="2192"/>
                  <a:pt x="558" y="2192"/>
                </a:cubicBezTo>
                <a:close/>
                <a:moveTo>
                  <a:pt x="558" y="2094"/>
                </a:moveTo>
                <a:cubicBezTo>
                  <a:pt x="569" y="2094"/>
                  <a:pt x="578" y="2103"/>
                  <a:pt x="578" y="2114"/>
                </a:cubicBezTo>
                <a:cubicBezTo>
                  <a:pt x="578" y="2115"/>
                  <a:pt x="578" y="2115"/>
                  <a:pt x="578" y="2115"/>
                </a:cubicBezTo>
                <a:cubicBezTo>
                  <a:pt x="538" y="2115"/>
                  <a:pt x="538" y="2115"/>
                  <a:pt x="538" y="2115"/>
                </a:cubicBezTo>
                <a:cubicBezTo>
                  <a:pt x="538" y="2115"/>
                  <a:pt x="538" y="2115"/>
                  <a:pt x="538" y="2114"/>
                </a:cubicBezTo>
                <a:cubicBezTo>
                  <a:pt x="538" y="2103"/>
                  <a:pt x="547" y="2094"/>
                  <a:pt x="558" y="2094"/>
                </a:cubicBezTo>
                <a:close/>
                <a:moveTo>
                  <a:pt x="558" y="2044"/>
                </a:moveTo>
                <a:cubicBezTo>
                  <a:pt x="588" y="2044"/>
                  <a:pt x="614" y="2063"/>
                  <a:pt x="624" y="2090"/>
                </a:cubicBezTo>
                <a:cubicBezTo>
                  <a:pt x="617" y="2095"/>
                  <a:pt x="610" y="2102"/>
                  <a:pt x="603" y="2109"/>
                </a:cubicBezTo>
                <a:cubicBezTo>
                  <a:pt x="601" y="2086"/>
                  <a:pt x="581" y="2069"/>
                  <a:pt x="558" y="2069"/>
                </a:cubicBezTo>
                <a:cubicBezTo>
                  <a:pt x="535" y="2069"/>
                  <a:pt x="516" y="2086"/>
                  <a:pt x="513" y="2109"/>
                </a:cubicBezTo>
                <a:cubicBezTo>
                  <a:pt x="507" y="2102"/>
                  <a:pt x="500" y="2095"/>
                  <a:pt x="492" y="2090"/>
                </a:cubicBezTo>
                <a:cubicBezTo>
                  <a:pt x="502" y="2063"/>
                  <a:pt x="528" y="2044"/>
                  <a:pt x="558" y="2044"/>
                </a:cubicBezTo>
                <a:close/>
                <a:moveTo>
                  <a:pt x="558" y="1994"/>
                </a:moveTo>
                <a:cubicBezTo>
                  <a:pt x="607" y="1994"/>
                  <a:pt x="648" y="2022"/>
                  <a:pt x="668" y="2063"/>
                </a:cubicBezTo>
                <a:cubicBezTo>
                  <a:pt x="660" y="2067"/>
                  <a:pt x="652" y="2070"/>
                  <a:pt x="645" y="2075"/>
                </a:cubicBezTo>
                <a:cubicBezTo>
                  <a:pt x="630" y="2042"/>
                  <a:pt x="597" y="2019"/>
                  <a:pt x="558" y="2019"/>
                </a:cubicBezTo>
                <a:cubicBezTo>
                  <a:pt x="519" y="2019"/>
                  <a:pt x="486" y="2042"/>
                  <a:pt x="471" y="2075"/>
                </a:cubicBezTo>
                <a:cubicBezTo>
                  <a:pt x="464" y="2070"/>
                  <a:pt x="456" y="2067"/>
                  <a:pt x="449" y="2063"/>
                </a:cubicBezTo>
                <a:cubicBezTo>
                  <a:pt x="468" y="2022"/>
                  <a:pt x="510" y="1994"/>
                  <a:pt x="558" y="1994"/>
                </a:cubicBezTo>
                <a:close/>
                <a:moveTo>
                  <a:pt x="558" y="1943"/>
                </a:moveTo>
                <a:cubicBezTo>
                  <a:pt x="487" y="1943"/>
                  <a:pt x="425" y="1987"/>
                  <a:pt x="400" y="2049"/>
                </a:cubicBezTo>
                <a:cubicBezTo>
                  <a:pt x="408" y="2051"/>
                  <a:pt x="417" y="2052"/>
                  <a:pt x="425" y="2055"/>
                </a:cubicBezTo>
                <a:cubicBezTo>
                  <a:pt x="448" y="2004"/>
                  <a:pt x="499" y="1968"/>
                  <a:pt x="558" y="1968"/>
                </a:cubicBezTo>
                <a:cubicBezTo>
                  <a:pt x="617" y="1968"/>
                  <a:pt x="669" y="2004"/>
                  <a:pt x="691" y="2055"/>
                </a:cubicBezTo>
                <a:cubicBezTo>
                  <a:pt x="700" y="2052"/>
                  <a:pt x="708" y="2051"/>
                  <a:pt x="716" y="2049"/>
                </a:cubicBezTo>
                <a:cubicBezTo>
                  <a:pt x="691" y="1987"/>
                  <a:pt x="630" y="1943"/>
                  <a:pt x="558" y="1943"/>
                </a:cubicBezTo>
                <a:close/>
                <a:moveTo>
                  <a:pt x="558" y="1845"/>
                </a:moveTo>
                <a:cubicBezTo>
                  <a:pt x="569" y="1845"/>
                  <a:pt x="578" y="1854"/>
                  <a:pt x="578" y="1865"/>
                </a:cubicBezTo>
                <a:cubicBezTo>
                  <a:pt x="578" y="1866"/>
                  <a:pt x="578" y="1866"/>
                  <a:pt x="578" y="1866"/>
                </a:cubicBezTo>
                <a:cubicBezTo>
                  <a:pt x="538" y="1866"/>
                  <a:pt x="538" y="1866"/>
                  <a:pt x="538" y="1866"/>
                </a:cubicBezTo>
                <a:cubicBezTo>
                  <a:pt x="538" y="1866"/>
                  <a:pt x="538" y="1866"/>
                  <a:pt x="538" y="1865"/>
                </a:cubicBezTo>
                <a:cubicBezTo>
                  <a:pt x="538" y="1854"/>
                  <a:pt x="547" y="1845"/>
                  <a:pt x="558" y="1845"/>
                </a:cubicBezTo>
                <a:close/>
                <a:moveTo>
                  <a:pt x="558" y="1795"/>
                </a:moveTo>
                <a:cubicBezTo>
                  <a:pt x="588" y="1795"/>
                  <a:pt x="614" y="1814"/>
                  <a:pt x="624" y="1841"/>
                </a:cubicBezTo>
                <a:cubicBezTo>
                  <a:pt x="617" y="1846"/>
                  <a:pt x="610" y="1853"/>
                  <a:pt x="603" y="1860"/>
                </a:cubicBezTo>
                <a:cubicBezTo>
                  <a:pt x="601" y="1837"/>
                  <a:pt x="581" y="1820"/>
                  <a:pt x="558" y="1820"/>
                </a:cubicBezTo>
                <a:cubicBezTo>
                  <a:pt x="535" y="1820"/>
                  <a:pt x="516" y="1838"/>
                  <a:pt x="513" y="1860"/>
                </a:cubicBezTo>
                <a:cubicBezTo>
                  <a:pt x="507" y="1853"/>
                  <a:pt x="500" y="1847"/>
                  <a:pt x="492" y="1841"/>
                </a:cubicBezTo>
                <a:cubicBezTo>
                  <a:pt x="502" y="1814"/>
                  <a:pt x="528" y="1795"/>
                  <a:pt x="558" y="1795"/>
                </a:cubicBezTo>
                <a:close/>
                <a:moveTo>
                  <a:pt x="558" y="1745"/>
                </a:moveTo>
                <a:cubicBezTo>
                  <a:pt x="607" y="1745"/>
                  <a:pt x="648" y="1773"/>
                  <a:pt x="668" y="1814"/>
                </a:cubicBezTo>
                <a:cubicBezTo>
                  <a:pt x="660" y="1818"/>
                  <a:pt x="652" y="1821"/>
                  <a:pt x="645" y="1826"/>
                </a:cubicBezTo>
                <a:cubicBezTo>
                  <a:pt x="630" y="1793"/>
                  <a:pt x="597" y="1770"/>
                  <a:pt x="558" y="1770"/>
                </a:cubicBezTo>
                <a:cubicBezTo>
                  <a:pt x="519" y="1770"/>
                  <a:pt x="486" y="1793"/>
                  <a:pt x="471" y="1826"/>
                </a:cubicBezTo>
                <a:cubicBezTo>
                  <a:pt x="464" y="1821"/>
                  <a:pt x="456" y="1818"/>
                  <a:pt x="449" y="1814"/>
                </a:cubicBezTo>
                <a:cubicBezTo>
                  <a:pt x="468" y="1773"/>
                  <a:pt x="510" y="1745"/>
                  <a:pt x="558" y="1745"/>
                </a:cubicBezTo>
                <a:close/>
                <a:moveTo>
                  <a:pt x="558" y="1694"/>
                </a:moveTo>
                <a:cubicBezTo>
                  <a:pt x="487" y="1694"/>
                  <a:pt x="425" y="1738"/>
                  <a:pt x="400" y="1800"/>
                </a:cubicBezTo>
                <a:cubicBezTo>
                  <a:pt x="408" y="1802"/>
                  <a:pt x="417" y="1803"/>
                  <a:pt x="425" y="1806"/>
                </a:cubicBezTo>
                <a:cubicBezTo>
                  <a:pt x="448" y="1755"/>
                  <a:pt x="499" y="1719"/>
                  <a:pt x="558" y="1719"/>
                </a:cubicBezTo>
                <a:cubicBezTo>
                  <a:pt x="617" y="1719"/>
                  <a:pt x="669" y="1755"/>
                  <a:pt x="691" y="1806"/>
                </a:cubicBezTo>
                <a:cubicBezTo>
                  <a:pt x="700" y="1803"/>
                  <a:pt x="708" y="1802"/>
                  <a:pt x="716" y="1800"/>
                </a:cubicBezTo>
                <a:cubicBezTo>
                  <a:pt x="691" y="1738"/>
                  <a:pt x="630" y="1694"/>
                  <a:pt x="558" y="1694"/>
                </a:cubicBezTo>
                <a:close/>
                <a:moveTo>
                  <a:pt x="558" y="1596"/>
                </a:moveTo>
                <a:cubicBezTo>
                  <a:pt x="569" y="1596"/>
                  <a:pt x="578" y="1605"/>
                  <a:pt x="578" y="1616"/>
                </a:cubicBezTo>
                <a:cubicBezTo>
                  <a:pt x="578" y="1617"/>
                  <a:pt x="578" y="1617"/>
                  <a:pt x="578" y="1617"/>
                </a:cubicBezTo>
                <a:cubicBezTo>
                  <a:pt x="538" y="1617"/>
                  <a:pt x="538" y="1617"/>
                  <a:pt x="538" y="1617"/>
                </a:cubicBezTo>
                <a:cubicBezTo>
                  <a:pt x="538" y="1617"/>
                  <a:pt x="538" y="1617"/>
                  <a:pt x="538" y="1616"/>
                </a:cubicBezTo>
                <a:cubicBezTo>
                  <a:pt x="538" y="1605"/>
                  <a:pt x="547" y="1596"/>
                  <a:pt x="558" y="1596"/>
                </a:cubicBezTo>
                <a:close/>
                <a:moveTo>
                  <a:pt x="558" y="1546"/>
                </a:moveTo>
                <a:cubicBezTo>
                  <a:pt x="588" y="1546"/>
                  <a:pt x="614" y="1565"/>
                  <a:pt x="624" y="1592"/>
                </a:cubicBezTo>
                <a:cubicBezTo>
                  <a:pt x="617" y="1598"/>
                  <a:pt x="610" y="1604"/>
                  <a:pt x="603" y="1611"/>
                </a:cubicBezTo>
                <a:cubicBezTo>
                  <a:pt x="601" y="1589"/>
                  <a:pt x="581" y="1571"/>
                  <a:pt x="558" y="1571"/>
                </a:cubicBezTo>
                <a:cubicBezTo>
                  <a:pt x="535" y="1571"/>
                  <a:pt x="516" y="1589"/>
                  <a:pt x="513" y="1611"/>
                </a:cubicBezTo>
                <a:cubicBezTo>
                  <a:pt x="507" y="1604"/>
                  <a:pt x="500" y="1598"/>
                  <a:pt x="492" y="1592"/>
                </a:cubicBezTo>
                <a:cubicBezTo>
                  <a:pt x="502" y="1565"/>
                  <a:pt x="528" y="1546"/>
                  <a:pt x="558" y="1546"/>
                </a:cubicBezTo>
                <a:close/>
                <a:moveTo>
                  <a:pt x="558" y="1496"/>
                </a:moveTo>
                <a:cubicBezTo>
                  <a:pt x="607" y="1496"/>
                  <a:pt x="648" y="1524"/>
                  <a:pt x="668" y="1565"/>
                </a:cubicBezTo>
                <a:cubicBezTo>
                  <a:pt x="660" y="1569"/>
                  <a:pt x="652" y="1572"/>
                  <a:pt x="645" y="1577"/>
                </a:cubicBezTo>
                <a:cubicBezTo>
                  <a:pt x="630" y="1544"/>
                  <a:pt x="597" y="1521"/>
                  <a:pt x="558" y="1521"/>
                </a:cubicBezTo>
                <a:cubicBezTo>
                  <a:pt x="519" y="1521"/>
                  <a:pt x="486" y="1544"/>
                  <a:pt x="471" y="1577"/>
                </a:cubicBezTo>
                <a:cubicBezTo>
                  <a:pt x="464" y="1573"/>
                  <a:pt x="456" y="1569"/>
                  <a:pt x="449" y="1565"/>
                </a:cubicBezTo>
                <a:cubicBezTo>
                  <a:pt x="468" y="1524"/>
                  <a:pt x="510" y="1496"/>
                  <a:pt x="558" y="1496"/>
                </a:cubicBezTo>
                <a:close/>
                <a:moveTo>
                  <a:pt x="558" y="1445"/>
                </a:moveTo>
                <a:cubicBezTo>
                  <a:pt x="487" y="1445"/>
                  <a:pt x="425" y="1489"/>
                  <a:pt x="400" y="1551"/>
                </a:cubicBezTo>
                <a:cubicBezTo>
                  <a:pt x="408" y="1553"/>
                  <a:pt x="417" y="1554"/>
                  <a:pt x="425" y="1557"/>
                </a:cubicBezTo>
                <a:cubicBezTo>
                  <a:pt x="448" y="1506"/>
                  <a:pt x="499" y="1470"/>
                  <a:pt x="558" y="1470"/>
                </a:cubicBezTo>
                <a:cubicBezTo>
                  <a:pt x="617" y="1470"/>
                  <a:pt x="669" y="1506"/>
                  <a:pt x="691" y="1557"/>
                </a:cubicBezTo>
                <a:cubicBezTo>
                  <a:pt x="700" y="1554"/>
                  <a:pt x="708" y="1553"/>
                  <a:pt x="716" y="1551"/>
                </a:cubicBezTo>
                <a:cubicBezTo>
                  <a:pt x="691" y="1489"/>
                  <a:pt x="630" y="1445"/>
                  <a:pt x="558" y="1445"/>
                </a:cubicBezTo>
                <a:close/>
                <a:moveTo>
                  <a:pt x="558" y="1347"/>
                </a:moveTo>
                <a:cubicBezTo>
                  <a:pt x="569" y="1347"/>
                  <a:pt x="578" y="1356"/>
                  <a:pt x="578" y="1367"/>
                </a:cubicBezTo>
                <a:cubicBezTo>
                  <a:pt x="578" y="1368"/>
                  <a:pt x="578" y="1368"/>
                  <a:pt x="578" y="1368"/>
                </a:cubicBezTo>
                <a:cubicBezTo>
                  <a:pt x="538" y="1368"/>
                  <a:pt x="538" y="1368"/>
                  <a:pt x="538" y="1368"/>
                </a:cubicBezTo>
                <a:cubicBezTo>
                  <a:pt x="538" y="1368"/>
                  <a:pt x="538" y="1368"/>
                  <a:pt x="538" y="1367"/>
                </a:cubicBezTo>
                <a:cubicBezTo>
                  <a:pt x="538" y="1356"/>
                  <a:pt x="547" y="1347"/>
                  <a:pt x="558" y="1347"/>
                </a:cubicBezTo>
                <a:close/>
                <a:moveTo>
                  <a:pt x="558" y="1297"/>
                </a:moveTo>
                <a:cubicBezTo>
                  <a:pt x="588" y="1297"/>
                  <a:pt x="614" y="1316"/>
                  <a:pt x="624" y="1343"/>
                </a:cubicBezTo>
                <a:cubicBezTo>
                  <a:pt x="617" y="1349"/>
                  <a:pt x="610" y="1355"/>
                  <a:pt x="603" y="1362"/>
                </a:cubicBezTo>
                <a:cubicBezTo>
                  <a:pt x="601" y="1340"/>
                  <a:pt x="581" y="1322"/>
                  <a:pt x="558" y="1322"/>
                </a:cubicBezTo>
                <a:cubicBezTo>
                  <a:pt x="535" y="1322"/>
                  <a:pt x="516" y="1340"/>
                  <a:pt x="513" y="1362"/>
                </a:cubicBezTo>
                <a:cubicBezTo>
                  <a:pt x="507" y="1355"/>
                  <a:pt x="500" y="1349"/>
                  <a:pt x="492" y="1343"/>
                </a:cubicBezTo>
                <a:cubicBezTo>
                  <a:pt x="502" y="1316"/>
                  <a:pt x="528" y="1297"/>
                  <a:pt x="558" y="1297"/>
                </a:cubicBezTo>
                <a:close/>
                <a:moveTo>
                  <a:pt x="558" y="1247"/>
                </a:moveTo>
                <a:cubicBezTo>
                  <a:pt x="607" y="1247"/>
                  <a:pt x="648" y="1275"/>
                  <a:pt x="668" y="1316"/>
                </a:cubicBezTo>
                <a:cubicBezTo>
                  <a:pt x="660" y="1320"/>
                  <a:pt x="652" y="1324"/>
                  <a:pt x="645" y="1328"/>
                </a:cubicBezTo>
                <a:cubicBezTo>
                  <a:pt x="630" y="1295"/>
                  <a:pt x="597" y="1272"/>
                  <a:pt x="558" y="1272"/>
                </a:cubicBezTo>
                <a:cubicBezTo>
                  <a:pt x="519" y="1272"/>
                  <a:pt x="486" y="1295"/>
                  <a:pt x="471" y="1328"/>
                </a:cubicBezTo>
                <a:cubicBezTo>
                  <a:pt x="464" y="1324"/>
                  <a:pt x="456" y="1320"/>
                  <a:pt x="449" y="1316"/>
                </a:cubicBezTo>
                <a:cubicBezTo>
                  <a:pt x="468" y="1275"/>
                  <a:pt x="510" y="1247"/>
                  <a:pt x="558" y="1247"/>
                </a:cubicBezTo>
                <a:close/>
                <a:moveTo>
                  <a:pt x="558" y="1196"/>
                </a:moveTo>
                <a:cubicBezTo>
                  <a:pt x="487" y="1196"/>
                  <a:pt x="425" y="1240"/>
                  <a:pt x="400" y="1302"/>
                </a:cubicBezTo>
                <a:cubicBezTo>
                  <a:pt x="408" y="1304"/>
                  <a:pt x="417" y="1305"/>
                  <a:pt x="425" y="1308"/>
                </a:cubicBezTo>
                <a:cubicBezTo>
                  <a:pt x="448" y="1257"/>
                  <a:pt x="499" y="1221"/>
                  <a:pt x="558" y="1221"/>
                </a:cubicBezTo>
                <a:cubicBezTo>
                  <a:pt x="617" y="1221"/>
                  <a:pt x="669" y="1257"/>
                  <a:pt x="691" y="1308"/>
                </a:cubicBezTo>
                <a:cubicBezTo>
                  <a:pt x="700" y="1305"/>
                  <a:pt x="708" y="1304"/>
                  <a:pt x="716" y="1302"/>
                </a:cubicBezTo>
                <a:cubicBezTo>
                  <a:pt x="691" y="1240"/>
                  <a:pt x="630" y="1196"/>
                  <a:pt x="558" y="1196"/>
                </a:cubicBezTo>
                <a:close/>
                <a:moveTo>
                  <a:pt x="558" y="1098"/>
                </a:moveTo>
                <a:cubicBezTo>
                  <a:pt x="569" y="1098"/>
                  <a:pt x="578" y="1107"/>
                  <a:pt x="578" y="1119"/>
                </a:cubicBezTo>
                <a:cubicBezTo>
                  <a:pt x="578" y="1119"/>
                  <a:pt x="578" y="1119"/>
                  <a:pt x="578" y="1119"/>
                </a:cubicBezTo>
                <a:cubicBezTo>
                  <a:pt x="538" y="1119"/>
                  <a:pt x="538" y="1119"/>
                  <a:pt x="538" y="1119"/>
                </a:cubicBezTo>
                <a:cubicBezTo>
                  <a:pt x="538" y="1119"/>
                  <a:pt x="538" y="1119"/>
                  <a:pt x="538" y="1119"/>
                </a:cubicBezTo>
                <a:cubicBezTo>
                  <a:pt x="538" y="1107"/>
                  <a:pt x="547" y="1098"/>
                  <a:pt x="558" y="1098"/>
                </a:cubicBezTo>
                <a:close/>
                <a:moveTo>
                  <a:pt x="558" y="1048"/>
                </a:moveTo>
                <a:cubicBezTo>
                  <a:pt x="588" y="1048"/>
                  <a:pt x="614" y="1067"/>
                  <a:pt x="624" y="1094"/>
                </a:cubicBezTo>
                <a:cubicBezTo>
                  <a:pt x="617" y="1100"/>
                  <a:pt x="610" y="1106"/>
                  <a:pt x="603" y="1113"/>
                </a:cubicBezTo>
                <a:cubicBezTo>
                  <a:pt x="601" y="1091"/>
                  <a:pt x="581" y="1073"/>
                  <a:pt x="558" y="1073"/>
                </a:cubicBezTo>
                <a:cubicBezTo>
                  <a:pt x="535" y="1073"/>
                  <a:pt x="516" y="1091"/>
                  <a:pt x="513" y="1113"/>
                </a:cubicBezTo>
                <a:cubicBezTo>
                  <a:pt x="507" y="1106"/>
                  <a:pt x="500" y="1100"/>
                  <a:pt x="492" y="1094"/>
                </a:cubicBezTo>
                <a:cubicBezTo>
                  <a:pt x="502" y="1067"/>
                  <a:pt x="528" y="1048"/>
                  <a:pt x="558" y="1048"/>
                </a:cubicBezTo>
                <a:close/>
                <a:moveTo>
                  <a:pt x="558" y="998"/>
                </a:moveTo>
                <a:cubicBezTo>
                  <a:pt x="607" y="998"/>
                  <a:pt x="648" y="1026"/>
                  <a:pt x="668" y="1067"/>
                </a:cubicBezTo>
                <a:cubicBezTo>
                  <a:pt x="660" y="1071"/>
                  <a:pt x="652" y="1075"/>
                  <a:pt x="645" y="1079"/>
                </a:cubicBezTo>
                <a:cubicBezTo>
                  <a:pt x="630" y="1046"/>
                  <a:pt x="597" y="1023"/>
                  <a:pt x="558" y="1023"/>
                </a:cubicBezTo>
                <a:cubicBezTo>
                  <a:pt x="519" y="1023"/>
                  <a:pt x="486" y="1046"/>
                  <a:pt x="471" y="1079"/>
                </a:cubicBezTo>
                <a:cubicBezTo>
                  <a:pt x="464" y="1075"/>
                  <a:pt x="456" y="1071"/>
                  <a:pt x="449" y="1067"/>
                </a:cubicBezTo>
                <a:cubicBezTo>
                  <a:pt x="468" y="1026"/>
                  <a:pt x="510" y="998"/>
                  <a:pt x="558" y="998"/>
                </a:cubicBezTo>
                <a:close/>
                <a:moveTo>
                  <a:pt x="558" y="947"/>
                </a:moveTo>
                <a:cubicBezTo>
                  <a:pt x="487" y="947"/>
                  <a:pt x="425" y="991"/>
                  <a:pt x="400" y="1053"/>
                </a:cubicBezTo>
                <a:cubicBezTo>
                  <a:pt x="408" y="1055"/>
                  <a:pt x="417" y="1056"/>
                  <a:pt x="425" y="1059"/>
                </a:cubicBezTo>
                <a:cubicBezTo>
                  <a:pt x="448" y="1008"/>
                  <a:pt x="499" y="972"/>
                  <a:pt x="558" y="972"/>
                </a:cubicBezTo>
                <a:cubicBezTo>
                  <a:pt x="617" y="972"/>
                  <a:pt x="669" y="1008"/>
                  <a:pt x="691" y="1059"/>
                </a:cubicBezTo>
                <a:cubicBezTo>
                  <a:pt x="700" y="1056"/>
                  <a:pt x="708" y="1055"/>
                  <a:pt x="716" y="1053"/>
                </a:cubicBezTo>
                <a:cubicBezTo>
                  <a:pt x="691" y="991"/>
                  <a:pt x="630" y="947"/>
                  <a:pt x="558" y="947"/>
                </a:cubicBezTo>
                <a:close/>
                <a:moveTo>
                  <a:pt x="558" y="849"/>
                </a:moveTo>
                <a:cubicBezTo>
                  <a:pt x="569" y="849"/>
                  <a:pt x="578" y="858"/>
                  <a:pt x="578" y="870"/>
                </a:cubicBezTo>
                <a:cubicBezTo>
                  <a:pt x="578" y="870"/>
                  <a:pt x="578" y="870"/>
                  <a:pt x="578" y="870"/>
                </a:cubicBezTo>
                <a:cubicBezTo>
                  <a:pt x="538" y="870"/>
                  <a:pt x="538" y="870"/>
                  <a:pt x="538" y="870"/>
                </a:cubicBezTo>
                <a:cubicBezTo>
                  <a:pt x="538" y="870"/>
                  <a:pt x="538" y="870"/>
                  <a:pt x="538" y="870"/>
                </a:cubicBezTo>
                <a:cubicBezTo>
                  <a:pt x="538" y="858"/>
                  <a:pt x="547" y="849"/>
                  <a:pt x="558" y="849"/>
                </a:cubicBezTo>
                <a:close/>
                <a:moveTo>
                  <a:pt x="558" y="799"/>
                </a:moveTo>
                <a:cubicBezTo>
                  <a:pt x="588" y="799"/>
                  <a:pt x="614" y="818"/>
                  <a:pt x="624" y="845"/>
                </a:cubicBezTo>
                <a:cubicBezTo>
                  <a:pt x="617" y="851"/>
                  <a:pt x="610" y="857"/>
                  <a:pt x="603" y="864"/>
                </a:cubicBezTo>
                <a:cubicBezTo>
                  <a:pt x="601" y="842"/>
                  <a:pt x="581" y="824"/>
                  <a:pt x="558" y="824"/>
                </a:cubicBezTo>
                <a:cubicBezTo>
                  <a:pt x="535" y="824"/>
                  <a:pt x="516" y="842"/>
                  <a:pt x="513" y="864"/>
                </a:cubicBezTo>
                <a:cubicBezTo>
                  <a:pt x="507" y="857"/>
                  <a:pt x="500" y="851"/>
                  <a:pt x="492" y="845"/>
                </a:cubicBezTo>
                <a:cubicBezTo>
                  <a:pt x="502" y="818"/>
                  <a:pt x="528" y="799"/>
                  <a:pt x="558" y="799"/>
                </a:cubicBezTo>
                <a:close/>
                <a:moveTo>
                  <a:pt x="558" y="749"/>
                </a:moveTo>
                <a:cubicBezTo>
                  <a:pt x="607" y="749"/>
                  <a:pt x="648" y="777"/>
                  <a:pt x="668" y="818"/>
                </a:cubicBezTo>
                <a:cubicBezTo>
                  <a:pt x="660" y="822"/>
                  <a:pt x="652" y="826"/>
                  <a:pt x="645" y="830"/>
                </a:cubicBezTo>
                <a:cubicBezTo>
                  <a:pt x="630" y="797"/>
                  <a:pt x="597" y="774"/>
                  <a:pt x="558" y="774"/>
                </a:cubicBezTo>
                <a:cubicBezTo>
                  <a:pt x="519" y="774"/>
                  <a:pt x="486" y="797"/>
                  <a:pt x="471" y="830"/>
                </a:cubicBezTo>
                <a:cubicBezTo>
                  <a:pt x="464" y="826"/>
                  <a:pt x="456" y="822"/>
                  <a:pt x="449" y="818"/>
                </a:cubicBezTo>
                <a:cubicBezTo>
                  <a:pt x="468" y="777"/>
                  <a:pt x="510" y="749"/>
                  <a:pt x="558" y="749"/>
                </a:cubicBezTo>
                <a:close/>
                <a:moveTo>
                  <a:pt x="558" y="698"/>
                </a:moveTo>
                <a:cubicBezTo>
                  <a:pt x="487" y="698"/>
                  <a:pt x="425" y="742"/>
                  <a:pt x="400" y="804"/>
                </a:cubicBezTo>
                <a:cubicBezTo>
                  <a:pt x="408" y="806"/>
                  <a:pt x="417" y="807"/>
                  <a:pt x="425" y="810"/>
                </a:cubicBezTo>
                <a:cubicBezTo>
                  <a:pt x="448" y="759"/>
                  <a:pt x="499" y="723"/>
                  <a:pt x="558" y="723"/>
                </a:cubicBezTo>
                <a:cubicBezTo>
                  <a:pt x="617" y="723"/>
                  <a:pt x="669" y="759"/>
                  <a:pt x="691" y="810"/>
                </a:cubicBezTo>
                <a:cubicBezTo>
                  <a:pt x="700" y="807"/>
                  <a:pt x="708" y="806"/>
                  <a:pt x="716" y="804"/>
                </a:cubicBezTo>
                <a:cubicBezTo>
                  <a:pt x="691" y="742"/>
                  <a:pt x="630" y="698"/>
                  <a:pt x="558" y="698"/>
                </a:cubicBezTo>
                <a:close/>
                <a:moveTo>
                  <a:pt x="558" y="600"/>
                </a:moveTo>
                <a:cubicBezTo>
                  <a:pt x="569" y="600"/>
                  <a:pt x="578" y="609"/>
                  <a:pt x="578" y="621"/>
                </a:cubicBezTo>
                <a:cubicBezTo>
                  <a:pt x="578" y="621"/>
                  <a:pt x="578" y="621"/>
                  <a:pt x="578" y="621"/>
                </a:cubicBezTo>
                <a:cubicBezTo>
                  <a:pt x="538" y="621"/>
                  <a:pt x="538" y="621"/>
                  <a:pt x="538" y="621"/>
                </a:cubicBezTo>
                <a:cubicBezTo>
                  <a:pt x="538" y="621"/>
                  <a:pt x="538" y="621"/>
                  <a:pt x="538" y="621"/>
                </a:cubicBezTo>
                <a:cubicBezTo>
                  <a:pt x="538" y="609"/>
                  <a:pt x="547" y="600"/>
                  <a:pt x="558" y="600"/>
                </a:cubicBezTo>
                <a:close/>
                <a:moveTo>
                  <a:pt x="558" y="550"/>
                </a:moveTo>
                <a:cubicBezTo>
                  <a:pt x="588" y="550"/>
                  <a:pt x="614" y="569"/>
                  <a:pt x="624" y="596"/>
                </a:cubicBezTo>
                <a:cubicBezTo>
                  <a:pt x="617" y="602"/>
                  <a:pt x="610" y="608"/>
                  <a:pt x="603" y="615"/>
                </a:cubicBezTo>
                <a:cubicBezTo>
                  <a:pt x="601" y="593"/>
                  <a:pt x="581" y="575"/>
                  <a:pt x="558" y="575"/>
                </a:cubicBezTo>
                <a:cubicBezTo>
                  <a:pt x="535" y="575"/>
                  <a:pt x="516" y="593"/>
                  <a:pt x="513" y="615"/>
                </a:cubicBezTo>
                <a:cubicBezTo>
                  <a:pt x="507" y="608"/>
                  <a:pt x="500" y="602"/>
                  <a:pt x="492" y="596"/>
                </a:cubicBezTo>
                <a:cubicBezTo>
                  <a:pt x="502" y="569"/>
                  <a:pt x="528" y="550"/>
                  <a:pt x="558" y="550"/>
                </a:cubicBezTo>
                <a:close/>
                <a:moveTo>
                  <a:pt x="558" y="500"/>
                </a:moveTo>
                <a:cubicBezTo>
                  <a:pt x="607" y="500"/>
                  <a:pt x="648" y="528"/>
                  <a:pt x="668" y="569"/>
                </a:cubicBezTo>
                <a:cubicBezTo>
                  <a:pt x="660" y="573"/>
                  <a:pt x="652" y="577"/>
                  <a:pt x="645" y="581"/>
                </a:cubicBezTo>
                <a:cubicBezTo>
                  <a:pt x="630" y="548"/>
                  <a:pt x="597" y="525"/>
                  <a:pt x="558" y="525"/>
                </a:cubicBezTo>
                <a:cubicBezTo>
                  <a:pt x="519" y="525"/>
                  <a:pt x="486" y="548"/>
                  <a:pt x="471" y="581"/>
                </a:cubicBezTo>
                <a:cubicBezTo>
                  <a:pt x="464" y="577"/>
                  <a:pt x="456" y="573"/>
                  <a:pt x="449" y="569"/>
                </a:cubicBezTo>
                <a:cubicBezTo>
                  <a:pt x="468" y="528"/>
                  <a:pt x="510" y="500"/>
                  <a:pt x="558" y="500"/>
                </a:cubicBezTo>
                <a:close/>
                <a:moveTo>
                  <a:pt x="558" y="449"/>
                </a:moveTo>
                <a:cubicBezTo>
                  <a:pt x="487" y="449"/>
                  <a:pt x="425" y="493"/>
                  <a:pt x="400" y="555"/>
                </a:cubicBezTo>
                <a:cubicBezTo>
                  <a:pt x="408" y="557"/>
                  <a:pt x="417" y="558"/>
                  <a:pt x="425" y="561"/>
                </a:cubicBezTo>
                <a:cubicBezTo>
                  <a:pt x="448" y="510"/>
                  <a:pt x="499" y="475"/>
                  <a:pt x="558" y="475"/>
                </a:cubicBezTo>
                <a:cubicBezTo>
                  <a:pt x="617" y="475"/>
                  <a:pt x="669" y="510"/>
                  <a:pt x="691" y="561"/>
                </a:cubicBezTo>
                <a:cubicBezTo>
                  <a:pt x="700" y="558"/>
                  <a:pt x="708" y="557"/>
                  <a:pt x="716" y="555"/>
                </a:cubicBezTo>
                <a:cubicBezTo>
                  <a:pt x="691" y="493"/>
                  <a:pt x="630" y="449"/>
                  <a:pt x="558" y="449"/>
                </a:cubicBezTo>
                <a:close/>
                <a:moveTo>
                  <a:pt x="558" y="351"/>
                </a:moveTo>
                <a:cubicBezTo>
                  <a:pt x="569" y="351"/>
                  <a:pt x="578" y="360"/>
                  <a:pt x="578" y="372"/>
                </a:cubicBezTo>
                <a:cubicBezTo>
                  <a:pt x="578" y="372"/>
                  <a:pt x="578" y="372"/>
                  <a:pt x="578" y="372"/>
                </a:cubicBezTo>
                <a:cubicBezTo>
                  <a:pt x="538" y="372"/>
                  <a:pt x="538" y="372"/>
                  <a:pt x="538" y="372"/>
                </a:cubicBezTo>
                <a:cubicBezTo>
                  <a:pt x="538" y="372"/>
                  <a:pt x="538" y="372"/>
                  <a:pt x="538" y="372"/>
                </a:cubicBezTo>
                <a:cubicBezTo>
                  <a:pt x="538" y="360"/>
                  <a:pt x="547" y="351"/>
                  <a:pt x="558" y="351"/>
                </a:cubicBezTo>
                <a:close/>
                <a:moveTo>
                  <a:pt x="558" y="301"/>
                </a:moveTo>
                <a:cubicBezTo>
                  <a:pt x="588" y="301"/>
                  <a:pt x="614" y="320"/>
                  <a:pt x="624" y="347"/>
                </a:cubicBezTo>
                <a:cubicBezTo>
                  <a:pt x="617" y="353"/>
                  <a:pt x="610" y="359"/>
                  <a:pt x="603" y="366"/>
                </a:cubicBezTo>
                <a:cubicBezTo>
                  <a:pt x="601" y="344"/>
                  <a:pt x="581" y="326"/>
                  <a:pt x="558" y="326"/>
                </a:cubicBezTo>
                <a:cubicBezTo>
                  <a:pt x="535" y="326"/>
                  <a:pt x="516" y="344"/>
                  <a:pt x="513" y="366"/>
                </a:cubicBezTo>
                <a:cubicBezTo>
                  <a:pt x="507" y="359"/>
                  <a:pt x="500" y="353"/>
                  <a:pt x="492" y="347"/>
                </a:cubicBezTo>
                <a:cubicBezTo>
                  <a:pt x="502" y="320"/>
                  <a:pt x="528" y="301"/>
                  <a:pt x="558" y="301"/>
                </a:cubicBezTo>
                <a:close/>
                <a:moveTo>
                  <a:pt x="558" y="251"/>
                </a:moveTo>
                <a:cubicBezTo>
                  <a:pt x="607" y="251"/>
                  <a:pt x="648" y="279"/>
                  <a:pt x="668" y="320"/>
                </a:cubicBezTo>
                <a:cubicBezTo>
                  <a:pt x="660" y="324"/>
                  <a:pt x="652" y="328"/>
                  <a:pt x="645" y="332"/>
                </a:cubicBezTo>
                <a:cubicBezTo>
                  <a:pt x="630" y="299"/>
                  <a:pt x="597" y="276"/>
                  <a:pt x="558" y="276"/>
                </a:cubicBezTo>
                <a:cubicBezTo>
                  <a:pt x="519" y="276"/>
                  <a:pt x="486" y="299"/>
                  <a:pt x="471" y="332"/>
                </a:cubicBezTo>
                <a:cubicBezTo>
                  <a:pt x="464" y="328"/>
                  <a:pt x="456" y="324"/>
                  <a:pt x="449" y="320"/>
                </a:cubicBezTo>
                <a:cubicBezTo>
                  <a:pt x="468" y="279"/>
                  <a:pt x="510" y="251"/>
                  <a:pt x="558" y="251"/>
                </a:cubicBezTo>
                <a:close/>
                <a:moveTo>
                  <a:pt x="558" y="200"/>
                </a:moveTo>
                <a:cubicBezTo>
                  <a:pt x="487" y="200"/>
                  <a:pt x="425" y="244"/>
                  <a:pt x="400" y="306"/>
                </a:cubicBezTo>
                <a:cubicBezTo>
                  <a:pt x="408" y="308"/>
                  <a:pt x="417" y="309"/>
                  <a:pt x="425" y="312"/>
                </a:cubicBezTo>
                <a:cubicBezTo>
                  <a:pt x="448" y="261"/>
                  <a:pt x="499" y="226"/>
                  <a:pt x="558" y="226"/>
                </a:cubicBezTo>
                <a:cubicBezTo>
                  <a:pt x="617" y="226"/>
                  <a:pt x="669" y="261"/>
                  <a:pt x="691" y="312"/>
                </a:cubicBezTo>
                <a:cubicBezTo>
                  <a:pt x="700" y="309"/>
                  <a:pt x="708" y="308"/>
                  <a:pt x="716" y="306"/>
                </a:cubicBezTo>
                <a:cubicBezTo>
                  <a:pt x="691" y="244"/>
                  <a:pt x="630" y="200"/>
                  <a:pt x="558" y="200"/>
                </a:cubicBezTo>
                <a:close/>
                <a:moveTo>
                  <a:pt x="558" y="102"/>
                </a:moveTo>
                <a:cubicBezTo>
                  <a:pt x="569" y="102"/>
                  <a:pt x="578" y="111"/>
                  <a:pt x="578" y="123"/>
                </a:cubicBezTo>
                <a:cubicBezTo>
                  <a:pt x="578" y="123"/>
                  <a:pt x="578" y="123"/>
                  <a:pt x="578" y="123"/>
                </a:cubicBezTo>
                <a:cubicBezTo>
                  <a:pt x="538" y="123"/>
                  <a:pt x="538" y="123"/>
                  <a:pt x="538" y="123"/>
                </a:cubicBezTo>
                <a:cubicBezTo>
                  <a:pt x="538" y="123"/>
                  <a:pt x="538" y="123"/>
                  <a:pt x="538" y="123"/>
                </a:cubicBezTo>
                <a:cubicBezTo>
                  <a:pt x="538" y="111"/>
                  <a:pt x="547" y="102"/>
                  <a:pt x="558" y="102"/>
                </a:cubicBezTo>
                <a:close/>
                <a:moveTo>
                  <a:pt x="558" y="52"/>
                </a:moveTo>
                <a:cubicBezTo>
                  <a:pt x="588" y="52"/>
                  <a:pt x="614" y="71"/>
                  <a:pt x="624" y="98"/>
                </a:cubicBezTo>
                <a:cubicBezTo>
                  <a:pt x="617" y="104"/>
                  <a:pt x="610" y="110"/>
                  <a:pt x="603" y="117"/>
                </a:cubicBezTo>
                <a:cubicBezTo>
                  <a:pt x="601" y="95"/>
                  <a:pt x="581" y="77"/>
                  <a:pt x="558" y="77"/>
                </a:cubicBezTo>
                <a:cubicBezTo>
                  <a:pt x="535" y="77"/>
                  <a:pt x="516" y="95"/>
                  <a:pt x="513" y="117"/>
                </a:cubicBezTo>
                <a:cubicBezTo>
                  <a:pt x="507" y="110"/>
                  <a:pt x="500" y="104"/>
                  <a:pt x="492" y="98"/>
                </a:cubicBezTo>
                <a:cubicBezTo>
                  <a:pt x="502" y="71"/>
                  <a:pt x="528" y="52"/>
                  <a:pt x="558" y="52"/>
                </a:cubicBezTo>
                <a:close/>
                <a:moveTo>
                  <a:pt x="558" y="2"/>
                </a:moveTo>
                <a:cubicBezTo>
                  <a:pt x="607" y="2"/>
                  <a:pt x="648" y="30"/>
                  <a:pt x="668" y="71"/>
                </a:cubicBezTo>
                <a:cubicBezTo>
                  <a:pt x="660" y="75"/>
                  <a:pt x="652" y="79"/>
                  <a:pt x="645" y="83"/>
                </a:cubicBezTo>
                <a:cubicBezTo>
                  <a:pt x="630" y="50"/>
                  <a:pt x="597" y="27"/>
                  <a:pt x="558" y="27"/>
                </a:cubicBezTo>
                <a:cubicBezTo>
                  <a:pt x="519" y="27"/>
                  <a:pt x="486" y="50"/>
                  <a:pt x="471" y="83"/>
                </a:cubicBezTo>
                <a:cubicBezTo>
                  <a:pt x="464" y="79"/>
                  <a:pt x="456" y="75"/>
                  <a:pt x="449" y="71"/>
                </a:cubicBezTo>
                <a:cubicBezTo>
                  <a:pt x="468" y="30"/>
                  <a:pt x="510" y="2"/>
                  <a:pt x="558" y="2"/>
                </a:cubicBezTo>
                <a:close/>
                <a:moveTo>
                  <a:pt x="677" y="0"/>
                </a:moveTo>
                <a:cubicBezTo>
                  <a:pt x="637" y="0"/>
                  <a:pt x="637" y="0"/>
                  <a:pt x="637" y="0"/>
                </a:cubicBezTo>
                <a:cubicBezTo>
                  <a:pt x="661" y="15"/>
                  <a:pt x="680" y="37"/>
                  <a:pt x="691" y="63"/>
                </a:cubicBezTo>
                <a:cubicBezTo>
                  <a:pt x="700" y="60"/>
                  <a:pt x="708" y="59"/>
                  <a:pt x="716" y="57"/>
                </a:cubicBezTo>
                <a:cubicBezTo>
                  <a:pt x="707" y="36"/>
                  <a:pt x="694" y="16"/>
                  <a:pt x="677" y="0"/>
                </a:cubicBezTo>
                <a:close/>
                <a:moveTo>
                  <a:pt x="479" y="0"/>
                </a:moveTo>
                <a:cubicBezTo>
                  <a:pt x="439" y="0"/>
                  <a:pt x="439" y="0"/>
                  <a:pt x="439" y="0"/>
                </a:cubicBezTo>
                <a:cubicBezTo>
                  <a:pt x="422" y="16"/>
                  <a:pt x="409" y="36"/>
                  <a:pt x="400" y="57"/>
                </a:cubicBezTo>
                <a:cubicBezTo>
                  <a:pt x="408" y="59"/>
                  <a:pt x="417" y="60"/>
                  <a:pt x="425" y="63"/>
                </a:cubicBezTo>
                <a:cubicBezTo>
                  <a:pt x="437" y="37"/>
                  <a:pt x="455" y="15"/>
                  <a:pt x="479" y="0"/>
                </a:cubicBezTo>
                <a:close/>
                <a:moveTo>
                  <a:pt x="186" y="2192"/>
                </a:moveTo>
                <a:cubicBezTo>
                  <a:pt x="233" y="2192"/>
                  <a:pt x="275" y="2211"/>
                  <a:pt x="306" y="2241"/>
                </a:cubicBezTo>
                <a:cubicBezTo>
                  <a:pt x="265" y="2241"/>
                  <a:pt x="265" y="2241"/>
                  <a:pt x="265" y="2241"/>
                </a:cubicBezTo>
                <a:cubicBezTo>
                  <a:pt x="243" y="2226"/>
                  <a:pt x="216" y="2217"/>
                  <a:pt x="186" y="2217"/>
                </a:cubicBezTo>
                <a:cubicBezTo>
                  <a:pt x="157" y="2217"/>
                  <a:pt x="130" y="2226"/>
                  <a:pt x="107" y="2241"/>
                </a:cubicBezTo>
                <a:cubicBezTo>
                  <a:pt x="67" y="2241"/>
                  <a:pt x="67" y="2241"/>
                  <a:pt x="67" y="2241"/>
                </a:cubicBezTo>
                <a:cubicBezTo>
                  <a:pt x="98" y="2211"/>
                  <a:pt x="140" y="2192"/>
                  <a:pt x="186" y="2192"/>
                </a:cubicBezTo>
                <a:close/>
                <a:moveTo>
                  <a:pt x="0" y="2220"/>
                </a:moveTo>
                <a:cubicBezTo>
                  <a:pt x="0" y="2220"/>
                  <a:pt x="0" y="2220"/>
                  <a:pt x="0" y="2220"/>
                </a:cubicBezTo>
                <a:cubicBezTo>
                  <a:pt x="0" y="2241"/>
                  <a:pt x="0" y="2241"/>
                  <a:pt x="0" y="2241"/>
                </a:cubicBezTo>
                <a:cubicBezTo>
                  <a:pt x="20" y="2241"/>
                  <a:pt x="20" y="2241"/>
                  <a:pt x="20" y="2241"/>
                </a:cubicBezTo>
                <a:cubicBezTo>
                  <a:pt x="21" y="2240"/>
                  <a:pt x="21" y="2240"/>
                  <a:pt x="21" y="2240"/>
                </a:cubicBezTo>
                <a:cubicBezTo>
                  <a:pt x="21" y="2229"/>
                  <a:pt x="11" y="2220"/>
                  <a:pt x="0" y="2220"/>
                </a:cubicBezTo>
                <a:close/>
                <a:moveTo>
                  <a:pt x="0" y="2169"/>
                </a:moveTo>
                <a:cubicBezTo>
                  <a:pt x="30" y="2169"/>
                  <a:pt x="56" y="2188"/>
                  <a:pt x="66" y="2215"/>
                </a:cubicBezTo>
                <a:cubicBezTo>
                  <a:pt x="59" y="2221"/>
                  <a:pt x="52" y="2228"/>
                  <a:pt x="45" y="2235"/>
                </a:cubicBezTo>
                <a:cubicBezTo>
                  <a:pt x="43" y="2212"/>
                  <a:pt x="23" y="2195"/>
                  <a:pt x="0" y="2195"/>
                </a:cubicBezTo>
                <a:cubicBezTo>
                  <a:pt x="0" y="2195"/>
                  <a:pt x="0" y="2195"/>
                  <a:pt x="0" y="2195"/>
                </a:cubicBezTo>
                <a:cubicBezTo>
                  <a:pt x="0" y="2169"/>
                  <a:pt x="0" y="2169"/>
                  <a:pt x="0" y="2169"/>
                </a:cubicBezTo>
                <a:cubicBezTo>
                  <a:pt x="0" y="2169"/>
                  <a:pt x="0" y="2169"/>
                  <a:pt x="0" y="2169"/>
                </a:cubicBezTo>
                <a:close/>
                <a:moveTo>
                  <a:pt x="0" y="2119"/>
                </a:moveTo>
                <a:cubicBezTo>
                  <a:pt x="0" y="2119"/>
                  <a:pt x="0" y="2119"/>
                  <a:pt x="0" y="2119"/>
                </a:cubicBezTo>
                <a:cubicBezTo>
                  <a:pt x="0" y="2144"/>
                  <a:pt x="0" y="2144"/>
                  <a:pt x="0" y="2144"/>
                </a:cubicBezTo>
                <a:cubicBezTo>
                  <a:pt x="0" y="2144"/>
                  <a:pt x="0" y="2144"/>
                  <a:pt x="0" y="2144"/>
                </a:cubicBezTo>
                <a:cubicBezTo>
                  <a:pt x="39" y="2144"/>
                  <a:pt x="72" y="2167"/>
                  <a:pt x="87" y="2200"/>
                </a:cubicBezTo>
                <a:cubicBezTo>
                  <a:pt x="95" y="2196"/>
                  <a:pt x="102" y="2192"/>
                  <a:pt x="110" y="2189"/>
                </a:cubicBezTo>
                <a:cubicBezTo>
                  <a:pt x="90" y="2148"/>
                  <a:pt x="49" y="2119"/>
                  <a:pt x="0" y="2119"/>
                </a:cubicBezTo>
                <a:close/>
                <a:moveTo>
                  <a:pt x="0" y="2069"/>
                </a:moveTo>
                <a:cubicBezTo>
                  <a:pt x="0" y="2069"/>
                  <a:pt x="0" y="2069"/>
                  <a:pt x="0" y="2069"/>
                </a:cubicBezTo>
                <a:cubicBezTo>
                  <a:pt x="0" y="2094"/>
                  <a:pt x="0" y="2094"/>
                  <a:pt x="0" y="2094"/>
                </a:cubicBezTo>
                <a:cubicBezTo>
                  <a:pt x="0" y="2094"/>
                  <a:pt x="0" y="2094"/>
                  <a:pt x="0" y="2094"/>
                </a:cubicBezTo>
                <a:cubicBezTo>
                  <a:pt x="60" y="2094"/>
                  <a:pt x="111" y="2129"/>
                  <a:pt x="134" y="2180"/>
                </a:cubicBezTo>
                <a:cubicBezTo>
                  <a:pt x="142" y="2178"/>
                  <a:pt x="150" y="2176"/>
                  <a:pt x="159" y="2175"/>
                </a:cubicBezTo>
                <a:cubicBezTo>
                  <a:pt x="133" y="2113"/>
                  <a:pt x="72" y="2069"/>
                  <a:pt x="0" y="2069"/>
                </a:cubicBezTo>
                <a:close/>
                <a:moveTo>
                  <a:pt x="373" y="2220"/>
                </a:moveTo>
                <a:cubicBezTo>
                  <a:pt x="384" y="2220"/>
                  <a:pt x="393" y="2229"/>
                  <a:pt x="393" y="2240"/>
                </a:cubicBezTo>
                <a:cubicBezTo>
                  <a:pt x="393" y="2240"/>
                  <a:pt x="393" y="2240"/>
                  <a:pt x="393" y="2241"/>
                </a:cubicBezTo>
                <a:cubicBezTo>
                  <a:pt x="353" y="2241"/>
                  <a:pt x="353" y="2241"/>
                  <a:pt x="353" y="2241"/>
                </a:cubicBezTo>
                <a:cubicBezTo>
                  <a:pt x="353" y="2240"/>
                  <a:pt x="353" y="2240"/>
                  <a:pt x="353" y="2240"/>
                </a:cubicBezTo>
                <a:cubicBezTo>
                  <a:pt x="353" y="2229"/>
                  <a:pt x="362" y="2220"/>
                  <a:pt x="373" y="2220"/>
                </a:cubicBezTo>
                <a:close/>
                <a:moveTo>
                  <a:pt x="373" y="2169"/>
                </a:moveTo>
                <a:cubicBezTo>
                  <a:pt x="343" y="2169"/>
                  <a:pt x="317" y="2188"/>
                  <a:pt x="307" y="2215"/>
                </a:cubicBezTo>
                <a:cubicBezTo>
                  <a:pt x="315" y="2221"/>
                  <a:pt x="322" y="2228"/>
                  <a:pt x="328" y="2235"/>
                </a:cubicBezTo>
                <a:cubicBezTo>
                  <a:pt x="331" y="2212"/>
                  <a:pt x="350" y="2195"/>
                  <a:pt x="373" y="2195"/>
                </a:cubicBezTo>
                <a:cubicBezTo>
                  <a:pt x="396" y="2195"/>
                  <a:pt x="415" y="2212"/>
                  <a:pt x="418" y="2235"/>
                </a:cubicBezTo>
                <a:cubicBezTo>
                  <a:pt x="425" y="2228"/>
                  <a:pt x="432" y="2221"/>
                  <a:pt x="439" y="2215"/>
                </a:cubicBezTo>
                <a:cubicBezTo>
                  <a:pt x="429" y="2188"/>
                  <a:pt x="403" y="2169"/>
                  <a:pt x="373" y="2169"/>
                </a:cubicBezTo>
                <a:close/>
                <a:moveTo>
                  <a:pt x="373" y="2119"/>
                </a:moveTo>
                <a:cubicBezTo>
                  <a:pt x="325" y="2119"/>
                  <a:pt x="283" y="2148"/>
                  <a:pt x="264" y="2189"/>
                </a:cubicBezTo>
                <a:cubicBezTo>
                  <a:pt x="271" y="2192"/>
                  <a:pt x="279" y="2196"/>
                  <a:pt x="286" y="2200"/>
                </a:cubicBezTo>
                <a:cubicBezTo>
                  <a:pt x="301" y="2167"/>
                  <a:pt x="334" y="2144"/>
                  <a:pt x="373" y="2144"/>
                </a:cubicBezTo>
                <a:cubicBezTo>
                  <a:pt x="412" y="2144"/>
                  <a:pt x="445" y="2167"/>
                  <a:pt x="460" y="2200"/>
                </a:cubicBezTo>
                <a:cubicBezTo>
                  <a:pt x="467" y="2196"/>
                  <a:pt x="475" y="2192"/>
                  <a:pt x="483" y="2189"/>
                </a:cubicBezTo>
                <a:cubicBezTo>
                  <a:pt x="463" y="2148"/>
                  <a:pt x="422" y="2119"/>
                  <a:pt x="373" y="2119"/>
                </a:cubicBezTo>
                <a:close/>
                <a:moveTo>
                  <a:pt x="373" y="2069"/>
                </a:moveTo>
                <a:cubicBezTo>
                  <a:pt x="302" y="2069"/>
                  <a:pt x="240" y="2113"/>
                  <a:pt x="215" y="2175"/>
                </a:cubicBezTo>
                <a:cubicBezTo>
                  <a:pt x="223" y="2176"/>
                  <a:pt x="232" y="2178"/>
                  <a:pt x="240" y="2180"/>
                </a:cubicBezTo>
                <a:cubicBezTo>
                  <a:pt x="263" y="2129"/>
                  <a:pt x="314" y="2094"/>
                  <a:pt x="373" y="2094"/>
                </a:cubicBezTo>
                <a:cubicBezTo>
                  <a:pt x="432" y="2094"/>
                  <a:pt x="484" y="2129"/>
                  <a:pt x="506" y="2180"/>
                </a:cubicBezTo>
                <a:cubicBezTo>
                  <a:pt x="515" y="2178"/>
                  <a:pt x="523" y="2176"/>
                  <a:pt x="531" y="2175"/>
                </a:cubicBezTo>
                <a:cubicBezTo>
                  <a:pt x="506" y="2113"/>
                  <a:pt x="445" y="2069"/>
                  <a:pt x="373" y="2069"/>
                </a:cubicBezTo>
                <a:close/>
                <a:moveTo>
                  <a:pt x="186" y="2094"/>
                </a:moveTo>
                <a:cubicBezTo>
                  <a:pt x="198" y="2094"/>
                  <a:pt x="207" y="2103"/>
                  <a:pt x="207" y="2114"/>
                </a:cubicBezTo>
                <a:cubicBezTo>
                  <a:pt x="207" y="2115"/>
                  <a:pt x="207" y="2115"/>
                  <a:pt x="207" y="2115"/>
                </a:cubicBezTo>
                <a:cubicBezTo>
                  <a:pt x="166" y="2115"/>
                  <a:pt x="166" y="2115"/>
                  <a:pt x="166" y="2115"/>
                </a:cubicBezTo>
                <a:cubicBezTo>
                  <a:pt x="166" y="2115"/>
                  <a:pt x="166" y="2115"/>
                  <a:pt x="166" y="2114"/>
                </a:cubicBezTo>
                <a:cubicBezTo>
                  <a:pt x="166" y="2103"/>
                  <a:pt x="175" y="2094"/>
                  <a:pt x="186" y="2094"/>
                </a:cubicBezTo>
                <a:close/>
                <a:moveTo>
                  <a:pt x="186" y="2044"/>
                </a:moveTo>
                <a:cubicBezTo>
                  <a:pt x="217" y="2044"/>
                  <a:pt x="242" y="2063"/>
                  <a:pt x="252" y="2090"/>
                </a:cubicBezTo>
                <a:cubicBezTo>
                  <a:pt x="245" y="2095"/>
                  <a:pt x="238" y="2102"/>
                  <a:pt x="231" y="2109"/>
                </a:cubicBezTo>
                <a:cubicBezTo>
                  <a:pt x="229" y="2086"/>
                  <a:pt x="210" y="2069"/>
                  <a:pt x="186" y="2069"/>
                </a:cubicBezTo>
                <a:cubicBezTo>
                  <a:pt x="163" y="2069"/>
                  <a:pt x="144" y="2086"/>
                  <a:pt x="141" y="2109"/>
                </a:cubicBezTo>
                <a:cubicBezTo>
                  <a:pt x="135" y="2102"/>
                  <a:pt x="128" y="2095"/>
                  <a:pt x="120" y="2090"/>
                </a:cubicBezTo>
                <a:cubicBezTo>
                  <a:pt x="130" y="2063"/>
                  <a:pt x="156" y="2044"/>
                  <a:pt x="186" y="2044"/>
                </a:cubicBezTo>
                <a:close/>
                <a:moveTo>
                  <a:pt x="186" y="1994"/>
                </a:moveTo>
                <a:cubicBezTo>
                  <a:pt x="235" y="1994"/>
                  <a:pt x="277" y="2022"/>
                  <a:pt x="296" y="2063"/>
                </a:cubicBezTo>
                <a:cubicBezTo>
                  <a:pt x="288" y="2067"/>
                  <a:pt x="281" y="2070"/>
                  <a:pt x="273" y="2075"/>
                </a:cubicBezTo>
                <a:cubicBezTo>
                  <a:pt x="258" y="2042"/>
                  <a:pt x="225" y="2019"/>
                  <a:pt x="186" y="2019"/>
                </a:cubicBezTo>
                <a:cubicBezTo>
                  <a:pt x="148" y="2019"/>
                  <a:pt x="114" y="2042"/>
                  <a:pt x="99" y="2075"/>
                </a:cubicBezTo>
                <a:cubicBezTo>
                  <a:pt x="92" y="2070"/>
                  <a:pt x="85" y="2067"/>
                  <a:pt x="77" y="2063"/>
                </a:cubicBezTo>
                <a:cubicBezTo>
                  <a:pt x="96" y="2022"/>
                  <a:pt x="138" y="1994"/>
                  <a:pt x="186" y="1994"/>
                </a:cubicBezTo>
                <a:close/>
                <a:moveTo>
                  <a:pt x="186" y="1943"/>
                </a:moveTo>
                <a:cubicBezTo>
                  <a:pt x="115" y="1943"/>
                  <a:pt x="54" y="1987"/>
                  <a:pt x="28" y="2049"/>
                </a:cubicBezTo>
                <a:cubicBezTo>
                  <a:pt x="37" y="2051"/>
                  <a:pt x="45" y="2052"/>
                  <a:pt x="53" y="2055"/>
                </a:cubicBezTo>
                <a:cubicBezTo>
                  <a:pt x="76" y="2004"/>
                  <a:pt x="127" y="1968"/>
                  <a:pt x="186" y="1968"/>
                </a:cubicBezTo>
                <a:cubicBezTo>
                  <a:pt x="246" y="1968"/>
                  <a:pt x="297" y="2004"/>
                  <a:pt x="320" y="2055"/>
                </a:cubicBezTo>
                <a:cubicBezTo>
                  <a:pt x="328" y="2052"/>
                  <a:pt x="336" y="2051"/>
                  <a:pt x="345" y="2049"/>
                </a:cubicBezTo>
                <a:cubicBezTo>
                  <a:pt x="319" y="1987"/>
                  <a:pt x="258" y="1943"/>
                  <a:pt x="186" y="1943"/>
                </a:cubicBezTo>
                <a:close/>
                <a:moveTo>
                  <a:pt x="0" y="1971"/>
                </a:moveTo>
                <a:cubicBezTo>
                  <a:pt x="0" y="1971"/>
                  <a:pt x="0" y="1971"/>
                  <a:pt x="0" y="1971"/>
                </a:cubicBezTo>
                <a:cubicBezTo>
                  <a:pt x="0" y="1992"/>
                  <a:pt x="0" y="1992"/>
                  <a:pt x="0" y="1992"/>
                </a:cubicBezTo>
                <a:cubicBezTo>
                  <a:pt x="20" y="1992"/>
                  <a:pt x="20" y="1992"/>
                  <a:pt x="20" y="1992"/>
                </a:cubicBezTo>
                <a:cubicBezTo>
                  <a:pt x="21" y="1991"/>
                  <a:pt x="21" y="1991"/>
                  <a:pt x="21" y="1991"/>
                </a:cubicBezTo>
                <a:cubicBezTo>
                  <a:pt x="21" y="1980"/>
                  <a:pt x="11" y="1971"/>
                  <a:pt x="0" y="1971"/>
                </a:cubicBezTo>
                <a:close/>
                <a:moveTo>
                  <a:pt x="0" y="1920"/>
                </a:moveTo>
                <a:cubicBezTo>
                  <a:pt x="30" y="1920"/>
                  <a:pt x="56" y="1939"/>
                  <a:pt x="66" y="1966"/>
                </a:cubicBezTo>
                <a:cubicBezTo>
                  <a:pt x="59" y="1972"/>
                  <a:pt x="52" y="1979"/>
                  <a:pt x="45" y="1986"/>
                </a:cubicBezTo>
                <a:cubicBezTo>
                  <a:pt x="43" y="1963"/>
                  <a:pt x="23" y="1946"/>
                  <a:pt x="0" y="1946"/>
                </a:cubicBezTo>
                <a:cubicBezTo>
                  <a:pt x="0" y="1946"/>
                  <a:pt x="0" y="1946"/>
                  <a:pt x="0" y="1946"/>
                </a:cubicBezTo>
                <a:cubicBezTo>
                  <a:pt x="0" y="1920"/>
                  <a:pt x="0" y="1920"/>
                  <a:pt x="0" y="1920"/>
                </a:cubicBezTo>
                <a:cubicBezTo>
                  <a:pt x="0" y="1920"/>
                  <a:pt x="0" y="1920"/>
                  <a:pt x="0" y="1920"/>
                </a:cubicBezTo>
                <a:close/>
                <a:moveTo>
                  <a:pt x="0" y="1870"/>
                </a:moveTo>
                <a:cubicBezTo>
                  <a:pt x="49" y="1870"/>
                  <a:pt x="90" y="1899"/>
                  <a:pt x="110" y="1940"/>
                </a:cubicBezTo>
                <a:cubicBezTo>
                  <a:pt x="102" y="1943"/>
                  <a:pt x="95" y="1947"/>
                  <a:pt x="87" y="1951"/>
                </a:cubicBezTo>
                <a:cubicBezTo>
                  <a:pt x="72" y="1918"/>
                  <a:pt x="39" y="1895"/>
                  <a:pt x="0" y="1895"/>
                </a:cubicBezTo>
                <a:cubicBezTo>
                  <a:pt x="0" y="1895"/>
                  <a:pt x="0" y="1895"/>
                  <a:pt x="0" y="1895"/>
                </a:cubicBezTo>
                <a:cubicBezTo>
                  <a:pt x="0" y="1870"/>
                  <a:pt x="0" y="1870"/>
                  <a:pt x="0" y="1870"/>
                </a:cubicBezTo>
                <a:cubicBezTo>
                  <a:pt x="0" y="1870"/>
                  <a:pt x="0" y="1870"/>
                  <a:pt x="0" y="1870"/>
                </a:cubicBezTo>
                <a:close/>
                <a:moveTo>
                  <a:pt x="0" y="1820"/>
                </a:moveTo>
                <a:cubicBezTo>
                  <a:pt x="0" y="1820"/>
                  <a:pt x="0" y="1820"/>
                  <a:pt x="0" y="1820"/>
                </a:cubicBezTo>
                <a:cubicBezTo>
                  <a:pt x="0" y="1845"/>
                  <a:pt x="0" y="1845"/>
                  <a:pt x="0" y="1845"/>
                </a:cubicBezTo>
                <a:cubicBezTo>
                  <a:pt x="0" y="1845"/>
                  <a:pt x="0" y="1845"/>
                  <a:pt x="0" y="1845"/>
                </a:cubicBezTo>
                <a:cubicBezTo>
                  <a:pt x="60" y="1845"/>
                  <a:pt x="111" y="1880"/>
                  <a:pt x="134" y="1931"/>
                </a:cubicBezTo>
                <a:cubicBezTo>
                  <a:pt x="142" y="1929"/>
                  <a:pt x="150" y="1927"/>
                  <a:pt x="159" y="1926"/>
                </a:cubicBezTo>
                <a:cubicBezTo>
                  <a:pt x="133" y="1864"/>
                  <a:pt x="72" y="1820"/>
                  <a:pt x="0" y="1820"/>
                </a:cubicBezTo>
                <a:close/>
                <a:moveTo>
                  <a:pt x="373" y="1971"/>
                </a:moveTo>
                <a:cubicBezTo>
                  <a:pt x="384" y="1971"/>
                  <a:pt x="393" y="1980"/>
                  <a:pt x="393" y="1991"/>
                </a:cubicBezTo>
                <a:cubicBezTo>
                  <a:pt x="393" y="1991"/>
                  <a:pt x="393" y="1991"/>
                  <a:pt x="393" y="1992"/>
                </a:cubicBezTo>
                <a:cubicBezTo>
                  <a:pt x="353" y="1992"/>
                  <a:pt x="353" y="1992"/>
                  <a:pt x="353" y="1992"/>
                </a:cubicBezTo>
                <a:cubicBezTo>
                  <a:pt x="353" y="1991"/>
                  <a:pt x="353" y="1991"/>
                  <a:pt x="353" y="1991"/>
                </a:cubicBezTo>
                <a:cubicBezTo>
                  <a:pt x="353" y="1980"/>
                  <a:pt x="362" y="1971"/>
                  <a:pt x="373" y="1971"/>
                </a:cubicBezTo>
                <a:close/>
                <a:moveTo>
                  <a:pt x="373" y="1920"/>
                </a:moveTo>
                <a:cubicBezTo>
                  <a:pt x="403" y="1920"/>
                  <a:pt x="429" y="1939"/>
                  <a:pt x="439" y="1966"/>
                </a:cubicBezTo>
                <a:cubicBezTo>
                  <a:pt x="432" y="1972"/>
                  <a:pt x="425" y="1979"/>
                  <a:pt x="418" y="1986"/>
                </a:cubicBezTo>
                <a:cubicBezTo>
                  <a:pt x="415" y="1963"/>
                  <a:pt x="396" y="1946"/>
                  <a:pt x="373" y="1946"/>
                </a:cubicBezTo>
                <a:cubicBezTo>
                  <a:pt x="350" y="1946"/>
                  <a:pt x="331" y="1963"/>
                  <a:pt x="328" y="1986"/>
                </a:cubicBezTo>
                <a:cubicBezTo>
                  <a:pt x="322" y="1979"/>
                  <a:pt x="315" y="1972"/>
                  <a:pt x="307" y="1966"/>
                </a:cubicBezTo>
                <a:cubicBezTo>
                  <a:pt x="317" y="1939"/>
                  <a:pt x="343" y="1920"/>
                  <a:pt x="373" y="1920"/>
                </a:cubicBezTo>
                <a:close/>
                <a:moveTo>
                  <a:pt x="373" y="1870"/>
                </a:moveTo>
                <a:cubicBezTo>
                  <a:pt x="422" y="1870"/>
                  <a:pt x="463" y="1899"/>
                  <a:pt x="483" y="1940"/>
                </a:cubicBezTo>
                <a:cubicBezTo>
                  <a:pt x="475" y="1943"/>
                  <a:pt x="467" y="1947"/>
                  <a:pt x="460" y="1951"/>
                </a:cubicBezTo>
                <a:cubicBezTo>
                  <a:pt x="445" y="1918"/>
                  <a:pt x="412" y="1895"/>
                  <a:pt x="373" y="1895"/>
                </a:cubicBezTo>
                <a:cubicBezTo>
                  <a:pt x="334" y="1895"/>
                  <a:pt x="301" y="1918"/>
                  <a:pt x="286" y="1951"/>
                </a:cubicBezTo>
                <a:cubicBezTo>
                  <a:pt x="279" y="1947"/>
                  <a:pt x="271" y="1943"/>
                  <a:pt x="264" y="1940"/>
                </a:cubicBezTo>
                <a:cubicBezTo>
                  <a:pt x="283" y="1899"/>
                  <a:pt x="325" y="1870"/>
                  <a:pt x="373" y="1870"/>
                </a:cubicBezTo>
                <a:close/>
                <a:moveTo>
                  <a:pt x="373" y="1820"/>
                </a:moveTo>
                <a:cubicBezTo>
                  <a:pt x="302" y="1820"/>
                  <a:pt x="240" y="1864"/>
                  <a:pt x="215" y="1926"/>
                </a:cubicBezTo>
                <a:cubicBezTo>
                  <a:pt x="223" y="1927"/>
                  <a:pt x="232" y="1929"/>
                  <a:pt x="240" y="1931"/>
                </a:cubicBezTo>
                <a:cubicBezTo>
                  <a:pt x="263" y="1880"/>
                  <a:pt x="314" y="1845"/>
                  <a:pt x="373" y="1845"/>
                </a:cubicBezTo>
                <a:cubicBezTo>
                  <a:pt x="432" y="1845"/>
                  <a:pt x="484" y="1880"/>
                  <a:pt x="506" y="1931"/>
                </a:cubicBezTo>
                <a:cubicBezTo>
                  <a:pt x="515" y="1929"/>
                  <a:pt x="523" y="1927"/>
                  <a:pt x="531" y="1926"/>
                </a:cubicBezTo>
                <a:cubicBezTo>
                  <a:pt x="506" y="1864"/>
                  <a:pt x="445" y="1820"/>
                  <a:pt x="373" y="1820"/>
                </a:cubicBezTo>
                <a:close/>
                <a:moveTo>
                  <a:pt x="186" y="1845"/>
                </a:moveTo>
                <a:cubicBezTo>
                  <a:pt x="198" y="1845"/>
                  <a:pt x="207" y="1854"/>
                  <a:pt x="207" y="1865"/>
                </a:cubicBezTo>
                <a:cubicBezTo>
                  <a:pt x="207" y="1866"/>
                  <a:pt x="207" y="1866"/>
                  <a:pt x="207" y="1866"/>
                </a:cubicBezTo>
                <a:cubicBezTo>
                  <a:pt x="166" y="1866"/>
                  <a:pt x="166" y="1866"/>
                  <a:pt x="166" y="1866"/>
                </a:cubicBezTo>
                <a:cubicBezTo>
                  <a:pt x="166" y="1866"/>
                  <a:pt x="166" y="1866"/>
                  <a:pt x="166" y="1865"/>
                </a:cubicBezTo>
                <a:cubicBezTo>
                  <a:pt x="166" y="1854"/>
                  <a:pt x="175" y="1845"/>
                  <a:pt x="186" y="1845"/>
                </a:cubicBezTo>
                <a:close/>
                <a:moveTo>
                  <a:pt x="186" y="1795"/>
                </a:moveTo>
                <a:cubicBezTo>
                  <a:pt x="217" y="1795"/>
                  <a:pt x="242" y="1814"/>
                  <a:pt x="252" y="1841"/>
                </a:cubicBezTo>
                <a:cubicBezTo>
                  <a:pt x="245" y="1846"/>
                  <a:pt x="238" y="1853"/>
                  <a:pt x="231" y="1860"/>
                </a:cubicBezTo>
                <a:cubicBezTo>
                  <a:pt x="229" y="1837"/>
                  <a:pt x="210" y="1820"/>
                  <a:pt x="186" y="1820"/>
                </a:cubicBezTo>
                <a:cubicBezTo>
                  <a:pt x="163" y="1820"/>
                  <a:pt x="144" y="1838"/>
                  <a:pt x="141" y="1860"/>
                </a:cubicBezTo>
                <a:cubicBezTo>
                  <a:pt x="135" y="1853"/>
                  <a:pt x="128" y="1847"/>
                  <a:pt x="120" y="1841"/>
                </a:cubicBezTo>
                <a:cubicBezTo>
                  <a:pt x="130" y="1814"/>
                  <a:pt x="156" y="1795"/>
                  <a:pt x="186" y="1795"/>
                </a:cubicBezTo>
                <a:close/>
                <a:moveTo>
                  <a:pt x="186" y="1745"/>
                </a:moveTo>
                <a:cubicBezTo>
                  <a:pt x="235" y="1745"/>
                  <a:pt x="277" y="1773"/>
                  <a:pt x="296" y="1814"/>
                </a:cubicBezTo>
                <a:cubicBezTo>
                  <a:pt x="288" y="1818"/>
                  <a:pt x="281" y="1821"/>
                  <a:pt x="273" y="1826"/>
                </a:cubicBezTo>
                <a:cubicBezTo>
                  <a:pt x="258" y="1793"/>
                  <a:pt x="225" y="1770"/>
                  <a:pt x="186" y="1770"/>
                </a:cubicBezTo>
                <a:cubicBezTo>
                  <a:pt x="148" y="1770"/>
                  <a:pt x="114" y="1793"/>
                  <a:pt x="99" y="1826"/>
                </a:cubicBezTo>
                <a:cubicBezTo>
                  <a:pt x="92" y="1821"/>
                  <a:pt x="85" y="1818"/>
                  <a:pt x="77" y="1814"/>
                </a:cubicBezTo>
                <a:cubicBezTo>
                  <a:pt x="96" y="1773"/>
                  <a:pt x="138" y="1745"/>
                  <a:pt x="186" y="1745"/>
                </a:cubicBezTo>
                <a:close/>
                <a:moveTo>
                  <a:pt x="186" y="1694"/>
                </a:moveTo>
                <a:cubicBezTo>
                  <a:pt x="115" y="1694"/>
                  <a:pt x="54" y="1738"/>
                  <a:pt x="28" y="1800"/>
                </a:cubicBezTo>
                <a:cubicBezTo>
                  <a:pt x="37" y="1802"/>
                  <a:pt x="45" y="1803"/>
                  <a:pt x="53" y="1806"/>
                </a:cubicBezTo>
                <a:cubicBezTo>
                  <a:pt x="76" y="1755"/>
                  <a:pt x="127" y="1719"/>
                  <a:pt x="186" y="1719"/>
                </a:cubicBezTo>
                <a:cubicBezTo>
                  <a:pt x="246" y="1719"/>
                  <a:pt x="297" y="1755"/>
                  <a:pt x="320" y="1806"/>
                </a:cubicBezTo>
                <a:cubicBezTo>
                  <a:pt x="328" y="1803"/>
                  <a:pt x="336" y="1802"/>
                  <a:pt x="345" y="1800"/>
                </a:cubicBezTo>
                <a:cubicBezTo>
                  <a:pt x="319" y="1738"/>
                  <a:pt x="258" y="1694"/>
                  <a:pt x="186" y="1694"/>
                </a:cubicBezTo>
                <a:close/>
                <a:moveTo>
                  <a:pt x="0" y="1722"/>
                </a:moveTo>
                <a:cubicBezTo>
                  <a:pt x="0" y="1722"/>
                  <a:pt x="0" y="1722"/>
                  <a:pt x="0" y="1722"/>
                </a:cubicBezTo>
                <a:cubicBezTo>
                  <a:pt x="0" y="1743"/>
                  <a:pt x="0" y="1743"/>
                  <a:pt x="0" y="1743"/>
                </a:cubicBezTo>
                <a:cubicBezTo>
                  <a:pt x="20" y="1743"/>
                  <a:pt x="20" y="1743"/>
                  <a:pt x="20" y="1743"/>
                </a:cubicBezTo>
                <a:cubicBezTo>
                  <a:pt x="21" y="1742"/>
                  <a:pt x="21" y="1742"/>
                  <a:pt x="21" y="1742"/>
                </a:cubicBezTo>
                <a:cubicBezTo>
                  <a:pt x="21" y="1731"/>
                  <a:pt x="11" y="1722"/>
                  <a:pt x="0" y="1722"/>
                </a:cubicBezTo>
                <a:close/>
                <a:moveTo>
                  <a:pt x="0" y="1671"/>
                </a:moveTo>
                <a:cubicBezTo>
                  <a:pt x="30" y="1671"/>
                  <a:pt x="56" y="1690"/>
                  <a:pt x="66" y="1717"/>
                </a:cubicBezTo>
                <a:cubicBezTo>
                  <a:pt x="59" y="1723"/>
                  <a:pt x="52" y="1730"/>
                  <a:pt x="45" y="1737"/>
                </a:cubicBezTo>
                <a:cubicBezTo>
                  <a:pt x="43" y="1714"/>
                  <a:pt x="23" y="1697"/>
                  <a:pt x="0" y="1697"/>
                </a:cubicBezTo>
                <a:cubicBezTo>
                  <a:pt x="0" y="1697"/>
                  <a:pt x="0" y="1697"/>
                  <a:pt x="0" y="1697"/>
                </a:cubicBezTo>
                <a:cubicBezTo>
                  <a:pt x="0" y="1671"/>
                  <a:pt x="0" y="1671"/>
                  <a:pt x="0" y="1671"/>
                </a:cubicBezTo>
                <a:cubicBezTo>
                  <a:pt x="0" y="1671"/>
                  <a:pt x="0" y="1671"/>
                  <a:pt x="0" y="1671"/>
                </a:cubicBezTo>
                <a:close/>
                <a:moveTo>
                  <a:pt x="0" y="1621"/>
                </a:moveTo>
                <a:cubicBezTo>
                  <a:pt x="49" y="1621"/>
                  <a:pt x="90" y="1650"/>
                  <a:pt x="110" y="1691"/>
                </a:cubicBezTo>
                <a:cubicBezTo>
                  <a:pt x="102" y="1694"/>
                  <a:pt x="95" y="1698"/>
                  <a:pt x="87" y="1702"/>
                </a:cubicBezTo>
                <a:cubicBezTo>
                  <a:pt x="72" y="1669"/>
                  <a:pt x="39" y="1646"/>
                  <a:pt x="0" y="1646"/>
                </a:cubicBezTo>
                <a:cubicBezTo>
                  <a:pt x="0" y="1646"/>
                  <a:pt x="0" y="1646"/>
                  <a:pt x="0" y="1646"/>
                </a:cubicBezTo>
                <a:cubicBezTo>
                  <a:pt x="0" y="1621"/>
                  <a:pt x="0" y="1621"/>
                  <a:pt x="0" y="1621"/>
                </a:cubicBezTo>
                <a:cubicBezTo>
                  <a:pt x="0" y="1621"/>
                  <a:pt x="0" y="1621"/>
                  <a:pt x="0" y="1621"/>
                </a:cubicBezTo>
                <a:close/>
                <a:moveTo>
                  <a:pt x="0" y="1571"/>
                </a:moveTo>
                <a:cubicBezTo>
                  <a:pt x="0" y="1571"/>
                  <a:pt x="0" y="1571"/>
                  <a:pt x="0" y="1571"/>
                </a:cubicBezTo>
                <a:cubicBezTo>
                  <a:pt x="0" y="1596"/>
                  <a:pt x="0" y="1596"/>
                  <a:pt x="0" y="1596"/>
                </a:cubicBezTo>
                <a:cubicBezTo>
                  <a:pt x="0" y="1596"/>
                  <a:pt x="0" y="1596"/>
                  <a:pt x="0" y="1596"/>
                </a:cubicBezTo>
                <a:cubicBezTo>
                  <a:pt x="60" y="1596"/>
                  <a:pt x="111" y="1631"/>
                  <a:pt x="134" y="1682"/>
                </a:cubicBezTo>
                <a:cubicBezTo>
                  <a:pt x="142" y="1680"/>
                  <a:pt x="150" y="1678"/>
                  <a:pt x="159" y="1677"/>
                </a:cubicBezTo>
                <a:cubicBezTo>
                  <a:pt x="133" y="1615"/>
                  <a:pt x="72" y="1571"/>
                  <a:pt x="0" y="1571"/>
                </a:cubicBezTo>
                <a:close/>
                <a:moveTo>
                  <a:pt x="373" y="1722"/>
                </a:moveTo>
                <a:cubicBezTo>
                  <a:pt x="384" y="1722"/>
                  <a:pt x="393" y="1731"/>
                  <a:pt x="393" y="1742"/>
                </a:cubicBezTo>
                <a:cubicBezTo>
                  <a:pt x="393" y="1742"/>
                  <a:pt x="393" y="1742"/>
                  <a:pt x="393" y="1743"/>
                </a:cubicBezTo>
                <a:cubicBezTo>
                  <a:pt x="353" y="1743"/>
                  <a:pt x="353" y="1743"/>
                  <a:pt x="353" y="1743"/>
                </a:cubicBezTo>
                <a:cubicBezTo>
                  <a:pt x="353" y="1742"/>
                  <a:pt x="353" y="1742"/>
                  <a:pt x="353" y="1742"/>
                </a:cubicBezTo>
                <a:cubicBezTo>
                  <a:pt x="353" y="1731"/>
                  <a:pt x="362" y="1722"/>
                  <a:pt x="373" y="1722"/>
                </a:cubicBezTo>
                <a:close/>
                <a:moveTo>
                  <a:pt x="373" y="1671"/>
                </a:moveTo>
                <a:cubicBezTo>
                  <a:pt x="403" y="1671"/>
                  <a:pt x="429" y="1690"/>
                  <a:pt x="439" y="1717"/>
                </a:cubicBezTo>
                <a:cubicBezTo>
                  <a:pt x="432" y="1723"/>
                  <a:pt x="425" y="1730"/>
                  <a:pt x="418" y="1737"/>
                </a:cubicBezTo>
                <a:cubicBezTo>
                  <a:pt x="415" y="1714"/>
                  <a:pt x="396" y="1697"/>
                  <a:pt x="373" y="1697"/>
                </a:cubicBezTo>
                <a:cubicBezTo>
                  <a:pt x="350" y="1697"/>
                  <a:pt x="331" y="1714"/>
                  <a:pt x="328" y="1737"/>
                </a:cubicBezTo>
                <a:cubicBezTo>
                  <a:pt x="322" y="1730"/>
                  <a:pt x="315" y="1723"/>
                  <a:pt x="307" y="1717"/>
                </a:cubicBezTo>
                <a:cubicBezTo>
                  <a:pt x="317" y="1690"/>
                  <a:pt x="343" y="1671"/>
                  <a:pt x="373" y="1671"/>
                </a:cubicBezTo>
                <a:close/>
                <a:moveTo>
                  <a:pt x="373" y="1621"/>
                </a:moveTo>
                <a:cubicBezTo>
                  <a:pt x="422" y="1621"/>
                  <a:pt x="463" y="1650"/>
                  <a:pt x="483" y="1691"/>
                </a:cubicBezTo>
                <a:cubicBezTo>
                  <a:pt x="475" y="1694"/>
                  <a:pt x="467" y="1698"/>
                  <a:pt x="460" y="1702"/>
                </a:cubicBezTo>
                <a:cubicBezTo>
                  <a:pt x="445" y="1669"/>
                  <a:pt x="412" y="1646"/>
                  <a:pt x="373" y="1646"/>
                </a:cubicBezTo>
                <a:cubicBezTo>
                  <a:pt x="334" y="1646"/>
                  <a:pt x="301" y="1669"/>
                  <a:pt x="286" y="1702"/>
                </a:cubicBezTo>
                <a:cubicBezTo>
                  <a:pt x="279" y="1698"/>
                  <a:pt x="271" y="1694"/>
                  <a:pt x="264" y="1691"/>
                </a:cubicBezTo>
                <a:cubicBezTo>
                  <a:pt x="283" y="1650"/>
                  <a:pt x="325" y="1621"/>
                  <a:pt x="373" y="1621"/>
                </a:cubicBezTo>
                <a:close/>
                <a:moveTo>
                  <a:pt x="373" y="1571"/>
                </a:moveTo>
                <a:cubicBezTo>
                  <a:pt x="302" y="1571"/>
                  <a:pt x="240" y="1615"/>
                  <a:pt x="215" y="1677"/>
                </a:cubicBezTo>
                <a:cubicBezTo>
                  <a:pt x="223" y="1678"/>
                  <a:pt x="232" y="1680"/>
                  <a:pt x="240" y="1682"/>
                </a:cubicBezTo>
                <a:cubicBezTo>
                  <a:pt x="263" y="1631"/>
                  <a:pt x="314" y="1596"/>
                  <a:pt x="373" y="1596"/>
                </a:cubicBezTo>
                <a:cubicBezTo>
                  <a:pt x="432" y="1596"/>
                  <a:pt x="484" y="1631"/>
                  <a:pt x="506" y="1682"/>
                </a:cubicBezTo>
                <a:cubicBezTo>
                  <a:pt x="515" y="1680"/>
                  <a:pt x="523" y="1678"/>
                  <a:pt x="531" y="1677"/>
                </a:cubicBezTo>
                <a:cubicBezTo>
                  <a:pt x="506" y="1615"/>
                  <a:pt x="445" y="1571"/>
                  <a:pt x="373" y="1571"/>
                </a:cubicBezTo>
                <a:close/>
                <a:moveTo>
                  <a:pt x="186" y="1596"/>
                </a:moveTo>
                <a:cubicBezTo>
                  <a:pt x="198" y="1596"/>
                  <a:pt x="207" y="1605"/>
                  <a:pt x="207" y="1616"/>
                </a:cubicBezTo>
                <a:cubicBezTo>
                  <a:pt x="207" y="1617"/>
                  <a:pt x="207" y="1617"/>
                  <a:pt x="207" y="1617"/>
                </a:cubicBezTo>
                <a:cubicBezTo>
                  <a:pt x="166" y="1617"/>
                  <a:pt x="166" y="1617"/>
                  <a:pt x="166" y="1617"/>
                </a:cubicBezTo>
                <a:cubicBezTo>
                  <a:pt x="166" y="1617"/>
                  <a:pt x="166" y="1617"/>
                  <a:pt x="166" y="1616"/>
                </a:cubicBezTo>
                <a:cubicBezTo>
                  <a:pt x="166" y="1605"/>
                  <a:pt x="175" y="1596"/>
                  <a:pt x="186" y="1596"/>
                </a:cubicBezTo>
                <a:close/>
                <a:moveTo>
                  <a:pt x="186" y="1546"/>
                </a:moveTo>
                <a:cubicBezTo>
                  <a:pt x="217" y="1546"/>
                  <a:pt x="242" y="1565"/>
                  <a:pt x="252" y="1592"/>
                </a:cubicBezTo>
                <a:cubicBezTo>
                  <a:pt x="245" y="1598"/>
                  <a:pt x="238" y="1604"/>
                  <a:pt x="231" y="1611"/>
                </a:cubicBezTo>
                <a:cubicBezTo>
                  <a:pt x="229" y="1589"/>
                  <a:pt x="210" y="1571"/>
                  <a:pt x="186" y="1571"/>
                </a:cubicBezTo>
                <a:cubicBezTo>
                  <a:pt x="163" y="1571"/>
                  <a:pt x="144" y="1589"/>
                  <a:pt x="141" y="1611"/>
                </a:cubicBezTo>
                <a:cubicBezTo>
                  <a:pt x="135" y="1604"/>
                  <a:pt x="128" y="1598"/>
                  <a:pt x="120" y="1592"/>
                </a:cubicBezTo>
                <a:cubicBezTo>
                  <a:pt x="130" y="1565"/>
                  <a:pt x="156" y="1546"/>
                  <a:pt x="186" y="1546"/>
                </a:cubicBezTo>
                <a:close/>
                <a:moveTo>
                  <a:pt x="186" y="1496"/>
                </a:moveTo>
                <a:cubicBezTo>
                  <a:pt x="235" y="1496"/>
                  <a:pt x="277" y="1524"/>
                  <a:pt x="296" y="1565"/>
                </a:cubicBezTo>
                <a:cubicBezTo>
                  <a:pt x="288" y="1569"/>
                  <a:pt x="281" y="1572"/>
                  <a:pt x="273" y="1577"/>
                </a:cubicBezTo>
                <a:cubicBezTo>
                  <a:pt x="258" y="1544"/>
                  <a:pt x="225" y="1521"/>
                  <a:pt x="186" y="1521"/>
                </a:cubicBezTo>
                <a:cubicBezTo>
                  <a:pt x="148" y="1521"/>
                  <a:pt x="114" y="1544"/>
                  <a:pt x="99" y="1577"/>
                </a:cubicBezTo>
                <a:cubicBezTo>
                  <a:pt x="92" y="1573"/>
                  <a:pt x="85" y="1569"/>
                  <a:pt x="77" y="1565"/>
                </a:cubicBezTo>
                <a:cubicBezTo>
                  <a:pt x="96" y="1524"/>
                  <a:pt x="138" y="1496"/>
                  <a:pt x="186" y="1496"/>
                </a:cubicBezTo>
                <a:close/>
                <a:moveTo>
                  <a:pt x="186" y="1445"/>
                </a:moveTo>
                <a:cubicBezTo>
                  <a:pt x="115" y="1445"/>
                  <a:pt x="54" y="1489"/>
                  <a:pt x="28" y="1551"/>
                </a:cubicBezTo>
                <a:cubicBezTo>
                  <a:pt x="37" y="1553"/>
                  <a:pt x="45" y="1554"/>
                  <a:pt x="53" y="1557"/>
                </a:cubicBezTo>
                <a:cubicBezTo>
                  <a:pt x="76" y="1506"/>
                  <a:pt x="127" y="1470"/>
                  <a:pt x="186" y="1470"/>
                </a:cubicBezTo>
                <a:cubicBezTo>
                  <a:pt x="246" y="1470"/>
                  <a:pt x="297" y="1506"/>
                  <a:pt x="320" y="1557"/>
                </a:cubicBezTo>
                <a:cubicBezTo>
                  <a:pt x="328" y="1554"/>
                  <a:pt x="336" y="1553"/>
                  <a:pt x="345" y="1551"/>
                </a:cubicBezTo>
                <a:cubicBezTo>
                  <a:pt x="319" y="1489"/>
                  <a:pt x="258" y="1445"/>
                  <a:pt x="186" y="1445"/>
                </a:cubicBezTo>
                <a:close/>
                <a:moveTo>
                  <a:pt x="0" y="1473"/>
                </a:moveTo>
                <a:cubicBezTo>
                  <a:pt x="0" y="1473"/>
                  <a:pt x="0" y="1473"/>
                  <a:pt x="0" y="1473"/>
                </a:cubicBezTo>
                <a:cubicBezTo>
                  <a:pt x="0" y="1494"/>
                  <a:pt x="0" y="1494"/>
                  <a:pt x="0" y="1494"/>
                </a:cubicBezTo>
                <a:cubicBezTo>
                  <a:pt x="20" y="1494"/>
                  <a:pt x="20" y="1494"/>
                  <a:pt x="20" y="1494"/>
                </a:cubicBezTo>
                <a:cubicBezTo>
                  <a:pt x="21" y="1493"/>
                  <a:pt x="21" y="1493"/>
                  <a:pt x="21" y="1493"/>
                </a:cubicBezTo>
                <a:cubicBezTo>
                  <a:pt x="21" y="1482"/>
                  <a:pt x="11" y="1473"/>
                  <a:pt x="0" y="1473"/>
                </a:cubicBezTo>
                <a:close/>
                <a:moveTo>
                  <a:pt x="0" y="1422"/>
                </a:moveTo>
                <a:cubicBezTo>
                  <a:pt x="30" y="1422"/>
                  <a:pt x="56" y="1441"/>
                  <a:pt x="66" y="1468"/>
                </a:cubicBezTo>
                <a:cubicBezTo>
                  <a:pt x="59" y="1474"/>
                  <a:pt x="52" y="1481"/>
                  <a:pt x="45" y="1488"/>
                </a:cubicBezTo>
                <a:cubicBezTo>
                  <a:pt x="43" y="1465"/>
                  <a:pt x="23" y="1448"/>
                  <a:pt x="0" y="1448"/>
                </a:cubicBezTo>
                <a:cubicBezTo>
                  <a:pt x="0" y="1448"/>
                  <a:pt x="0" y="1448"/>
                  <a:pt x="0" y="1448"/>
                </a:cubicBezTo>
                <a:cubicBezTo>
                  <a:pt x="0" y="1422"/>
                  <a:pt x="0" y="1422"/>
                  <a:pt x="0" y="1422"/>
                </a:cubicBezTo>
                <a:cubicBezTo>
                  <a:pt x="0" y="1422"/>
                  <a:pt x="0" y="1422"/>
                  <a:pt x="0" y="1422"/>
                </a:cubicBezTo>
                <a:close/>
                <a:moveTo>
                  <a:pt x="0" y="1372"/>
                </a:moveTo>
                <a:cubicBezTo>
                  <a:pt x="49" y="1372"/>
                  <a:pt x="90" y="1401"/>
                  <a:pt x="110" y="1442"/>
                </a:cubicBezTo>
                <a:cubicBezTo>
                  <a:pt x="102" y="1445"/>
                  <a:pt x="95" y="1449"/>
                  <a:pt x="87" y="1453"/>
                </a:cubicBezTo>
                <a:cubicBezTo>
                  <a:pt x="72" y="1420"/>
                  <a:pt x="39" y="1397"/>
                  <a:pt x="0" y="1397"/>
                </a:cubicBezTo>
                <a:cubicBezTo>
                  <a:pt x="0" y="1397"/>
                  <a:pt x="0" y="1397"/>
                  <a:pt x="0" y="1397"/>
                </a:cubicBezTo>
                <a:cubicBezTo>
                  <a:pt x="0" y="1372"/>
                  <a:pt x="0" y="1372"/>
                  <a:pt x="0" y="1372"/>
                </a:cubicBezTo>
                <a:cubicBezTo>
                  <a:pt x="0" y="1372"/>
                  <a:pt x="0" y="1372"/>
                  <a:pt x="0" y="1372"/>
                </a:cubicBezTo>
                <a:close/>
                <a:moveTo>
                  <a:pt x="0" y="1322"/>
                </a:moveTo>
                <a:cubicBezTo>
                  <a:pt x="0" y="1322"/>
                  <a:pt x="0" y="1322"/>
                  <a:pt x="0" y="1322"/>
                </a:cubicBezTo>
                <a:cubicBezTo>
                  <a:pt x="0" y="1347"/>
                  <a:pt x="0" y="1347"/>
                  <a:pt x="0" y="1347"/>
                </a:cubicBezTo>
                <a:cubicBezTo>
                  <a:pt x="0" y="1347"/>
                  <a:pt x="0" y="1347"/>
                  <a:pt x="0" y="1347"/>
                </a:cubicBezTo>
                <a:cubicBezTo>
                  <a:pt x="60" y="1347"/>
                  <a:pt x="111" y="1382"/>
                  <a:pt x="134" y="1433"/>
                </a:cubicBezTo>
                <a:cubicBezTo>
                  <a:pt x="142" y="1431"/>
                  <a:pt x="150" y="1429"/>
                  <a:pt x="159" y="1428"/>
                </a:cubicBezTo>
                <a:cubicBezTo>
                  <a:pt x="133" y="1366"/>
                  <a:pt x="72" y="1322"/>
                  <a:pt x="0" y="1322"/>
                </a:cubicBezTo>
                <a:close/>
                <a:moveTo>
                  <a:pt x="373" y="1473"/>
                </a:moveTo>
                <a:cubicBezTo>
                  <a:pt x="384" y="1473"/>
                  <a:pt x="393" y="1482"/>
                  <a:pt x="393" y="1493"/>
                </a:cubicBezTo>
                <a:cubicBezTo>
                  <a:pt x="393" y="1493"/>
                  <a:pt x="393" y="1493"/>
                  <a:pt x="393" y="1494"/>
                </a:cubicBezTo>
                <a:cubicBezTo>
                  <a:pt x="353" y="1494"/>
                  <a:pt x="353" y="1494"/>
                  <a:pt x="353" y="1494"/>
                </a:cubicBezTo>
                <a:cubicBezTo>
                  <a:pt x="353" y="1493"/>
                  <a:pt x="353" y="1493"/>
                  <a:pt x="353" y="1493"/>
                </a:cubicBezTo>
                <a:cubicBezTo>
                  <a:pt x="353" y="1482"/>
                  <a:pt x="362" y="1473"/>
                  <a:pt x="373" y="1473"/>
                </a:cubicBezTo>
                <a:close/>
                <a:moveTo>
                  <a:pt x="373" y="1422"/>
                </a:moveTo>
                <a:cubicBezTo>
                  <a:pt x="403" y="1422"/>
                  <a:pt x="429" y="1441"/>
                  <a:pt x="439" y="1468"/>
                </a:cubicBezTo>
                <a:cubicBezTo>
                  <a:pt x="432" y="1474"/>
                  <a:pt x="425" y="1481"/>
                  <a:pt x="418" y="1488"/>
                </a:cubicBezTo>
                <a:cubicBezTo>
                  <a:pt x="415" y="1465"/>
                  <a:pt x="396" y="1448"/>
                  <a:pt x="373" y="1448"/>
                </a:cubicBezTo>
                <a:cubicBezTo>
                  <a:pt x="350" y="1448"/>
                  <a:pt x="331" y="1465"/>
                  <a:pt x="328" y="1488"/>
                </a:cubicBezTo>
                <a:cubicBezTo>
                  <a:pt x="322" y="1481"/>
                  <a:pt x="315" y="1474"/>
                  <a:pt x="307" y="1468"/>
                </a:cubicBezTo>
                <a:cubicBezTo>
                  <a:pt x="317" y="1441"/>
                  <a:pt x="343" y="1422"/>
                  <a:pt x="373" y="1422"/>
                </a:cubicBezTo>
                <a:close/>
                <a:moveTo>
                  <a:pt x="373" y="1372"/>
                </a:moveTo>
                <a:cubicBezTo>
                  <a:pt x="422" y="1372"/>
                  <a:pt x="463" y="1401"/>
                  <a:pt x="483" y="1442"/>
                </a:cubicBezTo>
                <a:cubicBezTo>
                  <a:pt x="475" y="1445"/>
                  <a:pt x="467" y="1449"/>
                  <a:pt x="460" y="1453"/>
                </a:cubicBezTo>
                <a:cubicBezTo>
                  <a:pt x="445" y="1420"/>
                  <a:pt x="412" y="1397"/>
                  <a:pt x="373" y="1397"/>
                </a:cubicBezTo>
                <a:cubicBezTo>
                  <a:pt x="334" y="1397"/>
                  <a:pt x="301" y="1420"/>
                  <a:pt x="286" y="1453"/>
                </a:cubicBezTo>
                <a:cubicBezTo>
                  <a:pt x="279" y="1449"/>
                  <a:pt x="271" y="1445"/>
                  <a:pt x="264" y="1442"/>
                </a:cubicBezTo>
                <a:cubicBezTo>
                  <a:pt x="283" y="1401"/>
                  <a:pt x="325" y="1372"/>
                  <a:pt x="373" y="1372"/>
                </a:cubicBezTo>
                <a:close/>
                <a:moveTo>
                  <a:pt x="373" y="1322"/>
                </a:moveTo>
                <a:cubicBezTo>
                  <a:pt x="302" y="1322"/>
                  <a:pt x="240" y="1366"/>
                  <a:pt x="215" y="1428"/>
                </a:cubicBezTo>
                <a:cubicBezTo>
                  <a:pt x="223" y="1429"/>
                  <a:pt x="232" y="1431"/>
                  <a:pt x="240" y="1433"/>
                </a:cubicBezTo>
                <a:cubicBezTo>
                  <a:pt x="263" y="1382"/>
                  <a:pt x="314" y="1347"/>
                  <a:pt x="373" y="1347"/>
                </a:cubicBezTo>
                <a:cubicBezTo>
                  <a:pt x="432" y="1347"/>
                  <a:pt x="484" y="1382"/>
                  <a:pt x="506" y="1433"/>
                </a:cubicBezTo>
                <a:cubicBezTo>
                  <a:pt x="515" y="1431"/>
                  <a:pt x="523" y="1429"/>
                  <a:pt x="531" y="1428"/>
                </a:cubicBezTo>
                <a:cubicBezTo>
                  <a:pt x="506" y="1366"/>
                  <a:pt x="445" y="1322"/>
                  <a:pt x="373" y="1322"/>
                </a:cubicBezTo>
                <a:close/>
                <a:moveTo>
                  <a:pt x="186" y="1347"/>
                </a:moveTo>
                <a:cubicBezTo>
                  <a:pt x="198" y="1347"/>
                  <a:pt x="207" y="1356"/>
                  <a:pt x="207" y="1367"/>
                </a:cubicBezTo>
                <a:cubicBezTo>
                  <a:pt x="207" y="1368"/>
                  <a:pt x="207" y="1368"/>
                  <a:pt x="207" y="1368"/>
                </a:cubicBezTo>
                <a:cubicBezTo>
                  <a:pt x="166" y="1368"/>
                  <a:pt x="166" y="1368"/>
                  <a:pt x="166" y="1368"/>
                </a:cubicBezTo>
                <a:cubicBezTo>
                  <a:pt x="166" y="1368"/>
                  <a:pt x="166" y="1368"/>
                  <a:pt x="166" y="1367"/>
                </a:cubicBezTo>
                <a:cubicBezTo>
                  <a:pt x="166" y="1356"/>
                  <a:pt x="175" y="1347"/>
                  <a:pt x="186" y="1347"/>
                </a:cubicBezTo>
                <a:close/>
                <a:moveTo>
                  <a:pt x="186" y="1297"/>
                </a:moveTo>
                <a:cubicBezTo>
                  <a:pt x="217" y="1297"/>
                  <a:pt x="242" y="1316"/>
                  <a:pt x="252" y="1343"/>
                </a:cubicBezTo>
                <a:cubicBezTo>
                  <a:pt x="245" y="1349"/>
                  <a:pt x="238" y="1355"/>
                  <a:pt x="231" y="1362"/>
                </a:cubicBezTo>
                <a:cubicBezTo>
                  <a:pt x="229" y="1340"/>
                  <a:pt x="210" y="1322"/>
                  <a:pt x="186" y="1322"/>
                </a:cubicBezTo>
                <a:cubicBezTo>
                  <a:pt x="163" y="1322"/>
                  <a:pt x="144" y="1340"/>
                  <a:pt x="141" y="1362"/>
                </a:cubicBezTo>
                <a:cubicBezTo>
                  <a:pt x="135" y="1355"/>
                  <a:pt x="128" y="1349"/>
                  <a:pt x="120" y="1343"/>
                </a:cubicBezTo>
                <a:cubicBezTo>
                  <a:pt x="130" y="1316"/>
                  <a:pt x="156" y="1297"/>
                  <a:pt x="186" y="1297"/>
                </a:cubicBezTo>
                <a:close/>
                <a:moveTo>
                  <a:pt x="186" y="1247"/>
                </a:moveTo>
                <a:cubicBezTo>
                  <a:pt x="235" y="1247"/>
                  <a:pt x="277" y="1275"/>
                  <a:pt x="296" y="1316"/>
                </a:cubicBezTo>
                <a:cubicBezTo>
                  <a:pt x="288" y="1320"/>
                  <a:pt x="281" y="1324"/>
                  <a:pt x="273" y="1328"/>
                </a:cubicBezTo>
                <a:cubicBezTo>
                  <a:pt x="258" y="1295"/>
                  <a:pt x="225" y="1272"/>
                  <a:pt x="186" y="1272"/>
                </a:cubicBezTo>
                <a:cubicBezTo>
                  <a:pt x="148" y="1272"/>
                  <a:pt x="114" y="1295"/>
                  <a:pt x="99" y="1328"/>
                </a:cubicBezTo>
                <a:cubicBezTo>
                  <a:pt x="92" y="1324"/>
                  <a:pt x="85" y="1320"/>
                  <a:pt x="77" y="1316"/>
                </a:cubicBezTo>
                <a:cubicBezTo>
                  <a:pt x="96" y="1275"/>
                  <a:pt x="138" y="1247"/>
                  <a:pt x="186" y="1247"/>
                </a:cubicBezTo>
                <a:close/>
                <a:moveTo>
                  <a:pt x="186" y="1196"/>
                </a:moveTo>
                <a:cubicBezTo>
                  <a:pt x="115" y="1196"/>
                  <a:pt x="54" y="1240"/>
                  <a:pt x="28" y="1302"/>
                </a:cubicBezTo>
                <a:cubicBezTo>
                  <a:pt x="37" y="1304"/>
                  <a:pt x="45" y="1305"/>
                  <a:pt x="53" y="1308"/>
                </a:cubicBezTo>
                <a:cubicBezTo>
                  <a:pt x="76" y="1257"/>
                  <a:pt x="127" y="1221"/>
                  <a:pt x="186" y="1221"/>
                </a:cubicBezTo>
                <a:cubicBezTo>
                  <a:pt x="246" y="1221"/>
                  <a:pt x="297" y="1257"/>
                  <a:pt x="320" y="1308"/>
                </a:cubicBezTo>
                <a:cubicBezTo>
                  <a:pt x="328" y="1305"/>
                  <a:pt x="336" y="1304"/>
                  <a:pt x="345" y="1302"/>
                </a:cubicBezTo>
                <a:cubicBezTo>
                  <a:pt x="319" y="1240"/>
                  <a:pt x="258" y="1196"/>
                  <a:pt x="186" y="1196"/>
                </a:cubicBezTo>
                <a:close/>
                <a:moveTo>
                  <a:pt x="0" y="1224"/>
                </a:moveTo>
                <a:cubicBezTo>
                  <a:pt x="0" y="1224"/>
                  <a:pt x="0" y="1224"/>
                  <a:pt x="0" y="1224"/>
                </a:cubicBezTo>
                <a:cubicBezTo>
                  <a:pt x="0" y="1245"/>
                  <a:pt x="0" y="1245"/>
                  <a:pt x="0" y="1245"/>
                </a:cubicBezTo>
                <a:cubicBezTo>
                  <a:pt x="20" y="1245"/>
                  <a:pt x="20" y="1245"/>
                  <a:pt x="20" y="1245"/>
                </a:cubicBezTo>
                <a:cubicBezTo>
                  <a:pt x="21" y="1244"/>
                  <a:pt x="21" y="1244"/>
                  <a:pt x="21" y="1244"/>
                </a:cubicBezTo>
                <a:cubicBezTo>
                  <a:pt x="21" y="1233"/>
                  <a:pt x="11" y="1224"/>
                  <a:pt x="0" y="1224"/>
                </a:cubicBezTo>
                <a:close/>
                <a:moveTo>
                  <a:pt x="0" y="1173"/>
                </a:moveTo>
                <a:cubicBezTo>
                  <a:pt x="30" y="1173"/>
                  <a:pt x="56" y="1192"/>
                  <a:pt x="66" y="1219"/>
                </a:cubicBezTo>
                <a:cubicBezTo>
                  <a:pt x="59" y="1225"/>
                  <a:pt x="52" y="1232"/>
                  <a:pt x="45" y="1239"/>
                </a:cubicBezTo>
                <a:cubicBezTo>
                  <a:pt x="43" y="1216"/>
                  <a:pt x="23" y="1199"/>
                  <a:pt x="0" y="1199"/>
                </a:cubicBezTo>
                <a:cubicBezTo>
                  <a:pt x="0" y="1199"/>
                  <a:pt x="0" y="1199"/>
                  <a:pt x="0" y="1199"/>
                </a:cubicBezTo>
                <a:cubicBezTo>
                  <a:pt x="0" y="1173"/>
                  <a:pt x="0" y="1173"/>
                  <a:pt x="0" y="1173"/>
                </a:cubicBezTo>
                <a:cubicBezTo>
                  <a:pt x="0" y="1173"/>
                  <a:pt x="0" y="1173"/>
                  <a:pt x="0" y="1173"/>
                </a:cubicBezTo>
                <a:close/>
                <a:moveTo>
                  <a:pt x="0" y="1123"/>
                </a:moveTo>
                <a:cubicBezTo>
                  <a:pt x="49" y="1123"/>
                  <a:pt x="90" y="1152"/>
                  <a:pt x="110" y="1193"/>
                </a:cubicBezTo>
                <a:cubicBezTo>
                  <a:pt x="102" y="1196"/>
                  <a:pt x="95" y="1200"/>
                  <a:pt x="87" y="1204"/>
                </a:cubicBezTo>
                <a:cubicBezTo>
                  <a:pt x="72" y="1171"/>
                  <a:pt x="39" y="1148"/>
                  <a:pt x="0" y="1148"/>
                </a:cubicBezTo>
                <a:cubicBezTo>
                  <a:pt x="0" y="1148"/>
                  <a:pt x="0" y="1148"/>
                  <a:pt x="0" y="1148"/>
                </a:cubicBezTo>
                <a:cubicBezTo>
                  <a:pt x="0" y="1123"/>
                  <a:pt x="0" y="1123"/>
                  <a:pt x="0" y="1123"/>
                </a:cubicBezTo>
                <a:cubicBezTo>
                  <a:pt x="0" y="1123"/>
                  <a:pt x="0" y="1123"/>
                  <a:pt x="0" y="1123"/>
                </a:cubicBezTo>
                <a:close/>
                <a:moveTo>
                  <a:pt x="0" y="1073"/>
                </a:moveTo>
                <a:cubicBezTo>
                  <a:pt x="0" y="1073"/>
                  <a:pt x="0" y="1073"/>
                  <a:pt x="0" y="1073"/>
                </a:cubicBezTo>
                <a:cubicBezTo>
                  <a:pt x="0" y="1098"/>
                  <a:pt x="0" y="1098"/>
                  <a:pt x="0" y="1098"/>
                </a:cubicBezTo>
                <a:cubicBezTo>
                  <a:pt x="0" y="1098"/>
                  <a:pt x="0" y="1098"/>
                  <a:pt x="0" y="1098"/>
                </a:cubicBezTo>
                <a:cubicBezTo>
                  <a:pt x="60" y="1098"/>
                  <a:pt x="111" y="1133"/>
                  <a:pt x="134" y="1184"/>
                </a:cubicBezTo>
                <a:cubicBezTo>
                  <a:pt x="142" y="1182"/>
                  <a:pt x="150" y="1180"/>
                  <a:pt x="159" y="1179"/>
                </a:cubicBezTo>
                <a:cubicBezTo>
                  <a:pt x="133" y="1117"/>
                  <a:pt x="72" y="1073"/>
                  <a:pt x="0" y="1073"/>
                </a:cubicBezTo>
                <a:close/>
                <a:moveTo>
                  <a:pt x="373" y="1224"/>
                </a:moveTo>
                <a:cubicBezTo>
                  <a:pt x="384" y="1224"/>
                  <a:pt x="393" y="1233"/>
                  <a:pt x="393" y="1244"/>
                </a:cubicBezTo>
                <a:cubicBezTo>
                  <a:pt x="393" y="1244"/>
                  <a:pt x="393" y="1244"/>
                  <a:pt x="393" y="1245"/>
                </a:cubicBezTo>
                <a:cubicBezTo>
                  <a:pt x="353" y="1245"/>
                  <a:pt x="353" y="1245"/>
                  <a:pt x="353" y="1245"/>
                </a:cubicBezTo>
                <a:cubicBezTo>
                  <a:pt x="353" y="1244"/>
                  <a:pt x="353" y="1244"/>
                  <a:pt x="353" y="1244"/>
                </a:cubicBezTo>
                <a:cubicBezTo>
                  <a:pt x="353" y="1233"/>
                  <a:pt x="362" y="1224"/>
                  <a:pt x="373" y="1224"/>
                </a:cubicBezTo>
                <a:close/>
                <a:moveTo>
                  <a:pt x="373" y="1173"/>
                </a:moveTo>
                <a:cubicBezTo>
                  <a:pt x="403" y="1173"/>
                  <a:pt x="429" y="1192"/>
                  <a:pt x="439" y="1219"/>
                </a:cubicBezTo>
                <a:cubicBezTo>
                  <a:pt x="432" y="1225"/>
                  <a:pt x="425" y="1232"/>
                  <a:pt x="418" y="1239"/>
                </a:cubicBezTo>
                <a:cubicBezTo>
                  <a:pt x="415" y="1216"/>
                  <a:pt x="396" y="1199"/>
                  <a:pt x="373" y="1199"/>
                </a:cubicBezTo>
                <a:cubicBezTo>
                  <a:pt x="350" y="1199"/>
                  <a:pt x="331" y="1216"/>
                  <a:pt x="328" y="1239"/>
                </a:cubicBezTo>
                <a:cubicBezTo>
                  <a:pt x="322" y="1232"/>
                  <a:pt x="315" y="1225"/>
                  <a:pt x="307" y="1219"/>
                </a:cubicBezTo>
                <a:cubicBezTo>
                  <a:pt x="317" y="1192"/>
                  <a:pt x="343" y="1173"/>
                  <a:pt x="373" y="1173"/>
                </a:cubicBezTo>
                <a:close/>
                <a:moveTo>
                  <a:pt x="373" y="1123"/>
                </a:moveTo>
                <a:cubicBezTo>
                  <a:pt x="422" y="1123"/>
                  <a:pt x="463" y="1152"/>
                  <a:pt x="483" y="1193"/>
                </a:cubicBezTo>
                <a:cubicBezTo>
                  <a:pt x="475" y="1196"/>
                  <a:pt x="467" y="1200"/>
                  <a:pt x="460" y="1204"/>
                </a:cubicBezTo>
                <a:cubicBezTo>
                  <a:pt x="445" y="1171"/>
                  <a:pt x="412" y="1148"/>
                  <a:pt x="373" y="1148"/>
                </a:cubicBezTo>
                <a:cubicBezTo>
                  <a:pt x="334" y="1148"/>
                  <a:pt x="301" y="1171"/>
                  <a:pt x="286" y="1204"/>
                </a:cubicBezTo>
                <a:cubicBezTo>
                  <a:pt x="279" y="1200"/>
                  <a:pt x="271" y="1196"/>
                  <a:pt x="264" y="1193"/>
                </a:cubicBezTo>
                <a:cubicBezTo>
                  <a:pt x="283" y="1152"/>
                  <a:pt x="325" y="1123"/>
                  <a:pt x="373" y="1123"/>
                </a:cubicBezTo>
                <a:close/>
                <a:moveTo>
                  <a:pt x="373" y="1073"/>
                </a:moveTo>
                <a:cubicBezTo>
                  <a:pt x="302" y="1073"/>
                  <a:pt x="240" y="1117"/>
                  <a:pt x="215" y="1179"/>
                </a:cubicBezTo>
                <a:cubicBezTo>
                  <a:pt x="223" y="1180"/>
                  <a:pt x="232" y="1182"/>
                  <a:pt x="240" y="1184"/>
                </a:cubicBezTo>
                <a:cubicBezTo>
                  <a:pt x="263" y="1133"/>
                  <a:pt x="314" y="1098"/>
                  <a:pt x="373" y="1098"/>
                </a:cubicBezTo>
                <a:cubicBezTo>
                  <a:pt x="432" y="1098"/>
                  <a:pt x="484" y="1133"/>
                  <a:pt x="506" y="1184"/>
                </a:cubicBezTo>
                <a:cubicBezTo>
                  <a:pt x="515" y="1182"/>
                  <a:pt x="523" y="1180"/>
                  <a:pt x="531" y="1179"/>
                </a:cubicBezTo>
                <a:cubicBezTo>
                  <a:pt x="506" y="1117"/>
                  <a:pt x="445" y="1073"/>
                  <a:pt x="373" y="1073"/>
                </a:cubicBezTo>
                <a:close/>
                <a:moveTo>
                  <a:pt x="186" y="1098"/>
                </a:moveTo>
                <a:cubicBezTo>
                  <a:pt x="198" y="1098"/>
                  <a:pt x="207" y="1107"/>
                  <a:pt x="207" y="1119"/>
                </a:cubicBezTo>
                <a:cubicBezTo>
                  <a:pt x="207" y="1119"/>
                  <a:pt x="207" y="1119"/>
                  <a:pt x="207" y="1119"/>
                </a:cubicBezTo>
                <a:cubicBezTo>
                  <a:pt x="166" y="1119"/>
                  <a:pt x="166" y="1119"/>
                  <a:pt x="166" y="1119"/>
                </a:cubicBezTo>
                <a:cubicBezTo>
                  <a:pt x="166" y="1119"/>
                  <a:pt x="166" y="1119"/>
                  <a:pt x="166" y="1119"/>
                </a:cubicBezTo>
                <a:cubicBezTo>
                  <a:pt x="166" y="1107"/>
                  <a:pt x="175" y="1098"/>
                  <a:pt x="186" y="1098"/>
                </a:cubicBezTo>
                <a:close/>
                <a:moveTo>
                  <a:pt x="186" y="1048"/>
                </a:moveTo>
                <a:cubicBezTo>
                  <a:pt x="217" y="1048"/>
                  <a:pt x="242" y="1067"/>
                  <a:pt x="252" y="1094"/>
                </a:cubicBezTo>
                <a:cubicBezTo>
                  <a:pt x="245" y="1100"/>
                  <a:pt x="238" y="1106"/>
                  <a:pt x="231" y="1113"/>
                </a:cubicBezTo>
                <a:cubicBezTo>
                  <a:pt x="229" y="1091"/>
                  <a:pt x="210" y="1073"/>
                  <a:pt x="186" y="1073"/>
                </a:cubicBezTo>
                <a:cubicBezTo>
                  <a:pt x="163" y="1073"/>
                  <a:pt x="144" y="1091"/>
                  <a:pt x="141" y="1113"/>
                </a:cubicBezTo>
                <a:cubicBezTo>
                  <a:pt x="135" y="1106"/>
                  <a:pt x="128" y="1100"/>
                  <a:pt x="120" y="1094"/>
                </a:cubicBezTo>
                <a:cubicBezTo>
                  <a:pt x="130" y="1067"/>
                  <a:pt x="156" y="1048"/>
                  <a:pt x="186" y="1048"/>
                </a:cubicBezTo>
                <a:close/>
                <a:moveTo>
                  <a:pt x="186" y="998"/>
                </a:moveTo>
                <a:cubicBezTo>
                  <a:pt x="235" y="998"/>
                  <a:pt x="277" y="1026"/>
                  <a:pt x="296" y="1067"/>
                </a:cubicBezTo>
                <a:cubicBezTo>
                  <a:pt x="288" y="1071"/>
                  <a:pt x="281" y="1075"/>
                  <a:pt x="273" y="1079"/>
                </a:cubicBezTo>
                <a:cubicBezTo>
                  <a:pt x="258" y="1046"/>
                  <a:pt x="225" y="1023"/>
                  <a:pt x="186" y="1023"/>
                </a:cubicBezTo>
                <a:cubicBezTo>
                  <a:pt x="148" y="1023"/>
                  <a:pt x="114" y="1046"/>
                  <a:pt x="99" y="1079"/>
                </a:cubicBezTo>
                <a:cubicBezTo>
                  <a:pt x="92" y="1075"/>
                  <a:pt x="85" y="1071"/>
                  <a:pt x="77" y="1067"/>
                </a:cubicBezTo>
                <a:cubicBezTo>
                  <a:pt x="96" y="1026"/>
                  <a:pt x="138" y="998"/>
                  <a:pt x="186" y="998"/>
                </a:cubicBezTo>
                <a:close/>
                <a:moveTo>
                  <a:pt x="186" y="947"/>
                </a:moveTo>
                <a:cubicBezTo>
                  <a:pt x="115" y="947"/>
                  <a:pt x="54" y="991"/>
                  <a:pt x="28" y="1053"/>
                </a:cubicBezTo>
                <a:cubicBezTo>
                  <a:pt x="37" y="1055"/>
                  <a:pt x="45" y="1056"/>
                  <a:pt x="53" y="1059"/>
                </a:cubicBezTo>
                <a:cubicBezTo>
                  <a:pt x="76" y="1008"/>
                  <a:pt x="127" y="972"/>
                  <a:pt x="186" y="972"/>
                </a:cubicBezTo>
                <a:cubicBezTo>
                  <a:pt x="246" y="972"/>
                  <a:pt x="297" y="1008"/>
                  <a:pt x="320" y="1059"/>
                </a:cubicBezTo>
                <a:cubicBezTo>
                  <a:pt x="328" y="1056"/>
                  <a:pt x="336" y="1055"/>
                  <a:pt x="345" y="1053"/>
                </a:cubicBezTo>
                <a:cubicBezTo>
                  <a:pt x="319" y="991"/>
                  <a:pt x="258" y="947"/>
                  <a:pt x="186" y="947"/>
                </a:cubicBezTo>
                <a:close/>
                <a:moveTo>
                  <a:pt x="0" y="975"/>
                </a:moveTo>
                <a:cubicBezTo>
                  <a:pt x="0" y="975"/>
                  <a:pt x="0" y="975"/>
                  <a:pt x="0" y="975"/>
                </a:cubicBezTo>
                <a:cubicBezTo>
                  <a:pt x="0" y="996"/>
                  <a:pt x="0" y="996"/>
                  <a:pt x="0" y="996"/>
                </a:cubicBezTo>
                <a:cubicBezTo>
                  <a:pt x="20" y="996"/>
                  <a:pt x="20" y="996"/>
                  <a:pt x="20" y="996"/>
                </a:cubicBezTo>
                <a:cubicBezTo>
                  <a:pt x="21" y="996"/>
                  <a:pt x="21" y="995"/>
                  <a:pt x="21" y="995"/>
                </a:cubicBezTo>
                <a:cubicBezTo>
                  <a:pt x="21" y="984"/>
                  <a:pt x="11" y="975"/>
                  <a:pt x="0" y="975"/>
                </a:cubicBezTo>
                <a:close/>
                <a:moveTo>
                  <a:pt x="0" y="924"/>
                </a:moveTo>
                <a:cubicBezTo>
                  <a:pt x="30" y="924"/>
                  <a:pt x="56" y="943"/>
                  <a:pt x="66" y="970"/>
                </a:cubicBezTo>
                <a:cubicBezTo>
                  <a:pt x="59" y="976"/>
                  <a:pt x="52" y="983"/>
                  <a:pt x="45" y="990"/>
                </a:cubicBezTo>
                <a:cubicBezTo>
                  <a:pt x="43" y="967"/>
                  <a:pt x="23" y="950"/>
                  <a:pt x="0" y="950"/>
                </a:cubicBezTo>
                <a:cubicBezTo>
                  <a:pt x="0" y="950"/>
                  <a:pt x="0" y="950"/>
                  <a:pt x="0" y="950"/>
                </a:cubicBezTo>
                <a:cubicBezTo>
                  <a:pt x="0" y="924"/>
                  <a:pt x="0" y="924"/>
                  <a:pt x="0" y="924"/>
                </a:cubicBezTo>
                <a:cubicBezTo>
                  <a:pt x="0" y="924"/>
                  <a:pt x="0" y="924"/>
                  <a:pt x="0" y="924"/>
                </a:cubicBezTo>
                <a:close/>
                <a:moveTo>
                  <a:pt x="0" y="874"/>
                </a:moveTo>
                <a:cubicBezTo>
                  <a:pt x="49" y="874"/>
                  <a:pt x="90" y="903"/>
                  <a:pt x="110" y="944"/>
                </a:cubicBezTo>
                <a:cubicBezTo>
                  <a:pt x="102" y="947"/>
                  <a:pt x="95" y="951"/>
                  <a:pt x="87" y="955"/>
                </a:cubicBezTo>
                <a:cubicBezTo>
                  <a:pt x="72" y="922"/>
                  <a:pt x="39" y="899"/>
                  <a:pt x="0" y="899"/>
                </a:cubicBezTo>
                <a:cubicBezTo>
                  <a:pt x="0" y="899"/>
                  <a:pt x="0" y="899"/>
                  <a:pt x="0" y="899"/>
                </a:cubicBezTo>
                <a:cubicBezTo>
                  <a:pt x="0" y="874"/>
                  <a:pt x="0" y="874"/>
                  <a:pt x="0" y="874"/>
                </a:cubicBezTo>
                <a:cubicBezTo>
                  <a:pt x="0" y="874"/>
                  <a:pt x="0" y="874"/>
                  <a:pt x="0" y="874"/>
                </a:cubicBezTo>
                <a:close/>
                <a:moveTo>
                  <a:pt x="0" y="824"/>
                </a:moveTo>
                <a:cubicBezTo>
                  <a:pt x="0" y="824"/>
                  <a:pt x="0" y="824"/>
                  <a:pt x="0" y="824"/>
                </a:cubicBezTo>
                <a:cubicBezTo>
                  <a:pt x="0" y="849"/>
                  <a:pt x="0" y="849"/>
                  <a:pt x="0" y="849"/>
                </a:cubicBezTo>
                <a:cubicBezTo>
                  <a:pt x="0" y="849"/>
                  <a:pt x="0" y="849"/>
                  <a:pt x="0" y="849"/>
                </a:cubicBezTo>
                <a:cubicBezTo>
                  <a:pt x="60" y="849"/>
                  <a:pt x="111" y="884"/>
                  <a:pt x="134" y="935"/>
                </a:cubicBezTo>
                <a:cubicBezTo>
                  <a:pt x="142" y="933"/>
                  <a:pt x="150" y="931"/>
                  <a:pt x="159" y="930"/>
                </a:cubicBezTo>
                <a:cubicBezTo>
                  <a:pt x="133" y="868"/>
                  <a:pt x="72" y="824"/>
                  <a:pt x="0" y="824"/>
                </a:cubicBezTo>
                <a:close/>
                <a:moveTo>
                  <a:pt x="373" y="975"/>
                </a:moveTo>
                <a:cubicBezTo>
                  <a:pt x="384" y="975"/>
                  <a:pt x="393" y="984"/>
                  <a:pt x="393" y="995"/>
                </a:cubicBezTo>
                <a:cubicBezTo>
                  <a:pt x="393" y="995"/>
                  <a:pt x="393" y="996"/>
                  <a:pt x="393" y="996"/>
                </a:cubicBezTo>
                <a:cubicBezTo>
                  <a:pt x="353" y="996"/>
                  <a:pt x="353" y="996"/>
                  <a:pt x="353" y="996"/>
                </a:cubicBezTo>
                <a:cubicBezTo>
                  <a:pt x="353" y="996"/>
                  <a:pt x="353" y="995"/>
                  <a:pt x="353" y="995"/>
                </a:cubicBezTo>
                <a:cubicBezTo>
                  <a:pt x="353" y="984"/>
                  <a:pt x="362" y="975"/>
                  <a:pt x="373" y="975"/>
                </a:cubicBezTo>
                <a:close/>
                <a:moveTo>
                  <a:pt x="373" y="924"/>
                </a:moveTo>
                <a:cubicBezTo>
                  <a:pt x="403" y="924"/>
                  <a:pt x="429" y="943"/>
                  <a:pt x="439" y="970"/>
                </a:cubicBezTo>
                <a:cubicBezTo>
                  <a:pt x="432" y="976"/>
                  <a:pt x="425" y="983"/>
                  <a:pt x="418" y="990"/>
                </a:cubicBezTo>
                <a:cubicBezTo>
                  <a:pt x="415" y="967"/>
                  <a:pt x="396" y="950"/>
                  <a:pt x="373" y="950"/>
                </a:cubicBezTo>
                <a:cubicBezTo>
                  <a:pt x="350" y="950"/>
                  <a:pt x="331" y="967"/>
                  <a:pt x="328" y="990"/>
                </a:cubicBezTo>
                <a:cubicBezTo>
                  <a:pt x="322" y="983"/>
                  <a:pt x="315" y="976"/>
                  <a:pt x="307" y="970"/>
                </a:cubicBezTo>
                <a:cubicBezTo>
                  <a:pt x="317" y="943"/>
                  <a:pt x="343" y="924"/>
                  <a:pt x="373" y="924"/>
                </a:cubicBezTo>
                <a:close/>
                <a:moveTo>
                  <a:pt x="373" y="874"/>
                </a:moveTo>
                <a:cubicBezTo>
                  <a:pt x="422" y="874"/>
                  <a:pt x="463" y="903"/>
                  <a:pt x="483" y="944"/>
                </a:cubicBezTo>
                <a:cubicBezTo>
                  <a:pt x="475" y="947"/>
                  <a:pt x="467" y="951"/>
                  <a:pt x="460" y="955"/>
                </a:cubicBezTo>
                <a:cubicBezTo>
                  <a:pt x="445" y="922"/>
                  <a:pt x="412" y="899"/>
                  <a:pt x="373" y="899"/>
                </a:cubicBezTo>
                <a:cubicBezTo>
                  <a:pt x="334" y="899"/>
                  <a:pt x="301" y="922"/>
                  <a:pt x="286" y="955"/>
                </a:cubicBezTo>
                <a:cubicBezTo>
                  <a:pt x="279" y="951"/>
                  <a:pt x="271" y="947"/>
                  <a:pt x="264" y="944"/>
                </a:cubicBezTo>
                <a:cubicBezTo>
                  <a:pt x="283" y="903"/>
                  <a:pt x="325" y="874"/>
                  <a:pt x="373" y="874"/>
                </a:cubicBezTo>
                <a:close/>
                <a:moveTo>
                  <a:pt x="373" y="824"/>
                </a:moveTo>
                <a:cubicBezTo>
                  <a:pt x="302" y="824"/>
                  <a:pt x="240" y="868"/>
                  <a:pt x="215" y="930"/>
                </a:cubicBezTo>
                <a:cubicBezTo>
                  <a:pt x="223" y="931"/>
                  <a:pt x="232" y="933"/>
                  <a:pt x="240" y="935"/>
                </a:cubicBezTo>
                <a:cubicBezTo>
                  <a:pt x="263" y="884"/>
                  <a:pt x="314" y="849"/>
                  <a:pt x="373" y="849"/>
                </a:cubicBezTo>
                <a:cubicBezTo>
                  <a:pt x="432" y="849"/>
                  <a:pt x="484" y="884"/>
                  <a:pt x="506" y="935"/>
                </a:cubicBezTo>
                <a:cubicBezTo>
                  <a:pt x="515" y="933"/>
                  <a:pt x="523" y="931"/>
                  <a:pt x="531" y="930"/>
                </a:cubicBezTo>
                <a:cubicBezTo>
                  <a:pt x="506" y="868"/>
                  <a:pt x="445" y="824"/>
                  <a:pt x="373" y="824"/>
                </a:cubicBezTo>
                <a:close/>
                <a:moveTo>
                  <a:pt x="186" y="849"/>
                </a:moveTo>
                <a:cubicBezTo>
                  <a:pt x="198" y="849"/>
                  <a:pt x="207" y="858"/>
                  <a:pt x="207" y="870"/>
                </a:cubicBezTo>
                <a:cubicBezTo>
                  <a:pt x="207" y="870"/>
                  <a:pt x="207" y="870"/>
                  <a:pt x="207" y="870"/>
                </a:cubicBezTo>
                <a:cubicBezTo>
                  <a:pt x="166" y="870"/>
                  <a:pt x="166" y="870"/>
                  <a:pt x="166" y="870"/>
                </a:cubicBezTo>
                <a:cubicBezTo>
                  <a:pt x="166" y="870"/>
                  <a:pt x="166" y="870"/>
                  <a:pt x="166" y="870"/>
                </a:cubicBezTo>
                <a:cubicBezTo>
                  <a:pt x="166" y="858"/>
                  <a:pt x="175" y="849"/>
                  <a:pt x="186" y="849"/>
                </a:cubicBezTo>
                <a:close/>
                <a:moveTo>
                  <a:pt x="186" y="799"/>
                </a:moveTo>
                <a:cubicBezTo>
                  <a:pt x="217" y="799"/>
                  <a:pt x="242" y="818"/>
                  <a:pt x="252" y="845"/>
                </a:cubicBezTo>
                <a:cubicBezTo>
                  <a:pt x="245" y="851"/>
                  <a:pt x="238" y="857"/>
                  <a:pt x="231" y="864"/>
                </a:cubicBezTo>
                <a:cubicBezTo>
                  <a:pt x="229" y="842"/>
                  <a:pt x="210" y="824"/>
                  <a:pt x="186" y="824"/>
                </a:cubicBezTo>
                <a:cubicBezTo>
                  <a:pt x="163" y="824"/>
                  <a:pt x="144" y="842"/>
                  <a:pt x="141" y="864"/>
                </a:cubicBezTo>
                <a:cubicBezTo>
                  <a:pt x="135" y="857"/>
                  <a:pt x="128" y="851"/>
                  <a:pt x="120" y="845"/>
                </a:cubicBezTo>
                <a:cubicBezTo>
                  <a:pt x="130" y="818"/>
                  <a:pt x="156" y="799"/>
                  <a:pt x="186" y="799"/>
                </a:cubicBezTo>
                <a:close/>
                <a:moveTo>
                  <a:pt x="186" y="749"/>
                </a:moveTo>
                <a:cubicBezTo>
                  <a:pt x="235" y="749"/>
                  <a:pt x="277" y="777"/>
                  <a:pt x="296" y="818"/>
                </a:cubicBezTo>
                <a:cubicBezTo>
                  <a:pt x="288" y="822"/>
                  <a:pt x="281" y="826"/>
                  <a:pt x="273" y="830"/>
                </a:cubicBezTo>
                <a:cubicBezTo>
                  <a:pt x="258" y="797"/>
                  <a:pt x="225" y="774"/>
                  <a:pt x="186" y="774"/>
                </a:cubicBezTo>
                <a:cubicBezTo>
                  <a:pt x="148" y="774"/>
                  <a:pt x="114" y="797"/>
                  <a:pt x="99" y="830"/>
                </a:cubicBezTo>
                <a:cubicBezTo>
                  <a:pt x="92" y="826"/>
                  <a:pt x="85" y="822"/>
                  <a:pt x="77" y="818"/>
                </a:cubicBezTo>
                <a:cubicBezTo>
                  <a:pt x="96" y="777"/>
                  <a:pt x="138" y="749"/>
                  <a:pt x="186" y="749"/>
                </a:cubicBezTo>
                <a:close/>
                <a:moveTo>
                  <a:pt x="186" y="698"/>
                </a:moveTo>
                <a:cubicBezTo>
                  <a:pt x="115" y="698"/>
                  <a:pt x="54" y="742"/>
                  <a:pt x="28" y="804"/>
                </a:cubicBezTo>
                <a:cubicBezTo>
                  <a:pt x="37" y="806"/>
                  <a:pt x="45" y="807"/>
                  <a:pt x="53" y="810"/>
                </a:cubicBezTo>
                <a:cubicBezTo>
                  <a:pt x="76" y="759"/>
                  <a:pt x="127" y="723"/>
                  <a:pt x="186" y="723"/>
                </a:cubicBezTo>
                <a:cubicBezTo>
                  <a:pt x="246" y="723"/>
                  <a:pt x="297" y="759"/>
                  <a:pt x="320" y="810"/>
                </a:cubicBezTo>
                <a:cubicBezTo>
                  <a:pt x="328" y="807"/>
                  <a:pt x="336" y="806"/>
                  <a:pt x="345" y="804"/>
                </a:cubicBezTo>
                <a:cubicBezTo>
                  <a:pt x="319" y="742"/>
                  <a:pt x="258" y="698"/>
                  <a:pt x="186" y="698"/>
                </a:cubicBezTo>
                <a:close/>
                <a:moveTo>
                  <a:pt x="0" y="726"/>
                </a:moveTo>
                <a:cubicBezTo>
                  <a:pt x="0" y="726"/>
                  <a:pt x="0" y="726"/>
                  <a:pt x="0" y="726"/>
                </a:cubicBezTo>
                <a:cubicBezTo>
                  <a:pt x="0" y="747"/>
                  <a:pt x="0" y="747"/>
                  <a:pt x="0" y="747"/>
                </a:cubicBezTo>
                <a:cubicBezTo>
                  <a:pt x="20" y="747"/>
                  <a:pt x="20" y="747"/>
                  <a:pt x="20" y="747"/>
                </a:cubicBezTo>
                <a:cubicBezTo>
                  <a:pt x="21" y="747"/>
                  <a:pt x="21" y="746"/>
                  <a:pt x="21" y="746"/>
                </a:cubicBezTo>
                <a:cubicBezTo>
                  <a:pt x="21" y="735"/>
                  <a:pt x="11" y="726"/>
                  <a:pt x="0" y="726"/>
                </a:cubicBezTo>
                <a:close/>
                <a:moveTo>
                  <a:pt x="0" y="675"/>
                </a:moveTo>
                <a:cubicBezTo>
                  <a:pt x="30" y="675"/>
                  <a:pt x="56" y="694"/>
                  <a:pt x="66" y="721"/>
                </a:cubicBezTo>
                <a:cubicBezTo>
                  <a:pt x="59" y="727"/>
                  <a:pt x="52" y="734"/>
                  <a:pt x="45" y="741"/>
                </a:cubicBezTo>
                <a:cubicBezTo>
                  <a:pt x="43" y="718"/>
                  <a:pt x="23" y="701"/>
                  <a:pt x="0" y="701"/>
                </a:cubicBezTo>
                <a:cubicBezTo>
                  <a:pt x="0" y="701"/>
                  <a:pt x="0" y="701"/>
                  <a:pt x="0" y="701"/>
                </a:cubicBezTo>
                <a:cubicBezTo>
                  <a:pt x="0" y="675"/>
                  <a:pt x="0" y="675"/>
                  <a:pt x="0" y="675"/>
                </a:cubicBezTo>
                <a:cubicBezTo>
                  <a:pt x="0" y="675"/>
                  <a:pt x="0" y="675"/>
                  <a:pt x="0" y="675"/>
                </a:cubicBezTo>
                <a:close/>
                <a:moveTo>
                  <a:pt x="0" y="625"/>
                </a:moveTo>
                <a:cubicBezTo>
                  <a:pt x="49" y="625"/>
                  <a:pt x="90" y="654"/>
                  <a:pt x="110" y="695"/>
                </a:cubicBezTo>
                <a:cubicBezTo>
                  <a:pt x="102" y="698"/>
                  <a:pt x="95" y="702"/>
                  <a:pt x="87" y="706"/>
                </a:cubicBezTo>
                <a:cubicBezTo>
                  <a:pt x="72" y="673"/>
                  <a:pt x="39" y="650"/>
                  <a:pt x="0" y="650"/>
                </a:cubicBezTo>
                <a:cubicBezTo>
                  <a:pt x="0" y="650"/>
                  <a:pt x="0" y="650"/>
                  <a:pt x="0" y="650"/>
                </a:cubicBezTo>
                <a:cubicBezTo>
                  <a:pt x="0" y="625"/>
                  <a:pt x="0" y="625"/>
                  <a:pt x="0" y="625"/>
                </a:cubicBezTo>
                <a:cubicBezTo>
                  <a:pt x="0" y="625"/>
                  <a:pt x="0" y="625"/>
                  <a:pt x="0" y="625"/>
                </a:cubicBezTo>
                <a:close/>
                <a:moveTo>
                  <a:pt x="0" y="575"/>
                </a:moveTo>
                <a:cubicBezTo>
                  <a:pt x="0" y="575"/>
                  <a:pt x="0" y="575"/>
                  <a:pt x="0" y="575"/>
                </a:cubicBezTo>
                <a:cubicBezTo>
                  <a:pt x="0" y="600"/>
                  <a:pt x="0" y="600"/>
                  <a:pt x="0" y="600"/>
                </a:cubicBezTo>
                <a:cubicBezTo>
                  <a:pt x="0" y="600"/>
                  <a:pt x="0" y="600"/>
                  <a:pt x="0" y="600"/>
                </a:cubicBezTo>
                <a:cubicBezTo>
                  <a:pt x="60" y="600"/>
                  <a:pt x="111" y="635"/>
                  <a:pt x="134" y="686"/>
                </a:cubicBezTo>
                <a:cubicBezTo>
                  <a:pt x="142" y="684"/>
                  <a:pt x="150" y="682"/>
                  <a:pt x="159" y="681"/>
                </a:cubicBezTo>
                <a:cubicBezTo>
                  <a:pt x="133" y="619"/>
                  <a:pt x="72" y="575"/>
                  <a:pt x="0" y="575"/>
                </a:cubicBezTo>
                <a:close/>
                <a:moveTo>
                  <a:pt x="373" y="726"/>
                </a:moveTo>
                <a:cubicBezTo>
                  <a:pt x="384" y="726"/>
                  <a:pt x="393" y="735"/>
                  <a:pt x="393" y="746"/>
                </a:cubicBezTo>
                <a:cubicBezTo>
                  <a:pt x="393" y="746"/>
                  <a:pt x="393" y="747"/>
                  <a:pt x="393" y="747"/>
                </a:cubicBezTo>
                <a:cubicBezTo>
                  <a:pt x="353" y="747"/>
                  <a:pt x="353" y="747"/>
                  <a:pt x="353" y="747"/>
                </a:cubicBezTo>
                <a:cubicBezTo>
                  <a:pt x="353" y="747"/>
                  <a:pt x="353" y="746"/>
                  <a:pt x="353" y="746"/>
                </a:cubicBezTo>
                <a:cubicBezTo>
                  <a:pt x="353" y="735"/>
                  <a:pt x="362" y="726"/>
                  <a:pt x="373" y="726"/>
                </a:cubicBezTo>
                <a:close/>
                <a:moveTo>
                  <a:pt x="373" y="675"/>
                </a:moveTo>
                <a:cubicBezTo>
                  <a:pt x="403" y="675"/>
                  <a:pt x="429" y="694"/>
                  <a:pt x="439" y="721"/>
                </a:cubicBezTo>
                <a:cubicBezTo>
                  <a:pt x="432" y="727"/>
                  <a:pt x="425" y="734"/>
                  <a:pt x="418" y="741"/>
                </a:cubicBezTo>
                <a:cubicBezTo>
                  <a:pt x="415" y="718"/>
                  <a:pt x="396" y="701"/>
                  <a:pt x="373" y="701"/>
                </a:cubicBezTo>
                <a:cubicBezTo>
                  <a:pt x="350" y="701"/>
                  <a:pt x="331" y="718"/>
                  <a:pt x="328" y="741"/>
                </a:cubicBezTo>
                <a:cubicBezTo>
                  <a:pt x="322" y="734"/>
                  <a:pt x="315" y="727"/>
                  <a:pt x="307" y="721"/>
                </a:cubicBezTo>
                <a:cubicBezTo>
                  <a:pt x="317" y="694"/>
                  <a:pt x="343" y="675"/>
                  <a:pt x="373" y="675"/>
                </a:cubicBezTo>
                <a:close/>
                <a:moveTo>
                  <a:pt x="373" y="625"/>
                </a:moveTo>
                <a:cubicBezTo>
                  <a:pt x="422" y="625"/>
                  <a:pt x="463" y="654"/>
                  <a:pt x="483" y="695"/>
                </a:cubicBezTo>
                <a:cubicBezTo>
                  <a:pt x="475" y="698"/>
                  <a:pt x="467" y="702"/>
                  <a:pt x="460" y="706"/>
                </a:cubicBezTo>
                <a:cubicBezTo>
                  <a:pt x="445" y="673"/>
                  <a:pt x="412" y="650"/>
                  <a:pt x="373" y="650"/>
                </a:cubicBezTo>
                <a:cubicBezTo>
                  <a:pt x="334" y="650"/>
                  <a:pt x="301" y="673"/>
                  <a:pt x="286" y="706"/>
                </a:cubicBezTo>
                <a:cubicBezTo>
                  <a:pt x="279" y="702"/>
                  <a:pt x="271" y="698"/>
                  <a:pt x="264" y="695"/>
                </a:cubicBezTo>
                <a:cubicBezTo>
                  <a:pt x="283" y="654"/>
                  <a:pt x="325" y="625"/>
                  <a:pt x="373" y="625"/>
                </a:cubicBezTo>
                <a:close/>
                <a:moveTo>
                  <a:pt x="373" y="575"/>
                </a:moveTo>
                <a:cubicBezTo>
                  <a:pt x="302" y="575"/>
                  <a:pt x="240" y="619"/>
                  <a:pt x="215" y="681"/>
                </a:cubicBezTo>
                <a:cubicBezTo>
                  <a:pt x="223" y="682"/>
                  <a:pt x="232" y="684"/>
                  <a:pt x="240" y="686"/>
                </a:cubicBezTo>
                <a:cubicBezTo>
                  <a:pt x="263" y="635"/>
                  <a:pt x="314" y="600"/>
                  <a:pt x="373" y="600"/>
                </a:cubicBezTo>
                <a:cubicBezTo>
                  <a:pt x="432" y="600"/>
                  <a:pt x="484" y="635"/>
                  <a:pt x="506" y="686"/>
                </a:cubicBezTo>
                <a:cubicBezTo>
                  <a:pt x="515" y="684"/>
                  <a:pt x="523" y="682"/>
                  <a:pt x="531" y="681"/>
                </a:cubicBezTo>
                <a:cubicBezTo>
                  <a:pt x="506" y="619"/>
                  <a:pt x="445" y="575"/>
                  <a:pt x="373" y="575"/>
                </a:cubicBezTo>
                <a:close/>
                <a:moveTo>
                  <a:pt x="186" y="600"/>
                </a:moveTo>
                <a:cubicBezTo>
                  <a:pt x="198" y="600"/>
                  <a:pt x="207" y="609"/>
                  <a:pt x="207" y="621"/>
                </a:cubicBezTo>
                <a:cubicBezTo>
                  <a:pt x="207" y="621"/>
                  <a:pt x="207" y="621"/>
                  <a:pt x="207" y="621"/>
                </a:cubicBezTo>
                <a:cubicBezTo>
                  <a:pt x="166" y="621"/>
                  <a:pt x="166" y="621"/>
                  <a:pt x="166" y="621"/>
                </a:cubicBezTo>
                <a:cubicBezTo>
                  <a:pt x="166" y="621"/>
                  <a:pt x="166" y="621"/>
                  <a:pt x="166" y="621"/>
                </a:cubicBezTo>
                <a:cubicBezTo>
                  <a:pt x="166" y="609"/>
                  <a:pt x="175" y="600"/>
                  <a:pt x="186" y="600"/>
                </a:cubicBezTo>
                <a:close/>
                <a:moveTo>
                  <a:pt x="186" y="550"/>
                </a:moveTo>
                <a:cubicBezTo>
                  <a:pt x="217" y="550"/>
                  <a:pt x="242" y="569"/>
                  <a:pt x="252" y="596"/>
                </a:cubicBezTo>
                <a:cubicBezTo>
                  <a:pt x="245" y="602"/>
                  <a:pt x="238" y="608"/>
                  <a:pt x="231" y="615"/>
                </a:cubicBezTo>
                <a:cubicBezTo>
                  <a:pt x="229" y="593"/>
                  <a:pt x="210" y="575"/>
                  <a:pt x="186" y="575"/>
                </a:cubicBezTo>
                <a:cubicBezTo>
                  <a:pt x="163" y="575"/>
                  <a:pt x="144" y="593"/>
                  <a:pt x="141" y="615"/>
                </a:cubicBezTo>
                <a:cubicBezTo>
                  <a:pt x="135" y="608"/>
                  <a:pt x="128" y="602"/>
                  <a:pt x="120" y="596"/>
                </a:cubicBezTo>
                <a:cubicBezTo>
                  <a:pt x="130" y="569"/>
                  <a:pt x="156" y="550"/>
                  <a:pt x="186" y="550"/>
                </a:cubicBezTo>
                <a:close/>
                <a:moveTo>
                  <a:pt x="186" y="500"/>
                </a:moveTo>
                <a:cubicBezTo>
                  <a:pt x="235" y="500"/>
                  <a:pt x="277" y="528"/>
                  <a:pt x="296" y="569"/>
                </a:cubicBezTo>
                <a:cubicBezTo>
                  <a:pt x="288" y="573"/>
                  <a:pt x="281" y="577"/>
                  <a:pt x="273" y="581"/>
                </a:cubicBezTo>
                <a:cubicBezTo>
                  <a:pt x="258" y="548"/>
                  <a:pt x="225" y="525"/>
                  <a:pt x="186" y="525"/>
                </a:cubicBezTo>
                <a:cubicBezTo>
                  <a:pt x="148" y="525"/>
                  <a:pt x="114" y="548"/>
                  <a:pt x="99" y="581"/>
                </a:cubicBezTo>
                <a:cubicBezTo>
                  <a:pt x="92" y="577"/>
                  <a:pt x="85" y="573"/>
                  <a:pt x="77" y="569"/>
                </a:cubicBezTo>
                <a:cubicBezTo>
                  <a:pt x="96" y="528"/>
                  <a:pt x="138" y="500"/>
                  <a:pt x="186" y="500"/>
                </a:cubicBezTo>
                <a:close/>
                <a:moveTo>
                  <a:pt x="186" y="449"/>
                </a:moveTo>
                <a:cubicBezTo>
                  <a:pt x="115" y="449"/>
                  <a:pt x="54" y="493"/>
                  <a:pt x="28" y="555"/>
                </a:cubicBezTo>
                <a:cubicBezTo>
                  <a:pt x="37" y="557"/>
                  <a:pt x="45" y="558"/>
                  <a:pt x="53" y="561"/>
                </a:cubicBezTo>
                <a:cubicBezTo>
                  <a:pt x="76" y="510"/>
                  <a:pt x="127" y="475"/>
                  <a:pt x="186" y="475"/>
                </a:cubicBezTo>
                <a:cubicBezTo>
                  <a:pt x="246" y="475"/>
                  <a:pt x="297" y="510"/>
                  <a:pt x="320" y="561"/>
                </a:cubicBezTo>
                <a:cubicBezTo>
                  <a:pt x="328" y="558"/>
                  <a:pt x="336" y="557"/>
                  <a:pt x="345" y="555"/>
                </a:cubicBezTo>
                <a:cubicBezTo>
                  <a:pt x="319" y="493"/>
                  <a:pt x="258" y="449"/>
                  <a:pt x="186" y="449"/>
                </a:cubicBezTo>
                <a:close/>
                <a:moveTo>
                  <a:pt x="0" y="477"/>
                </a:moveTo>
                <a:cubicBezTo>
                  <a:pt x="0" y="477"/>
                  <a:pt x="0" y="477"/>
                  <a:pt x="0" y="477"/>
                </a:cubicBezTo>
                <a:cubicBezTo>
                  <a:pt x="0" y="498"/>
                  <a:pt x="0" y="498"/>
                  <a:pt x="0" y="498"/>
                </a:cubicBezTo>
                <a:cubicBezTo>
                  <a:pt x="20" y="498"/>
                  <a:pt x="20" y="498"/>
                  <a:pt x="20" y="498"/>
                </a:cubicBezTo>
                <a:cubicBezTo>
                  <a:pt x="21" y="498"/>
                  <a:pt x="21" y="497"/>
                  <a:pt x="21" y="497"/>
                </a:cubicBezTo>
                <a:cubicBezTo>
                  <a:pt x="21" y="486"/>
                  <a:pt x="11" y="477"/>
                  <a:pt x="0" y="477"/>
                </a:cubicBezTo>
                <a:close/>
                <a:moveTo>
                  <a:pt x="0" y="427"/>
                </a:moveTo>
                <a:cubicBezTo>
                  <a:pt x="30" y="427"/>
                  <a:pt x="56" y="445"/>
                  <a:pt x="66" y="472"/>
                </a:cubicBezTo>
                <a:cubicBezTo>
                  <a:pt x="59" y="478"/>
                  <a:pt x="52" y="485"/>
                  <a:pt x="45" y="492"/>
                </a:cubicBezTo>
                <a:cubicBezTo>
                  <a:pt x="43" y="469"/>
                  <a:pt x="23" y="452"/>
                  <a:pt x="0" y="452"/>
                </a:cubicBezTo>
                <a:cubicBezTo>
                  <a:pt x="0" y="452"/>
                  <a:pt x="0" y="452"/>
                  <a:pt x="0" y="452"/>
                </a:cubicBezTo>
                <a:cubicBezTo>
                  <a:pt x="0" y="427"/>
                  <a:pt x="0" y="427"/>
                  <a:pt x="0" y="427"/>
                </a:cubicBezTo>
                <a:cubicBezTo>
                  <a:pt x="0" y="427"/>
                  <a:pt x="0" y="427"/>
                  <a:pt x="0" y="427"/>
                </a:cubicBezTo>
                <a:close/>
                <a:moveTo>
                  <a:pt x="0" y="376"/>
                </a:moveTo>
                <a:cubicBezTo>
                  <a:pt x="49" y="376"/>
                  <a:pt x="90" y="405"/>
                  <a:pt x="110" y="446"/>
                </a:cubicBezTo>
                <a:cubicBezTo>
                  <a:pt x="102" y="449"/>
                  <a:pt x="95" y="453"/>
                  <a:pt x="87" y="457"/>
                </a:cubicBezTo>
                <a:cubicBezTo>
                  <a:pt x="72" y="424"/>
                  <a:pt x="39" y="401"/>
                  <a:pt x="0" y="401"/>
                </a:cubicBezTo>
                <a:cubicBezTo>
                  <a:pt x="0" y="401"/>
                  <a:pt x="0" y="401"/>
                  <a:pt x="0" y="401"/>
                </a:cubicBezTo>
                <a:cubicBezTo>
                  <a:pt x="0" y="376"/>
                  <a:pt x="0" y="376"/>
                  <a:pt x="0" y="376"/>
                </a:cubicBezTo>
                <a:cubicBezTo>
                  <a:pt x="0" y="376"/>
                  <a:pt x="0" y="376"/>
                  <a:pt x="0" y="376"/>
                </a:cubicBezTo>
                <a:close/>
                <a:moveTo>
                  <a:pt x="0" y="326"/>
                </a:moveTo>
                <a:cubicBezTo>
                  <a:pt x="0" y="326"/>
                  <a:pt x="0" y="326"/>
                  <a:pt x="0" y="326"/>
                </a:cubicBezTo>
                <a:cubicBezTo>
                  <a:pt x="0" y="351"/>
                  <a:pt x="0" y="351"/>
                  <a:pt x="0" y="351"/>
                </a:cubicBezTo>
                <a:cubicBezTo>
                  <a:pt x="0" y="351"/>
                  <a:pt x="0" y="351"/>
                  <a:pt x="0" y="351"/>
                </a:cubicBezTo>
                <a:cubicBezTo>
                  <a:pt x="60" y="351"/>
                  <a:pt x="111" y="386"/>
                  <a:pt x="134" y="437"/>
                </a:cubicBezTo>
                <a:cubicBezTo>
                  <a:pt x="142" y="435"/>
                  <a:pt x="150" y="433"/>
                  <a:pt x="159" y="432"/>
                </a:cubicBezTo>
                <a:cubicBezTo>
                  <a:pt x="133" y="370"/>
                  <a:pt x="72" y="326"/>
                  <a:pt x="0" y="326"/>
                </a:cubicBezTo>
                <a:close/>
                <a:moveTo>
                  <a:pt x="373" y="477"/>
                </a:moveTo>
                <a:cubicBezTo>
                  <a:pt x="384" y="477"/>
                  <a:pt x="393" y="486"/>
                  <a:pt x="393" y="497"/>
                </a:cubicBezTo>
                <a:cubicBezTo>
                  <a:pt x="393" y="497"/>
                  <a:pt x="393" y="498"/>
                  <a:pt x="393" y="498"/>
                </a:cubicBezTo>
                <a:cubicBezTo>
                  <a:pt x="353" y="498"/>
                  <a:pt x="353" y="498"/>
                  <a:pt x="353" y="498"/>
                </a:cubicBezTo>
                <a:cubicBezTo>
                  <a:pt x="353" y="498"/>
                  <a:pt x="353" y="497"/>
                  <a:pt x="353" y="497"/>
                </a:cubicBezTo>
                <a:cubicBezTo>
                  <a:pt x="353" y="486"/>
                  <a:pt x="362" y="477"/>
                  <a:pt x="373" y="477"/>
                </a:cubicBezTo>
                <a:close/>
                <a:moveTo>
                  <a:pt x="373" y="427"/>
                </a:moveTo>
                <a:cubicBezTo>
                  <a:pt x="403" y="427"/>
                  <a:pt x="429" y="445"/>
                  <a:pt x="439" y="472"/>
                </a:cubicBezTo>
                <a:cubicBezTo>
                  <a:pt x="432" y="478"/>
                  <a:pt x="425" y="485"/>
                  <a:pt x="418" y="492"/>
                </a:cubicBezTo>
                <a:cubicBezTo>
                  <a:pt x="415" y="469"/>
                  <a:pt x="396" y="452"/>
                  <a:pt x="373" y="452"/>
                </a:cubicBezTo>
                <a:cubicBezTo>
                  <a:pt x="350" y="452"/>
                  <a:pt x="331" y="469"/>
                  <a:pt x="328" y="492"/>
                </a:cubicBezTo>
                <a:cubicBezTo>
                  <a:pt x="322" y="485"/>
                  <a:pt x="315" y="478"/>
                  <a:pt x="307" y="472"/>
                </a:cubicBezTo>
                <a:cubicBezTo>
                  <a:pt x="317" y="445"/>
                  <a:pt x="343" y="427"/>
                  <a:pt x="373" y="427"/>
                </a:cubicBezTo>
                <a:close/>
                <a:moveTo>
                  <a:pt x="373" y="376"/>
                </a:moveTo>
                <a:cubicBezTo>
                  <a:pt x="422" y="376"/>
                  <a:pt x="463" y="405"/>
                  <a:pt x="483" y="446"/>
                </a:cubicBezTo>
                <a:cubicBezTo>
                  <a:pt x="475" y="449"/>
                  <a:pt x="467" y="453"/>
                  <a:pt x="460" y="457"/>
                </a:cubicBezTo>
                <a:cubicBezTo>
                  <a:pt x="445" y="424"/>
                  <a:pt x="412" y="401"/>
                  <a:pt x="373" y="401"/>
                </a:cubicBezTo>
                <a:cubicBezTo>
                  <a:pt x="334" y="401"/>
                  <a:pt x="301" y="424"/>
                  <a:pt x="286" y="457"/>
                </a:cubicBezTo>
                <a:cubicBezTo>
                  <a:pt x="279" y="453"/>
                  <a:pt x="271" y="449"/>
                  <a:pt x="264" y="446"/>
                </a:cubicBezTo>
                <a:cubicBezTo>
                  <a:pt x="283" y="405"/>
                  <a:pt x="325" y="376"/>
                  <a:pt x="373" y="376"/>
                </a:cubicBezTo>
                <a:close/>
                <a:moveTo>
                  <a:pt x="373" y="326"/>
                </a:moveTo>
                <a:cubicBezTo>
                  <a:pt x="302" y="326"/>
                  <a:pt x="240" y="370"/>
                  <a:pt x="215" y="432"/>
                </a:cubicBezTo>
                <a:cubicBezTo>
                  <a:pt x="223" y="433"/>
                  <a:pt x="232" y="435"/>
                  <a:pt x="240" y="437"/>
                </a:cubicBezTo>
                <a:cubicBezTo>
                  <a:pt x="263" y="386"/>
                  <a:pt x="314" y="351"/>
                  <a:pt x="373" y="351"/>
                </a:cubicBezTo>
                <a:cubicBezTo>
                  <a:pt x="432" y="351"/>
                  <a:pt x="484" y="386"/>
                  <a:pt x="506" y="437"/>
                </a:cubicBezTo>
                <a:cubicBezTo>
                  <a:pt x="515" y="435"/>
                  <a:pt x="523" y="433"/>
                  <a:pt x="531" y="432"/>
                </a:cubicBezTo>
                <a:cubicBezTo>
                  <a:pt x="506" y="370"/>
                  <a:pt x="445" y="326"/>
                  <a:pt x="373" y="326"/>
                </a:cubicBezTo>
                <a:close/>
                <a:moveTo>
                  <a:pt x="186" y="351"/>
                </a:moveTo>
                <a:cubicBezTo>
                  <a:pt x="198" y="351"/>
                  <a:pt x="207" y="360"/>
                  <a:pt x="207" y="372"/>
                </a:cubicBezTo>
                <a:cubicBezTo>
                  <a:pt x="207" y="372"/>
                  <a:pt x="207" y="372"/>
                  <a:pt x="207" y="372"/>
                </a:cubicBezTo>
                <a:cubicBezTo>
                  <a:pt x="166" y="372"/>
                  <a:pt x="166" y="372"/>
                  <a:pt x="166" y="372"/>
                </a:cubicBezTo>
                <a:cubicBezTo>
                  <a:pt x="166" y="372"/>
                  <a:pt x="166" y="372"/>
                  <a:pt x="166" y="372"/>
                </a:cubicBezTo>
                <a:cubicBezTo>
                  <a:pt x="166" y="360"/>
                  <a:pt x="175" y="351"/>
                  <a:pt x="186" y="351"/>
                </a:cubicBezTo>
                <a:close/>
                <a:moveTo>
                  <a:pt x="186" y="301"/>
                </a:moveTo>
                <a:cubicBezTo>
                  <a:pt x="217" y="301"/>
                  <a:pt x="242" y="320"/>
                  <a:pt x="252" y="347"/>
                </a:cubicBezTo>
                <a:cubicBezTo>
                  <a:pt x="245" y="353"/>
                  <a:pt x="238" y="359"/>
                  <a:pt x="231" y="366"/>
                </a:cubicBezTo>
                <a:cubicBezTo>
                  <a:pt x="229" y="344"/>
                  <a:pt x="210" y="326"/>
                  <a:pt x="186" y="326"/>
                </a:cubicBezTo>
                <a:cubicBezTo>
                  <a:pt x="163" y="326"/>
                  <a:pt x="144" y="344"/>
                  <a:pt x="141" y="366"/>
                </a:cubicBezTo>
                <a:cubicBezTo>
                  <a:pt x="135" y="359"/>
                  <a:pt x="128" y="353"/>
                  <a:pt x="120" y="347"/>
                </a:cubicBezTo>
                <a:cubicBezTo>
                  <a:pt x="130" y="320"/>
                  <a:pt x="156" y="301"/>
                  <a:pt x="186" y="301"/>
                </a:cubicBezTo>
                <a:close/>
                <a:moveTo>
                  <a:pt x="186" y="251"/>
                </a:moveTo>
                <a:cubicBezTo>
                  <a:pt x="235" y="251"/>
                  <a:pt x="277" y="279"/>
                  <a:pt x="296" y="320"/>
                </a:cubicBezTo>
                <a:cubicBezTo>
                  <a:pt x="288" y="324"/>
                  <a:pt x="281" y="328"/>
                  <a:pt x="273" y="332"/>
                </a:cubicBezTo>
                <a:cubicBezTo>
                  <a:pt x="258" y="299"/>
                  <a:pt x="225" y="276"/>
                  <a:pt x="186" y="276"/>
                </a:cubicBezTo>
                <a:cubicBezTo>
                  <a:pt x="148" y="276"/>
                  <a:pt x="114" y="299"/>
                  <a:pt x="99" y="332"/>
                </a:cubicBezTo>
                <a:cubicBezTo>
                  <a:pt x="92" y="328"/>
                  <a:pt x="85" y="324"/>
                  <a:pt x="77" y="320"/>
                </a:cubicBezTo>
                <a:cubicBezTo>
                  <a:pt x="96" y="279"/>
                  <a:pt x="138" y="251"/>
                  <a:pt x="186" y="251"/>
                </a:cubicBezTo>
                <a:close/>
                <a:moveTo>
                  <a:pt x="186" y="200"/>
                </a:moveTo>
                <a:cubicBezTo>
                  <a:pt x="115" y="200"/>
                  <a:pt x="54" y="244"/>
                  <a:pt x="28" y="306"/>
                </a:cubicBezTo>
                <a:cubicBezTo>
                  <a:pt x="37" y="308"/>
                  <a:pt x="45" y="309"/>
                  <a:pt x="53" y="312"/>
                </a:cubicBezTo>
                <a:cubicBezTo>
                  <a:pt x="76" y="261"/>
                  <a:pt x="127" y="226"/>
                  <a:pt x="186" y="226"/>
                </a:cubicBezTo>
                <a:cubicBezTo>
                  <a:pt x="246" y="226"/>
                  <a:pt x="297" y="261"/>
                  <a:pt x="320" y="312"/>
                </a:cubicBezTo>
                <a:cubicBezTo>
                  <a:pt x="328" y="309"/>
                  <a:pt x="336" y="308"/>
                  <a:pt x="345" y="306"/>
                </a:cubicBezTo>
                <a:cubicBezTo>
                  <a:pt x="319" y="244"/>
                  <a:pt x="258" y="200"/>
                  <a:pt x="186" y="200"/>
                </a:cubicBezTo>
                <a:close/>
                <a:moveTo>
                  <a:pt x="0" y="228"/>
                </a:moveTo>
                <a:cubicBezTo>
                  <a:pt x="0" y="228"/>
                  <a:pt x="0" y="228"/>
                  <a:pt x="0" y="228"/>
                </a:cubicBezTo>
                <a:cubicBezTo>
                  <a:pt x="0" y="249"/>
                  <a:pt x="0" y="249"/>
                  <a:pt x="0" y="249"/>
                </a:cubicBezTo>
                <a:cubicBezTo>
                  <a:pt x="20" y="249"/>
                  <a:pt x="20" y="249"/>
                  <a:pt x="20" y="249"/>
                </a:cubicBezTo>
                <a:cubicBezTo>
                  <a:pt x="21" y="249"/>
                  <a:pt x="21" y="248"/>
                  <a:pt x="21" y="248"/>
                </a:cubicBezTo>
                <a:cubicBezTo>
                  <a:pt x="21" y="237"/>
                  <a:pt x="11" y="228"/>
                  <a:pt x="0" y="228"/>
                </a:cubicBezTo>
                <a:close/>
                <a:moveTo>
                  <a:pt x="0" y="178"/>
                </a:moveTo>
                <a:cubicBezTo>
                  <a:pt x="30" y="178"/>
                  <a:pt x="56" y="196"/>
                  <a:pt x="66" y="223"/>
                </a:cubicBezTo>
                <a:cubicBezTo>
                  <a:pt x="59" y="229"/>
                  <a:pt x="52" y="236"/>
                  <a:pt x="45" y="243"/>
                </a:cubicBezTo>
                <a:cubicBezTo>
                  <a:pt x="43" y="220"/>
                  <a:pt x="23" y="203"/>
                  <a:pt x="0" y="203"/>
                </a:cubicBezTo>
                <a:cubicBezTo>
                  <a:pt x="0" y="203"/>
                  <a:pt x="0" y="203"/>
                  <a:pt x="0" y="203"/>
                </a:cubicBezTo>
                <a:cubicBezTo>
                  <a:pt x="0" y="178"/>
                  <a:pt x="0" y="178"/>
                  <a:pt x="0" y="178"/>
                </a:cubicBezTo>
                <a:cubicBezTo>
                  <a:pt x="0" y="178"/>
                  <a:pt x="0" y="178"/>
                  <a:pt x="0" y="178"/>
                </a:cubicBezTo>
                <a:close/>
                <a:moveTo>
                  <a:pt x="0" y="127"/>
                </a:moveTo>
                <a:cubicBezTo>
                  <a:pt x="49" y="127"/>
                  <a:pt x="90" y="156"/>
                  <a:pt x="110" y="197"/>
                </a:cubicBezTo>
                <a:cubicBezTo>
                  <a:pt x="102" y="200"/>
                  <a:pt x="95" y="204"/>
                  <a:pt x="87" y="208"/>
                </a:cubicBezTo>
                <a:cubicBezTo>
                  <a:pt x="72" y="175"/>
                  <a:pt x="39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27"/>
                  <a:pt x="0" y="127"/>
                  <a:pt x="0" y="127"/>
                </a:cubicBezTo>
                <a:cubicBezTo>
                  <a:pt x="0" y="127"/>
                  <a:pt x="0" y="127"/>
                  <a:pt x="0" y="127"/>
                </a:cubicBezTo>
                <a:close/>
                <a:moveTo>
                  <a:pt x="0" y="77"/>
                </a:moveTo>
                <a:cubicBezTo>
                  <a:pt x="0" y="77"/>
                  <a:pt x="0" y="77"/>
                  <a:pt x="0" y="77"/>
                </a:cubicBezTo>
                <a:cubicBezTo>
                  <a:pt x="0" y="102"/>
                  <a:pt x="0" y="102"/>
                  <a:pt x="0" y="102"/>
                </a:cubicBezTo>
                <a:cubicBezTo>
                  <a:pt x="0" y="102"/>
                  <a:pt x="0" y="102"/>
                  <a:pt x="0" y="102"/>
                </a:cubicBezTo>
                <a:cubicBezTo>
                  <a:pt x="60" y="102"/>
                  <a:pt x="111" y="137"/>
                  <a:pt x="134" y="188"/>
                </a:cubicBezTo>
                <a:cubicBezTo>
                  <a:pt x="142" y="186"/>
                  <a:pt x="150" y="184"/>
                  <a:pt x="159" y="183"/>
                </a:cubicBezTo>
                <a:cubicBezTo>
                  <a:pt x="133" y="121"/>
                  <a:pt x="72" y="77"/>
                  <a:pt x="0" y="77"/>
                </a:cubicBezTo>
                <a:close/>
                <a:moveTo>
                  <a:pt x="373" y="228"/>
                </a:moveTo>
                <a:cubicBezTo>
                  <a:pt x="384" y="228"/>
                  <a:pt x="393" y="237"/>
                  <a:pt x="393" y="248"/>
                </a:cubicBezTo>
                <a:cubicBezTo>
                  <a:pt x="393" y="248"/>
                  <a:pt x="393" y="249"/>
                  <a:pt x="393" y="249"/>
                </a:cubicBezTo>
                <a:cubicBezTo>
                  <a:pt x="353" y="249"/>
                  <a:pt x="353" y="249"/>
                  <a:pt x="353" y="249"/>
                </a:cubicBezTo>
                <a:cubicBezTo>
                  <a:pt x="353" y="249"/>
                  <a:pt x="353" y="248"/>
                  <a:pt x="353" y="248"/>
                </a:cubicBezTo>
                <a:cubicBezTo>
                  <a:pt x="353" y="237"/>
                  <a:pt x="362" y="228"/>
                  <a:pt x="373" y="228"/>
                </a:cubicBezTo>
                <a:close/>
                <a:moveTo>
                  <a:pt x="373" y="178"/>
                </a:moveTo>
                <a:cubicBezTo>
                  <a:pt x="403" y="178"/>
                  <a:pt x="429" y="196"/>
                  <a:pt x="439" y="223"/>
                </a:cubicBezTo>
                <a:cubicBezTo>
                  <a:pt x="432" y="229"/>
                  <a:pt x="425" y="236"/>
                  <a:pt x="418" y="243"/>
                </a:cubicBezTo>
                <a:cubicBezTo>
                  <a:pt x="415" y="220"/>
                  <a:pt x="396" y="203"/>
                  <a:pt x="373" y="203"/>
                </a:cubicBezTo>
                <a:cubicBezTo>
                  <a:pt x="350" y="203"/>
                  <a:pt x="331" y="220"/>
                  <a:pt x="328" y="243"/>
                </a:cubicBezTo>
                <a:cubicBezTo>
                  <a:pt x="322" y="236"/>
                  <a:pt x="315" y="229"/>
                  <a:pt x="307" y="223"/>
                </a:cubicBezTo>
                <a:cubicBezTo>
                  <a:pt x="317" y="196"/>
                  <a:pt x="343" y="178"/>
                  <a:pt x="373" y="178"/>
                </a:cubicBezTo>
                <a:close/>
                <a:moveTo>
                  <a:pt x="373" y="127"/>
                </a:moveTo>
                <a:cubicBezTo>
                  <a:pt x="422" y="127"/>
                  <a:pt x="463" y="156"/>
                  <a:pt x="483" y="197"/>
                </a:cubicBezTo>
                <a:cubicBezTo>
                  <a:pt x="475" y="200"/>
                  <a:pt x="467" y="204"/>
                  <a:pt x="460" y="208"/>
                </a:cubicBezTo>
                <a:cubicBezTo>
                  <a:pt x="445" y="175"/>
                  <a:pt x="412" y="152"/>
                  <a:pt x="373" y="152"/>
                </a:cubicBezTo>
                <a:cubicBezTo>
                  <a:pt x="334" y="152"/>
                  <a:pt x="301" y="175"/>
                  <a:pt x="286" y="208"/>
                </a:cubicBezTo>
                <a:cubicBezTo>
                  <a:pt x="279" y="204"/>
                  <a:pt x="271" y="200"/>
                  <a:pt x="264" y="197"/>
                </a:cubicBezTo>
                <a:cubicBezTo>
                  <a:pt x="283" y="156"/>
                  <a:pt x="325" y="127"/>
                  <a:pt x="373" y="127"/>
                </a:cubicBezTo>
                <a:close/>
                <a:moveTo>
                  <a:pt x="373" y="77"/>
                </a:moveTo>
                <a:cubicBezTo>
                  <a:pt x="302" y="77"/>
                  <a:pt x="240" y="121"/>
                  <a:pt x="215" y="183"/>
                </a:cubicBezTo>
                <a:cubicBezTo>
                  <a:pt x="223" y="184"/>
                  <a:pt x="232" y="186"/>
                  <a:pt x="240" y="188"/>
                </a:cubicBezTo>
                <a:cubicBezTo>
                  <a:pt x="263" y="137"/>
                  <a:pt x="314" y="102"/>
                  <a:pt x="373" y="102"/>
                </a:cubicBezTo>
                <a:cubicBezTo>
                  <a:pt x="432" y="102"/>
                  <a:pt x="484" y="137"/>
                  <a:pt x="506" y="188"/>
                </a:cubicBezTo>
                <a:cubicBezTo>
                  <a:pt x="515" y="186"/>
                  <a:pt x="523" y="184"/>
                  <a:pt x="531" y="183"/>
                </a:cubicBezTo>
                <a:cubicBezTo>
                  <a:pt x="506" y="121"/>
                  <a:pt x="445" y="77"/>
                  <a:pt x="373" y="77"/>
                </a:cubicBezTo>
                <a:close/>
                <a:moveTo>
                  <a:pt x="186" y="102"/>
                </a:moveTo>
                <a:cubicBezTo>
                  <a:pt x="198" y="102"/>
                  <a:pt x="207" y="111"/>
                  <a:pt x="207" y="123"/>
                </a:cubicBezTo>
                <a:cubicBezTo>
                  <a:pt x="207" y="123"/>
                  <a:pt x="207" y="123"/>
                  <a:pt x="207" y="123"/>
                </a:cubicBezTo>
                <a:cubicBezTo>
                  <a:pt x="166" y="123"/>
                  <a:pt x="166" y="123"/>
                  <a:pt x="166" y="123"/>
                </a:cubicBezTo>
                <a:cubicBezTo>
                  <a:pt x="166" y="123"/>
                  <a:pt x="166" y="123"/>
                  <a:pt x="166" y="123"/>
                </a:cubicBezTo>
                <a:cubicBezTo>
                  <a:pt x="166" y="111"/>
                  <a:pt x="175" y="102"/>
                  <a:pt x="186" y="102"/>
                </a:cubicBezTo>
                <a:close/>
                <a:moveTo>
                  <a:pt x="186" y="52"/>
                </a:moveTo>
                <a:cubicBezTo>
                  <a:pt x="217" y="52"/>
                  <a:pt x="242" y="71"/>
                  <a:pt x="252" y="98"/>
                </a:cubicBezTo>
                <a:cubicBezTo>
                  <a:pt x="245" y="104"/>
                  <a:pt x="238" y="110"/>
                  <a:pt x="231" y="117"/>
                </a:cubicBezTo>
                <a:cubicBezTo>
                  <a:pt x="229" y="95"/>
                  <a:pt x="210" y="77"/>
                  <a:pt x="186" y="77"/>
                </a:cubicBezTo>
                <a:cubicBezTo>
                  <a:pt x="163" y="77"/>
                  <a:pt x="144" y="95"/>
                  <a:pt x="141" y="117"/>
                </a:cubicBezTo>
                <a:cubicBezTo>
                  <a:pt x="135" y="110"/>
                  <a:pt x="128" y="104"/>
                  <a:pt x="120" y="98"/>
                </a:cubicBezTo>
                <a:cubicBezTo>
                  <a:pt x="130" y="71"/>
                  <a:pt x="156" y="52"/>
                  <a:pt x="186" y="52"/>
                </a:cubicBezTo>
                <a:close/>
                <a:moveTo>
                  <a:pt x="186" y="2"/>
                </a:moveTo>
                <a:cubicBezTo>
                  <a:pt x="235" y="2"/>
                  <a:pt x="277" y="30"/>
                  <a:pt x="296" y="71"/>
                </a:cubicBezTo>
                <a:cubicBezTo>
                  <a:pt x="288" y="75"/>
                  <a:pt x="281" y="79"/>
                  <a:pt x="273" y="83"/>
                </a:cubicBezTo>
                <a:cubicBezTo>
                  <a:pt x="258" y="50"/>
                  <a:pt x="225" y="27"/>
                  <a:pt x="186" y="27"/>
                </a:cubicBezTo>
                <a:cubicBezTo>
                  <a:pt x="148" y="27"/>
                  <a:pt x="114" y="50"/>
                  <a:pt x="99" y="83"/>
                </a:cubicBezTo>
                <a:cubicBezTo>
                  <a:pt x="92" y="79"/>
                  <a:pt x="85" y="75"/>
                  <a:pt x="77" y="71"/>
                </a:cubicBezTo>
                <a:cubicBezTo>
                  <a:pt x="96" y="30"/>
                  <a:pt x="138" y="2"/>
                  <a:pt x="186" y="2"/>
                </a:cubicBezTo>
                <a:close/>
                <a:moveTo>
                  <a:pt x="306" y="0"/>
                </a:moveTo>
                <a:cubicBezTo>
                  <a:pt x="265" y="0"/>
                  <a:pt x="265" y="0"/>
                  <a:pt x="265" y="0"/>
                </a:cubicBezTo>
                <a:cubicBezTo>
                  <a:pt x="289" y="15"/>
                  <a:pt x="308" y="37"/>
                  <a:pt x="320" y="63"/>
                </a:cubicBezTo>
                <a:cubicBezTo>
                  <a:pt x="328" y="60"/>
                  <a:pt x="336" y="59"/>
                  <a:pt x="345" y="57"/>
                </a:cubicBezTo>
                <a:cubicBezTo>
                  <a:pt x="336" y="36"/>
                  <a:pt x="322" y="16"/>
                  <a:pt x="306" y="0"/>
                </a:cubicBezTo>
                <a:close/>
                <a:moveTo>
                  <a:pt x="107" y="0"/>
                </a:moveTo>
                <a:cubicBezTo>
                  <a:pt x="67" y="0"/>
                  <a:pt x="67" y="0"/>
                  <a:pt x="67" y="0"/>
                </a:cubicBezTo>
                <a:cubicBezTo>
                  <a:pt x="50" y="16"/>
                  <a:pt x="37" y="36"/>
                  <a:pt x="28" y="57"/>
                </a:cubicBezTo>
                <a:cubicBezTo>
                  <a:pt x="37" y="59"/>
                  <a:pt x="45" y="60"/>
                  <a:pt x="53" y="63"/>
                </a:cubicBezTo>
                <a:cubicBezTo>
                  <a:pt x="65" y="37"/>
                  <a:pt x="84" y="15"/>
                  <a:pt x="107" y="0"/>
                </a:cubicBezTo>
                <a:close/>
                <a:moveTo>
                  <a:pt x="2235" y="228"/>
                </a:moveTo>
                <a:cubicBezTo>
                  <a:pt x="2224" y="228"/>
                  <a:pt x="2215" y="237"/>
                  <a:pt x="2215" y="248"/>
                </a:cubicBezTo>
                <a:cubicBezTo>
                  <a:pt x="2215" y="248"/>
                  <a:pt x="2215" y="249"/>
                  <a:pt x="2215" y="249"/>
                </a:cubicBezTo>
                <a:cubicBezTo>
                  <a:pt x="2235" y="249"/>
                  <a:pt x="2235" y="249"/>
                  <a:pt x="2235" y="249"/>
                </a:cubicBezTo>
                <a:cubicBezTo>
                  <a:pt x="2235" y="228"/>
                  <a:pt x="2235" y="228"/>
                  <a:pt x="2235" y="228"/>
                </a:cubicBezTo>
                <a:close/>
                <a:moveTo>
                  <a:pt x="2235" y="178"/>
                </a:moveTo>
                <a:cubicBezTo>
                  <a:pt x="2205" y="178"/>
                  <a:pt x="2179" y="197"/>
                  <a:pt x="2169" y="223"/>
                </a:cubicBezTo>
                <a:cubicBezTo>
                  <a:pt x="2177" y="229"/>
                  <a:pt x="2184" y="236"/>
                  <a:pt x="2190" y="243"/>
                </a:cubicBezTo>
                <a:cubicBezTo>
                  <a:pt x="2193" y="220"/>
                  <a:pt x="2212" y="203"/>
                  <a:pt x="2235" y="203"/>
                </a:cubicBezTo>
                <a:cubicBezTo>
                  <a:pt x="2235" y="178"/>
                  <a:pt x="2235" y="178"/>
                  <a:pt x="2235" y="178"/>
                </a:cubicBezTo>
                <a:close/>
                <a:moveTo>
                  <a:pt x="2235" y="127"/>
                </a:moveTo>
                <a:cubicBezTo>
                  <a:pt x="2187" y="127"/>
                  <a:pt x="2145" y="156"/>
                  <a:pt x="2126" y="197"/>
                </a:cubicBezTo>
                <a:cubicBezTo>
                  <a:pt x="2133" y="200"/>
                  <a:pt x="2141" y="204"/>
                  <a:pt x="2148" y="208"/>
                </a:cubicBezTo>
                <a:cubicBezTo>
                  <a:pt x="2163" y="175"/>
                  <a:pt x="2196" y="152"/>
                  <a:pt x="2235" y="152"/>
                </a:cubicBezTo>
                <a:cubicBezTo>
                  <a:pt x="2235" y="127"/>
                  <a:pt x="2235" y="127"/>
                  <a:pt x="2235" y="127"/>
                </a:cubicBezTo>
                <a:close/>
                <a:moveTo>
                  <a:pt x="2235" y="77"/>
                </a:moveTo>
                <a:cubicBezTo>
                  <a:pt x="2235" y="102"/>
                  <a:pt x="2235" y="102"/>
                  <a:pt x="2235" y="102"/>
                </a:cubicBezTo>
                <a:cubicBezTo>
                  <a:pt x="2176" y="102"/>
                  <a:pt x="2125" y="138"/>
                  <a:pt x="2102" y="188"/>
                </a:cubicBezTo>
                <a:cubicBezTo>
                  <a:pt x="2094" y="186"/>
                  <a:pt x="2085" y="184"/>
                  <a:pt x="2077" y="183"/>
                </a:cubicBezTo>
                <a:cubicBezTo>
                  <a:pt x="2102" y="121"/>
                  <a:pt x="2164" y="77"/>
                  <a:pt x="2235" y="77"/>
                </a:cubicBezTo>
                <a:close/>
                <a:moveTo>
                  <a:pt x="2235" y="477"/>
                </a:moveTo>
                <a:cubicBezTo>
                  <a:pt x="2224" y="477"/>
                  <a:pt x="2215" y="486"/>
                  <a:pt x="2215" y="497"/>
                </a:cubicBezTo>
                <a:cubicBezTo>
                  <a:pt x="2215" y="497"/>
                  <a:pt x="2215" y="498"/>
                  <a:pt x="2215" y="498"/>
                </a:cubicBezTo>
                <a:cubicBezTo>
                  <a:pt x="2235" y="498"/>
                  <a:pt x="2235" y="498"/>
                  <a:pt x="2235" y="498"/>
                </a:cubicBezTo>
                <a:cubicBezTo>
                  <a:pt x="2235" y="477"/>
                  <a:pt x="2235" y="477"/>
                  <a:pt x="2235" y="477"/>
                </a:cubicBezTo>
                <a:close/>
                <a:moveTo>
                  <a:pt x="2235" y="427"/>
                </a:moveTo>
                <a:cubicBezTo>
                  <a:pt x="2205" y="427"/>
                  <a:pt x="2179" y="446"/>
                  <a:pt x="2169" y="472"/>
                </a:cubicBezTo>
                <a:cubicBezTo>
                  <a:pt x="2177" y="478"/>
                  <a:pt x="2184" y="485"/>
                  <a:pt x="2190" y="492"/>
                </a:cubicBezTo>
                <a:cubicBezTo>
                  <a:pt x="2193" y="469"/>
                  <a:pt x="2212" y="452"/>
                  <a:pt x="2235" y="452"/>
                </a:cubicBezTo>
                <a:cubicBezTo>
                  <a:pt x="2235" y="427"/>
                  <a:pt x="2235" y="427"/>
                  <a:pt x="2235" y="427"/>
                </a:cubicBezTo>
                <a:close/>
                <a:moveTo>
                  <a:pt x="2235" y="376"/>
                </a:moveTo>
                <a:cubicBezTo>
                  <a:pt x="2187" y="376"/>
                  <a:pt x="2145" y="405"/>
                  <a:pt x="2126" y="446"/>
                </a:cubicBezTo>
                <a:cubicBezTo>
                  <a:pt x="2133" y="449"/>
                  <a:pt x="2141" y="453"/>
                  <a:pt x="2148" y="457"/>
                </a:cubicBezTo>
                <a:cubicBezTo>
                  <a:pt x="2163" y="424"/>
                  <a:pt x="2196" y="401"/>
                  <a:pt x="2235" y="401"/>
                </a:cubicBezTo>
                <a:cubicBezTo>
                  <a:pt x="2235" y="376"/>
                  <a:pt x="2235" y="376"/>
                  <a:pt x="2235" y="376"/>
                </a:cubicBezTo>
                <a:close/>
                <a:moveTo>
                  <a:pt x="2235" y="326"/>
                </a:moveTo>
                <a:cubicBezTo>
                  <a:pt x="2235" y="351"/>
                  <a:pt x="2235" y="351"/>
                  <a:pt x="2235" y="351"/>
                </a:cubicBezTo>
                <a:cubicBezTo>
                  <a:pt x="2176" y="351"/>
                  <a:pt x="2125" y="387"/>
                  <a:pt x="2102" y="437"/>
                </a:cubicBezTo>
                <a:cubicBezTo>
                  <a:pt x="2094" y="435"/>
                  <a:pt x="2085" y="433"/>
                  <a:pt x="2077" y="432"/>
                </a:cubicBezTo>
                <a:cubicBezTo>
                  <a:pt x="2102" y="370"/>
                  <a:pt x="2164" y="326"/>
                  <a:pt x="2235" y="326"/>
                </a:cubicBezTo>
                <a:close/>
                <a:moveTo>
                  <a:pt x="2235" y="726"/>
                </a:moveTo>
                <a:cubicBezTo>
                  <a:pt x="2224" y="726"/>
                  <a:pt x="2215" y="735"/>
                  <a:pt x="2215" y="746"/>
                </a:cubicBezTo>
                <a:cubicBezTo>
                  <a:pt x="2215" y="746"/>
                  <a:pt x="2215" y="747"/>
                  <a:pt x="2215" y="747"/>
                </a:cubicBezTo>
                <a:cubicBezTo>
                  <a:pt x="2235" y="747"/>
                  <a:pt x="2235" y="747"/>
                  <a:pt x="2235" y="747"/>
                </a:cubicBezTo>
                <a:cubicBezTo>
                  <a:pt x="2235" y="726"/>
                  <a:pt x="2235" y="726"/>
                  <a:pt x="2235" y="726"/>
                </a:cubicBezTo>
                <a:close/>
                <a:moveTo>
                  <a:pt x="2235" y="675"/>
                </a:moveTo>
                <a:cubicBezTo>
                  <a:pt x="2205" y="676"/>
                  <a:pt x="2179" y="695"/>
                  <a:pt x="2169" y="721"/>
                </a:cubicBezTo>
                <a:cubicBezTo>
                  <a:pt x="2177" y="727"/>
                  <a:pt x="2184" y="734"/>
                  <a:pt x="2190" y="741"/>
                </a:cubicBezTo>
                <a:cubicBezTo>
                  <a:pt x="2193" y="718"/>
                  <a:pt x="2212" y="701"/>
                  <a:pt x="2235" y="701"/>
                </a:cubicBezTo>
                <a:cubicBezTo>
                  <a:pt x="2235" y="675"/>
                  <a:pt x="2235" y="675"/>
                  <a:pt x="2235" y="675"/>
                </a:cubicBezTo>
                <a:close/>
                <a:moveTo>
                  <a:pt x="2235" y="625"/>
                </a:moveTo>
                <a:cubicBezTo>
                  <a:pt x="2187" y="625"/>
                  <a:pt x="2145" y="654"/>
                  <a:pt x="2126" y="695"/>
                </a:cubicBezTo>
                <a:cubicBezTo>
                  <a:pt x="2133" y="698"/>
                  <a:pt x="2141" y="702"/>
                  <a:pt x="2148" y="706"/>
                </a:cubicBezTo>
                <a:cubicBezTo>
                  <a:pt x="2163" y="673"/>
                  <a:pt x="2196" y="650"/>
                  <a:pt x="2235" y="650"/>
                </a:cubicBezTo>
                <a:cubicBezTo>
                  <a:pt x="2235" y="625"/>
                  <a:pt x="2235" y="625"/>
                  <a:pt x="2235" y="625"/>
                </a:cubicBezTo>
                <a:close/>
                <a:moveTo>
                  <a:pt x="2235" y="575"/>
                </a:moveTo>
                <a:cubicBezTo>
                  <a:pt x="2235" y="600"/>
                  <a:pt x="2235" y="600"/>
                  <a:pt x="2235" y="600"/>
                </a:cubicBezTo>
                <a:cubicBezTo>
                  <a:pt x="2176" y="600"/>
                  <a:pt x="2125" y="636"/>
                  <a:pt x="2102" y="686"/>
                </a:cubicBezTo>
                <a:cubicBezTo>
                  <a:pt x="2094" y="684"/>
                  <a:pt x="2085" y="682"/>
                  <a:pt x="2077" y="681"/>
                </a:cubicBezTo>
                <a:cubicBezTo>
                  <a:pt x="2102" y="619"/>
                  <a:pt x="2164" y="575"/>
                  <a:pt x="2235" y="575"/>
                </a:cubicBezTo>
                <a:close/>
                <a:moveTo>
                  <a:pt x="2235" y="975"/>
                </a:moveTo>
                <a:cubicBezTo>
                  <a:pt x="2224" y="975"/>
                  <a:pt x="2215" y="984"/>
                  <a:pt x="2215" y="995"/>
                </a:cubicBezTo>
                <a:cubicBezTo>
                  <a:pt x="2215" y="995"/>
                  <a:pt x="2215" y="996"/>
                  <a:pt x="2215" y="996"/>
                </a:cubicBezTo>
                <a:cubicBezTo>
                  <a:pt x="2235" y="996"/>
                  <a:pt x="2235" y="996"/>
                  <a:pt x="2235" y="996"/>
                </a:cubicBezTo>
                <a:cubicBezTo>
                  <a:pt x="2235" y="975"/>
                  <a:pt x="2235" y="975"/>
                  <a:pt x="2235" y="975"/>
                </a:cubicBezTo>
                <a:close/>
                <a:moveTo>
                  <a:pt x="2235" y="924"/>
                </a:moveTo>
                <a:cubicBezTo>
                  <a:pt x="2205" y="925"/>
                  <a:pt x="2179" y="943"/>
                  <a:pt x="2169" y="970"/>
                </a:cubicBezTo>
                <a:cubicBezTo>
                  <a:pt x="2177" y="976"/>
                  <a:pt x="2184" y="983"/>
                  <a:pt x="2190" y="990"/>
                </a:cubicBezTo>
                <a:cubicBezTo>
                  <a:pt x="2193" y="967"/>
                  <a:pt x="2212" y="950"/>
                  <a:pt x="2235" y="950"/>
                </a:cubicBezTo>
                <a:cubicBezTo>
                  <a:pt x="2235" y="924"/>
                  <a:pt x="2235" y="924"/>
                  <a:pt x="2235" y="924"/>
                </a:cubicBezTo>
                <a:close/>
                <a:moveTo>
                  <a:pt x="2235" y="874"/>
                </a:moveTo>
                <a:cubicBezTo>
                  <a:pt x="2187" y="874"/>
                  <a:pt x="2145" y="903"/>
                  <a:pt x="2126" y="944"/>
                </a:cubicBezTo>
                <a:cubicBezTo>
                  <a:pt x="2133" y="947"/>
                  <a:pt x="2141" y="951"/>
                  <a:pt x="2148" y="955"/>
                </a:cubicBezTo>
                <a:cubicBezTo>
                  <a:pt x="2163" y="922"/>
                  <a:pt x="2196" y="899"/>
                  <a:pt x="2235" y="899"/>
                </a:cubicBezTo>
                <a:cubicBezTo>
                  <a:pt x="2235" y="874"/>
                  <a:pt x="2235" y="874"/>
                  <a:pt x="2235" y="874"/>
                </a:cubicBezTo>
                <a:close/>
                <a:moveTo>
                  <a:pt x="2235" y="824"/>
                </a:moveTo>
                <a:cubicBezTo>
                  <a:pt x="2235" y="849"/>
                  <a:pt x="2235" y="849"/>
                  <a:pt x="2235" y="849"/>
                </a:cubicBezTo>
                <a:cubicBezTo>
                  <a:pt x="2176" y="849"/>
                  <a:pt x="2125" y="884"/>
                  <a:pt x="2102" y="935"/>
                </a:cubicBezTo>
                <a:cubicBezTo>
                  <a:pt x="2094" y="933"/>
                  <a:pt x="2085" y="931"/>
                  <a:pt x="2077" y="930"/>
                </a:cubicBezTo>
                <a:cubicBezTo>
                  <a:pt x="2102" y="868"/>
                  <a:pt x="2164" y="824"/>
                  <a:pt x="2235" y="824"/>
                </a:cubicBezTo>
                <a:close/>
                <a:moveTo>
                  <a:pt x="2235" y="1224"/>
                </a:moveTo>
                <a:cubicBezTo>
                  <a:pt x="2224" y="1224"/>
                  <a:pt x="2215" y="1233"/>
                  <a:pt x="2215" y="1244"/>
                </a:cubicBezTo>
                <a:cubicBezTo>
                  <a:pt x="2215" y="1244"/>
                  <a:pt x="2215" y="1244"/>
                  <a:pt x="2215" y="1245"/>
                </a:cubicBezTo>
                <a:cubicBezTo>
                  <a:pt x="2235" y="1245"/>
                  <a:pt x="2235" y="1245"/>
                  <a:pt x="2235" y="1245"/>
                </a:cubicBezTo>
                <a:cubicBezTo>
                  <a:pt x="2235" y="1224"/>
                  <a:pt x="2235" y="1224"/>
                  <a:pt x="2235" y="1224"/>
                </a:cubicBezTo>
                <a:close/>
                <a:moveTo>
                  <a:pt x="2235" y="1173"/>
                </a:moveTo>
                <a:cubicBezTo>
                  <a:pt x="2205" y="1174"/>
                  <a:pt x="2179" y="1192"/>
                  <a:pt x="2169" y="1219"/>
                </a:cubicBezTo>
                <a:cubicBezTo>
                  <a:pt x="2177" y="1225"/>
                  <a:pt x="2184" y="1232"/>
                  <a:pt x="2190" y="1239"/>
                </a:cubicBezTo>
                <a:cubicBezTo>
                  <a:pt x="2193" y="1216"/>
                  <a:pt x="2212" y="1199"/>
                  <a:pt x="2235" y="1199"/>
                </a:cubicBezTo>
                <a:cubicBezTo>
                  <a:pt x="2235" y="1173"/>
                  <a:pt x="2235" y="1173"/>
                  <a:pt x="2235" y="1173"/>
                </a:cubicBezTo>
                <a:close/>
                <a:moveTo>
                  <a:pt x="2235" y="1123"/>
                </a:moveTo>
                <a:cubicBezTo>
                  <a:pt x="2187" y="1123"/>
                  <a:pt x="2145" y="1152"/>
                  <a:pt x="2126" y="1193"/>
                </a:cubicBezTo>
                <a:cubicBezTo>
                  <a:pt x="2133" y="1196"/>
                  <a:pt x="2141" y="1200"/>
                  <a:pt x="2148" y="1204"/>
                </a:cubicBezTo>
                <a:cubicBezTo>
                  <a:pt x="2163" y="1171"/>
                  <a:pt x="2196" y="1148"/>
                  <a:pt x="2235" y="1148"/>
                </a:cubicBezTo>
                <a:cubicBezTo>
                  <a:pt x="2235" y="1123"/>
                  <a:pt x="2235" y="1123"/>
                  <a:pt x="2235" y="1123"/>
                </a:cubicBezTo>
                <a:close/>
                <a:moveTo>
                  <a:pt x="2235" y="1073"/>
                </a:moveTo>
                <a:cubicBezTo>
                  <a:pt x="2235" y="1098"/>
                  <a:pt x="2235" y="1098"/>
                  <a:pt x="2235" y="1098"/>
                </a:cubicBezTo>
                <a:cubicBezTo>
                  <a:pt x="2176" y="1098"/>
                  <a:pt x="2125" y="1133"/>
                  <a:pt x="2102" y="1184"/>
                </a:cubicBezTo>
                <a:cubicBezTo>
                  <a:pt x="2094" y="1182"/>
                  <a:pt x="2085" y="1180"/>
                  <a:pt x="2077" y="1179"/>
                </a:cubicBezTo>
                <a:cubicBezTo>
                  <a:pt x="2102" y="1117"/>
                  <a:pt x="2164" y="1073"/>
                  <a:pt x="2235" y="1073"/>
                </a:cubicBezTo>
                <a:close/>
                <a:moveTo>
                  <a:pt x="2235" y="1473"/>
                </a:moveTo>
                <a:cubicBezTo>
                  <a:pt x="2224" y="1473"/>
                  <a:pt x="2215" y="1482"/>
                  <a:pt x="2215" y="1493"/>
                </a:cubicBezTo>
                <a:cubicBezTo>
                  <a:pt x="2215" y="1493"/>
                  <a:pt x="2215" y="1493"/>
                  <a:pt x="2215" y="1494"/>
                </a:cubicBezTo>
                <a:cubicBezTo>
                  <a:pt x="2235" y="1494"/>
                  <a:pt x="2235" y="1494"/>
                  <a:pt x="2235" y="1494"/>
                </a:cubicBezTo>
                <a:cubicBezTo>
                  <a:pt x="2235" y="1473"/>
                  <a:pt x="2235" y="1473"/>
                  <a:pt x="2235" y="1473"/>
                </a:cubicBezTo>
                <a:close/>
                <a:moveTo>
                  <a:pt x="2235" y="1422"/>
                </a:moveTo>
                <a:cubicBezTo>
                  <a:pt x="2205" y="1423"/>
                  <a:pt x="2179" y="1441"/>
                  <a:pt x="2169" y="1468"/>
                </a:cubicBezTo>
                <a:cubicBezTo>
                  <a:pt x="2177" y="1474"/>
                  <a:pt x="2184" y="1481"/>
                  <a:pt x="2190" y="1488"/>
                </a:cubicBezTo>
                <a:cubicBezTo>
                  <a:pt x="2193" y="1465"/>
                  <a:pt x="2212" y="1448"/>
                  <a:pt x="2235" y="1448"/>
                </a:cubicBezTo>
                <a:cubicBezTo>
                  <a:pt x="2235" y="1422"/>
                  <a:pt x="2235" y="1422"/>
                  <a:pt x="2235" y="1422"/>
                </a:cubicBezTo>
                <a:close/>
                <a:moveTo>
                  <a:pt x="2235" y="1372"/>
                </a:moveTo>
                <a:cubicBezTo>
                  <a:pt x="2187" y="1372"/>
                  <a:pt x="2145" y="1401"/>
                  <a:pt x="2126" y="1442"/>
                </a:cubicBezTo>
                <a:cubicBezTo>
                  <a:pt x="2133" y="1445"/>
                  <a:pt x="2141" y="1449"/>
                  <a:pt x="2148" y="1453"/>
                </a:cubicBezTo>
                <a:cubicBezTo>
                  <a:pt x="2163" y="1420"/>
                  <a:pt x="2196" y="1397"/>
                  <a:pt x="2235" y="1397"/>
                </a:cubicBezTo>
                <a:cubicBezTo>
                  <a:pt x="2235" y="1372"/>
                  <a:pt x="2235" y="1372"/>
                  <a:pt x="2235" y="1372"/>
                </a:cubicBezTo>
                <a:close/>
                <a:moveTo>
                  <a:pt x="2235" y="1322"/>
                </a:moveTo>
                <a:cubicBezTo>
                  <a:pt x="2235" y="1347"/>
                  <a:pt x="2235" y="1347"/>
                  <a:pt x="2235" y="1347"/>
                </a:cubicBezTo>
                <a:cubicBezTo>
                  <a:pt x="2176" y="1347"/>
                  <a:pt x="2125" y="1382"/>
                  <a:pt x="2102" y="1433"/>
                </a:cubicBezTo>
                <a:cubicBezTo>
                  <a:pt x="2094" y="1431"/>
                  <a:pt x="2085" y="1429"/>
                  <a:pt x="2077" y="1428"/>
                </a:cubicBezTo>
                <a:cubicBezTo>
                  <a:pt x="2102" y="1366"/>
                  <a:pt x="2164" y="1322"/>
                  <a:pt x="2235" y="1322"/>
                </a:cubicBezTo>
                <a:close/>
                <a:moveTo>
                  <a:pt x="2235" y="1722"/>
                </a:moveTo>
                <a:cubicBezTo>
                  <a:pt x="2224" y="1722"/>
                  <a:pt x="2215" y="1731"/>
                  <a:pt x="2215" y="1742"/>
                </a:cubicBezTo>
                <a:cubicBezTo>
                  <a:pt x="2215" y="1742"/>
                  <a:pt x="2215" y="1742"/>
                  <a:pt x="2215" y="1743"/>
                </a:cubicBezTo>
                <a:cubicBezTo>
                  <a:pt x="2235" y="1743"/>
                  <a:pt x="2235" y="1743"/>
                  <a:pt x="2235" y="1743"/>
                </a:cubicBezTo>
                <a:cubicBezTo>
                  <a:pt x="2235" y="1722"/>
                  <a:pt x="2235" y="1722"/>
                  <a:pt x="2235" y="1722"/>
                </a:cubicBezTo>
                <a:close/>
                <a:moveTo>
                  <a:pt x="2235" y="1671"/>
                </a:moveTo>
                <a:cubicBezTo>
                  <a:pt x="2205" y="1672"/>
                  <a:pt x="2179" y="1690"/>
                  <a:pt x="2169" y="1717"/>
                </a:cubicBezTo>
                <a:cubicBezTo>
                  <a:pt x="2177" y="1723"/>
                  <a:pt x="2184" y="1730"/>
                  <a:pt x="2190" y="1737"/>
                </a:cubicBezTo>
                <a:cubicBezTo>
                  <a:pt x="2193" y="1714"/>
                  <a:pt x="2212" y="1697"/>
                  <a:pt x="2235" y="1697"/>
                </a:cubicBezTo>
                <a:cubicBezTo>
                  <a:pt x="2235" y="1671"/>
                  <a:pt x="2235" y="1671"/>
                  <a:pt x="2235" y="1671"/>
                </a:cubicBezTo>
                <a:close/>
                <a:moveTo>
                  <a:pt x="2235" y="1621"/>
                </a:moveTo>
                <a:cubicBezTo>
                  <a:pt x="2187" y="1621"/>
                  <a:pt x="2145" y="1650"/>
                  <a:pt x="2126" y="1691"/>
                </a:cubicBezTo>
                <a:cubicBezTo>
                  <a:pt x="2133" y="1694"/>
                  <a:pt x="2141" y="1698"/>
                  <a:pt x="2148" y="1702"/>
                </a:cubicBezTo>
                <a:cubicBezTo>
                  <a:pt x="2163" y="1669"/>
                  <a:pt x="2196" y="1646"/>
                  <a:pt x="2235" y="1646"/>
                </a:cubicBezTo>
                <a:cubicBezTo>
                  <a:pt x="2235" y="1621"/>
                  <a:pt x="2235" y="1621"/>
                  <a:pt x="2235" y="1621"/>
                </a:cubicBezTo>
                <a:close/>
                <a:moveTo>
                  <a:pt x="2235" y="1571"/>
                </a:moveTo>
                <a:cubicBezTo>
                  <a:pt x="2235" y="1596"/>
                  <a:pt x="2235" y="1596"/>
                  <a:pt x="2235" y="1596"/>
                </a:cubicBezTo>
                <a:cubicBezTo>
                  <a:pt x="2176" y="1596"/>
                  <a:pt x="2125" y="1631"/>
                  <a:pt x="2102" y="1682"/>
                </a:cubicBezTo>
                <a:cubicBezTo>
                  <a:pt x="2094" y="1680"/>
                  <a:pt x="2085" y="1678"/>
                  <a:pt x="2077" y="1677"/>
                </a:cubicBezTo>
                <a:cubicBezTo>
                  <a:pt x="2102" y="1615"/>
                  <a:pt x="2164" y="1571"/>
                  <a:pt x="2235" y="1571"/>
                </a:cubicBezTo>
                <a:close/>
                <a:moveTo>
                  <a:pt x="2235" y="1971"/>
                </a:moveTo>
                <a:cubicBezTo>
                  <a:pt x="2224" y="1971"/>
                  <a:pt x="2215" y="1980"/>
                  <a:pt x="2215" y="1991"/>
                </a:cubicBezTo>
                <a:cubicBezTo>
                  <a:pt x="2215" y="1991"/>
                  <a:pt x="2215" y="1991"/>
                  <a:pt x="2215" y="1992"/>
                </a:cubicBezTo>
                <a:cubicBezTo>
                  <a:pt x="2235" y="1992"/>
                  <a:pt x="2235" y="1992"/>
                  <a:pt x="2235" y="1992"/>
                </a:cubicBezTo>
                <a:cubicBezTo>
                  <a:pt x="2235" y="1971"/>
                  <a:pt x="2235" y="1971"/>
                  <a:pt x="2235" y="1971"/>
                </a:cubicBezTo>
                <a:close/>
                <a:moveTo>
                  <a:pt x="2235" y="1920"/>
                </a:moveTo>
                <a:cubicBezTo>
                  <a:pt x="2235" y="1946"/>
                  <a:pt x="2235" y="1946"/>
                  <a:pt x="2235" y="1946"/>
                </a:cubicBezTo>
                <a:cubicBezTo>
                  <a:pt x="2212" y="1946"/>
                  <a:pt x="2193" y="1963"/>
                  <a:pt x="2190" y="1986"/>
                </a:cubicBezTo>
                <a:cubicBezTo>
                  <a:pt x="2184" y="1979"/>
                  <a:pt x="2177" y="1972"/>
                  <a:pt x="2169" y="1966"/>
                </a:cubicBezTo>
                <a:cubicBezTo>
                  <a:pt x="2179" y="1939"/>
                  <a:pt x="2205" y="1920"/>
                  <a:pt x="2235" y="1920"/>
                </a:cubicBezTo>
                <a:close/>
                <a:moveTo>
                  <a:pt x="2235" y="1870"/>
                </a:moveTo>
                <a:cubicBezTo>
                  <a:pt x="2235" y="1895"/>
                  <a:pt x="2235" y="1895"/>
                  <a:pt x="2235" y="1895"/>
                </a:cubicBezTo>
                <a:cubicBezTo>
                  <a:pt x="2196" y="1895"/>
                  <a:pt x="2163" y="1918"/>
                  <a:pt x="2148" y="1951"/>
                </a:cubicBezTo>
                <a:cubicBezTo>
                  <a:pt x="2141" y="1947"/>
                  <a:pt x="2133" y="1943"/>
                  <a:pt x="2126" y="1940"/>
                </a:cubicBezTo>
                <a:cubicBezTo>
                  <a:pt x="2145" y="1899"/>
                  <a:pt x="2187" y="1870"/>
                  <a:pt x="2235" y="1870"/>
                </a:cubicBezTo>
                <a:close/>
                <a:moveTo>
                  <a:pt x="2235" y="1820"/>
                </a:moveTo>
                <a:cubicBezTo>
                  <a:pt x="2235" y="1845"/>
                  <a:pt x="2235" y="1845"/>
                  <a:pt x="2235" y="1845"/>
                </a:cubicBezTo>
                <a:cubicBezTo>
                  <a:pt x="2176" y="1845"/>
                  <a:pt x="2125" y="1880"/>
                  <a:pt x="2102" y="1931"/>
                </a:cubicBezTo>
                <a:cubicBezTo>
                  <a:pt x="2094" y="1929"/>
                  <a:pt x="2085" y="1927"/>
                  <a:pt x="2077" y="1926"/>
                </a:cubicBezTo>
                <a:cubicBezTo>
                  <a:pt x="2102" y="1864"/>
                  <a:pt x="2164" y="1820"/>
                  <a:pt x="2235" y="1820"/>
                </a:cubicBezTo>
                <a:close/>
                <a:moveTo>
                  <a:pt x="2235" y="2220"/>
                </a:moveTo>
                <a:cubicBezTo>
                  <a:pt x="2224" y="2220"/>
                  <a:pt x="2215" y="2229"/>
                  <a:pt x="2215" y="2240"/>
                </a:cubicBezTo>
                <a:cubicBezTo>
                  <a:pt x="2215" y="2240"/>
                  <a:pt x="2215" y="2240"/>
                  <a:pt x="2215" y="2241"/>
                </a:cubicBezTo>
                <a:cubicBezTo>
                  <a:pt x="2235" y="2241"/>
                  <a:pt x="2235" y="2241"/>
                  <a:pt x="2235" y="2241"/>
                </a:cubicBezTo>
                <a:cubicBezTo>
                  <a:pt x="2235" y="2220"/>
                  <a:pt x="2235" y="2220"/>
                  <a:pt x="2235" y="2220"/>
                </a:cubicBezTo>
                <a:close/>
                <a:moveTo>
                  <a:pt x="2235" y="2169"/>
                </a:moveTo>
                <a:cubicBezTo>
                  <a:pt x="2235" y="2195"/>
                  <a:pt x="2235" y="2195"/>
                  <a:pt x="2235" y="2195"/>
                </a:cubicBezTo>
                <a:cubicBezTo>
                  <a:pt x="2212" y="2195"/>
                  <a:pt x="2193" y="2212"/>
                  <a:pt x="2190" y="2235"/>
                </a:cubicBezTo>
                <a:cubicBezTo>
                  <a:pt x="2184" y="2228"/>
                  <a:pt x="2177" y="2221"/>
                  <a:pt x="2169" y="2215"/>
                </a:cubicBezTo>
                <a:cubicBezTo>
                  <a:pt x="2179" y="2188"/>
                  <a:pt x="2205" y="2169"/>
                  <a:pt x="2235" y="2169"/>
                </a:cubicBezTo>
                <a:close/>
                <a:moveTo>
                  <a:pt x="2235" y="2119"/>
                </a:moveTo>
                <a:cubicBezTo>
                  <a:pt x="2235" y="2144"/>
                  <a:pt x="2235" y="2144"/>
                  <a:pt x="2235" y="2144"/>
                </a:cubicBezTo>
                <a:cubicBezTo>
                  <a:pt x="2196" y="2144"/>
                  <a:pt x="2163" y="2167"/>
                  <a:pt x="2148" y="2200"/>
                </a:cubicBezTo>
                <a:cubicBezTo>
                  <a:pt x="2141" y="2196"/>
                  <a:pt x="2133" y="2192"/>
                  <a:pt x="2126" y="2189"/>
                </a:cubicBezTo>
                <a:cubicBezTo>
                  <a:pt x="2145" y="2148"/>
                  <a:pt x="2187" y="2119"/>
                  <a:pt x="2235" y="2119"/>
                </a:cubicBezTo>
                <a:close/>
              </a:path>
            </a:pathLst>
          </a:custGeom>
          <a:solidFill>
            <a:schemeClr val="accent5">
              <a:lumMod val="40000"/>
              <a:lumOff val="60000"/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81" name="Freeform 6"/>
          <p:cNvSpPr>
            <a:spLocks noEditPoints="1"/>
          </p:cNvSpPr>
          <p:nvPr userDrawn="1"/>
        </p:nvSpPr>
        <p:spPr bwMode="auto">
          <a:xfrm>
            <a:off x="0" y="0"/>
            <a:ext cx="6096000" cy="6858000"/>
          </a:xfrm>
          <a:custGeom>
            <a:avLst/>
            <a:gdLst>
              <a:gd name="T0" fmla="*/ 2090 w 2235"/>
              <a:gd name="T1" fmla="*/ 1860 h 2241"/>
              <a:gd name="T2" fmla="*/ 2045 w 2235"/>
              <a:gd name="T3" fmla="*/ 1297 h 2241"/>
              <a:gd name="T4" fmla="*/ 2065 w 2235"/>
              <a:gd name="T5" fmla="*/ 870 h 2241"/>
              <a:gd name="T6" fmla="*/ 1886 w 2235"/>
              <a:gd name="T7" fmla="*/ 555 h 2241"/>
              <a:gd name="T8" fmla="*/ 2124 w 2235"/>
              <a:gd name="T9" fmla="*/ 0 h 2241"/>
              <a:gd name="T10" fmla="*/ 1794 w 2235"/>
              <a:gd name="T11" fmla="*/ 2215 h 2241"/>
              <a:gd name="T12" fmla="*/ 1507 w 2235"/>
              <a:gd name="T13" fmla="*/ 1992 h 2241"/>
              <a:gd name="T14" fmla="*/ 1860 w 2235"/>
              <a:gd name="T15" fmla="*/ 1820 h 2241"/>
              <a:gd name="T16" fmla="*/ 1354 w 2235"/>
              <a:gd name="T17" fmla="*/ 1682 h 2241"/>
              <a:gd name="T18" fmla="*/ 1563 w 2235"/>
              <a:gd name="T19" fmla="*/ 1565 h 2241"/>
              <a:gd name="T20" fmla="*/ 1750 w 2235"/>
              <a:gd name="T21" fmla="*/ 1442 h 2241"/>
              <a:gd name="T22" fmla="*/ 1442 w 2235"/>
              <a:gd name="T23" fmla="*/ 1239 h 2241"/>
              <a:gd name="T24" fmla="*/ 1673 w 2235"/>
              <a:gd name="T25" fmla="*/ 1048 h 2241"/>
              <a:gd name="T26" fmla="*/ 1880 w 2235"/>
              <a:gd name="T27" fmla="*/ 996 h 2241"/>
              <a:gd name="T28" fmla="*/ 1831 w 2235"/>
              <a:gd name="T29" fmla="*/ 804 h 2241"/>
              <a:gd name="T30" fmla="*/ 2018 w 2235"/>
              <a:gd name="T31" fmla="*/ 681 h 2241"/>
              <a:gd name="T32" fmla="*/ 1400 w 2235"/>
              <a:gd name="T33" fmla="*/ 457 h 2241"/>
              <a:gd name="T34" fmla="*/ 1673 w 2235"/>
              <a:gd name="T35" fmla="*/ 251 h 2241"/>
              <a:gd name="T36" fmla="*/ 1860 w 2235"/>
              <a:gd name="T37" fmla="*/ 203 h 2241"/>
              <a:gd name="T38" fmla="*/ 1381 w 2235"/>
              <a:gd name="T39" fmla="*/ 2241 h 2241"/>
              <a:gd name="T40" fmla="*/ 1192 w 2235"/>
              <a:gd name="T41" fmla="*/ 1814 h 2241"/>
              <a:gd name="T42" fmla="*/ 1411 w 2235"/>
              <a:gd name="T43" fmla="*/ 1316 h 2241"/>
              <a:gd name="T44" fmla="*/ 1256 w 2235"/>
              <a:gd name="T45" fmla="*/ 864 h 2241"/>
              <a:gd name="T46" fmla="*/ 1301 w 2235"/>
              <a:gd name="T47" fmla="*/ 301 h 2241"/>
              <a:gd name="T48" fmla="*/ 1222 w 2235"/>
              <a:gd name="T49" fmla="*/ 0 h 2241"/>
              <a:gd name="T50" fmla="*/ 1029 w 2235"/>
              <a:gd name="T51" fmla="*/ 2200 h 2241"/>
              <a:gd name="T52" fmla="*/ 677 w 2235"/>
              <a:gd name="T53" fmla="*/ 1966 h 2241"/>
              <a:gd name="T54" fmla="*/ 996 w 2235"/>
              <a:gd name="T55" fmla="*/ 1841 h 2241"/>
              <a:gd name="T56" fmla="*/ 1096 w 2235"/>
              <a:gd name="T57" fmla="*/ 1743 h 2241"/>
              <a:gd name="T58" fmla="*/ 930 w 2235"/>
              <a:gd name="T59" fmla="*/ 1445 h 2241"/>
              <a:gd name="T60" fmla="*/ 983 w 2235"/>
              <a:gd name="T61" fmla="*/ 1433 h 2241"/>
              <a:gd name="T62" fmla="*/ 634 w 2235"/>
              <a:gd name="T63" fmla="*/ 1193 h 2241"/>
              <a:gd name="T64" fmla="*/ 1039 w 2235"/>
              <a:gd name="T65" fmla="*/ 1067 h 2241"/>
              <a:gd name="T66" fmla="*/ 1071 w 2235"/>
              <a:gd name="T67" fmla="*/ 990 h 2241"/>
              <a:gd name="T68" fmla="*/ 744 w 2235"/>
              <a:gd name="T69" fmla="*/ 675 h 2241"/>
              <a:gd name="T70" fmla="*/ 950 w 2235"/>
              <a:gd name="T71" fmla="*/ 621 h 2241"/>
              <a:gd name="T72" fmla="*/ 902 w 2235"/>
              <a:gd name="T73" fmla="*/ 432 h 2241"/>
              <a:gd name="T74" fmla="*/ 771 w 2235"/>
              <a:gd name="T75" fmla="*/ 306 h 2241"/>
              <a:gd name="T76" fmla="*/ 1029 w 2235"/>
              <a:gd name="T77" fmla="*/ 208 h 2241"/>
              <a:gd name="T78" fmla="*/ 538 w 2235"/>
              <a:gd name="T79" fmla="*/ 2115 h 2241"/>
              <a:gd name="T80" fmla="*/ 558 w 2235"/>
              <a:gd name="T81" fmla="*/ 1694 h 2241"/>
              <a:gd name="T82" fmla="*/ 425 w 2235"/>
              <a:gd name="T83" fmla="*/ 1308 h 2241"/>
              <a:gd name="T84" fmla="*/ 449 w 2235"/>
              <a:gd name="T85" fmla="*/ 818 h 2241"/>
              <a:gd name="T86" fmla="*/ 668 w 2235"/>
              <a:gd name="T87" fmla="*/ 320 h 2241"/>
              <a:gd name="T88" fmla="*/ 0 w 2235"/>
              <a:gd name="T89" fmla="*/ 2220 h 2241"/>
              <a:gd name="T90" fmla="*/ 373 w 2235"/>
              <a:gd name="T91" fmla="*/ 2094 h 2241"/>
              <a:gd name="T92" fmla="*/ 0 w 2235"/>
              <a:gd name="T93" fmla="*/ 1870 h 2241"/>
              <a:gd name="T94" fmla="*/ 273 w 2235"/>
              <a:gd name="T95" fmla="*/ 1826 h 2241"/>
              <a:gd name="T96" fmla="*/ 307 w 2235"/>
              <a:gd name="T97" fmla="*/ 1717 h 2241"/>
              <a:gd name="T98" fmla="*/ 66 w 2235"/>
              <a:gd name="T99" fmla="*/ 1468 h 2241"/>
              <a:gd name="T100" fmla="*/ 166 w 2235"/>
              <a:gd name="T101" fmla="*/ 1368 h 2241"/>
              <a:gd name="T102" fmla="*/ 0 w 2235"/>
              <a:gd name="T103" fmla="*/ 1073 h 2241"/>
              <a:gd name="T104" fmla="*/ 53 w 2235"/>
              <a:gd name="T105" fmla="*/ 1059 h 2241"/>
              <a:gd name="T106" fmla="*/ 264 w 2235"/>
              <a:gd name="T107" fmla="*/ 944 h 2241"/>
              <a:gd name="T108" fmla="*/ 110 w 2235"/>
              <a:gd name="T109" fmla="*/ 695 h 2241"/>
              <a:gd name="T110" fmla="*/ 141 w 2235"/>
              <a:gd name="T111" fmla="*/ 615 h 2241"/>
              <a:gd name="T112" fmla="*/ 373 w 2235"/>
              <a:gd name="T113" fmla="*/ 427 h 2241"/>
              <a:gd name="T114" fmla="*/ 0 w 2235"/>
              <a:gd name="T115" fmla="*/ 249 h 2241"/>
              <a:gd name="T116" fmla="*/ 531 w 2235"/>
              <a:gd name="T117" fmla="*/ 183 h 2241"/>
              <a:gd name="T118" fmla="*/ 2077 w 2235"/>
              <a:gd name="T119" fmla="*/ 183 h 2241"/>
              <a:gd name="T120" fmla="*/ 2235 w 2235"/>
              <a:gd name="T121" fmla="*/ 950 h 2241"/>
              <a:gd name="T122" fmla="*/ 2077 w 2235"/>
              <a:gd name="T123" fmla="*/ 1428 h 2241"/>
              <a:gd name="T124" fmla="*/ 2169 w 2235"/>
              <a:gd name="T125" fmla="*/ 2215 h 2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235" h="2241">
                <a:moveTo>
                  <a:pt x="2235" y="2069"/>
                </a:moveTo>
                <a:cubicBezTo>
                  <a:pt x="2164" y="2069"/>
                  <a:pt x="2102" y="2113"/>
                  <a:pt x="2077" y="2175"/>
                </a:cubicBezTo>
                <a:cubicBezTo>
                  <a:pt x="2085" y="2176"/>
                  <a:pt x="2094" y="2178"/>
                  <a:pt x="2102" y="2180"/>
                </a:cubicBezTo>
                <a:cubicBezTo>
                  <a:pt x="2125" y="2129"/>
                  <a:pt x="2176" y="2094"/>
                  <a:pt x="2235" y="2094"/>
                </a:cubicBezTo>
                <a:cubicBezTo>
                  <a:pt x="2235" y="2069"/>
                  <a:pt x="2235" y="2069"/>
                  <a:pt x="2235" y="2069"/>
                </a:cubicBezTo>
                <a:close/>
                <a:moveTo>
                  <a:pt x="2045" y="2192"/>
                </a:moveTo>
                <a:cubicBezTo>
                  <a:pt x="2091" y="2192"/>
                  <a:pt x="2133" y="2211"/>
                  <a:pt x="2164" y="2241"/>
                </a:cubicBezTo>
                <a:cubicBezTo>
                  <a:pt x="2124" y="2241"/>
                  <a:pt x="2124" y="2241"/>
                  <a:pt x="2124" y="2241"/>
                </a:cubicBezTo>
                <a:cubicBezTo>
                  <a:pt x="2101" y="2226"/>
                  <a:pt x="2074" y="2217"/>
                  <a:pt x="2045" y="2217"/>
                </a:cubicBezTo>
                <a:cubicBezTo>
                  <a:pt x="2015" y="2217"/>
                  <a:pt x="1988" y="2226"/>
                  <a:pt x="1966" y="2241"/>
                </a:cubicBezTo>
                <a:cubicBezTo>
                  <a:pt x="1925" y="2241"/>
                  <a:pt x="1925" y="2241"/>
                  <a:pt x="1925" y="2241"/>
                </a:cubicBezTo>
                <a:cubicBezTo>
                  <a:pt x="1956" y="2211"/>
                  <a:pt x="1998" y="2192"/>
                  <a:pt x="2045" y="2192"/>
                </a:cubicBezTo>
                <a:close/>
                <a:moveTo>
                  <a:pt x="2045" y="2094"/>
                </a:moveTo>
                <a:cubicBezTo>
                  <a:pt x="2056" y="2094"/>
                  <a:pt x="2065" y="2103"/>
                  <a:pt x="2065" y="2114"/>
                </a:cubicBezTo>
                <a:cubicBezTo>
                  <a:pt x="2065" y="2115"/>
                  <a:pt x="2065" y="2115"/>
                  <a:pt x="2065" y="2115"/>
                </a:cubicBezTo>
                <a:cubicBezTo>
                  <a:pt x="2024" y="2115"/>
                  <a:pt x="2024" y="2115"/>
                  <a:pt x="2024" y="2115"/>
                </a:cubicBezTo>
                <a:cubicBezTo>
                  <a:pt x="2024" y="2115"/>
                  <a:pt x="2024" y="2115"/>
                  <a:pt x="2024" y="2114"/>
                </a:cubicBezTo>
                <a:cubicBezTo>
                  <a:pt x="2024" y="2103"/>
                  <a:pt x="2033" y="2094"/>
                  <a:pt x="2045" y="2094"/>
                </a:cubicBezTo>
                <a:close/>
                <a:moveTo>
                  <a:pt x="2045" y="2044"/>
                </a:moveTo>
                <a:cubicBezTo>
                  <a:pt x="2075" y="2044"/>
                  <a:pt x="2101" y="2063"/>
                  <a:pt x="2111" y="2090"/>
                </a:cubicBezTo>
                <a:cubicBezTo>
                  <a:pt x="2103" y="2095"/>
                  <a:pt x="2096" y="2102"/>
                  <a:pt x="2090" y="2109"/>
                </a:cubicBezTo>
                <a:cubicBezTo>
                  <a:pt x="2087" y="2086"/>
                  <a:pt x="2068" y="2069"/>
                  <a:pt x="2045" y="2069"/>
                </a:cubicBezTo>
                <a:cubicBezTo>
                  <a:pt x="2021" y="2069"/>
                  <a:pt x="2002" y="2086"/>
                  <a:pt x="2000" y="2109"/>
                </a:cubicBezTo>
                <a:cubicBezTo>
                  <a:pt x="1993" y="2102"/>
                  <a:pt x="1986" y="2095"/>
                  <a:pt x="1979" y="2090"/>
                </a:cubicBezTo>
                <a:cubicBezTo>
                  <a:pt x="1989" y="2063"/>
                  <a:pt x="2014" y="2044"/>
                  <a:pt x="2045" y="2044"/>
                </a:cubicBezTo>
                <a:close/>
                <a:moveTo>
                  <a:pt x="2045" y="1994"/>
                </a:moveTo>
                <a:cubicBezTo>
                  <a:pt x="2093" y="1994"/>
                  <a:pt x="2135" y="2022"/>
                  <a:pt x="2154" y="2063"/>
                </a:cubicBezTo>
                <a:cubicBezTo>
                  <a:pt x="2146" y="2067"/>
                  <a:pt x="2139" y="2070"/>
                  <a:pt x="2132" y="2075"/>
                </a:cubicBezTo>
                <a:cubicBezTo>
                  <a:pt x="2117" y="2042"/>
                  <a:pt x="2083" y="2019"/>
                  <a:pt x="2045" y="2019"/>
                </a:cubicBezTo>
                <a:cubicBezTo>
                  <a:pt x="2006" y="2019"/>
                  <a:pt x="1973" y="2042"/>
                  <a:pt x="1958" y="2075"/>
                </a:cubicBezTo>
                <a:cubicBezTo>
                  <a:pt x="1950" y="2070"/>
                  <a:pt x="1943" y="2067"/>
                  <a:pt x="1935" y="2063"/>
                </a:cubicBezTo>
                <a:cubicBezTo>
                  <a:pt x="1954" y="2022"/>
                  <a:pt x="1996" y="1994"/>
                  <a:pt x="2045" y="1994"/>
                </a:cubicBezTo>
                <a:close/>
                <a:moveTo>
                  <a:pt x="2045" y="1943"/>
                </a:moveTo>
                <a:cubicBezTo>
                  <a:pt x="1973" y="1943"/>
                  <a:pt x="1912" y="1987"/>
                  <a:pt x="1886" y="2049"/>
                </a:cubicBezTo>
                <a:cubicBezTo>
                  <a:pt x="1895" y="2051"/>
                  <a:pt x="1903" y="2052"/>
                  <a:pt x="1911" y="2055"/>
                </a:cubicBezTo>
                <a:cubicBezTo>
                  <a:pt x="1934" y="2004"/>
                  <a:pt x="1985" y="1968"/>
                  <a:pt x="2045" y="1968"/>
                </a:cubicBezTo>
                <a:cubicBezTo>
                  <a:pt x="2104" y="1968"/>
                  <a:pt x="2155" y="2004"/>
                  <a:pt x="2178" y="2055"/>
                </a:cubicBezTo>
                <a:cubicBezTo>
                  <a:pt x="2186" y="2052"/>
                  <a:pt x="2194" y="2051"/>
                  <a:pt x="2203" y="2049"/>
                </a:cubicBezTo>
                <a:cubicBezTo>
                  <a:pt x="2177" y="1987"/>
                  <a:pt x="2116" y="1943"/>
                  <a:pt x="2045" y="1943"/>
                </a:cubicBezTo>
                <a:close/>
                <a:moveTo>
                  <a:pt x="2045" y="1845"/>
                </a:moveTo>
                <a:cubicBezTo>
                  <a:pt x="2056" y="1845"/>
                  <a:pt x="2065" y="1854"/>
                  <a:pt x="2065" y="1865"/>
                </a:cubicBezTo>
                <a:cubicBezTo>
                  <a:pt x="2065" y="1866"/>
                  <a:pt x="2065" y="1866"/>
                  <a:pt x="2065" y="1866"/>
                </a:cubicBezTo>
                <a:cubicBezTo>
                  <a:pt x="2024" y="1866"/>
                  <a:pt x="2024" y="1866"/>
                  <a:pt x="2024" y="1866"/>
                </a:cubicBezTo>
                <a:cubicBezTo>
                  <a:pt x="2024" y="1866"/>
                  <a:pt x="2024" y="1866"/>
                  <a:pt x="2024" y="1865"/>
                </a:cubicBezTo>
                <a:cubicBezTo>
                  <a:pt x="2024" y="1854"/>
                  <a:pt x="2033" y="1845"/>
                  <a:pt x="2045" y="1845"/>
                </a:cubicBezTo>
                <a:close/>
                <a:moveTo>
                  <a:pt x="2045" y="1795"/>
                </a:moveTo>
                <a:cubicBezTo>
                  <a:pt x="2014" y="1795"/>
                  <a:pt x="1989" y="1814"/>
                  <a:pt x="1979" y="1841"/>
                </a:cubicBezTo>
                <a:cubicBezTo>
                  <a:pt x="1986" y="1847"/>
                  <a:pt x="1993" y="1853"/>
                  <a:pt x="2000" y="1860"/>
                </a:cubicBezTo>
                <a:cubicBezTo>
                  <a:pt x="2002" y="1838"/>
                  <a:pt x="2021" y="1820"/>
                  <a:pt x="2045" y="1820"/>
                </a:cubicBezTo>
                <a:cubicBezTo>
                  <a:pt x="2068" y="1820"/>
                  <a:pt x="2087" y="1837"/>
                  <a:pt x="2090" y="1860"/>
                </a:cubicBezTo>
                <a:cubicBezTo>
                  <a:pt x="2096" y="1853"/>
                  <a:pt x="2103" y="1846"/>
                  <a:pt x="2111" y="1841"/>
                </a:cubicBezTo>
                <a:cubicBezTo>
                  <a:pt x="2101" y="1814"/>
                  <a:pt x="2075" y="1795"/>
                  <a:pt x="2045" y="1795"/>
                </a:cubicBezTo>
                <a:close/>
                <a:moveTo>
                  <a:pt x="2045" y="1745"/>
                </a:moveTo>
                <a:cubicBezTo>
                  <a:pt x="2093" y="1745"/>
                  <a:pt x="2135" y="1773"/>
                  <a:pt x="2154" y="1814"/>
                </a:cubicBezTo>
                <a:cubicBezTo>
                  <a:pt x="2146" y="1818"/>
                  <a:pt x="2139" y="1821"/>
                  <a:pt x="2132" y="1826"/>
                </a:cubicBezTo>
                <a:cubicBezTo>
                  <a:pt x="2117" y="1793"/>
                  <a:pt x="2083" y="1770"/>
                  <a:pt x="2045" y="1770"/>
                </a:cubicBezTo>
                <a:cubicBezTo>
                  <a:pt x="2006" y="1770"/>
                  <a:pt x="1973" y="1793"/>
                  <a:pt x="1958" y="1826"/>
                </a:cubicBezTo>
                <a:cubicBezTo>
                  <a:pt x="1950" y="1821"/>
                  <a:pt x="1943" y="1818"/>
                  <a:pt x="1935" y="1814"/>
                </a:cubicBezTo>
                <a:cubicBezTo>
                  <a:pt x="1954" y="1773"/>
                  <a:pt x="1996" y="1745"/>
                  <a:pt x="2045" y="1745"/>
                </a:cubicBezTo>
                <a:close/>
                <a:moveTo>
                  <a:pt x="2045" y="1694"/>
                </a:moveTo>
                <a:cubicBezTo>
                  <a:pt x="2116" y="1694"/>
                  <a:pt x="2177" y="1738"/>
                  <a:pt x="2203" y="1800"/>
                </a:cubicBezTo>
                <a:cubicBezTo>
                  <a:pt x="2194" y="1802"/>
                  <a:pt x="2186" y="1803"/>
                  <a:pt x="2178" y="1806"/>
                </a:cubicBezTo>
                <a:cubicBezTo>
                  <a:pt x="2155" y="1755"/>
                  <a:pt x="2104" y="1719"/>
                  <a:pt x="2045" y="1719"/>
                </a:cubicBezTo>
                <a:cubicBezTo>
                  <a:pt x="1985" y="1719"/>
                  <a:pt x="1934" y="1755"/>
                  <a:pt x="1911" y="1806"/>
                </a:cubicBezTo>
                <a:cubicBezTo>
                  <a:pt x="1903" y="1803"/>
                  <a:pt x="1895" y="1802"/>
                  <a:pt x="1886" y="1800"/>
                </a:cubicBezTo>
                <a:cubicBezTo>
                  <a:pt x="1912" y="1738"/>
                  <a:pt x="1973" y="1694"/>
                  <a:pt x="2045" y="1694"/>
                </a:cubicBezTo>
                <a:close/>
                <a:moveTo>
                  <a:pt x="2045" y="1596"/>
                </a:moveTo>
                <a:cubicBezTo>
                  <a:pt x="2056" y="1596"/>
                  <a:pt x="2065" y="1605"/>
                  <a:pt x="2065" y="1616"/>
                </a:cubicBezTo>
                <a:cubicBezTo>
                  <a:pt x="2065" y="1617"/>
                  <a:pt x="2065" y="1617"/>
                  <a:pt x="2065" y="1617"/>
                </a:cubicBezTo>
                <a:cubicBezTo>
                  <a:pt x="2024" y="1617"/>
                  <a:pt x="2024" y="1617"/>
                  <a:pt x="2024" y="1617"/>
                </a:cubicBezTo>
                <a:cubicBezTo>
                  <a:pt x="2024" y="1617"/>
                  <a:pt x="2024" y="1617"/>
                  <a:pt x="2024" y="1616"/>
                </a:cubicBezTo>
                <a:cubicBezTo>
                  <a:pt x="2024" y="1605"/>
                  <a:pt x="2033" y="1596"/>
                  <a:pt x="2045" y="1596"/>
                </a:cubicBezTo>
                <a:close/>
                <a:moveTo>
                  <a:pt x="2045" y="1546"/>
                </a:moveTo>
                <a:cubicBezTo>
                  <a:pt x="2014" y="1546"/>
                  <a:pt x="1989" y="1565"/>
                  <a:pt x="1979" y="1592"/>
                </a:cubicBezTo>
                <a:cubicBezTo>
                  <a:pt x="1986" y="1598"/>
                  <a:pt x="1993" y="1604"/>
                  <a:pt x="2000" y="1611"/>
                </a:cubicBezTo>
                <a:cubicBezTo>
                  <a:pt x="2002" y="1589"/>
                  <a:pt x="2021" y="1571"/>
                  <a:pt x="2045" y="1571"/>
                </a:cubicBezTo>
                <a:cubicBezTo>
                  <a:pt x="2068" y="1571"/>
                  <a:pt x="2087" y="1589"/>
                  <a:pt x="2090" y="1611"/>
                </a:cubicBezTo>
                <a:cubicBezTo>
                  <a:pt x="2096" y="1604"/>
                  <a:pt x="2103" y="1598"/>
                  <a:pt x="2111" y="1592"/>
                </a:cubicBezTo>
                <a:cubicBezTo>
                  <a:pt x="2101" y="1565"/>
                  <a:pt x="2075" y="1546"/>
                  <a:pt x="2045" y="1546"/>
                </a:cubicBezTo>
                <a:close/>
                <a:moveTo>
                  <a:pt x="2045" y="1496"/>
                </a:moveTo>
                <a:cubicBezTo>
                  <a:pt x="2093" y="1496"/>
                  <a:pt x="2135" y="1524"/>
                  <a:pt x="2154" y="1565"/>
                </a:cubicBezTo>
                <a:cubicBezTo>
                  <a:pt x="2146" y="1569"/>
                  <a:pt x="2139" y="1572"/>
                  <a:pt x="2132" y="1577"/>
                </a:cubicBezTo>
                <a:cubicBezTo>
                  <a:pt x="2117" y="1544"/>
                  <a:pt x="2083" y="1521"/>
                  <a:pt x="2045" y="1521"/>
                </a:cubicBezTo>
                <a:cubicBezTo>
                  <a:pt x="2006" y="1521"/>
                  <a:pt x="1973" y="1544"/>
                  <a:pt x="1958" y="1577"/>
                </a:cubicBezTo>
                <a:cubicBezTo>
                  <a:pt x="1950" y="1573"/>
                  <a:pt x="1943" y="1569"/>
                  <a:pt x="1935" y="1565"/>
                </a:cubicBezTo>
                <a:cubicBezTo>
                  <a:pt x="1954" y="1524"/>
                  <a:pt x="1996" y="1496"/>
                  <a:pt x="2045" y="1496"/>
                </a:cubicBezTo>
                <a:close/>
                <a:moveTo>
                  <a:pt x="2045" y="1445"/>
                </a:moveTo>
                <a:cubicBezTo>
                  <a:pt x="2116" y="1445"/>
                  <a:pt x="2177" y="1489"/>
                  <a:pt x="2203" y="1551"/>
                </a:cubicBezTo>
                <a:cubicBezTo>
                  <a:pt x="2194" y="1553"/>
                  <a:pt x="2186" y="1554"/>
                  <a:pt x="2178" y="1557"/>
                </a:cubicBezTo>
                <a:cubicBezTo>
                  <a:pt x="2155" y="1506"/>
                  <a:pt x="2104" y="1470"/>
                  <a:pt x="2045" y="1470"/>
                </a:cubicBezTo>
                <a:cubicBezTo>
                  <a:pt x="1985" y="1470"/>
                  <a:pt x="1934" y="1506"/>
                  <a:pt x="1911" y="1557"/>
                </a:cubicBezTo>
                <a:cubicBezTo>
                  <a:pt x="1903" y="1554"/>
                  <a:pt x="1895" y="1553"/>
                  <a:pt x="1886" y="1551"/>
                </a:cubicBezTo>
                <a:cubicBezTo>
                  <a:pt x="1912" y="1489"/>
                  <a:pt x="1973" y="1445"/>
                  <a:pt x="2045" y="1445"/>
                </a:cubicBezTo>
                <a:close/>
                <a:moveTo>
                  <a:pt x="2045" y="1347"/>
                </a:moveTo>
                <a:cubicBezTo>
                  <a:pt x="2056" y="1347"/>
                  <a:pt x="2065" y="1356"/>
                  <a:pt x="2065" y="1367"/>
                </a:cubicBezTo>
                <a:cubicBezTo>
                  <a:pt x="2065" y="1368"/>
                  <a:pt x="2065" y="1368"/>
                  <a:pt x="2065" y="1368"/>
                </a:cubicBezTo>
                <a:cubicBezTo>
                  <a:pt x="2024" y="1368"/>
                  <a:pt x="2024" y="1368"/>
                  <a:pt x="2024" y="1368"/>
                </a:cubicBezTo>
                <a:cubicBezTo>
                  <a:pt x="2024" y="1368"/>
                  <a:pt x="2024" y="1368"/>
                  <a:pt x="2024" y="1367"/>
                </a:cubicBezTo>
                <a:cubicBezTo>
                  <a:pt x="2024" y="1356"/>
                  <a:pt x="2033" y="1347"/>
                  <a:pt x="2045" y="1347"/>
                </a:cubicBezTo>
                <a:close/>
                <a:moveTo>
                  <a:pt x="2045" y="1297"/>
                </a:moveTo>
                <a:cubicBezTo>
                  <a:pt x="2014" y="1297"/>
                  <a:pt x="1989" y="1316"/>
                  <a:pt x="1979" y="1343"/>
                </a:cubicBezTo>
                <a:cubicBezTo>
                  <a:pt x="1986" y="1349"/>
                  <a:pt x="1993" y="1355"/>
                  <a:pt x="2000" y="1362"/>
                </a:cubicBezTo>
                <a:cubicBezTo>
                  <a:pt x="2002" y="1340"/>
                  <a:pt x="2021" y="1322"/>
                  <a:pt x="2045" y="1322"/>
                </a:cubicBezTo>
                <a:cubicBezTo>
                  <a:pt x="2068" y="1322"/>
                  <a:pt x="2087" y="1340"/>
                  <a:pt x="2090" y="1362"/>
                </a:cubicBezTo>
                <a:cubicBezTo>
                  <a:pt x="2096" y="1355"/>
                  <a:pt x="2103" y="1349"/>
                  <a:pt x="2111" y="1343"/>
                </a:cubicBezTo>
                <a:cubicBezTo>
                  <a:pt x="2101" y="1316"/>
                  <a:pt x="2075" y="1297"/>
                  <a:pt x="2045" y="1297"/>
                </a:cubicBezTo>
                <a:close/>
                <a:moveTo>
                  <a:pt x="2045" y="1247"/>
                </a:moveTo>
                <a:cubicBezTo>
                  <a:pt x="2093" y="1247"/>
                  <a:pt x="2135" y="1275"/>
                  <a:pt x="2154" y="1316"/>
                </a:cubicBezTo>
                <a:cubicBezTo>
                  <a:pt x="2146" y="1320"/>
                  <a:pt x="2139" y="1324"/>
                  <a:pt x="2132" y="1328"/>
                </a:cubicBezTo>
                <a:cubicBezTo>
                  <a:pt x="2117" y="1295"/>
                  <a:pt x="2083" y="1272"/>
                  <a:pt x="2045" y="1272"/>
                </a:cubicBezTo>
                <a:cubicBezTo>
                  <a:pt x="2006" y="1272"/>
                  <a:pt x="1973" y="1295"/>
                  <a:pt x="1958" y="1328"/>
                </a:cubicBezTo>
                <a:cubicBezTo>
                  <a:pt x="1950" y="1324"/>
                  <a:pt x="1943" y="1320"/>
                  <a:pt x="1935" y="1316"/>
                </a:cubicBezTo>
                <a:cubicBezTo>
                  <a:pt x="1954" y="1275"/>
                  <a:pt x="1996" y="1247"/>
                  <a:pt x="2045" y="1247"/>
                </a:cubicBezTo>
                <a:close/>
                <a:moveTo>
                  <a:pt x="2045" y="1196"/>
                </a:moveTo>
                <a:cubicBezTo>
                  <a:pt x="2116" y="1196"/>
                  <a:pt x="2177" y="1240"/>
                  <a:pt x="2203" y="1302"/>
                </a:cubicBezTo>
                <a:cubicBezTo>
                  <a:pt x="2194" y="1304"/>
                  <a:pt x="2186" y="1305"/>
                  <a:pt x="2178" y="1308"/>
                </a:cubicBezTo>
                <a:cubicBezTo>
                  <a:pt x="2155" y="1257"/>
                  <a:pt x="2104" y="1221"/>
                  <a:pt x="2045" y="1221"/>
                </a:cubicBezTo>
                <a:cubicBezTo>
                  <a:pt x="1985" y="1221"/>
                  <a:pt x="1934" y="1257"/>
                  <a:pt x="1911" y="1308"/>
                </a:cubicBezTo>
                <a:cubicBezTo>
                  <a:pt x="1903" y="1305"/>
                  <a:pt x="1895" y="1304"/>
                  <a:pt x="1886" y="1302"/>
                </a:cubicBezTo>
                <a:cubicBezTo>
                  <a:pt x="1912" y="1240"/>
                  <a:pt x="1973" y="1196"/>
                  <a:pt x="2045" y="1196"/>
                </a:cubicBezTo>
                <a:close/>
                <a:moveTo>
                  <a:pt x="2045" y="1098"/>
                </a:moveTo>
                <a:cubicBezTo>
                  <a:pt x="2056" y="1098"/>
                  <a:pt x="2065" y="1107"/>
                  <a:pt x="2065" y="1119"/>
                </a:cubicBezTo>
                <a:cubicBezTo>
                  <a:pt x="2065" y="1119"/>
                  <a:pt x="2065" y="1119"/>
                  <a:pt x="2065" y="1119"/>
                </a:cubicBezTo>
                <a:cubicBezTo>
                  <a:pt x="2024" y="1119"/>
                  <a:pt x="2024" y="1119"/>
                  <a:pt x="2024" y="1119"/>
                </a:cubicBezTo>
                <a:cubicBezTo>
                  <a:pt x="2024" y="1119"/>
                  <a:pt x="2024" y="1119"/>
                  <a:pt x="2024" y="1119"/>
                </a:cubicBezTo>
                <a:cubicBezTo>
                  <a:pt x="2024" y="1107"/>
                  <a:pt x="2033" y="1098"/>
                  <a:pt x="2045" y="1098"/>
                </a:cubicBezTo>
                <a:close/>
                <a:moveTo>
                  <a:pt x="2045" y="1048"/>
                </a:moveTo>
                <a:cubicBezTo>
                  <a:pt x="2014" y="1048"/>
                  <a:pt x="1989" y="1067"/>
                  <a:pt x="1979" y="1094"/>
                </a:cubicBezTo>
                <a:cubicBezTo>
                  <a:pt x="1986" y="1100"/>
                  <a:pt x="1993" y="1106"/>
                  <a:pt x="2000" y="1113"/>
                </a:cubicBezTo>
                <a:cubicBezTo>
                  <a:pt x="2002" y="1091"/>
                  <a:pt x="2021" y="1073"/>
                  <a:pt x="2045" y="1073"/>
                </a:cubicBezTo>
                <a:cubicBezTo>
                  <a:pt x="2068" y="1073"/>
                  <a:pt x="2087" y="1091"/>
                  <a:pt x="2090" y="1113"/>
                </a:cubicBezTo>
                <a:cubicBezTo>
                  <a:pt x="2096" y="1106"/>
                  <a:pt x="2103" y="1100"/>
                  <a:pt x="2111" y="1094"/>
                </a:cubicBezTo>
                <a:cubicBezTo>
                  <a:pt x="2101" y="1067"/>
                  <a:pt x="2075" y="1048"/>
                  <a:pt x="2045" y="1048"/>
                </a:cubicBezTo>
                <a:close/>
                <a:moveTo>
                  <a:pt x="2045" y="998"/>
                </a:moveTo>
                <a:cubicBezTo>
                  <a:pt x="2093" y="998"/>
                  <a:pt x="2135" y="1026"/>
                  <a:pt x="2154" y="1067"/>
                </a:cubicBezTo>
                <a:cubicBezTo>
                  <a:pt x="2146" y="1071"/>
                  <a:pt x="2139" y="1075"/>
                  <a:pt x="2132" y="1079"/>
                </a:cubicBezTo>
                <a:cubicBezTo>
                  <a:pt x="2117" y="1046"/>
                  <a:pt x="2083" y="1023"/>
                  <a:pt x="2045" y="1023"/>
                </a:cubicBezTo>
                <a:cubicBezTo>
                  <a:pt x="2006" y="1023"/>
                  <a:pt x="1973" y="1046"/>
                  <a:pt x="1958" y="1079"/>
                </a:cubicBezTo>
                <a:cubicBezTo>
                  <a:pt x="1950" y="1075"/>
                  <a:pt x="1943" y="1071"/>
                  <a:pt x="1935" y="1067"/>
                </a:cubicBezTo>
                <a:cubicBezTo>
                  <a:pt x="1954" y="1026"/>
                  <a:pt x="1996" y="998"/>
                  <a:pt x="2045" y="998"/>
                </a:cubicBezTo>
                <a:close/>
                <a:moveTo>
                  <a:pt x="2045" y="947"/>
                </a:moveTo>
                <a:cubicBezTo>
                  <a:pt x="2116" y="947"/>
                  <a:pt x="2177" y="991"/>
                  <a:pt x="2203" y="1053"/>
                </a:cubicBezTo>
                <a:cubicBezTo>
                  <a:pt x="2194" y="1055"/>
                  <a:pt x="2186" y="1056"/>
                  <a:pt x="2178" y="1059"/>
                </a:cubicBezTo>
                <a:cubicBezTo>
                  <a:pt x="2155" y="1008"/>
                  <a:pt x="2104" y="972"/>
                  <a:pt x="2045" y="972"/>
                </a:cubicBezTo>
                <a:cubicBezTo>
                  <a:pt x="1985" y="972"/>
                  <a:pt x="1934" y="1008"/>
                  <a:pt x="1911" y="1059"/>
                </a:cubicBezTo>
                <a:cubicBezTo>
                  <a:pt x="1903" y="1056"/>
                  <a:pt x="1895" y="1055"/>
                  <a:pt x="1886" y="1053"/>
                </a:cubicBezTo>
                <a:cubicBezTo>
                  <a:pt x="1912" y="991"/>
                  <a:pt x="1973" y="947"/>
                  <a:pt x="2045" y="947"/>
                </a:cubicBezTo>
                <a:close/>
                <a:moveTo>
                  <a:pt x="2045" y="849"/>
                </a:moveTo>
                <a:cubicBezTo>
                  <a:pt x="2056" y="849"/>
                  <a:pt x="2065" y="858"/>
                  <a:pt x="2065" y="870"/>
                </a:cubicBezTo>
                <a:cubicBezTo>
                  <a:pt x="2065" y="870"/>
                  <a:pt x="2065" y="870"/>
                  <a:pt x="2065" y="870"/>
                </a:cubicBezTo>
                <a:cubicBezTo>
                  <a:pt x="2024" y="870"/>
                  <a:pt x="2024" y="870"/>
                  <a:pt x="2024" y="870"/>
                </a:cubicBezTo>
                <a:cubicBezTo>
                  <a:pt x="2024" y="870"/>
                  <a:pt x="2024" y="870"/>
                  <a:pt x="2024" y="870"/>
                </a:cubicBezTo>
                <a:cubicBezTo>
                  <a:pt x="2024" y="858"/>
                  <a:pt x="2033" y="849"/>
                  <a:pt x="2045" y="849"/>
                </a:cubicBezTo>
                <a:close/>
                <a:moveTo>
                  <a:pt x="2045" y="799"/>
                </a:moveTo>
                <a:cubicBezTo>
                  <a:pt x="2014" y="799"/>
                  <a:pt x="1989" y="818"/>
                  <a:pt x="1979" y="845"/>
                </a:cubicBezTo>
                <a:cubicBezTo>
                  <a:pt x="1986" y="851"/>
                  <a:pt x="1993" y="857"/>
                  <a:pt x="2000" y="864"/>
                </a:cubicBezTo>
                <a:cubicBezTo>
                  <a:pt x="2002" y="842"/>
                  <a:pt x="2021" y="824"/>
                  <a:pt x="2045" y="824"/>
                </a:cubicBezTo>
                <a:cubicBezTo>
                  <a:pt x="2068" y="824"/>
                  <a:pt x="2087" y="842"/>
                  <a:pt x="2090" y="864"/>
                </a:cubicBezTo>
                <a:cubicBezTo>
                  <a:pt x="2096" y="857"/>
                  <a:pt x="2103" y="851"/>
                  <a:pt x="2111" y="845"/>
                </a:cubicBezTo>
                <a:cubicBezTo>
                  <a:pt x="2101" y="818"/>
                  <a:pt x="2075" y="799"/>
                  <a:pt x="2045" y="799"/>
                </a:cubicBezTo>
                <a:close/>
                <a:moveTo>
                  <a:pt x="2045" y="749"/>
                </a:moveTo>
                <a:cubicBezTo>
                  <a:pt x="2093" y="749"/>
                  <a:pt x="2135" y="777"/>
                  <a:pt x="2154" y="818"/>
                </a:cubicBezTo>
                <a:cubicBezTo>
                  <a:pt x="2146" y="822"/>
                  <a:pt x="2139" y="826"/>
                  <a:pt x="2132" y="830"/>
                </a:cubicBezTo>
                <a:cubicBezTo>
                  <a:pt x="2117" y="797"/>
                  <a:pt x="2083" y="774"/>
                  <a:pt x="2045" y="774"/>
                </a:cubicBezTo>
                <a:cubicBezTo>
                  <a:pt x="2006" y="774"/>
                  <a:pt x="1973" y="797"/>
                  <a:pt x="1958" y="830"/>
                </a:cubicBezTo>
                <a:cubicBezTo>
                  <a:pt x="1950" y="826"/>
                  <a:pt x="1943" y="822"/>
                  <a:pt x="1935" y="818"/>
                </a:cubicBezTo>
                <a:cubicBezTo>
                  <a:pt x="1954" y="777"/>
                  <a:pt x="1996" y="749"/>
                  <a:pt x="2045" y="749"/>
                </a:cubicBezTo>
                <a:close/>
                <a:moveTo>
                  <a:pt x="2045" y="698"/>
                </a:moveTo>
                <a:cubicBezTo>
                  <a:pt x="2116" y="698"/>
                  <a:pt x="2177" y="742"/>
                  <a:pt x="2203" y="804"/>
                </a:cubicBezTo>
                <a:cubicBezTo>
                  <a:pt x="2194" y="806"/>
                  <a:pt x="2186" y="807"/>
                  <a:pt x="2178" y="810"/>
                </a:cubicBezTo>
                <a:cubicBezTo>
                  <a:pt x="2155" y="759"/>
                  <a:pt x="2104" y="723"/>
                  <a:pt x="2045" y="723"/>
                </a:cubicBezTo>
                <a:cubicBezTo>
                  <a:pt x="1985" y="723"/>
                  <a:pt x="1934" y="759"/>
                  <a:pt x="1911" y="810"/>
                </a:cubicBezTo>
                <a:cubicBezTo>
                  <a:pt x="1903" y="807"/>
                  <a:pt x="1895" y="806"/>
                  <a:pt x="1886" y="804"/>
                </a:cubicBezTo>
                <a:cubicBezTo>
                  <a:pt x="1912" y="742"/>
                  <a:pt x="1973" y="698"/>
                  <a:pt x="2045" y="698"/>
                </a:cubicBezTo>
                <a:close/>
                <a:moveTo>
                  <a:pt x="2045" y="600"/>
                </a:moveTo>
                <a:cubicBezTo>
                  <a:pt x="2056" y="600"/>
                  <a:pt x="2065" y="609"/>
                  <a:pt x="2065" y="621"/>
                </a:cubicBezTo>
                <a:cubicBezTo>
                  <a:pt x="2065" y="621"/>
                  <a:pt x="2065" y="621"/>
                  <a:pt x="2065" y="621"/>
                </a:cubicBezTo>
                <a:cubicBezTo>
                  <a:pt x="2024" y="621"/>
                  <a:pt x="2024" y="621"/>
                  <a:pt x="2024" y="621"/>
                </a:cubicBezTo>
                <a:cubicBezTo>
                  <a:pt x="2024" y="621"/>
                  <a:pt x="2024" y="621"/>
                  <a:pt x="2024" y="621"/>
                </a:cubicBezTo>
                <a:cubicBezTo>
                  <a:pt x="2024" y="609"/>
                  <a:pt x="2033" y="600"/>
                  <a:pt x="2045" y="600"/>
                </a:cubicBezTo>
                <a:close/>
                <a:moveTo>
                  <a:pt x="2045" y="550"/>
                </a:moveTo>
                <a:cubicBezTo>
                  <a:pt x="2014" y="550"/>
                  <a:pt x="1989" y="569"/>
                  <a:pt x="1979" y="596"/>
                </a:cubicBezTo>
                <a:cubicBezTo>
                  <a:pt x="1986" y="602"/>
                  <a:pt x="1993" y="608"/>
                  <a:pt x="2000" y="615"/>
                </a:cubicBezTo>
                <a:cubicBezTo>
                  <a:pt x="2002" y="593"/>
                  <a:pt x="2021" y="575"/>
                  <a:pt x="2045" y="575"/>
                </a:cubicBezTo>
                <a:cubicBezTo>
                  <a:pt x="2068" y="575"/>
                  <a:pt x="2087" y="593"/>
                  <a:pt x="2090" y="615"/>
                </a:cubicBezTo>
                <a:cubicBezTo>
                  <a:pt x="2096" y="608"/>
                  <a:pt x="2103" y="602"/>
                  <a:pt x="2111" y="596"/>
                </a:cubicBezTo>
                <a:cubicBezTo>
                  <a:pt x="2101" y="569"/>
                  <a:pt x="2075" y="550"/>
                  <a:pt x="2045" y="550"/>
                </a:cubicBezTo>
                <a:close/>
                <a:moveTo>
                  <a:pt x="2045" y="500"/>
                </a:moveTo>
                <a:cubicBezTo>
                  <a:pt x="2093" y="500"/>
                  <a:pt x="2135" y="528"/>
                  <a:pt x="2154" y="569"/>
                </a:cubicBezTo>
                <a:cubicBezTo>
                  <a:pt x="2146" y="573"/>
                  <a:pt x="2139" y="577"/>
                  <a:pt x="2132" y="581"/>
                </a:cubicBezTo>
                <a:cubicBezTo>
                  <a:pt x="2117" y="548"/>
                  <a:pt x="2083" y="525"/>
                  <a:pt x="2045" y="525"/>
                </a:cubicBezTo>
                <a:cubicBezTo>
                  <a:pt x="2006" y="525"/>
                  <a:pt x="1973" y="548"/>
                  <a:pt x="1958" y="581"/>
                </a:cubicBezTo>
                <a:cubicBezTo>
                  <a:pt x="1950" y="577"/>
                  <a:pt x="1943" y="573"/>
                  <a:pt x="1935" y="569"/>
                </a:cubicBezTo>
                <a:cubicBezTo>
                  <a:pt x="1954" y="528"/>
                  <a:pt x="1996" y="500"/>
                  <a:pt x="2045" y="500"/>
                </a:cubicBezTo>
                <a:close/>
                <a:moveTo>
                  <a:pt x="2045" y="449"/>
                </a:moveTo>
                <a:cubicBezTo>
                  <a:pt x="2116" y="449"/>
                  <a:pt x="2177" y="493"/>
                  <a:pt x="2203" y="555"/>
                </a:cubicBezTo>
                <a:cubicBezTo>
                  <a:pt x="2194" y="557"/>
                  <a:pt x="2186" y="558"/>
                  <a:pt x="2178" y="561"/>
                </a:cubicBezTo>
                <a:cubicBezTo>
                  <a:pt x="2155" y="510"/>
                  <a:pt x="2104" y="475"/>
                  <a:pt x="2045" y="475"/>
                </a:cubicBezTo>
                <a:cubicBezTo>
                  <a:pt x="1985" y="475"/>
                  <a:pt x="1934" y="510"/>
                  <a:pt x="1911" y="561"/>
                </a:cubicBezTo>
                <a:cubicBezTo>
                  <a:pt x="1903" y="558"/>
                  <a:pt x="1895" y="557"/>
                  <a:pt x="1886" y="555"/>
                </a:cubicBezTo>
                <a:cubicBezTo>
                  <a:pt x="1912" y="493"/>
                  <a:pt x="1973" y="449"/>
                  <a:pt x="2045" y="449"/>
                </a:cubicBezTo>
                <a:close/>
                <a:moveTo>
                  <a:pt x="2045" y="351"/>
                </a:moveTo>
                <a:cubicBezTo>
                  <a:pt x="2056" y="351"/>
                  <a:pt x="2065" y="360"/>
                  <a:pt x="2065" y="372"/>
                </a:cubicBezTo>
                <a:cubicBezTo>
                  <a:pt x="2065" y="372"/>
                  <a:pt x="2065" y="372"/>
                  <a:pt x="2065" y="372"/>
                </a:cubicBezTo>
                <a:cubicBezTo>
                  <a:pt x="2024" y="372"/>
                  <a:pt x="2024" y="372"/>
                  <a:pt x="2024" y="372"/>
                </a:cubicBezTo>
                <a:cubicBezTo>
                  <a:pt x="2024" y="372"/>
                  <a:pt x="2024" y="372"/>
                  <a:pt x="2024" y="372"/>
                </a:cubicBezTo>
                <a:cubicBezTo>
                  <a:pt x="2024" y="360"/>
                  <a:pt x="2033" y="351"/>
                  <a:pt x="2045" y="351"/>
                </a:cubicBezTo>
                <a:close/>
                <a:moveTo>
                  <a:pt x="2045" y="301"/>
                </a:moveTo>
                <a:cubicBezTo>
                  <a:pt x="2014" y="301"/>
                  <a:pt x="1989" y="320"/>
                  <a:pt x="1979" y="347"/>
                </a:cubicBezTo>
                <a:cubicBezTo>
                  <a:pt x="1986" y="353"/>
                  <a:pt x="1993" y="359"/>
                  <a:pt x="2000" y="366"/>
                </a:cubicBezTo>
                <a:cubicBezTo>
                  <a:pt x="2002" y="344"/>
                  <a:pt x="2021" y="326"/>
                  <a:pt x="2045" y="326"/>
                </a:cubicBezTo>
                <a:cubicBezTo>
                  <a:pt x="2068" y="326"/>
                  <a:pt x="2087" y="344"/>
                  <a:pt x="2090" y="366"/>
                </a:cubicBezTo>
                <a:cubicBezTo>
                  <a:pt x="2096" y="359"/>
                  <a:pt x="2103" y="353"/>
                  <a:pt x="2111" y="347"/>
                </a:cubicBezTo>
                <a:cubicBezTo>
                  <a:pt x="2101" y="320"/>
                  <a:pt x="2075" y="301"/>
                  <a:pt x="2045" y="301"/>
                </a:cubicBezTo>
                <a:close/>
                <a:moveTo>
                  <a:pt x="2045" y="251"/>
                </a:moveTo>
                <a:cubicBezTo>
                  <a:pt x="2093" y="251"/>
                  <a:pt x="2135" y="279"/>
                  <a:pt x="2154" y="320"/>
                </a:cubicBezTo>
                <a:cubicBezTo>
                  <a:pt x="2146" y="324"/>
                  <a:pt x="2139" y="328"/>
                  <a:pt x="2132" y="332"/>
                </a:cubicBezTo>
                <a:cubicBezTo>
                  <a:pt x="2117" y="299"/>
                  <a:pt x="2083" y="276"/>
                  <a:pt x="2045" y="276"/>
                </a:cubicBezTo>
                <a:cubicBezTo>
                  <a:pt x="2006" y="276"/>
                  <a:pt x="1973" y="299"/>
                  <a:pt x="1958" y="332"/>
                </a:cubicBezTo>
                <a:cubicBezTo>
                  <a:pt x="1950" y="328"/>
                  <a:pt x="1943" y="324"/>
                  <a:pt x="1935" y="320"/>
                </a:cubicBezTo>
                <a:cubicBezTo>
                  <a:pt x="1954" y="279"/>
                  <a:pt x="1996" y="251"/>
                  <a:pt x="2045" y="251"/>
                </a:cubicBezTo>
                <a:close/>
                <a:moveTo>
                  <a:pt x="2045" y="200"/>
                </a:moveTo>
                <a:cubicBezTo>
                  <a:pt x="2116" y="200"/>
                  <a:pt x="2177" y="244"/>
                  <a:pt x="2203" y="306"/>
                </a:cubicBezTo>
                <a:cubicBezTo>
                  <a:pt x="2194" y="308"/>
                  <a:pt x="2186" y="309"/>
                  <a:pt x="2178" y="312"/>
                </a:cubicBezTo>
                <a:cubicBezTo>
                  <a:pt x="2155" y="261"/>
                  <a:pt x="2104" y="226"/>
                  <a:pt x="2045" y="226"/>
                </a:cubicBezTo>
                <a:cubicBezTo>
                  <a:pt x="1985" y="226"/>
                  <a:pt x="1934" y="261"/>
                  <a:pt x="1911" y="312"/>
                </a:cubicBezTo>
                <a:cubicBezTo>
                  <a:pt x="1903" y="309"/>
                  <a:pt x="1895" y="308"/>
                  <a:pt x="1886" y="306"/>
                </a:cubicBezTo>
                <a:cubicBezTo>
                  <a:pt x="1912" y="244"/>
                  <a:pt x="1973" y="200"/>
                  <a:pt x="2045" y="200"/>
                </a:cubicBezTo>
                <a:close/>
                <a:moveTo>
                  <a:pt x="2045" y="102"/>
                </a:moveTo>
                <a:cubicBezTo>
                  <a:pt x="2056" y="102"/>
                  <a:pt x="2065" y="111"/>
                  <a:pt x="2065" y="123"/>
                </a:cubicBezTo>
                <a:cubicBezTo>
                  <a:pt x="2065" y="123"/>
                  <a:pt x="2065" y="123"/>
                  <a:pt x="2065" y="123"/>
                </a:cubicBezTo>
                <a:cubicBezTo>
                  <a:pt x="2024" y="123"/>
                  <a:pt x="2024" y="123"/>
                  <a:pt x="2024" y="123"/>
                </a:cubicBezTo>
                <a:cubicBezTo>
                  <a:pt x="2024" y="123"/>
                  <a:pt x="2024" y="123"/>
                  <a:pt x="2024" y="123"/>
                </a:cubicBezTo>
                <a:cubicBezTo>
                  <a:pt x="2024" y="111"/>
                  <a:pt x="2033" y="102"/>
                  <a:pt x="2045" y="102"/>
                </a:cubicBezTo>
                <a:close/>
                <a:moveTo>
                  <a:pt x="2045" y="52"/>
                </a:moveTo>
                <a:cubicBezTo>
                  <a:pt x="2014" y="52"/>
                  <a:pt x="1989" y="71"/>
                  <a:pt x="1979" y="98"/>
                </a:cubicBezTo>
                <a:cubicBezTo>
                  <a:pt x="1986" y="104"/>
                  <a:pt x="1993" y="110"/>
                  <a:pt x="2000" y="117"/>
                </a:cubicBezTo>
                <a:cubicBezTo>
                  <a:pt x="2002" y="95"/>
                  <a:pt x="2021" y="77"/>
                  <a:pt x="2045" y="77"/>
                </a:cubicBezTo>
                <a:cubicBezTo>
                  <a:pt x="2068" y="77"/>
                  <a:pt x="2087" y="95"/>
                  <a:pt x="2090" y="117"/>
                </a:cubicBezTo>
                <a:cubicBezTo>
                  <a:pt x="2096" y="110"/>
                  <a:pt x="2103" y="104"/>
                  <a:pt x="2111" y="98"/>
                </a:cubicBezTo>
                <a:cubicBezTo>
                  <a:pt x="2101" y="71"/>
                  <a:pt x="2075" y="52"/>
                  <a:pt x="2045" y="52"/>
                </a:cubicBezTo>
                <a:close/>
                <a:moveTo>
                  <a:pt x="2045" y="2"/>
                </a:moveTo>
                <a:cubicBezTo>
                  <a:pt x="2093" y="2"/>
                  <a:pt x="2135" y="30"/>
                  <a:pt x="2154" y="71"/>
                </a:cubicBezTo>
                <a:cubicBezTo>
                  <a:pt x="2146" y="75"/>
                  <a:pt x="2139" y="79"/>
                  <a:pt x="2132" y="83"/>
                </a:cubicBezTo>
                <a:cubicBezTo>
                  <a:pt x="2117" y="50"/>
                  <a:pt x="2083" y="27"/>
                  <a:pt x="2045" y="27"/>
                </a:cubicBezTo>
                <a:cubicBezTo>
                  <a:pt x="2006" y="27"/>
                  <a:pt x="1973" y="50"/>
                  <a:pt x="1958" y="83"/>
                </a:cubicBezTo>
                <a:cubicBezTo>
                  <a:pt x="1950" y="79"/>
                  <a:pt x="1943" y="75"/>
                  <a:pt x="1935" y="71"/>
                </a:cubicBezTo>
                <a:cubicBezTo>
                  <a:pt x="1954" y="30"/>
                  <a:pt x="1996" y="2"/>
                  <a:pt x="2045" y="2"/>
                </a:cubicBezTo>
                <a:close/>
                <a:moveTo>
                  <a:pt x="2164" y="0"/>
                </a:moveTo>
                <a:cubicBezTo>
                  <a:pt x="2124" y="0"/>
                  <a:pt x="2124" y="0"/>
                  <a:pt x="2124" y="0"/>
                </a:cubicBezTo>
                <a:cubicBezTo>
                  <a:pt x="2147" y="15"/>
                  <a:pt x="2166" y="37"/>
                  <a:pt x="2178" y="63"/>
                </a:cubicBezTo>
                <a:cubicBezTo>
                  <a:pt x="2186" y="60"/>
                  <a:pt x="2194" y="59"/>
                  <a:pt x="2203" y="57"/>
                </a:cubicBezTo>
                <a:cubicBezTo>
                  <a:pt x="2194" y="36"/>
                  <a:pt x="2181" y="16"/>
                  <a:pt x="2164" y="0"/>
                </a:cubicBezTo>
                <a:close/>
                <a:moveTo>
                  <a:pt x="1966" y="0"/>
                </a:moveTo>
                <a:cubicBezTo>
                  <a:pt x="1925" y="0"/>
                  <a:pt x="1925" y="0"/>
                  <a:pt x="1925" y="0"/>
                </a:cubicBezTo>
                <a:cubicBezTo>
                  <a:pt x="1909" y="16"/>
                  <a:pt x="1895" y="36"/>
                  <a:pt x="1886" y="57"/>
                </a:cubicBezTo>
                <a:cubicBezTo>
                  <a:pt x="1895" y="59"/>
                  <a:pt x="1903" y="60"/>
                  <a:pt x="1911" y="63"/>
                </a:cubicBezTo>
                <a:cubicBezTo>
                  <a:pt x="1923" y="37"/>
                  <a:pt x="1942" y="15"/>
                  <a:pt x="1966" y="0"/>
                </a:cubicBezTo>
                <a:close/>
                <a:moveTo>
                  <a:pt x="1673" y="2192"/>
                </a:moveTo>
                <a:cubicBezTo>
                  <a:pt x="1719" y="2192"/>
                  <a:pt x="1761" y="2211"/>
                  <a:pt x="1792" y="2241"/>
                </a:cubicBezTo>
                <a:cubicBezTo>
                  <a:pt x="1752" y="2241"/>
                  <a:pt x="1752" y="2241"/>
                  <a:pt x="1752" y="2241"/>
                </a:cubicBezTo>
                <a:cubicBezTo>
                  <a:pt x="1729" y="2226"/>
                  <a:pt x="1702" y="2217"/>
                  <a:pt x="1673" y="2217"/>
                </a:cubicBezTo>
                <a:cubicBezTo>
                  <a:pt x="1644" y="2217"/>
                  <a:pt x="1617" y="2226"/>
                  <a:pt x="1594" y="2241"/>
                </a:cubicBezTo>
                <a:cubicBezTo>
                  <a:pt x="1554" y="2241"/>
                  <a:pt x="1554" y="2241"/>
                  <a:pt x="1554" y="2241"/>
                </a:cubicBezTo>
                <a:cubicBezTo>
                  <a:pt x="1584" y="2211"/>
                  <a:pt x="1626" y="2192"/>
                  <a:pt x="1673" y="2192"/>
                </a:cubicBezTo>
                <a:close/>
                <a:moveTo>
                  <a:pt x="1487" y="2220"/>
                </a:moveTo>
                <a:cubicBezTo>
                  <a:pt x="1476" y="2220"/>
                  <a:pt x="1467" y="2229"/>
                  <a:pt x="1467" y="2240"/>
                </a:cubicBezTo>
                <a:cubicBezTo>
                  <a:pt x="1467" y="2240"/>
                  <a:pt x="1467" y="2240"/>
                  <a:pt x="1467" y="2241"/>
                </a:cubicBezTo>
                <a:cubicBezTo>
                  <a:pt x="1507" y="2241"/>
                  <a:pt x="1507" y="2241"/>
                  <a:pt x="1507" y="2241"/>
                </a:cubicBezTo>
                <a:cubicBezTo>
                  <a:pt x="1507" y="2240"/>
                  <a:pt x="1507" y="2240"/>
                  <a:pt x="1507" y="2240"/>
                </a:cubicBezTo>
                <a:cubicBezTo>
                  <a:pt x="1507" y="2229"/>
                  <a:pt x="1498" y="2220"/>
                  <a:pt x="1487" y="2220"/>
                </a:cubicBezTo>
                <a:close/>
                <a:moveTo>
                  <a:pt x="1487" y="2169"/>
                </a:moveTo>
                <a:cubicBezTo>
                  <a:pt x="1517" y="2169"/>
                  <a:pt x="1543" y="2188"/>
                  <a:pt x="1553" y="2215"/>
                </a:cubicBezTo>
                <a:cubicBezTo>
                  <a:pt x="1545" y="2221"/>
                  <a:pt x="1538" y="2228"/>
                  <a:pt x="1532" y="2235"/>
                </a:cubicBezTo>
                <a:cubicBezTo>
                  <a:pt x="1529" y="2212"/>
                  <a:pt x="1510" y="2195"/>
                  <a:pt x="1487" y="2195"/>
                </a:cubicBezTo>
                <a:cubicBezTo>
                  <a:pt x="1464" y="2195"/>
                  <a:pt x="1444" y="2212"/>
                  <a:pt x="1442" y="2235"/>
                </a:cubicBezTo>
                <a:cubicBezTo>
                  <a:pt x="1435" y="2228"/>
                  <a:pt x="1428" y="2221"/>
                  <a:pt x="1421" y="2215"/>
                </a:cubicBezTo>
                <a:cubicBezTo>
                  <a:pt x="1431" y="2188"/>
                  <a:pt x="1457" y="2169"/>
                  <a:pt x="1487" y="2169"/>
                </a:cubicBezTo>
                <a:close/>
                <a:moveTo>
                  <a:pt x="1487" y="2119"/>
                </a:moveTo>
                <a:cubicBezTo>
                  <a:pt x="1438" y="2119"/>
                  <a:pt x="1397" y="2148"/>
                  <a:pt x="1377" y="2189"/>
                </a:cubicBezTo>
                <a:cubicBezTo>
                  <a:pt x="1385" y="2192"/>
                  <a:pt x="1392" y="2196"/>
                  <a:pt x="1400" y="2200"/>
                </a:cubicBezTo>
                <a:cubicBezTo>
                  <a:pt x="1415" y="2167"/>
                  <a:pt x="1448" y="2144"/>
                  <a:pt x="1487" y="2144"/>
                </a:cubicBezTo>
                <a:cubicBezTo>
                  <a:pt x="1525" y="2144"/>
                  <a:pt x="1559" y="2167"/>
                  <a:pt x="1574" y="2200"/>
                </a:cubicBezTo>
                <a:cubicBezTo>
                  <a:pt x="1581" y="2196"/>
                  <a:pt x="1589" y="2192"/>
                  <a:pt x="1596" y="2189"/>
                </a:cubicBezTo>
                <a:cubicBezTo>
                  <a:pt x="1577" y="2148"/>
                  <a:pt x="1535" y="2119"/>
                  <a:pt x="1487" y="2119"/>
                </a:cubicBezTo>
                <a:close/>
                <a:moveTo>
                  <a:pt x="1487" y="2069"/>
                </a:moveTo>
                <a:cubicBezTo>
                  <a:pt x="1415" y="2069"/>
                  <a:pt x="1354" y="2113"/>
                  <a:pt x="1328" y="2175"/>
                </a:cubicBezTo>
                <a:cubicBezTo>
                  <a:pt x="1337" y="2176"/>
                  <a:pt x="1345" y="2178"/>
                  <a:pt x="1354" y="2180"/>
                </a:cubicBezTo>
                <a:cubicBezTo>
                  <a:pt x="1376" y="2129"/>
                  <a:pt x="1427" y="2094"/>
                  <a:pt x="1487" y="2094"/>
                </a:cubicBezTo>
                <a:cubicBezTo>
                  <a:pt x="1546" y="2094"/>
                  <a:pt x="1597" y="2129"/>
                  <a:pt x="1620" y="2180"/>
                </a:cubicBezTo>
                <a:cubicBezTo>
                  <a:pt x="1628" y="2178"/>
                  <a:pt x="1637" y="2176"/>
                  <a:pt x="1645" y="2175"/>
                </a:cubicBezTo>
                <a:cubicBezTo>
                  <a:pt x="1619" y="2113"/>
                  <a:pt x="1558" y="2069"/>
                  <a:pt x="1487" y="2069"/>
                </a:cubicBezTo>
                <a:close/>
                <a:moveTo>
                  <a:pt x="1860" y="2220"/>
                </a:moveTo>
                <a:cubicBezTo>
                  <a:pt x="1871" y="2220"/>
                  <a:pt x="1880" y="2229"/>
                  <a:pt x="1880" y="2240"/>
                </a:cubicBezTo>
                <a:cubicBezTo>
                  <a:pt x="1880" y="2240"/>
                  <a:pt x="1880" y="2240"/>
                  <a:pt x="1880" y="2241"/>
                </a:cubicBezTo>
                <a:cubicBezTo>
                  <a:pt x="1839" y="2241"/>
                  <a:pt x="1839" y="2241"/>
                  <a:pt x="1839" y="2241"/>
                </a:cubicBezTo>
                <a:cubicBezTo>
                  <a:pt x="1839" y="2240"/>
                  <a:pt x="1839" y="2240"/>
                  <a:pt x="1839" y="2240"/>
                </a:cubicBezTo>
                <a:cubicBezTo>
                  <a:pt x="1839" y="2229"/>
                  <a:pt x="1848" y="2220"/>
                  <a:pt x="1860" y="2220"/>
                </a:cubicBezTo>
                <a:close/>
                <a:moveTo>
                  <a:pt x="1860" y="2169"/>
                </a:moveTo>
                <a:cubicBezTo>
                  <a:pt x="1829" y="2169"/>
                  <a:pt x="1804" y="2188"/>
                  <a:pt x="1794" y="2215"/>
                </a:cubicBezTo>
                <a:cubicBezTo>
                  <a:pt x="1801" y="2221"/>
                  <a:pt x="1808" y="2228"/>
                  <a:pt x="1815" y="2235"/>
                </a:cubicBezTo>
                <a:cubicBezTo>
                  <a:pt x="1817" y="2212"/>
                  <a:pt x="1836" y="2195"/>
                  <a:pt x="1860" y="2195"/>
                </a:cubicBezTo>
                <a:cubicBezTo>
                  <a:pt x="1883" y="2195"/>
                  <a:pt x="1902" y="2212"/>
                  <a:pt x="1905" y="2235"/>
                </a:cubicBezTo>
                <a:cubicBezTo>
                  <a:pt x="1911" y="2228"/>
                  <a:pt x="1918" y="2221"/>
                  <a:pt x="1926" y="2215"/>
                </a:cubicBezTo>
                <a:cubicBezTo>
                  <a:pt x="1916" y="2188"/>
                  <a:pt x="1890" y="2169"/>
                  <a:pt x="1860" y="2169"/>
                </a:cubicBezTo>
                <a:close/>
                <a:moveTo>
                  <a:pt x="1860" y="2119"/>
                </a:moveTo>
                <a:cubicBezTo>
                  <a:pt x="1811" y="2119"/>
                  <a:pt x="1769" y="2148"/>
                  <a:pt x="1750" y="2189"/>
                </a:cubicBezTo>
                <a:cubicBezTo>
                  <a:pt x="1758" y="2192"/>
                  <a:pt x="1765" y="2196"/>
                  <a:pt x="1772" y="2200"/>
                </a:cubicBezTo>
                <a:cubicBezTo>
                  <a:pt x="1788" y="2167"/>
                  <a:pt x="1821" y="2144"/>
                  <a:pt x="1860" y="2144"/>
                </a:cubicBezTo>
                <a:cubicBezTo>
                  <a:pt x="1898" y="2144"/>
                  <a:pt x="1932" y="2167"/>
                  <a:pt x="1947" y="2200"/>
                </a:cubicBezTo>
                <a:cubicBezTo>
                  <a:pt x="1954" y="2196"/>
                  <a:pt x="1961" y="2192"/>
                  <a:pt x="1969" y="2189"/>
                </a:cubicBezTo>
                <a:cubicBezTo>
                  <a:pt x="1950" y="2148"/>
                  <a:pt x="1908" y="2119"/>
                  <a:pt x="1860" y="2119"/>
                </a:cubicBezTo>
                <a:close/>
                <a:moveTo>
                  <a:pt x="1860" y="2069"/>
                </a:moveTo>
                <a:cubicBezTo>
                  <a:pt x="1788" y="2069"/>
                  <a:pt x="1727" y="2113"/>
                  <a:pt x="1701" y="2175"/>
                </a:cubicBezTo>
                <a:cubicBezTo>
                  <a:pt x="1710" y="2176"/>
                  <a:pt x="1718" y="2178"/>
                  <a:pt x="1726" y="2180"/>
                </a:cubicBezTo>
                <a:cubicBezTo>
                  <a:pt x="1749" y="2129"/>
                  <a:pt x="1800" y="2094"/>
                  <a:pt x="1860" y="2094"/>
                </a:cubicBezTo>
                <a:cubicBezTo>
                  <a:pt x="1919" y="2094"/>
                  <a:pt x="1970" y="2129"/>
                  <a:pt x="1993" y="2180"/>
                </a:cubicBezTo>
                <a:cubicBezTo>
                  <a:pt x="2001" y="2178"/>
                  <a:pt x="2009" y="2176"/>
                  <a:pt x="2018" y="2175"/>
                </a:cubicBezTo>
                <a:cubicBezTo>
                  <a:pt x="1992" y="2113"/>
                  <a:pt x="1931" y="2069"/>
                  <a:pt x="1860" y="2069"/>
                </a:cubicBezTo>
                <a:close/>
                <a:moveTo>
                  <a:pt x="1673" y="2094"/>
                </a:moveTo>
                <a:cubicBezTo>
                  <a:pt x="1684" y="2094"/>
                  <a:pt x="1693" y="2103"/>
                  <a:pt x="1693" y="2114"/>
                </a:cubicBezTo>
                <a:cubicBezTo>
                  <a:pt x="1693" y="2115"/>
                  <a:pt x="1693" y="2115"/>
                  <a:pt x="1693" y="2115"/>
                </a:cubicBezTo>
                <a:cubicBezTo>
                  <a:pt x="1653" y="2115"/>
                  <a:pt x="1653" y="2115"/>
                  <a:pt x="1653" y="2115"/>
                </a:cubicBezTo>
                <a:cubicBezTo>
                  <a:pt x="1653" y="2115"/>
                  <a:pt x="1653" y="2115"/>
                  <a:pt x="1653" y="2114"/>
                </a:cubicBezTo>
                <a:cubicBezTo>
                  <a:pt x="1653" y="2103"/>
                  <a:pt x="1662" y="2094"/>
                  <a:pt x="1673" y="2094"/>
                </a:cubicBezTo>
                <a:close/>
                <a:moveTo>
                  <a:pt x="1673" y="2044"/>
                </a:moveTo>
                <a:cubicBezTo>
                  <a:pt x="1703" y="2044"/>
                  <a:pt x="1729" y="2063"/>
                  <a:pt x="1739" y="2090"/>
                </a:cubicBezTo>
                <a:cubicBezTo>
                  <a:pt x="1731" y="2095"/>
                  <a:pt x="1724" y="2102"/>
                  <a:pt x="1718" y="2109"/>
                </a:cubicBezTo>
                <a:cubicBezTo>
                  <a:pt x="1715" y="2086"/>
                  <a:pt x="1696" y="2069"/>
                  <a:pt x="1673" y="2069"/>
                </a:cubicBezTo>
                <a:cubicBezTo>
                  <a:pt x="1650" y="2069"/>
                  <a:pt x="1630" y="2086"/>
                  <a:pt x="1628" y="2109"/>
                </a:cubicBezTo>
                <a:cubicBezTo>
                  <a:pt x="1621" y="2102"/>
                  <a:pt x="1614" y="2095"/>
                  <a:pt x="1607" y="2090"/>
                </a:cubicBezTo>
                <a:cubicBezTo>
                  <a:pt x="1617" y="2063"/>
                  <a:pt x="1643" y="2044"/>
                  <a:pt x="1673" y="2044"/>
                </a:cubicBezTo>
                <a:close/>
                <a:moveTo>
                  <a:pt x="1673" y="1994"/>
                </a:moveTo>
                <a:cubicBezTo>
                  <a:pt x="1721" y="1994"/>
                  <a:pt x="1763" y="2022"/>
                  <a:pt x="1782" y="2063"/>
                </a:cubicBezTo>
                <a:cubicBezTo>
                  <a:pt x="1775" y="2067"/>
                  <a:pt x="1767" y="2070"/>
                  <a:pt x="1760" y="2075"/>
                </a:cubicBezTo>
                <a:cubicBezTo>
                  <a:pt x="1745" y="2042"/>
                  <a:pt x="1712" y="2019"/>
                  <a:pt x="1673" y="2019"/>
                </a:cubicBezTo>
                <a:cubicBezTo>
                  <a:pt x="1634" y="2019"/>
                  <a:pt x="1601" y="2042"/>
                  <a:pt x="1586" y="2075"/>
                </a:cubicBezTo>
                <a:cubicBezTo>
                  <a:pt x="1579" y="2070"/>
                  <a:pt x="1571" y="2067"/>
                  <a:pt x="1563" y="2063"/>
                </a:cubicBezTo>
                <a:cubicBezTo>
                  <a:pt x="1583" y="2022"/>
                  <a:pt x="1624" y="1994"/>
                  <a:pt x="1673" y="1994"/>
                </a:cubicBezTo>
                <a:close/>
                <a:moveTo>
                  <a:pt x="1673" y="1943"/>
                </a:moveTo>
                <a:cubicBezTo>
                  <a:pt x="1601" y="1943"/>
                  <a:pt x="1540" y="1987"/>
                  <a:pt x="1515" y="2049"/>
                </a:cubicBezTo>
                <a:cubicBezTo>
                  <a:pt x="1523" y="2051"/>
                  <a:pt x="1531" y="2052"/>
                  <a:pt x="1540" y="2055"/>
                </a:cubicBezTo>
                <a:cubicBezTo>
                  <a:pt x="1562" y="2004"/>
                  <a:pt x="1614" y="1968"/>
                  <a:pt x="1673" y="1968"/>
                </a:cubicBezTo>
                <a:cubicBezTo>
                  <a:pt x="1732" y="1968"/>
                  <a:pt x="1783" y="2004"/>
                  <a:pt x="1806" y="2055"/>
                </a:cubicBezTo>
                <a:cubicBezTo>
                  <a:pt x="1814" y="2052"/>
                  <a:pt x="1823" y="2051"/>
                  <a:pt x="1831" y="2049"/>
                </a:cubicBezTo>
                <a:cubicBezTo>
                  <a:pt x="1806" y="1987"/>
                  <a:pt x="1744" y="1943"/>
                  <a:pt x="1673" y="1943"/>
                </a:cubicBezTo>
                <a:close/>
                <a:moveTo>
                  <a:pt x="1487" y="1971"/>
                </a:moveTo>
                <a:cubicBezTo>
                  <a:pt x="1476" y="1971"/>
                  <a:pt x="1467" y="1980"/>
                  <a:pt x="1467" y="1991"/>
                </a:cubicBezTo>
                <a:cubicBezTo>
                  <a:pt x="1467" y="1991"/>
                  <a:pt x="1467" y="1991"/>
                  <a:pt x="1467" y="1992"/>
                </a:cubicBezTo>
                <a:cubicBezTo>
                  <a:pt x="1507" y="1992"/>
                  <a:pt x="1507" y="1992"/>
                  <a:pt x="1507" y="1992"/>
                </a:cubicBezTo>
                <a:cubicBezTo>
                  <a:pt x="1507" y="1991"/>
                  <a:pt x="1507" y="1991"/>
                  <a:pt x="1507" y="1991"/>
                </a:cubicBezTo>
                <a:cubicBezTo>
                  <a:pt x="1507" y="1980"/>
                  <a:pt x="1498" y="1971"/>
                  <a:pt x="1487" y="1971"/>
                </a:cubicBezTo>
                <a:close/>
                <a:moveTo>
                  <a:pt x="1487" y="1920"/>
                </a:moveTo>
                <a:cubicBezTo>
                  <a:pt x="1517" y="1920"/>
                  <a:pt x="1543" y="1939"/>
                  <a:pt x="1553" y="1966"/>
                </a:cubicBezTo>
                <a:cubicBezTo>
                  <a:pt x="1545" y="1972"/>
                  <a:pt x="1538" y="1979"/>
                  <a:pt x="1532" y="1986"/>
                </a:cubicBezTo>
                <a:cubicBezTo>
                  <a:pt x="1529" y="1963"/>
                  <a:pt x="1510" y="1946"/>
                  <a:pt x="1487" y="1946"/>
                </a:cubicBezTo>
                <a:cubicBezTo>
                  <a:pt x="1464" y="1946"/>
                  <a:pt x="1444" y="1963"/>
                  <a:pt x="1442" y="1986"/>
                </a:cubicBezTo>
                <a:cubicBezTo>
                  <a:pt x="1435" y="1979"/>
                  <a:pt x="1428" y="1972"/>
                  <a:pt x="1421" y="1966"/>
                </a:cubicBezTo>
                <a:cubicBezTo>
                  <a:pt x="1431" y="1939"/>
                  <a:pt x="1457" y="1920"/>
                  <a:pt x="1487" y="1920"/>
                </a:cubicBezTo>
                <a:close/>
                <a:moveTo>
                  <a:pt x="1487" y="1870"/>
                </a:moveTo>
                <a:cubicBezTo>
                  <a:pt x="1535" y="1870"/>
                  <a:pt x="1577" y="1899"/>
                  <a:pt x="1596" y="1940"/>
                </a:cubicBezTo>
                <a:cubicBezTo>
                  <a:pt x="1589" y="1943"/>
                  <a:pt x="1581" y="1947"/>
                  <a:pt x="1574" y="1951"/>
                </a:cubicBezTo>
                <a:cubicBezTo>
                  <a:pt x="1559" y="1918"/>
                  <a:pt x="1525" y="1895"/>
                  <a:pt x="1487" y="1895"/>
                </a:cubicBezTo>
                <a:cubicBezTo>
                  <a:pt x="1448" y="1895"/>
                  <a:pt x="1415" y="1918"/>
                  <a:pt x="1400" y="1951"/>
                </a:cubicBezTo>
                <a:cubicBezTo>
                  <a:pt x="1392" y="1947"/>
                  <a:pt x="1385" y="1943"/>
                  <a:pt x="1377" y="1940"/>
                </a:cubicBezTo>
                <a:cubicBezTo>
                  <a:pt x="1397" y="1899"/>
                  <a:pt x="1438" y="1870"/>
                  <a:pt x="1487" y="1870"/>
                </a:cubicBezTo>
                <a:close/>
                <a:moveTo>
                  <a:pt x="1487" y="1820"/>
                </a:moveTo>
                <a:cubicBezTo>
                  <a:pt x="1415" y="1820"/>
                  <a:pt x="1354" y="1864"/>
                  <a:pt x="1328" y="1926"/>
                </a:cubicBezTo>
                <a:cubicBezTo>
                  <a:pt x="1337" y="1927"/>
                  <a:pt x="1345" y="1929"/>
                  <a:pt x="1354" y="1931"/>
                </a:cubicBezTo>
                <a:cubicBezTo>
                  <a:pt x="1376" y="1880"/>
                  <a:pt x="1427" y="1845"/>
                  <a:pt x="1487" y="1845"/>
                </a:cubicBezTo>
                <a:cubicBezTo>
                  <a:pt x="1546" y="1845"/>
                  <a:pt x="1597" y="1880"/>
                  <a:pt x="1620" y="1931"/>
                </a:cubicBezTo>
                <a:cubicBezTo>
                  <a:pt x="1628" y="1929"/>
                  <a:pt x="1637" y="1927"/>
                  <a:pt x="1645" y="1926"/>
                </a:cubicBezTo>
                <a:cubicBezTo>
                  <a:pt x="1619" y="1864"/>
                  <a:pt x="1558" y="1820"/>
                  <a:pt x="1487" y="1820"/>
                </a:cubicBezTo>
                <a:close/>
                <a:moveTo>
                  <a:pt x="1860" y="1971"/>
                </a:moveTo>
                <a:cubicBezTo>
                  <a:pt x="1871" y="1971"/>
                  <a:pt x="1880" y="1980"/>
                  <a:pt x="1880" y="1991"/>
                </a:cubicBezTo>
                <a:cubicBezTo>
                  <a:pt x="1880" y="1991"/>
                  <a:pt x="1880" y="1991"/>
                  <a:pt x="1880" y="1992"/>
                </a:cubicBezTo>
                <a:cubicBezTo>
                  <a:pt x="1839" y="1992"/>
                  <a:pt x="1839" y="1992"/>
                  <a:pt x="1839" y="1992"/>
                </a:cubicBezTo>
                <a:cubicBezTo>
                  <a:pt x="1839" y="1991"/>
                  <a:pt x="1839" y="1991"/>
                  <a:pt x="1839" y="1991"/>
                </a:cubicBezTo>
                <a:cubicBezTo>
                  <a:pt x="1839" y="1980"/>
                  <a:pt x="1848" y="1971"/>
                  <a:pt x="1860" y="1971"/>
                </a:cubicBezTo>
                <a:close/>
                <a:moveTo>
                  <a:pt x="1860" y="1920"/>
                </a:moveTo>
                <a:cubicBezTo>
                  <a:pt x="1890" y="1920"/>
                  <a:pt x="1916" y="1939"/>
                  <a:pt x="1926" y="1966"/>
                </a:cubicBezTo>
                <a:cubicBezTo>
                  <a:pt x="1918" y="1972"/>
                  <a:pt x="1911" y="1979"/>
                  <a:pt x="1905" y="1986"/>
                </a:cubicBezTo>
                <a:cubicBezTo>
                  <a:pt x="1902" y="1963"/>
                  <a:pt x="1883" y="1946"/>
                  <a:pt x="1860" y="1946"/>
                </a:cubicBezTo>
                <a:cubicBezTo>
                  <a:pt x="1836" y="1946"/>
                  <a:pt x="1817" y="1963"/>
                  <a:pt x="1815" y="1986"/>
                </a:cubicBezTo>
                <a:cubicBezTo>
                  <a:pt x="1808" y="1979"/>
                  <a:pt x="1801" y="1972"/>
                  <a:pt x="1794" y="1966"/>
                </a:cubicBezTo>
                <a:cubicBezTo>
                  <a:pt x="1804" y="1939"/>
                  <a:pt x="1829" y="1920"/>
                  <a:pt x="1860" y="1920"/>
                </a:cubicBezTo>
                <a:close/>
                <a:moveTo>
                  <a:pt x="1860" y="1870"/>
                </a:moveTo>
                <a:cubicBezTo>
                  <a:pt x="1908" y="1870"/>
                  <a:pt x="1950" y="1899"/>
                  <a:pt x="1969" y="1940"/>
                </a:cubicBezTo>
                <a:cubicBezTo>
                  <a:pt x="1961" y="1943"/>
                  <a:pt x="1954" y="1947"/>
                  <a:pt x="1947" y="1951"/>
                </a:cubicBezTo>
                <a:cubicBezTo>
                  <a:pt x="1932" y="1918"/>
                  <a:pt x="1898" y="1895"/>
                  <a:pt x="1860" y="1895"/>
                </a:cubicBezTo>
                <a:cubicBezTo>
                  <a:pt x="1821" y="1895"/>
                  <a:pt x="1788" y="1918"/>
                  <a:pt x="1772" y="1951"/>
                </a:cubicBezTo>
                <a:cubicBezTo>
                  <a:pt x="1765" y="1947"/>
                  <a:pt x="1758" y="1943"/>
                  <a:pt x="1750" y="1940"/>
                </a:cubicBezTo>
                <a:cubicBezTo>
                  <a:pt x="1769" y="1899"/>
                  <a:pt x="1811" y="1870"/>
                  <a:pt x="1860" y="1870"/>
                </a:cubicBezTo>
                <a:close/>
                <a:moveTo>
                  <a:pt x="1860" y="1820"/>
                </a:moveTo>
                <a:cubicBezTo>
                  <a:pt x="1931" y="1820"/>
                  <a:pt x="1992" y="1864"/>
                  <a:pt x="2018" y="1926"/>
                </a:cubicBezTo>
                <a:cubicBezTo>
                  <a:pt x="2009" y="1927"/>
                  <a:pt x="2001" y="1929"/>
                  <a:pt x="1993" y="1931"/>
                </a:cubicBezTo>
                <a:cubicBezTo>
                  <a:pt x="1970" y="1880"/>
                  <a:pt x="1919" y="1845"/>
                  <a:pt x="1860" y="1845"/>
                </a:cubicBezTo>
                <a:cubicBezTo>
                  <a:pt x="1800" y="1845"/>
                  <a:pt x="1749" y="1880"/>
                  <a:pt x="1726" y="1931"/>
                </a:cubicBezTo>
                <a:cubicBezTo>
                  <a:pt x="1718" y="1929"/>
                  <a:pt x="1710" y="1927"/>
                  <a:pt x="1701" y="1926"/>
                </a:cubicBezTo>
                <a:cubicBezTo>
                  <a:pt x="1727" y="1864"/>
                  <a:pt x="1788" y="1820"/>
                  <a:pt x="1860" y="1820"/>
                </a:cubicBezTo>
                <a:close/>
                <a:moveTo>
                  <a:pt x="1673" y="1845"/>
                </a:moveTo>
                <a:cubicBezTo>
                  <a:pt x="1684" y="1845"/>
                  <a:pt x="1693" y="1854"/>
                  <a:pt x="1693" y="1865"/>
                </a:cubicBezTo>
                <a:cubicBezTo>
                  <a:pt x="1693" y="1866"/>
                  <a:pt x="1693" y="1866"/>
                  <a:pt x="1693" y="1866"/>
                </a:cubicBezTo>
                <a:cubicBezTo>
                  <a:pt x="1653" y="1866"/>
                  <a:pt x="1653" y="1866"/>
                  <a:pt x="1653" y="1866"/>
                </a:cubicBezTo>
                <a:cubicBezTo>
                  <a:pt x="1653" y="1866"/>
                  <a:pt x="1653" y="1866"/>
                  <a:pt x="1653" y="1865"/>
                </a:cubicBezTo>
                <a:cubicBezTo>
                  <a:pt x="1653" y="1854"/>
                  <a:pt x="1662" y="1845"/>
                  <a:pt x="1673" y="1845"/>
                </a:cubicBezTo>
                <a:close/>
                <a:moveTo>
                  <a:pt x="1673" y="1795"/>
                </a:moveTo>
                <a:cubicBezTo>
                  <a:pt x="1703" y="1795"/>
                  <a:pt x="1729" y="1814"/>
                  <a:pt x="1739" y="1841"/>
                </a:cubicBezTo>
                <a:cubicBezTo>
                  <a:pt x="1731" y="1846"/>
                  <a:pt x="1724" y="1853"/>
                  <a:pt x="1718" y="1860"/>
                </a:cubicBezTo>
                <a:cubicBezTo>
                  <a:pt x="1715" y="1837"/>
                  <a:pt x="1696" y="1820"/>
                  <a:pt x="1673" y="1820"/>
                </a:cubicBezTo>
                <a:cubicBezTo>
                  <a:pt x="1650" y="1820"/>
                  <a:pt x="1630" y="1838"/>
                  <a:pt x="1628" y="1860"/>
                </a:cubicBezTo>
                <a:cubicBezTo>
                  <a:pt x="1621" y="1853"/>
                  <a:pt x="1614" y="1847"/>
                  <a:pt x="1607" y="1841"/>
                </a:cubicBezTo>
                <a:cubicBezTo>
                  <a:pt x="1617" y="1814"/>
                  <a:pt x="1643" y="1795"/>
                  <a:pt x="1673" y="1795"/>
                </a:cubicBezTo>
                <a:close/>
                <a:moveTo>
                  <a:pt x="1673" y="1745"/>
                </a:moveTo>
                <a:cubicBezTo>
                  <a:pt x="1721" y="1745"/>
                  <a:pt x="1763" y="1773"/>
                  <a:pt x="1782" y="1814"/>
                </a:cubicBezTo>
                <a:cubicBezTo>
                  <a:pt x="1775" y="1818"/>
                  <a:pt x="1767" y="1821"/>
                  <a:pt x="1760" y="1826"/>
                </a:cubicBezTo>
                <a:cubicBezTo>
                  <a:pt x="1745" y="1793"/>
                  <a:pt x="1712" y="1770"/>
                  <a:pt x="1673" y="1770"/>
                </a:cubicBezTo>
                <a:cubicBezTo>
                  <a:pt x="1634" y="1770"/>
                  <a:pt x="1601" y="1793"/>
                  <a:pt x="1586" y="1826"/>
                </a:cubicBezTo>
                <a:cubicBezTo>
                  <a:pt x="1579" y="1821"/>
                  <a:pt x="1571" y="1818"/>
                  <a:pt x="1563" y="1814"/>
                </a:cubicBezTo>
                <a:cubicBezTo>
                  <a:pt x="1583" y="1773"/>
                  <a:pt x="1624" y="1745"/>
                  <a:pt x="1673" y="1745"/>
                </a:cubicBezTo>
                <a:close/>
                <a:moveTo>
                  <a:pt x="1673" y="1694"/>
                </a:moveTo>
                <a:cubicBezTo>
                  <a:pt x="1601" y="1694"/>
                  <a:pt x="1540" y="1738"/>
                  <a:pt x="1515" y="1800"/>
                </a:cubicBezTo>
                <a:cubicBezTo>
                  <a:pt x="1523" y="1802"/>
                  <a:pt x="1531" y="1803"/>
                  <a:pt x="1540" y="1806"/>
                </a:cubicBezTo>
                <a:cubicBezTo>
                  <a:pt x="1562" y="1755"/>
                  <a:pt x="1614" y="1719"/>
                  <a:pt x="1673" y="1719"/>
                </a:cubicBezTo>
                <a:cubicBezTo>
                  <a:pt x="1732" y="1719"/>
                  <a:pt x="1783" y="1755"/>
                  <a:pt x="1806" y="1806"/>
                </a:cubicBezTo>
                <a:cubicBezTo>
                  <a:pt x="1814" y="1803"/>
                  <a:pt x="1823" y="1802"/>
                  <a:pt x="1831" y="1800"/>
                </a:cubicBezTo>
                <a:cubicBezTo>
                  <a:pt x="1806" y="1738"/>
                  <a:pt x="1744" y="1694"/>
                  <a:pt x="1673" y="1694"/>
                </a:cubicBezTo>
                <a:close/>
                <a:moveTo>
                  <a:pt x="1487" y="1722"/>
                </a:moveTo>
                <a:cubicBezTo>
                  <a:pt x="1476" y="1722"/>
                  <a:pt x="1467" y="1731"/>
                  <a:pt x="1467" y="1742"/>
                </a:cubicBezTo>
                <a:cubicBezTo>
                  <a:pt x="1467" y="1742"/>
                  <a:pt x="1467" y="1742"/>
                  <a:pt x="1467" y="1743"/>
                </a:cubicBezTo>
                <a:cubicBezTo>
                  <a:pt x="1507" y="1743"/>
                  <a:pt x="1507" y="1743"/>
                  <a:pt x="1507" y="1743"/>
                </a:cubicBezTo>
                <a:cubicBezTo>
                  <a:pt x="1507" y="1742"/>
                  <a:pt x="1507" y="1742"/>
                  <a:pt x="1507" y="1742"/>
                </a:cubicBezTo>
                <a:cubicBezTo>
                  <a:pt x="1507" y="1731"/>
                  <a:pt x="1498" y="1722"/>
                  <a:pt x="1487" y="1722"/>
                </a:cubicBezTo>
                <a:close/>
                <a:moveTo>
                  <a:pt x="1487" y="1671"/>
                </a:moveTo>
                <a:cubicBezTo>
                  <a:pt x="1517" y="1671"/>
                  <a:pt x="1543" y="1690"/>
                  <a:pt x="1553" y="1717"/>
                </a:cubicBezTo>
                <a:cubicBezTo>
                  <a:pt x="1545" y="1723"/>
                  <a:pt x="1538" y="1730"/>
                  <a:pt x="1532" y="1737"/>
                </a:cubicBezTo>
                <a:cubicBezTo>
                  <a:pt x="1529" y="1714"/>
                  <a:pt x="1510" y="1697"/>
                  <a:pt x="1487" y="1697"/>
                </a:cubicBezTo>
                <a:cubicBezTo>
                  <a:pt x="1464" y="1697"/>
                  <a:pt x="1444" y="1714"/>
                  <a:pt x="1442" y="1737"/>
                </a:cubicBezTo>
                <a:cubicBezTo>
                  <a:pt x="1435" y="1730"/>
                  <a:pt x="1428" y="1723"/>
                  <a:pt x="1421" y="1717"/>
                </a:cubicBezTo>
                <a:cubicBezTo>
                  <a:pt x="1431" y="1690"/>
                  <a:pt x="1457" y="1671"/>
                  <a:pt x="1487" y="1671"/>
                </a:cubicBezTo>
                <a:close/>
                <a:moveTo>
                  <a:pt x="1487" y="1621"/>
                </a:moveTo>
                <a:cubicBezTo>
                  <a:pt x="1535" y="1621"/>
                  <a:pt x="1577" y="1650"/>
                  <a:pt x="1596" y="1691"/>
                </a:cubicBezTo>
                <a:cubicBezTo>
                  <a:pt x="1589" y="1694"/>
                  <a:pt x="1581" y="1698"/>
                  <a:pt x="1574" y="1702"/>
                </a:cubicBezTo>
                <a:cubicBezTo>
                  <a:pt x="1559" y="1669"/>
                  <a:pt x="1525" y="1646"/>
                  <a:pt x="1487" y="1646"/>
                </a:cubicBezTo>
                <a:cubicBezTo>
                  <a:pt x="1448" y="1646"/>
                  <a:pt x="1415" y="1669"/>
                  <a:pt x="1400" y="1702"/>
                </a:cubicBezTo>
                <a:cubicBezTo>
                  <a:pt x="1392" y="1698"/>
                  <a:pt x="1385" y="1694"/>
                  <a:pt x="1377" y="1691"/>
                </a:cubicBezTo>
                <a:cubicBezTo>
                  <a:pt x="1397" y="1650"/>
                  <a:pt x="1438" y="1621"/>
                  <a:pt x="1487" y="1621"/>
                </a:cubicBezTo>
                <a:close/>
                <a:moveTo>
                  <a:pt x="1487" y="1571"/>
                </a:moveTo>
                <a:cubicBezTo>
                  <a:pt x="1415" y="1571"/>
                  <a:pt x="1354" y="1615"/>
                  <a:pt x="1328" y="1677"/>
                </a:cubicBezTo>
                <a:cubicBezTo>
                  <a:pt x="1337" y="1678"/>
                  <a:pt x="1345" y="1680"/>
                  <a:pt x="1354" y="1682"/>
                </a:cubicBezTo>
                <a:cubicBezTo>
                  <a:pt x="1376" y="1631"/>
                  <a:pt x="1427" y="1596"/>
                  <a:pt x="1487" y="1596"/>
                </a:cubicBezTo>
                <a:cubicBezTo>
                  <a:pt x="1546" y="1596"/>
                  <a:pt x="1597" y="1631"/>
                  <a:pt x="1620" y="1682"/>
                </a:cubicBezTo>
                <a:cubicBezTo>
                  <a:pt x="1628" y="1680"/>
                  <a:pt x="1637" y="1678"/>
                  <a:pt x="1645" y="1677"/>
                </a:cubicBezTo>
                <a:cubicBezTo>
                  <a:pt x="1619" y="1615"/>
                  <a:pt x="1558" y="1571"/>
                  <a:pt x="1487" y="1571"/>
                </a:cubicBezTo>
                <a:close/>
                <a:moveTo>
                  <a:pt x="1860" y="1722"/>
                </a:moveTo>
                <a:cubicBezTo>
                  <a:pt x="1871" y="1722"/>
                  <a:pt x="1880" y="1731"/>
                  <a:pt x="1880" y="1742"/>
                </a:cubicBezTo>
                <a:cubicBezTo>
                  <a:pt x="1880" y="1742"/>
                  <a:pt x="1880" y="1742"/>
                  <a:pt x="1880" y="1743"/>
                </a:cubicBezTo>
                <a:cubicBezTo>
                  <a:pt x="1839" y="1743"/>
                  <a:pt x="1839" y="1743"/>
                  <a:pt x="1839" y="1743"/>
                </a:cubicBezTo>
                <a:cubicBezTo>
                  <a:pt x="1839" y="1742"/>
                  <a:pt x="1839" y="1742"/>
                  <a:pt x="1839" y="1742"/>
                </a:cubicBezTo>
                <a:cubicBezTo>
                  <a:pt x="1839" y="1731"/>
                  <a:pt x="1848" y="1722"/>
                  <a:pt x="1860" y="1722"/>
                </a:cubicBezTo>
                <a:close/>
                <a:moveTo>
                  <a:pt x="1860" y="1671"/>
                </a:moveTo>
                <a:cubicBezTo>
                  <a:pt x="1829" y="1671"/>
                  <a:pt x="1804" y="1690"/>
                  <a:pt x="1794" y="1717"/>
                </a:cubicBezTo>
                <a:cubicBezTo>
                  <a:pt x="1801" y="1723"/>
                  <a:pt x="1808" y="1730"/>
                  <a:pt x="1815" y="1737"/>
                </a:cubicBezTo>
                <a:cubicBezTo>
                  <a:pt x="1817" y="1714"/>
                  <a:pt x="1836" y="1697"/>
                  <a:pt x="1860" y="1697"/>
                </a:cubicBezTo>
                <a:cubicBezTo>
                  <a:pt x="1883" y="1697"/>
                  <a:pt x="1902" y="1714"/>
                  <a:pt x="1905" y="1737"/>
                </a:cubicBezTo>
                <a:cubicBezTo>
                  <a:pt x="1911" y="1730"/>
                  <a:pt x="1918" y="1723"/>
                  <a:pt x="1926" y="1717"/>
                </a:cubicBezTo>
                <a:cubicBezTo>
                  <a:pt x="1916" y="1690"/>
                  <a:pt x="1890" y="1671"/>
                  <a:pt x="1860" y="1671"/>
                </a:cubicBezTo>
                <a:close/>
                <a:moveTo>
                  <a:pt x="1860" y="1621"/>
                </a:moveTo>
                <a:cubicBezTo>
                  <a:pt x="1811" y="1621"/>
                  <a:pt x="1769" y="1650"/>
                  <a:pt x="1750" y="1691"/>
                </a:cubicBezTo>
                <a:cubicBezTo>
                  <a:pt x="1758" y="1694"/>
                  <a:pt x="1765" y="1698"/>
                  <a:pt x="1772" y="1702"/>
                </a:cubicBezTo>
                <a:cubicBezTo>
                  <a:pt x="1788" y="1669"/>
                  <a:pt x="1821" y="1646"/>
                  <a:pt x="1860" y="1646"/>
                </a:cubicBezTo>
                <a:cubicBezTo>
                  <a:pt x="1898" y="1646"/>
                  <a:pt x="1932" y="1669"/>
                  <a:pt x="1947" y="1702"/>
                </a:cubicBezTo>
                <a:cubicBezTo>
                  <a:pt x="1954" y="1698"/>
                  <a:pt x="1961" y="1694"/>
                  <a:pt x="1969" y="1691"/>
                </a:cubicBezTo>
                <a:cubicBezTo>
                  <a:pt x="1950" y="1650"/>
                  <a:pt x="1908" y="1621"/>
                  <a:pt x="1860" y="1621"/>
                </a:cubicBezTo>
                <a:close/>
                <a:moveTo>
                  <a:pt x="1860" y="1571"/>
                </a:moveTo>
                <a:cubicBezTo>
                  <a:pt x="1931" y="1571"/>
                  <a:pt x="1992" y="1615"/>
                  <a:pt x="2018" y="1677"/>
                </a:cubicBezTo>
                <a:cubicBezTo>
                  <a:pt x="2009" y="1678"/>
                  <a:pt x="2001" y="1680"/>
                  <a:pt x="1993" y="1682"/>
                </a:cubicBezTo>
                <a:cubicBezTo>
                  <a:pt x="1970" y="1631"/>
                  <a:pt x="1919" y="1596"/>
                  <a:pt x="1860" y="1596"/>
                </a:cubicBezTo>
                <a:cubicBezTo>
                  <a:pt x="1800" y="1596"/>
                  <a:pt x="1749" y="1631"/>
                  <a:pt x="1726" y="1682"/>
                </a:cubicBezTo>
                <a:cubicBezTo>
                  <a:pt x="1718" y="1680"/>
                  <a:pt x="1710" y="1678"/>
                  <a:pt x="1701" y="1677"/>
                </a:cubicBezTo>
                <a:cubicBezTo>
                  <a:pt x="1727" y="1615"/>
                  <a:pt x="1788" y="1571"/>
                  <a:pt x="1860" y="1571"/>
                </a:cubicBezTo>
                <a:close/>
                <a:moveTo>
                  <a:pt x="1673" y="1596"/>
                </a:moveTo>
                <a:cubicBezTo>
                  <a:pt x="1684" y="1596"/>
                  <a:pt x="1693" y="1605"/>
                  <a:pt x="1693" y="1616"/>
                </a:cubicBezTo>
                <a:cubicBezTo>
                  <a:pt x="1693" y="1617"/>
                  <a:pt x="1693" y="1617"/>
                  <a:pt x="1693" y="1617"/>
                </a:cubicBezTo>
                <a:cubicBezTo>
                  <a:pt x="1653" y="1617"/>
                  <a:pt x="1653" y="1617"/>
                  <a:pt x="1653" y="1617"/>
                </a:cubicBezTo>
                <a:cubicBezTo>
                  <a:pt x="1653" y="1617"/>
                  <a:pt x="1653" y="1617"/>
                  <a:pt x="1653" y="1616"/>
                </a:cubicBezTo>
                <a:cubicBezTo>
                  <a:pt x="1653" y="1605"/>
                  <a:pt x="1662" y="1596"/>
                  <a:pt x="1673" y="1596"/>
                </a:cubicBezTo>
                <a:close/>
                <a:moveTo>
                  <a:pt x="1673" y="1546"/>
                </a:moveTo>
                <a:cubicBezTo>
                  <a:pt x="1703" y="1546"/>
                  <a:pt x="1729" y="1565"/>
                  <a:pt x="1739" y="1592"/>
                </a:cubicBezTo>
                <a:cubicBezTo>
                  <a:pt x="1731" y="1598"/>
                  <a:pt x="1724" y="1604"/>
                  <a:pt x="1718" y="1611"/>
                </a:cubicBezTo>
                <a:cubicBezTo>
                  <a:pt x="1715" y="1589"/>
                  <a:pt x="1696" y="1571"/>
                  <a:pt x="1673" y="1571"/>
                </a:cubicBezTo>
                <a:cubicBezTo>
                  <a:pt x="1650" y="1571"/>
                  <a:pt x="1630" y="1589"/>
                  <a:pt x="1628" y="1611"/>
                </a:cubicBezTo>
                <a:cubicBezTo>
                  <a:pt x="1621" y="1604"/>
                  <a:pt x="1614" y="1598"/>
                  <a:pt x="1607" y="1592"/>
                </a:cubicBezTo>
                <a:cubicBezTo>
                  <a:pt x="1617" y="1565"/>
                  <a:pt x="1643" y="1546"/>
                  <a:pt x="1673" y="1546"/>
                </a:cubicBezTo>
                <a:close/>
                <a:moveTo>
                  <a:pt x="1673" y="1496"/>
                </a:moveTo>
                <a:cubicBezTo>
                  <a:pt x="1721" y="1496"/>
                  <a:pt x="1763" y="1524"/>
                  <a:pt x="1782" y="1565"/>
                </a:cubicBezTo>
                <a:cubicBezTo>
                  <a:pt x="1775" y="1569"/>
                  <a:pt x="1767" y="1572"/>
                  <a:pt x="1760" y="1577"/>
                </a:cubicBezTo>
                <a:cubicBezTo>
                  <a:pt x="1745" y="1544"/>
                  <a:pt x="1712" y="1521"/>
                  <a:pt x="1673" y="1521"/>
                </a:cubicBezTo>
                <a:cubicBezTo>
                  <a:pt x="1634" y="1521"/>
                  <a:pt x="1601" y="1544"/>
                  <a:pt x="1586" y="1577"/>
                </a:cubicBezTo>
                <a:cubicBezTo>
                  <a:pt x="1579" y="1573"/>
                  <a:pt x="1571" y="1569"/>
                  <a:pt x="1563" y="1565"/>
                </a:cubicBezTo>
                <a:cubicBezTo>
                  <a:pt x="1583" y="1524"/>
                  <a:pt x="1624" y="1496"/>
                  <a:pt x="1673" y="1496"/>
                </a:cubicBezTo>
                <a:close/>
                <a:moveTo>
                  <a:pt x="1673" y="1445"/>
                </a:moveTo>
                <a:cubicBezTo>
                  <a:pt x="1601" y="1445"/>
                  <a:pt x="1540" y="1489"/>
                  <a:pt x="1515" y="1551"/>
                </a:cubicBezTo>
                <a:cubicBezTo>
                  <a:pt x="1523" y="1553"/>
                  <a:pt x="1531" y="1554"/>
                  <a:pt x="1540" y="1557"/>
                </a:cubicBezTo>
                <a:cubicBezTo>
                  <a:pt x="1562" y="1506"/>
                  <a:pt x="1614" y="1470"/>
                  <a:pt x="1673" y="1470"/>
                </a:cubicBezTo>
                <a:cubicBezTo>
                  <a:pt x="1732" y="1470"/>
                  <a:pt x="1783" y="1506"/>
                  <a:pt x="1806" y="1557"/>
                </a:cubicBezTo>
                <a:cubicBezTo>
                  <a:pt x="1814" y="1554"/>
                  <a:pt x="1823" y="1553"/>
                  <a:pt x="1831" y="1551"/>
                </a:cubicBezTo>
                <a:cubicBezTo>
                  <a:pt x="1806" y="1489"/>
                  <a:pt x="1744" y="1445"/>
                  <a:pt x="1673" y="1445"/>
                </a:cubicBezTo>
                <a:close/>
                <a:moveTo>
                  <a:pt x="1487" y="1473"/>
                </a:moveTo>
                <a:cubicBezTo>
                  <a:pt x="1476" y="1473"/>
                  <a:pt x="1467" y="1482"/>
                  <a:pt x="1467" y="1493"/>
                </a:cubicBezTo>
                <a:cubicBezTo>
                  <a:pt x="1467" y="1493"/>
                  <a:pt x="1467" y="1493"/>
                  <a:pt x="1467" y="1494"/>
                </a:cubicBezTo>
                <a:cubicBezTo>
                  <a:pt x="1507" y="1494"/>
                  <a:pt x="1507" y="1494"/>
                  <a:pt x="1507" y="1494"/>
                </a:cubicBezTo>
                <a:cubicBezTo>
                  <a:pt x="1507" y="1493"/>
                  <a:pt x="1507" y="1493"/>
                  <a:pt x="1507" y="1493"/>
                </a:cubicBezTo>
                <a:cubicBezTo>
                  <a:pt x="1507" y="1482"/>
                  <a:pt x="1498" y="1473"/>
                  <a:pt x="1487" y="1473"/>
                </a:cubicBezTo>
                <a:close/>
                <a:moveTo>
                  <a:pt x="1487" y="1422"/>
                </a:moveTo>
                <a:cubicBezTo>
                  <a:pt x="1517" y="1422"/>
                  <a:pt x="1543" y="1441"/>
                  <a:pt x="1553" y="1468"/>
                </a:cubicBezTo>
                <a:cubicBezTo>
                  <a:pt x="1545" y="1474"/>
                  <a:pt x="1538" y="1481"/>
                  <a:pt x="1532" y="1488"/>
                </a:cubicBezTo>
                <a:cubicBezTo>
                  <a:pt x="1529" y="1465"/>
                  <a:pt x="1510" y="1448"/>
                  <a:pt x="1487" y="1448"/>
                </a:cubicBezTo>
                <a:cubicBezTo>
                  <a:pt x="1464" y="1448"/>
                  <a:pt x="1444" y="1465"/>
                  <a:pt x="1442" y="1488"/>
                </a:cubicBezTo>
                <a:cubicBezTo>
                  <a:pt x="1435" y="1481"/>
                  <a:pt x="1428" y="1474"/>
                  <a:pt x="1421" y="1468"/>
                </a:cubicBezTo>
                <a:cubicBezTo>
                  <a:pt x="1431" y="1441"/>
                  <a:pt x="1457" y="1422"/>
                  <a:pt x="1487" y="1422"/>
                </a:cubicBezTo>
                <a:close/>
                <a:moveTo>
                  <a:pt x="1487" y="1372"/>
                </a:moveTo>
                <a:cubicBezTo>
                  <a:pt x="1535" y="1372"/>
                  <a:pt x="1577" y="1401"/>
                  <a:pt x="1596" y="1442"/>
                </a:cubicBezTo>
                <a:cubicBezTo>
                  <a:pt x="1589" y="1445"/>
                  <a:pt x="1581" y="1449"/>
                  <a:pt x="1574" y="1453"/>
                </a:cubicBezTo>
                <a:cubicBezTo>
                  <a:pt x="1559" y="1420"/>
                  <a:pt x="1525" y="1397"/>
                  <a:pt x="1487" y="1397"/>
                </a:cubicBezTo>
                <a:cubicBezTo>
                  <a:pt x="1448" y="1397"/>
                  <a:pt x="1415" y="1420"/>
                  <a:pt x="1400" y="1453"/>
                </a:cubicBezTo>
                <a:cubicBezTo>
                  <a:pt x="1392" y="1449"/>
                  <a:pt x="1385" y="1445"/>
                  <a:pt x="1377" y="1442"/>
                </a:cubicBezTo>
                <a:cubicBezTo>
                  <a:pt x="1397" y="1401"/>
                  <a:pt x="1438" y="1372"/>
                  <a:pt x="1487" y="1372"/>
                </a:cubicBezTo>
                <a:close/>
                <a:moveTo>
                  <a:pt x="1487" y="1322"/>
                </a:moveTo>
                <a:cubicBezTo>
                  <a:pt x="1415" y="1322"/>
                  <a:pt x="1354" y="1366"/>
                  <a:pt x="1328" y="1428"/>
                </a:cubicBezTo>
                <a:cubicBezTo>
                  <a:pt x="1337" y="1429"/>
                  <a:pt x="1345" y="1431"/>
                  <a:pt x="1354" y="1433"/>
                </a:cubicBezTo>
                <a:cubicBezTo>
                  <a:pt x="1376" y="1382"/>
                  <a:pt x="1427" y="1347"/>
                  <a:pt x="1487" y="1347"/>
                </a:cubicBezTo>
                <a:cubicBezTo>
                  <a:pt x="1546" y="1347"/>
                  <a:pt x="1597" y="1382"/>
                  <a:pt x="1620" y="1433"/>
                </a:cubicBezTo>
                <a:cubicBezTo>
                  <a:pt x="1628" y="1431"/>
                  <a:pt x="1637" y="1429"/>
                  <a:pt x="1645" y="1428"/>
                </a:cubicBezTo>
                <a:cubicBezTo>
                  <a:pt x="1619" y="1366"/>
                  <a:pt x="1558" y="1322"/>
                  <a:pt x="1487" y="1322"/>
                </a:cubicBezTo>
                <a:close/>
                <a:moveTo>
                  <a:pt x="1860" y="1473"/>
                </a:moveTo>
                <a:cubicBezTo>
                  <a:pt x="1871" y="1473"/>
                  <a:pt x="1880" y="1482"/>
                  <a:pt x="1880" y="1493"/>
                </a:cubicBezTo>
                <a:cubicBezTo>
                  <a:pt x="1880" y="1493"/>
                  <a:pt x="1880" y="1493"/>
                  <a:pt x="1880" y="1494"/>
                </a:cubicBezTo>
                <a:cubicBezTo>
                  <a:pt x="1839" y="1494"/>
                  <a:pt x="1839" y="1494"/>
                  <a:pt x="1839" y="1494"/>
                </a:cubicBezTo>
                <a:cubicBezTo>
                  <a:pt x="1839" y="1493"/>
                  <a:pt x="1839" y="1493"/>
                  <a:pt x="1839" y="1493"/>
                </a:cubicBezTo>
                <a:cubicBezTo>
                  <a:pt x="1839" y="1482"/>
                  <a:pt x="1848" y="1473"/>
                  <a:pt x="1860" y="1473"/>
                </a:cubicBezTo>
                <a:close/>
                <a:moveTo>
                  <a:pt x="1860" y="1422"/>
                </a:moveTo>
                <a:cubicBezTo>
                  <a:pt x="1829" y="1422"/>
                  <a:pt x="1804" y="1441"/>
                  <a:pt x="1794" y="1468"/>
                </a:cubicBezTo>
                <a:cubicBezTo>
                  <a:pt x="1801" y="1474"/>
                  <a:pt x="1808" y="1481"/>
                  <a:pt x="1815" y="1488"/>
                </a:cubicBezTo>
                <a:cubicBezTo>
                  <a:pt x="1817" y="1465"/>
                  <a:pt x="1836" y="1448"/>
                  <a:pt x="1860" y="1448"/>
                </a:cubicBezTo>
                <a:cubicBezTo>
                  <a:pt x="1883" y="1448"/>
                  <a:pt x="1902" y="1465"/>
                  <a:pt x="1905" y="1488"/>
                </a:cubicBezTo>
                <a:cubicBezTo>
                  <a:pt x="1911" y="1481"/>
                  <a:pt x="1918" y="1474"/>
                  <a:pt x="1926" y="1468"/>
                </a:cubicBezTo>
                <a:cubicBezTo>
                  <a:pt x="1916" y="1441"/>
                  <a:pt x="1890" y="1422"/>
                  <a:pt x="1860" y="1422"/>
                </a:cubicBezTo>
                <a:close/>
                <a:moveTo>
                  <a:pt x="1860" y="1372"/>
                </a:moveTo>
                <a:cubicBezTo>
                  <a:pt x="1811" y="1372"/>
                  <a:pt x="1769" y="1401"/>
                  <a:pt x="1750" y="1442"/>
                </a:cubicBezTo>
                <a:cubicBezTo>
                  <a:pt x="1758" y="1445"/>
                  <a:pt x="1765" y="1449"/>
                  <a:pt x="1772" y="1453"/>
                </a:cubicBezTo>
                <a:cubicBezTo>
                  <a:pt x="1788" y="1420"/>
                  <a:pt x="1821" y="1397"/>
                  <a:pt x="1860" y="1397"/>
                </a:cubicBezTo>
                <a:cubicBezTo>
                  <a:pt x="1898" y="1397"/>
                  <a:pt x="1932" y="1420"/>
                  <a:pt x="1947" y="1453"/>
                </a:cubicBezTo>
                <a:cubicBezTo>
                  <a:pt x="1954" y="1449"/>
                  <a:pt x="1961" y="1445"/>
                  <a:pt x="1969" y="1442"/>
                </a:cubicBezTo>
                <a:cubicBezTo>
                  <a:pt x="1950" y="1401"/>
                  <a:pt x="1908" y="1372"/>
                  <a:pt x="1860" y="1372"/>
                </a:cubicBezTo>
                <a:close/>
                <a:moveTo>
                  <a:pt x="1860" y="1322"/>
                </a:moveTo>
                <a:cubicBezTo>
                  <a:pt x="1931" y="1322"/>
                  <a:pt x="1992" y="1366"/>
                  <a:pt x="2018" y="1428"/>
                </a:cubicBezTo>
                <a:cubicBezTo>
                  <a:pt x="2009" y="1429"/>
                  <a:pt x="2001" y="1431"/>
                  <a:pt x="1993" y="1433"/>
                </a:cubicBezTo>
                <a:cubicBezTo>
                  <a:pt x="1970" y="1382"/>
                  <a:pt x="1919" y="1347"/>
                  <a:pt x="1860" y="1347"/>
                </a:cubicBezTo>
                <a:cubicBezTo>
                  <a:pt x="1800" y="1347"/>
                  <a:pt x="1749" y="1382"/>
                  <a:pt x="1726" y="1433"/>
                </a:cubicBezTo>
                <a:cubicBezTo>
                  <a:pt x="1718" y="1431"/>
                  <a:pt x="1710" y="1429"/>
                  <a:pt x="1701" y="1428"/>
                </a:cubicBezTo>
                <a:cubicBezTo>
                  <a:pt x="1727" y="1366"/>
                  <a:pt x="1788" y="1322"/>
                  <a:pt x="1860" y="1322"/>
                </a:cubicBezTo>
                <a:close/>
                <a:moveTo>
                  <a:pt x="1673" y="1347"/>
                </a:moveTo>
                <a:cubicBezTo>
                  <a:pt x="1684" y="1347"/>
                  <a:pt x="1693" y="1356"/>
                  <a:pt x="1693" y="1367"/>
                </a:cubicBezTo>
                <a:cubicBezTo>
                  <a:pt x="1693" y="1368"/>
                  <a:pt x="1693" y="1368"/>
                  <a:pt x="1693" y="1368"/>
                </a:cubicBezTo>
                <a:cubicBezTo>
                  <a:pt x="1653" y="1368"/>
                  <a:pt x="1653" y="1368"/>
                  <a:pt x="1653" y="1368"/>
                </a:cubicBezTo>
                <a:cubicBezTo>
                  <a:pt x="1653" y="1368"/>
                  <a:pt x="1653" y="1368"/>
                  <a:pt x="1653" y="1367"/>
                </a:cubicBezTo>
                <a:cubicBezTo>
                  <a:pt x="1653" y="1356"/>
                  <a:pt x="1662" y="1347"/>
                  <a:pt x="1673" y="1347"/>
                </a:cubicBezTo>
                <a:close/>
                <a:moveTo>
                  <a:pt x="1673" y="1297"/>
                </a:moveTo>
                <a:cubicBezTo>
                  <a:pt x="1703" y="1297"/>
                  <a:pt x="1729" y="1316"/>
                  <a:pt x="1739" y="1343"/>
                </a:cubicBezTo>
                <a:cubicBezTo>
                  <a:pt x="1731" y="1349"/>
                  <a:pt x="1724" y="1355"/>
                  <a:pt x="1718" y="1362"/>
                </a:cubicBezTo>
                <a:cubicBezTo>
                  <a:pt x="1715" y="1340"/>
                  <a:pt x="1696" y="1322"/>
                  <a:pt x="1673" y="1322"/>
                </a:cubicBezTo>
                <a:cubicBezTo>
                  <a:pt x="1650" y="1322"/>
                  <a:pt x="1630" y="1340"/>
                  <a:pt x="1628" y="1362"/>
                </a:cubicBezTo>
                <a:cubicBezTo>
                  <a:pt x="1621" y="1355"/>
                  <a:pt x="1614" y="1349"/>
                  <a:pt x="1607" y="1343"/>
                </a:cubicBezTo>
                <a:cubicBezTo>
                  <a:pt x="1617" y="1316"/>
                  <a:pt x="1643" y="1297"/>
                  <a:pt x="1673" y="1297"/>
                </a:cubicBezTo>
                <a:close/>
                <a:moveTo>
                  <a:pt x="1673" y="1247"/>
                </a:moveTo>
                <a:cubicBezTo>
                  <a:pt x="1721" y="1247"/>
                  <a:pt x="1763" y="1275"/>
                  <a:pt x="1782" y="1316"/>
                </a:cubicBezTo>
                <a:cubicBezTo>
                  <a:pt x="1775" y="1320"/>
                  <a:pt x="1767" y="1324"/>
                  <a:pt x="1760" y="1328"/>
                </a:cubicBezTo>
                <a:cubicBezTo>
                  <a:pt x="1745" y="1295"/>
                  <a:pt x="1712" y="1272"/>
                  <a:pt x="1673" y="1272"/>
                </a:cubicBezTo>
                <a:cubicBezTo>
                  <a:pt x="1634" y="1272"/>
                  <a:pt x="1601" y="1295"/>
                  <a:pt x="1586" y="1328"/>
                </a:cubicBezTo>
                <a:cubicBezTo>
                  <a:pt x="1579" y="1324"/>
                  <a:pt x="1571" y="1320"/>
                  <a:pt x="1563" y="1316"/>
                </a:cubicBezTo>
                <a:cubicBezTo>
                  <a:pt x="1583" y="1275"/>
                  <a:pt x="1624" y="1247"/>
                  <a:pt x="1673" y="1247"/>
                </a:cubicBezTo>
                <a:close/>
                <a:moveTo>
                  <a:pt x="1673" y="1196"/>
                </a:moveTo>
                <a:cubicBezTo>
                  <a:pt x="1601" y="1196"/>
                  <a:pt x="1540" y="1240"/>
                  <a:pt x="1515" y="1302"/>
                </a:cubicBezTo>
                <a:cubicBezTo>
                  <a:pt x="1523" y="1304"/>
                  <a:pt x="1531" y="1305"/>
                  <a:pt x="1540" y="1308"/>
                </a:cubicBezTo>
                <a:cubicBezTo>
                  <a:pt x="1562" y="1257"/>
                  <a:pt x="1614" y="1221"/>
                  <a:pt x="1673" y="1221"/>
                </a:cubicBezTo>
                <a:cubicBezTo>
                  <a:pt x="1732" y="1221"/>
                  <a:pt x="1783" y="1257"/>
                  <a:pt x="1806" y="1308"/>
                </a:cubicBezTo>
                <a:cubicBezTo>
                  <a:pt x="1814" y="1305"/>
                  <a:pt x="1823" y="1304"/>
                  <a:pt x="1831" y="1302"/>
                </a:cubicBezTo>
                <a:cubicBezTo>
                  <a:pt x="1806" y="1240"/>
                  <a:pt x="1744" y="1196"/>
                  <a:pt x="1673" y="1196"/>
                </a:cubicBezTo>
                <a:close/>
                <a:moveTo>
                  <a:pt x="1487" y="1224"/>
                </a:moveTo>
                <a:cubicBezTo>
                  <a:pt x="1476" y="1224"/>
                  <a:pt x="1467" y="1233"/>
                  <a:pt x="1467" y="1244"/>
                </a:cubicBezTo>
                <a:cubicBezTo>
                  <a:pt x="1467" y="1244"/>
                  <a:pt x="1467" y="1244"/>
                  <a:pt x="1467" y="1245"/>
                </a:cubicBezTo>
                <a:cubicBezTo>
                  <a:pt x="1507" y="1245"/>
                  <a:pt x="1507" y="1245"/>
                  <a:pt x="1507" y="1245"/>
                </a:cubicBezTo>
                <a:cubicBezTo>
                  <a:pt x="1507" y="1244"/>
                  <a:pt x="1507" y="1244"/>
                  <a:pt x="1507" y="1244"/>
                </a:cubicBezTo>
                <a:cubicBezTo>
                  <a:pt x="1507" y="1233"/>
                  <a:pt x="1498" y="1224"/>
                  <a:pt x="1487" y="1224"/>
                </a:cubicBezTo>
                <a:close/>
                <a:moveTo>
                  <a:pt x="1487" y="1173"/>
                </a:moveTo>
                <a:cubicBezTo>
                  <a:pt x="1517" y="1173"/>
                  <a:pt x="1543" y="1192"/>
                  <a:pt x="1553" y="1219"/>
                </a:cubicBezTo>
                <a:cubicBezTo>
                  <a:pt x="1545" y="1225"/>
                  <a:pt x="1538" y="1232"/>
                  <a:pt x="1532" y="1239"/>
                </a:cubicBezTo>
                <a:cubicBezTo>
                  <a:pt x="1529" y="1216"/>
                  <a:pt x="1510" y="1199"/>
                  <a:pt x="1487" y="1199"/>
                </a:cubicBezTo>
                <a:cubicBezTo>
                  <a:pt x="1464" y="1199"/>
                  <a:pt x="1444" y="1216"/>
                  <a:pt x="1442" y="1239"/>
                </a:cubicBezTo>
                <a:cubicBezTo>
                  <a:pt x="1435" y="1232"/>
                  <a:pt x="1428" y="1225"/>
                  <a:pt x="1421" y="1219"/>
                </a:cubicBezTo>
                <a:cubicBezTo>
                  <a:pt x="1431" y="1192"/>
                  <a:pt x="1457" y="1173"/>
                  <a:pt x="1487" y="1173"/>
                </a:cubicBezTo>
                <a:close/>
                <a:moveTo>
                  <a:pt x="1487" y="1123"/>
                </a:moveTo>
                <a:cubicBezTo>
                  <a:pt x="1535" y="1123"/>
                  <a:pt x="1577" y="1152"/>
                  <a:pt x="1596" y="1193"/>
                </a:cubicBezTo>
                <a:cubicBezTo>
                  <a:pt x="1589" y="1196"/>
                  <a:pt x="1581" y="1200"/>
                  <a:pt x="1574" y="1204"/>
                </a:cubicBezTo>
                <a:cubicBezTo>
                  <a:pt x="1559" y="1171"/>
                  <a:pt x="1525" y="1148"/>
                  <a:pt x="1487" y="1148"/>
                </a:cubicBezTo>
                <a:cubicBezTo>
                  <a:pt x="1448" y="1148"/>
                  <a:pt x="1415" y="1171"/>
                  <a:pt x="1400" y="1204"/>
                </a:cubicBezTo>
                <a:cubicBezTo>
                  <a:pt x="1392" y="1200"/>
                  <a:pt x="1385" y="1196"/>
                  <a:pt x="1377" y="1193"/>
                </a:cubicBezTo>
                <a:cubicBezTo>
                  <a:pt x="1397" y="1152"/>
                  <a:pt x="1438" y="1123"/>
                  <a:pt x="1487" y="1123"/>
                </a:cubicBezTo>
                <a:close/>
                <a:moveTo>
                  <a:pt x="1487" y="1073"/>
                </a:moveTo>
                <a:cubicBezTo>
                  <a:pt x="1415" y="1073"/>
                  <a:pt x="1354" y="1117"/>
                  <a:pt x="1328" y="1179"/>
                </a:cubicBezTo>
                <a:cubicBezTo>
                  <a:pt x="1337" y="1180"/>
                  <a:pt x="1345" y="1182"/>
                  <a:pt x="1354" y="1184"/>
                </a:cubicBezTo>
                <a:cubicBezTo>
                  <a:pt x="1376" y="1133"/>
                  <a:pt x="1427" y="1098"/>
                  <a:pt x="1487" y="1098"/>
                </a:cubicBezTo>
                <a:cubicBezTo>
                  <a:pt x="1546" y="1098"/>
                  <a:pt x="1597" y="1133"/>
                  <a:pt x="1620" y="1184"/>
                </a:cubicBezTo>
                <a:cubicBezTo>
                  <a:pt x="1628" y="1182"/>
                  <a:pt x="1637" y="1180"/>
                  <a:pt x="1645" y="1179"/>
                </a:cubicBezTo>
                <a:cubicBezTo>
                  <a:pt x="1619" y="1117"/>
                  <a:pt x="1558" y="1073"/>
                  <a:pt x="1487" y="1073"/>
                </a:cubicBezTo>
                <a:close/>
                <a:moveTo>
                  <a:pt x="1860" y="1224"/>
                </a:moveTo>
                <a:cubicBezTo>
                  <a:pt x="1871" y="1224"/>
                  <a:pt x="1880" y="1233"/>
                  <a:pt x="1880" y="1244"/>
                </a:cubicBezTo>
                <a:cubicBezTo>
                  <a:pt x="1880" y="1244"/>
                  <a:pt x="1880" y="1244"/>
                  <a:pt x="1880" y="1245"/>
                </a:cubicBezTo>
                <a:cubicBezTo>
                  <a:pt x="1839" y="1245"/>
                  <a:pt x="1839" y="1245"/>
                  <a:pt x="1839" y="1245"/>
                </a:cubicBezTo>
                <a:cubicBezTo>
                  <a:pt x="1839" y="1244"/>
                  <a:pt x="1839" y="1244"/>
                  <a:pt x="1839" y="1244"/>
                </a:cubicBezTo>
                <a:cubicBezTo>
                  <a:pt x="1839" y="1233"/>
                  <a:pt x="1848" y="1224"/>
                  <a:pt x="1860" y="1224"/>
                </a:cubicBezTo>
                <a:close/>
                <a:moveTo>
                  <a:pt x="1860" y="1173"/>
                </a:moveTo>
                <a:cubicBezTo>
                  <a:pt x="1829" y="1173"/>
                  <a:pt x="1804" y="1192"/>
                  <a:pt x="1794" y="1219"/>
                </a:cubicBezTo>
                <a:cubicBezTo>
                  <a:pt x="1801" y="1225"/>
                  <a:pt x="1808" y="1232"/>
                  <a:pt x="1815" y="1239"/>
                </a:cubicBezTo>
                <a:cubicBezTo>
                  <a:pt x="1817" y="1216"/>
                  <a:pt x="1836" y="1199"/>
                  <a:pt x="1860" y="1199"/>
                </a:cubicBezTo>
                <a:cubicBezTo>
                  <a:pt x="1883" y="1199"/>
                  <a:pt x="1902" y="1216"/>
                  <a:pt x="1905" y="1239"/>
                </a:cubicBezTo>
                <a:cubicBezTo>
                  <a:pt x="1911" y="1232"/>
                  <a:pt x="1918" y="1225"/>
                  <a:pt x="1926" y="1219"/>
                </a:cubicBezTo>
                <a:cubicBezTo>
                  <a:pt x="1916" y="1192"/>
                  <a:pt x="1890" y="1173"/>
                  <a:pt x="1860" y="1173"/>
                </a:cubicBezTo>
                <a:close/>
                <a:moveTo>
                  <a:pt x="1860" y="1123"/>
                </a:moveTo>
                <a:cubicBezTo>
                  <a:pt x="1811" y="1123"/>
                  <a:pt x="1769" y="1152"/>
                  <a:pt x="1750" y="1193"/>
                </a:cubicBezTo>
                <a:cubicBezTo>
                  <a:pt x="1758" y="1196"/>
                  <a:pt x="1765" y="1200"/>
                  <a:pt x="1772" y="1204"/>
                </a:cubicBezTo>
                <a:cubicBezTo>
                  <a:pt x="1788" y="1171"/>
                  <a:pt x="1821" y="1148"/>
                  <a:pt x="1860" y="1148"/>
                </a:cubicBezTo>
                <a:cubicBezTo>
                  <a:pt x="1898" y="1148"/>
                  <a:pt x="1932" y="1171"/>
                  <a:pt x="1947" y="1204"/>
                </a:cubicBezTo>
                <a:cubicBezTo>
                  <a:pt x="1954" y="1200"/>
                  <a:pt x="1961" y="1196"/>
                  <a:pt x="1969" y="1193"/>
                </a:cubicBezTo>
                <a:cubicBezTo>
                  <a:pt x="1950" y="1152"/>
                  <a:pt x="1908" y="1123"/>
                  <a:pt x="1860" y="1123"/>
                </a:cubicBezTo>
                <a:close/>
                <a:moveTo>
                  <a:pt x="1860" y="1073"/>
                </a:moveTo>
                <a:cubicBezTo>
                  <a:pt x="1931" y="1073"/>
                  <a:pt x="1992" y="1117"/>
                  <a:pt x="2018" y="1179"/>
                </a:cubicBezTo>
                <a:cubicBezTo>
                  <a:pt x="2009" y="1180"/>
                  <a:pt x="2001" y="1182"/>
                  <a:pt x="1993" y="1184"/>
                </a:cubicBezTo>
                <a:cubicBezTo>
                  <a:pt x="1970" y="1133"/>
                  <a:pt x="1919" y="1098"/>
                  <a:pt x="1860" y="1098"/>
                </a:cubicBezTo>
                <a:cubicBezTo>
                  <a:pt x="1800" y="1098"/>
                  <a:pt x="1749" y="1133"/>
                  <a:pt x="1726" y="1184"/>
                </a:cubicBezTo>
                <a:cubicBezTo>
                  <a:pt x="1718" y="1182"/>
                  <a:pt x="1710" y="1180"/>
                  <a:pt x="1701" y="1179"/>
                </a:cubicBezTo>
                <a:cubicBezTo>
                  <a:pt x="1727" y="1117"/>
                  <a:pt x="1788" y="1073"/>
                  <a:pt x="1860" y="1073"/>
                </a:cubicBezTo>
                <a:close/>
                <a:moveTo>
                  <a:pt x="1673" y="1098"/>
                </a:moveTo>
                <a:cubicBezTo>
                  <a:pt x="1684" y="1098"/>
                  <a:pt x="1693" y="1107"/>
                  <a:pt x="1693" y="1119"/>
                </a:cubicBezTo>
                <a:cubicBezTo>
                  <a:pt x="1693" y="1119"/>
                  <a:pt x="1693" y="1119"/>
                  <a:pt x="1693" y="1119"/>
                </a:cubicBezTo>
                <a:cubicBezTo>
                  <a:pt x="1653" y="1119"/>
                  <a:pt x="1653" y="1119"/>
                  <a:pt x="1653" y="1119"/>
                </a:cubicBezTo>
                <a:cubicBezTo>
                  <a:pt x="1653" y="1119"/>
                  <a:pt x="1653" y="1119"/>
                  <a:pt x="1653" y="1119"/>
                </a:cubicBezTo>
                <a:cubicBezTo>
                  <a:pt x="1653" y="1107"/>
                  <a:pt x="1662" y="1098"/>
                  <a:pt x="1673" y="1098"/>
                </a:cubicBezTo>
                <a:close/>
                <a:moveTo>
                  <a:pt x="1673" y="1048"/>
                </a:moveTo>
                <a:cubicBezTo>
                  <a:pt x="1703" y="1048"/>
                  <a:pt x="1729" y="1067"/>
                  <a:pt x="1739" y="1094"/>
                </a:cubicBezTo>
                <a:cubicBezTo>
                  <a:pt x="1731" y="1100"/>
                  <a:pt x="1724" y="1106"/>
                  <a:pt x="1718" y="1113"/>
                </a:cubicBezTo>
                <a:cubicBezTo>
                  <a:pt x="1715" y="1091"/>
                  <a:pt x="1696" y="1073"/>
                  <a:pt x="1673" y="1073"/>
                </a:cubicBezTo>
                <a:cubicBezTo>
                  <a:pt x="1650" y="1073"/>
                  <a:pt x="1630" y="1091"/>
                  <a:pt x="1628" y="1113"/>
                </a:cubicBezTo>
                <a:cubicBezTo>
                  <a:pt x="1621" y="1106"/>
                  <a:pt x="1614" y="1100"/>
                  <a:pt x="1607" y="1094"/>
                </a:cubicBezTo>
                <a:cubicBezTo>
                  <a:pt x="1617" y="1067"/>
                  <a:pt x="1643" y="1048"/>
                  <a:pt x="1673" y="1048"/>
                </a:cubicBezTo>
                <a:close/>
                <a:moveTo>
                  <a:pt x="1673" y="998"/>
                </a:moveTo>
                <a:cubicBezTo>
                  <a:pt x="1721" y="998"/>
                  <a:pt x="1763" y="1026"/>
                  <a:pt x="1782" y="1067"/>
                </a:cubicBezTo>
                <a:cubicBezTo>
                  <a:pt x="1775" y="1071"/>
                  <a:pt x="1767" y="1075"/>
                  <a:pt x="1760" y="1079"/>
                </a:cubicBezTo>
                <a:cubicBezTo>
                  <a:pt x="1745" y="1046"/>
                  <a:pt x="1712" y="1023"/>
                  <a:pt x="1673" y="1023"/>
                </a:cubicBezTo>
                <a:cubicBezTo>
                  <a:pt x="1634" y="1023"/>
                  <a:pt x="1601" y="1046"/>
                  <a:pt x="1586" y="1079"/>
                </a:cubicBezTo>
                <a:cubicBezTo>
                  <a:pt x="1579" y="1075"/>
                  <a:pt x="1571" y="1071"/>
                  <a:pt x="1563" y="1067"/>
                </a:cubicBezTo>
                <a:cubicBezTo>
                  <a:pt x="1583" y="1026"/>
                  <a:pt x="1624" y="998"/>
                  <a:pt x="1673" y="998"/>
                </a:cubicBezTo>
                <a:close/>
                <a:moveTo>
                  <a:pt x="1673" y="947"/>
                </a:moveTo>
                <a:cubicBezTo>
                  <a:pt x="1601" y="947"/>
                  <a:pt x="1540" y="991"/>
                  <a:pt x="1515" y="1053"/>
                </a:cubicBezTo>
                <a:cubicBezTo>
                  <a:pt x="1523" y="1055"/>
                  <a:pt x="1531" y="1056"/>
                  <a:pt x="1540" y="1059"/>
                </a:cubicBezTo>
                <a:cubicBezTo>
                  <a:pt x="1562" y="1008"/>
                  <a:pt x="1614" y="972"/>
                  <a:pt x="1673" y="972"/>
                </a:cubicBezTo>
                <a:cubicBezTo>
                  <a:pt x="1732" y="972"/>
                  <a:pt x="1783" y="1008"/>
                  <a:pt x="1806" y="1059"/>
                </a:cubicBezTo>
                <a:cubicBezTo>
                  <a:pt x="1814" y="1056"/>
                  <a:pt x="1823" y="1055"/>
                  <a:pt x="1831" y="1053"/>
                </a:cubicBezTo>
                <a:cubicBezTo>
                  <a:pt x="1806" y="991"/>
                  <a:pt x="1744" y="947"/>
                  <a:pt x="1673" y="947"/>
                </a:cubicBezTo>
                <a:close/>
                <a:moveTo>
                  <a:pt x="1487" y="975"/>
                </a:moveTo>
                <a:cubicBezTo>
                  <a:pt x="1476" y="975"/>
                  <a:pt x="1467" y="984"/>
                  <a:pt x="1467" y="995"/>
                </a:cubicBezTo>
                <a:cubicBezTo>
                  <a:pt x="1467" y="995"/>
                  <a:pt x="1467" y="996"/>
                  <a:pt x="1467" y="996"/>
                </a:cubicBezTo>
                <a:cubicBezTo>
                  <a:pt x="1507" y="996"/>
                  <a:pt x="1507" y="996"/>
                  <a:pt x="1507" y="996"/>
                </a:cubicBezTo>
                <a:cubicBezTo>
                  <a:pt x="1507" y="996"/>
                  <a:pt x="1507" y="995"/>
                  <a:pt x="1507" y="995"/>
                </a:cubicBezTo>
                <a:cubicBezTo>
                  <a:pt x="1507" y="984"/>
                  <a:pt x="1498" y="975"/>
                  <a:pt x="1487" y="975"/>
                </a:cubicBezTo>
                <a:close/>
                <a:moveTo>
                  <a:pt x="1487" y="924"/>
                </a:moveTo>
                <a:cubicBezTo>
                  <a:pt x="1517" y="924"/>
                  <a:pt x="1543" y="943"/>
                  <a:pt x="1553" y="970"/>
                </a:cubicBezTo>
                <a:cubicBezTo>
                  <a:pt x="1545" y="976"/>
                  <a:pt x="1538" y="983"/>
                  <a:pt x="1532" y="990"/>
                </a:cubicBezTo>
                <a:cubicBezTo>
                  <a:pt x="1529" y="967"/>
                  <a:pt x="1510" y="950"/>
                  <a:pt x="1487" y="950"/>
                </a:cubicBezTo>
                <a:cubicBezTo>
                  <a:pt x="1464" y="950"/>
                  <a:pt x="1444" y="967"/>
                  <a:pt x="1442" y="990"/>
                </a:cubicBezTo>
                <a:cubicBezTo>
                  <a:pt x="1435" y="983"/>
                  <a:pt x="1428" y="976"/>
                  <a:pt x="1421" y="970"/>
                </a:cubicBezTo>
                <a:cubicBezTo>
                  <a:pt x="1431" y="943"/>
                  <a:pt x="1457" y="924"/>
                  <a:pt x="1487" y="924"/>
                </a:cubicBezTo>
                <a:close/>
                <a:moveTo>
                  <a:pt x="1487" y="874"/>
                </a:moveTo>
                <a:cubicBezTo>
                  <a:pt x="1535" y="874"/>
                  <a:pt x="1577" y="903"/>
                  <a:pt x="1596" y="944"/>
                </a:cubicBezTo>
                <a:cubicBezTo>
                  <a:pt x="1589" y="947"/>
                  <a:pt x="1581" y="951"/>
                  <a:pt x="1574" y="955"/>
                </a:cubicBezTo>
                <a:cubicBezTo>
                  <a:pt x="1559" y="922"/>
                  <a:pt x="1525" y="899"/>
                  <a:pt x="1487" y="899"/>
                </a:cubicBezTo>
                <a:cubicBezTo>
                  <a:pt x="1448" y="899"/>
                  <a:pt x="1415" y="922"/>
                  <a:pt x="1400" y="955"/>
                </a:cubicBezTo>
                <a:cubicBezTo>
                  <a:pt x="1392" y="951"/>
                  <a:pt x="1385" y="947"/>
                  <a:pt x="1377" y="944"/>
                </a:cubicBezTo>
                <a:cubicBezTo>
                  <a:pt x="1397" y="903"/>
                  <a:pt x="1438" y="874"/>
                  <a:pt x="1487" y="874"/>
                </a:cubicBezTo>
                <a:close/>
                <a:moveTo>
                  <a:pt x="1487" y="824"/>
                </a:moveTo>
                <a:cubicBezTo>
                  <a:pt x="1415" y="824"/>
                  <a:pt x="1354" y="868"/>
                  <a:pt x="1328" y="930"/>
                </a:cubicBezTo>
                <a:cubicBezTo>
                  <a:pt x="1337" y="931"/>
                  <a:pt x="1345" y="933"/>
                  <a:pt x="1354" y="935"/>
                </a:cubicBezTo>
                <a:cubicBezTo>
                  <a:pt x="1376" y="884"/>
                  <a:pt x="1427" y="849"/>
                  <a:pt x="1487" y="849"/>
                </a:cubicBezTo>
                <a:cubicBezTo>
                  <a:pt x="1546" y="849"/>
                  <a:pt x="1597" y="884"/>
                  <a:pt x="1620" y="935"/>
                </a:cubicBezTo>
                <a:cubicBezTo>
                  <a:pt x="1628" y="933"/>
                  <a:pt x="1637" y="931"/>
                  <a:pt x="1645" y="930"/>
                </a:cubicBezTo>
                <a:cubicBezTo>
                  <a:pt x="1619" y="868"/>
                  <a:pt x="1558" y="824"/>
                  <a:pt x="1487" y="824"/>
                </a:cubicBezTo>
                <a:close/>
                <a:moveTo>
                  <a:pt x="1860" y="975"/>
                </a:moveTo>
                <a:cubicBezTo>
                  <a:pt x="1871" y="975"/>
                  <a:pt x="1880" y="984"/>
                  <a:pt x="1880" y="995"/>
                </a:cubicBezTo>
                <a:cubicBezTo>
                  <a:pt x="1880" y="995"/>
                  <a:pt x="1880" y="996"/>
                  <a:pt x="1880" y="996"/>
                </a:cubicBezTo>
                <a:cubicBezTo>
                  <a:pt x="1839" y="996"/>
                  <a:pt x="1839" y="996"/>
                  <a:pt x="1839" y="996"/>
                </a:cubicBezTo>
                <a:cubicBezTo>
                  <a:pt x="1839" y="996"/>
                  <a:pt x="1839" y="995"/>
                  <a:pt x="1839" y="995"/>
                </a:cubicBezTo>
                <a:cubicBezTo>
                  <a:pt x="1839" y="984"/>
                  <a:pt x="1848" y="975"/>
                  <a:pt x="1860" y="975"/>
                </a:cubicBezTo>
                <a:close/>
                <a:moveTo>
                  <a:pt x="1860" y="924"/>
                </a:moveTo>
                <a:cubicBezTo>
                  <a:pt x="1829" y="924"/>
                  <a:pt x="1804" y="943"/>
                  <a:pt x="1794" y="970"/>
                </a:cubicBezTo>
                <a:cubicBezTo>
                  <a:pt x="1801" y="976"/>
                  <a:pt x="1808" y="983"/>
                  <a:pt x="1815" y="990"/>
                </a:cubicBezTo>
                <a:cubicBezTo>
                  <a:pt x="1817" y="967"/>
                  <a:pt x="1836" y="950"/>
                  <a:pt x="1860" y="950"/>
                </a:cubicBezTo>
                <a:cubicBezTo>
                  <a:pt x="1883" y="950"/>
                  <a:pt x="1902" y="967"/>
                  <a:pt x="1905" y="990"/>
                </a:cubicBezTo>
                <a:cubicBezTo>
                  <a:pt x="1911" y="983"/>
                  <a:pt x="1918" y="976"/>
                  <a:pt x="1926" y="970"/>
                </a:cubicBezTo>
                <a:cubicBezTo>
                  <a:pt x="1916" y="943"/>
                  <a:pt x="1890" y="924"/>
                  <a:pt x="1860" y="924"/>
                </a:cubicBezTo>
                <a:close/>
                <a:moveTo>
                  <a:pt x="1860" y="874"/>
                </a:moveTo>
                <a:cubicBezTo>
                  <a:pt x="1811" y="874"/>
                  <a:pt x="1769" y="903"/>
                  <a:pt x="1750" y="944"/>
                </a:cubicBezTo>
                <a:cubicBezTo>
                  <a:pt x="1758" y="947"/>
                  <a:pt x="1765" y="951"/>
                  <a:pt x="1772" y="955"/>
                </a:cubicBezTo>
                <a:cubicBezTo>
                  <a:pt x="1788" y="922"/>
                  <a:pt x="1821" y="899"/>
                  <a:pt x="1860" y="899"/>
                </a:cubicBezTo>
                <a:cubicBezTo>
                  <a:pt x="1898" y="899"/>
                  <a:pt x="1932" y="922"/>
                  <a:pt x="1947" y="955"/>
                </a:cubicBezTo>
                <a:cubicBezTo>
                  <a:pt x="1954" y="951"/>
                  <a:pt x="1961" y="947"/>
                  <a:pt x="1969" y="944"/>
                </a:cubicBezTo>
                <a:cubicBezTo>
                  <a:pt x="1950" y="903"/>
                  <a:pt x="1908" y="874"/>
                  <a:pt x="1860" y="874"/>
                </a:cubicBezTo>
                <a:close/>
                <a:moveTo>
                  <a:pt x="1860" y="824"/>
                </a:moveTo>
                <a:cubicBezTo>
                  <a:pt x="1931" y="824"/>
                  <a:pt x="1992" y="868"/>
                  <a:pt x="2018" y="930"/>
                </a:cubicBezTo>
                <a:cubicBezTo>
                  <a:pt x="2009" y="931"/>
                  <a:pt x="2001" y="933"/>
                  <a:pt x="1993" y="935"/>
                </a:cubicBezTo>
                <a:cubicBezTo>
                  <a:pt x="1970" y="884"/>
                  <a:pt x="1919" y="849"/>
                  <a:pt x="1860" y="849"/>
                </a:cubicBezTo>
                <a:cubicBezTo>
                  <a:pt x="1800" y="849"/>
                  <a:pt x="1749" y="884"/>
                  <a:pt x="1726" y="935"/>
                </a:cubicBezTo>
                <a:cubicBezTo>
                  <a:pt x="1718" y="933"/>
                  <a:pt x="1710" y="931"/>
                  <a:pt x="1701" y="930"/>
                </a:cubicBezTo>
                <a:cubicBezTo>
                  <a:pt x="1727" y="868"/>
                  <a:pt x="1788" y="824"/>
                  <a:pt x="1860" y="824"/>
                </a:cubicBezTo>
                <a:close/>
                <a:moveTo>
                  <a:pt x="1673" y="849"/>
                </a:moveTo>
                <a:cubicBezTo>
                  <a:pt x="1684" y="849"/>
                  <a:pt x="1693" y="858"/>
                  <a:pt x="1693" y="870"/>
                </a:cubicBezTo>
                <a:cubicBezTo>
                  <a:pt x="1693" y="870"/>
                  <a:pt x="1693" y="870"/>
                  <a:pt x="1693" y="870"/>
                </a:cubicBezTo>
                <a:cubicBezTo>
                  <a:pt x="1653" y="870"/>
                  <a:pt x="1653" y="870"/>
                  <a:pt x="1653" y="870"/>
                </a:cubicBezTo>
                <a:cubicBezTo>
                  <a:pt x="1653" y="870"/>
                  <a:pt x="1653" y="870"/>
                  <a:pt x="1653" y="870"/>
                </a:cubicBezTo>
                <a:cubicBezTo>
                  <a:pt x="1653" y="858"/>
                  <a:pt x="1662" y="849"/>
                  <a:pt x="1673" y="849"/>
                </a:cubicBezTo>
                <a:close/>
                <a:moveTo>
                  <a:pt x="1673" y="799"/>
                </a:moveTo>
                <a:cubicBezTo>
                  <a:pt x="1703" y="799"/>
                  <a:pt x="1729" y="818"/>
                  <a:pt x="1739" y="845"/>
                </a:cubicBezTo>
                <a:cubicBezTo>
                  <a:pt x="1731" y="851"/>
                  <a:pt x="1724" y="857"/>
                  <a:pt x="1718" y="864"/>
                </a:cubicBezTo>
                <a:cubicBezTo>
                  <a:pt x="1715" y="842"/>
                  <a:pt x="1696" y="824"/>
                  <a:pt x="1673" y="824"/>
                </a:cubicBezTo>
                <a:cubicBezTo>
                  <a:pt x="1650" y="824"/>
                  <a:pt x="1630" y="842"/>
                  <a:pt x="1628" y="864"/>
                </a:cubicBezTo>
                <a:cubicBezTo>
                  <a:pt x="1621" y="857"/>
                  <a:pt x="1614" y="851"/>
                  <a:pt x="1607" y="845"/>
                </a:cubicBezTo>
                <a:cubicBezTo>
                  <a:pt x="1617" y="818"/>
                  <a:pt x="1643" y="799"/>
                  <a:pt x="1673" y="799"/>
                </a:cubicBezTo>
                <a:close/>
                <a:moveTo>
                  <a:pt x="1673" y="749"/>
                </a:moveTo>
                <a:cubicBezTo>
                  <a:pt x="1721" y="749"/>
                  <a:pt x="1763" y="777"/>
                  <a:pt x="1782" y="818"/>
                </a:cubicBezTo>
                <a:cubicBezTo>
                  <a:pt x="1775" y="822"/>
                  <a:pt x="1767" y="826"/>
                  <a:pt x="1760" y="830"/>
                </a:cubicBezTo>
                <a:cubicBezTo>
                  <a:pt x="1745" y="797"/>
                  <a:pt x="1712" y="774"/>
                  <a:pt x="1673" y="774"/>
                </a:cubicBezTo>
                <a:cubicBezTo>
                  <a:pt x="1634" y="774"/>
                  <a:pt x="1601" y="797"/>
                  <a:pt x="1586" y="830"/>
                </a:cubicBezTo>
                <a:cubicBezTo>
                  <a:pt x="1579" y="826"/>
                  <a:pt x="1571" y="822"/>
                  <a:pt x="1563" y="818"/>
                </a:cubicBezTo>
                <a:cubicBezTo>
                  <a:pt x="1583" y="777"/>
                  <a:pt x="1624" y="749"/>
                  <a:pt x="1673" y="749"/>
                </a:cubicBezTo>
                <a:close/>
                <a:moveTo>
                  <a:pt x="1673" y="698"/>
                </a:moveTo>
                <a:cubicBezTo>
                  <a:pt x="1601" y="698"/>
                  <a:pt x="1540" y="742"/>
                  <a:pt x="1515" y="804"/>
                </a:cubicBezTo>
                <a:cubicBezTo>
                  <a:pt x="1523" y="806"/>
                  <a:pt x="1531" y="807"/>
                  <a:pt x="1540" y="810"/>
                </a:cubicBezTo>
                <a:cubicBezTo>
                  <a:pt x="1562" y="759"/>
                  <a:pt x="1614" y="723"/>
                  <a:pt x="1673" y="723"/>
                </a:cubicBezTo>
                <a:cubicBezTo>
                  <a:pt x="1732" y="723"/>
                  <a:pt x="1783" y="759"/>
                  <a:pt x="1806" y="810"/>
                </a:cubicBezTo>
                <a:cubicBezTo>
                  <a:pt x="1814" y="807"/>
                  <a:pt x="1823" y="806"/>
                  <a:pt x="1831" y="804"/>
                </a:cubicBezTo>
                <a:cubicBezTo>
                  <a:pt x="1806" y="742"/>
                  <a:pt x="1744" y="698"/>
                  <a:pt x="1673" y="698"/>
                </a:cubicBezTo>
                <a:close/>
                <a:moveTo>
                  <a:pt x="1487" y="726"/>
                </a:moveTo>
                <a:cubicBezTo>
                  <a:pt x="1476" y="726"/>
                  <a:pt x="1467" y="735"/>
                  <a:pt x="1467" y="746"/>
                </a:cubicBezTo>
                <a:cubicBezTo>
                  <a:pt x="1467" y="746"/>
                  <a:pt x="1467" y="747"/>
                  <a:pt x="1467" y="747"/>
                </a:cubicBezTo>
                <a:cubicBezTo>
                  <a:pt x="1507" y="747"/>
                  <a:pt x="1507" y="747"/>
                  <a:pt x="1507" y="747"/>
                </a:cubicBezTo>
                <a:cubicBezTo>
                  <a:pt x="1507" y="747"/>
                  <a:pt x="1507" y="746"/>
                  <a:pt x="1507" y="746"/>
                </a:cubicBezTo>
                <a:cubicBezTo>
                  <a:pt x="1507" y="735"/>
                  <a:pt x="1498" y="726"/>
                  <a:pt x="1487" y="726"/>
                </a:cubicBezTo>
                <a:close/>
                <a:moveTo>
                  <a:pt x="1487" y="675"/>
                </a:moveTo>
                <a:cubicBezTo>
                  <a:pt x="1517" y="675"/>
                  <a:pt x="1543" y="694"/>
                  <a:pt x="1553" y="721"/>
                </a:cubicBezTo>
                <a:cubicBezTo>
                  <a:pt x="1545" y="727"/>
                  <a:pt x="1538" y="734"/>
                  <a:pt x="1532" y="741"/>
                </a:cubicBezTo>
                <a:cubicBezTo>
                  <a:pt x="1529" y="718"/>
                  <a:pt x="1510" y="701"/>
                  <a:pt x="1487" y="701"/>
                </a:cubicBezTo>
                <a:cubicBezTo>
                  <a:pt x="1464" y="701"/>
                  <a:pt x="1444" y="718"/>
                  <a:pt x="1442" y="741"/>
                </a:cubicBezTo>
                <a:cubicBezTo>
                  <a:pt x="1435" y="734"/>
                  <a:pt x="1428" y="727"/>
                  <a:pt x="1421" y="721"/>
                </a:cubicBezTo>
                <a:cubicBezTo>
                  <a:pt x="1431" y="694"/>
                  <a:pt x="1457" y="675"/>
                  <a:pt x="1487" y="675"/>
                </a:cubicBezTo>
                <a:close/>
                <a:moveTo>
                  <a:pt x="1487" y="625"/>
                </a:moveTo>
                <a:cubicBezTo>
                  <a:pt x="1535" y="625"/>
                  <a:pt x="1577" y="654"/>
                  <a:pt x="1596" y="695"/>
                </a:cubicBezTo>
                <a:cubicBezTo>
                  <a:pt x="1589" y="698"/>
                  <a:pt x="1581" y="702"/>
                  <a:pt x="1574" y="706"/>
                </a:cubicBezTo>
                <a:cubicBezTo>
                  <a:pt x="1559" y="673"/>
                  <a:pt x="1525" y="650"/>
                  <a:pt x="1487" y="650"/>
                </a:cubicBezTo>
                <a:cubicBezTo>
                  <a:pt x="1448" y="650"/>
                  <a:pt x="1415" y="673"/>
                  <a:pt x="1400" y="706"/>
                </a:cubicBezTo>
                <a:cubicBezTo>
                  <a:pt x="1392" y="702"/>
                  <a:pt x="1385" y="698"/>
                  <a:pt x="1377" y="695"/>
                </a:cubicBezTo>
                <a:cubicBezTo>
                  <a:pt x="1397" y="654"/>
                  <a:pt x="1438" y="625"/>
                  <a:pt x="1487" y="625"/>
                </a:cubicBezTo>
                <a:close/>
                <a:moveTo>
                  <a:pt x="1487" y="575"/>
                </a:moveTo>
                <a:cubicBezTo>
                  <a:pt x="1415" y="575"/>
                  <a:pt x="1354" y="619"/>
                  <a:pt x="1328" y="681"/>
                </a:cubicBezTo>
                <a:cubicBezTo>
                  <a:pt x="1337" y="682"/>
                  <a:pt x="1345" y="684"/>
                  <a:pt x="1354" y="686"/>
                </a:cubicBezTo>
                <a:cubicBezTo>
                  <a:pt x="1376" y="635"/>
                  <a:pt x="1427" y="600"/>
                  <a:pt x="1487" y="600"/>
                </a:cubicBezTo>
                <a:cubicBezTo>
                  <a:pt x="1546" y="600"/>
                  <a:pt x="1597" y="635"/>
                  <a:pt x="1620" y="686"/>
                </a:cubicBezTo>
                <a:cubicBezTo>
                  <a:pt x="1628" y="684"/>
                  <a:pt x="1637" y="682"/>
                  <a:pt x="1645" y="681"/>
                </a:cubicBezTo>
                <a:cubicBezTo>
                  <a:pt x="1619" y="619"/>
                  <a:pt x="1558" y="575"/>
                  <a:pt x="1487" y="575"/>
                </a:cubicBezTo>
                <a:close/>
                <a:moveTo>
                  <a:pt x="1860" y="726"/>
                </a:moveTo>
                <a:cubicBezTo>
                  <a:pt x="1871" y="726"/>
                  <a:pt x="1880" y="735"/>
                  <a:pt x="1880" y="746"/>
                </a:cubicBezTo>
                <a:cubicBezTo>
                  <a:pt x="1880" y="746"/>
                  <a:pt x="1880" y="747"/>
                  <a:pt x="1880" y="747"/>
                </a:cubicBezTo>
                <a:cubicBezTo>
                  <a:pt x="1839" y="747"/>
                  <a:pt x="1839" y="747"/>
                  <a:pt x="1839" y="747"/>
                </a:cubicBezTo>
                <a:cubicBezTo>
                  <a:pt x="1839" y="747"/>
                  <a:pt x="1839" y="746"/>
                  <a:pt x="1839" y="746"/>
                </a:cubicBezTo>
                <a:cubicBezTo>
                  <a:pt x="1839" y="735"/>
                  <a:pt x="1848" y="726"/>
                  <a:pt x="1860" y="726"/>
                </a:cubicBezTo>
                <a:close/>
                <a:moveTo>
                  <a:pt x="1860" y="675"/>
                </a:moveTo>
                <a:cubicBezTo>
                  <a:pt x="1829" y="675"/>
                  <a:pt x="1804" y="694"/>
                  <a:pt x="1794" y="721"/>
                </a:cubicBezTo>
                <a:cubicBezTo>
                  <a:pt x="1801" y="727"/>
                  <a:pt x="1808" y="734"/>
                  <a:pt x="1815" y="741"/>
                </a:cubicBezTo>
                <a:cubicBezTo>
                  <a:pt x="1817" y="718"/>
                  <a:pt x="1836" y="701"/>
                  <a:pt x="1860" y="701"/>
                </a:cubicBezTo>
                <a:cubicBezTo>
                  <a:pt x="1883" y="701"/>
                  <a:pt x="1902" y="718"/>
                  <a:pt x="1905" y="741"/>
                </a:cubicBezTo>
                <a:cubicBezTo>
                  <a:pt x="1911" y="734"/>
                  <a:pt x="1918" y="727"/>
                  <a:pt x="1926" y="721"/>
                </a:cubicBezTo>
                <a:cubicBezTo>
                  <a:pt x="1916" y="694"/>
                  <a:pt x="1890" y="675"/>
                  <a:pt x="1860" y="675"/>
                </a:cubicBezTo>
                <a:close/>
                <a:moveTo>
                  <a:pt x="1860" y="625"/>
                </a:moveTo>
                <a:cubicBezTo>
                  <a:pt x="1811" y="625"/>
                  <a:pt x="1769" y="654"/>
                  <a:pt x="1750" y="695"/>
                </a:cubicBezTo>
                <a:cubicBezTo>
                  <a:pt x="1758" y="698"/>
                  <a:pt x="1765" y="702"/>
                  <a:pt x="1772" y="706"/>
                </a:cubicBezTo>
                <a:cubicBezTo>
                  <a:pt x="1788" y="673"/>
                  <a:pt x="1821" y="650"/>
                  <a:pt x="1860" y="650"/>
                </a:cubicBezTo>
                <a:cubicBezTo>
                  <a:pt x="1898" y="650"/>
                  <a:pt x="1932" y="673"/>
                  <a:pt x="1947" y="706"/>
                </a:cubicBezTo>
                <a:cubicBezTo>
                  <a:pt x="1954" y="702"/>
                  <a:pt x="1961" y="698"/>
                  <a:pt x="1969" y="695"/>
                </a:cubicBezTo>
                <a:cubicBezTo>
                  <a:pt x="1950" y="654"/>
                  <a:pt x="1908" y="625"/>
                  <a:pt x="1860" y="625"/>
                </a:cubicBezTo>
                <a:close/>
                <a:moveTo>
                  <a:pt x="1860" y="575"/>
                </a:moveTo>
                <a:cubicBezTo>
                  <a:pt x="1931" y="575"/>
                  <a:pt x="1992" y="619"/>
                  <a:pt x="2018" y="681"/>
                </a:cubicBezTo>
                <a:cubicBezTo>
                  <a:pt x="2009" y="682"/>
                  <a:pt x="2001" y="684"/>
                  <a:pt x="1993" y="686"/>
                </a:cubicBezTo>
                <a:cubicBezTo>
                  <a:pt x="1970" y="635"/>
                  <a:pt x="1919" y="600"/>
                  <a:pt x="1860" y="600"/>
                </a:cubicBezTo>
                <a:cubicBezTo>
                  <a:pt x="1800" y="600"/>
                  <a:pt x="1749" y="635"/>
                  <a:pt x="1726" y="686"/>
                </a:cubicBezTo>
                <a:cubicBezTo>
                  <a:pt x="1718" y="684"/>
                  <a:pt x="1710" y="682"/>
                  <a:pt x="1701" y="681"/>
                </a:cubicBezTo>
                <a:cubicBezTo>
                  <a:pt x="1727" y="619"/>
                  <a:pt x="1788" y="575"/>
                  <a:pt x="1860" y="575"/>
                </a:cubicBezTo>
                <a:close/>
                <a:moveTo>
                  <a:pt x="1673" y="600"/>
                </a:moveTo>
                <a:cubicBezTo>
                  <a:pt x="1684" y="600"/>
                  <a:pt x="1693" y="609"/>
                  <a:pt x="1693" y="621"/>
                </a:cubicBezTo>
                <a:cubicBezTo>
                  <a:pt x="1693" y="621"/>
                  <a:pt x="1693" y="621"/>
                  <a:pt x="1693" y="621"/>
                </a:cubicBezTo>
                <a:cubicBezTo>
                  <a:pt x="1653" y="621"/>
                  <a:pt x="1653" y="621"/>
                  <a:pt x="1653" y="621"/>
                </a:cubicBezTo>
                <a:cubicBezTo>
                  <a:pt x="1653" y="621"/>
                  <a:pt x="1653" y="621"/>
                  <a:pt x="1653" y="621"/>
                </a:cubicBezTo>
                <a:cubicBezTo>
                  <a:pt x="1653" y="609"/>
                  <a:pt x="1662" y="600"/>
                  <a:pt x="1673" y="600"/>
                </a:cubicBezTo>
                <a:close/>
                <a:moveTo>
                  <a:pt x="1673" y="550"/>
                </a:moveTo>
                <a:cubicBezTo>
                  <a:pt x="1703" y="550"/>
                  <a:pt x="1729" y="569"/>
                  <a:pt x="1739" y="596"/>
                </a:cubicBezTo>
                <a:cubicBezTo>
                  <a:pt x="1731" y="602"/>
                  <a:pt x="1724" y="608"/>
                  <a:pt x="1718" y="615"/>
                </a:cubicBezTo>
                <a:cubicBezTo>
                  <a:pt x="1715" y="593"/>
                  <a:pt x="1696" y="575"/>
                  <a:pt x="1673" y="575"/>
                </a:cubicBezTo>
                <a:cubicBezTo>
                  <a:pt x="1650" y="575"/>
                  <a:pt x="1630" y="593"/>
                  <a:pt x="1628" y="615"/>
                </a:cubicBezTo>
                <a:cubicBezTo>
                  <a:pt x="1621" y="608"/>
                  <a:pt x="1614" y="602"/>
                  <a:pt x="1607" y="596"/>
                </a:cubicBezTo>
                <a:cubicBezTo>
                  <a:pt x="1617" y="569"/>
                  <a:pt x="1643" y="550"/>
                  <a:pt x="1673" y="550"/>
                </a:cubicBezTo>
                <a:close/>
                <a:moveTo>
                  <a:pt x="1673" y="500"/>
                </a:moveTo>
                <a:cubicBezTo>
                  <a:pt x="1721" y="500"/>
                  <a:pt x="1763" y="528"/>
                  <a:pt x="1782" y="569"/>
                </a:cubicBezTo>
                <a:cubicBezTo>
                  <a:pt x="1775" y="573"/>
                  <a:pt x="1767" y="577"/>
                  <a:pt x="1760" y="581"/>
                </a:cubicBezTo>
                <a:cubicBezTo>
                  <a:pt x="1745" y="548"/>
                  <a:pt x="1712" y="525"/>
                  <a:pt x="1673" y="525"/>
                </a:cubicBezTo>
                <a:cubicBezTo>
                  <a:pt x="1634" y="525"/>
                  <a:pt x="1601" y="548"/>
                  <a:pt x="1586" y="581"/>
                </a:cubicBezTo>
                <a:cubicBezTo>
                  <a:pt x="1579" y="577"/>
                  <a:pt x="1571" y="573"/>
                  <a:pt x="1563" y="569"/>
                </a:cubicBezTo>
                <a:cubicBezTo>
                  <a:pt x="1583" y="528"/>
                  <a:pt x="1624" y="500"/>
                  <a:pt x="1673" y="500"/>
                </a:cubicBezTo>
                <a:close/>
                <a:moveTo>
                  <a:pt x="1673" y="449"/>
                </a:moveTo>
                <a:cubicBezTo>
                  <a:pt x="1601" y="449"/>
                  <a:pt x="1540" y="493"/>
                  <a:pt x="1515" y="555"/>
                </a:cubicBezTo>
                <a:cubicBezTo>
                  <a:pt x="1523" y="557"/>
                  <a:pt x="1531" y="558"/>
                  <a:pt x="1540" y="561"/>
                </a:cubicBezTo>
                <a:cubicBezTo>
                  <a:pt x="1562" y="510"/>
                  <a:pt x="1614" y="475"/>
                  <a:pt x="1673" y="475"/>
                </a:cubicBezTo>
                <a:cubicBezTo>
                  <a:pt x="1732" y="475"/>
                  <a:pt x="1783" y="510"/>
                  <a:pt x="1806" y="561"/>
                </a:cubicBezTo>
                <a:cubicBezTo>
                  <a:pt x="1814" y="558"/>
                  <a:pt x="1823" y="557"/>
                  <a:pt x="1831" y="555"/>
                </a:cubicBezTo>
                <a:cubicBezTo>
                  <a:pt x="1806" y="493"/>
                  <a:pt x="1744" y="449"/>
                  <a:pt x="1673" y="449"/>
                </a:cubicBezTo>
                <a:close/>
                <a:moveTo>
                  <a:pt x="1487" y="477"/>
                </a:moveTo>
                <a:cubicBezTo>
                  <a:pt x="1476" y="477"/>
                  <a:pt x="1467" y="486"/>
                  <a:pt x="1467" y="497"/>
                </a:cubicBezTo>
                <a:cubicBezTo>
                  <a:pt x="1467" y="497"/>
                  <a:pt x="1467" y="498"/>
                  <a:pt x="1467" y="498"/>
                </a:cubicBezTo>
                <a:cubicBezTo>
                  <a:pt x="1507" y="498"/>
                  <a:pt x="1507" y="498"/>
                  <a:pt x="1507" y="498"/>
                </a:cubicBezTo>
                <a:cubicBezTo>
                  <a:pt x="1507" y="498"/>
                  <a:pt x="1507" y="497"/>
                  <a:pt x="1507" y="497"/>
                </a:cubicBezTo>
                <a:cubicBezTo>
                  <a:pt x="1507" y="486"/>
                  <a:pt x="1498" y="477"/>
                  <a:pt x="1487" y="477"/>
                </a:cubicBezTo>
                <a:close/>
                <a:moveTo>
                  <a:pt x="1487" y="427"/>
                </a:moveTo>
                <a:cubicBezTo>
                  <a:pt x="1517" y="427"/>
                  <a:pt x="1543" y="445"/>
                  <a:pt x="1553" y="472"/>
                </a:cubicBezTo>
                <a:cubicBezTo>
                  <a:pt x="1545" y="478"/>
                  <a:pt x="1538" y="485"/>
                  <a:pt x="1532" y="492"/>
                </a:cubicBezTo>
                <a:cubicBezTo>
                  <a:pt x="1529" y="469"/>
                  <a:pt x="1510" y="452"/>
                  <a:pt x="1487" y="452"/>
                </a:cubicBezTo>
                <a:cubicBezTo>
                  <a:pt x="1464" y="452"/>
                  <a:pt x="1444" y="469"/>
                  <a:pt x="1442" y="492"/>
                </a:cubicBezTo>
                <a:cubicBezTo>
                  <a:pt x="1435" y="485"/>
                  <a:pt x="1428" y="478"/>
                  <a:pt x="1421" y="472"/>
                </a:cubicBezTo>
                <a:cubicBezTo>
                  <a:pt x="1431" y="445"/>
                  <a:pt x="1457" y="427"/>
                  <a:pt x="1487" y="427"/>
                </a:cubicBezTo>
                <a:close/>
                <a:moveTo>
                  <a:pt x="1487" y="376"/>
                </a:moveTo>
                <a:cubicBezTo>
                  <a:pt x="1535" y="376"/>
                  <a:pt x="1577" y="405"/>
                  <a:pt x="1596" y="446"/>
                </a:cubicBezTo>
                <a:cubicBezTo>
                  <a:pt x="1589" y="449"/>
                  <a:pt x="1581" y="453"/>
                  <a:pt x="1574" y="457"/>
                </a:cubicBezTo>
                <a:cubicBezTo>
                  <a:pt x="1559" y="424"/>
                  <a:pt x="1525" y="401"/>
                  <a:pt x="1487" y="401"/>
                </a:cubicBezTo>
                <a:cubicBezTo>
                  <a:pt x="1448" y="401"/>
                  <a:pt x="1415" y="424"/>
                  <a:pt x="1400" y="457"/>
                </a:cubicBezTo>
                <a:cubicBezTo>
                  <a:pt x="1392" y="453"/>
                  <a:pt x="1385" y="449"/>
                  <a:pt x="1377" y="446"/>
                </a:cubicBezTo>
                <a:cubicBezTo>
                  <a:pt x="1397" y="405"/>
                  <a:pt x="1438" y="376"/>
                  <a:pt x="1487" y="376"/>
                </a:cubicBezTo>
                <a:close/>
                <a:moveTo>
                  <a:pt x="1487" y="326"/>
                </a:moveTo>
                <a:cubicBezTo>
                  <a:pt x="1415" y="326"/>
                  <a:pt x="1354" y="370"/>
                  <a:pt x="1328" y="432"/>
                </a:cubicBezTo>
                <a:cubicBezTo>
                  <a:pt x="1337" y="433"/>
                  <a:pt x="1345" y="435"/>
                  <a:pt x="1354" y="437"/>
                </a:cubicBezTo>
                <a:cubicBezTo>
                  <a:pt x="1376" y="386"/>
                  <a:pt x="1427" y="351"/>
                  <a:pt x="1487" y="351"/>
                </a:cubicBezTo>
                <a:cubicBezTo>
                  <a:pt x="1546" y="351"/>
                  <a:pt x="1597" y="386"/>
                  <a:pt x="1620" y="437"/>
                </a:cubicBezTo>
                <a:cubicBezTo>
                  <a:pt x="1628" y="435"/>
                  <a:pt x="1637" y="433"/>
                  <a:pt x="1645" y="432"/>
                </a:cubicBezTo>
                <a:cubicBezTo>
                  <a:pt x="1619" y="370"/>
                  <a:pt x="1558" y="326"/>
                  <a:pt x="1487" y="326"/>
                </a:cubicBezTo>
                <a:close/>
                <a:moveTo>
                  <a:pt x="1860" y="477"/>
                </a:moveTo>
                <a:cubicBezTo>
                  <a:pt x="1871" y="477"/>
                  <a:pt x="1880" y="486"/>
                  <a:pt x="1880" y="497"/>
                </a:cubicBezTo>
                <a:cubicBezTo>
                  <a:pt x="1880" y="497"/>
                  <a:pt x="1880" y="498"/>
                  <a:pt x="1880" y="498"/>
                </a:cubicBezTo>
                <a:cubicBezTo>
                  <a:pt x="1839" y="498"/>
                  <a:pt x="1839" y="498"/>
                  <a:pt x="1839" y="498"/>
                </a:cubicBezTo>
                <a:cubicBezTo>
                  <a:pt x="1839" y="498"/>
                  <a:pt x="1839" y="497"/>
                  <a:pt x="1839" y="497"/>
                </a:cubicBezTo>
                <a:cubicBezTo>
                  <a:pt x="1839" y="486"/>
                  <a:pt x="1848" y="477"/>
                  <a:pt x="1860" y="477"/>
                </a:cubicBezTo>
                <a:close/>
                <a:moveTo>
                  <a:pt x="1860" y="427"/>
                </a:moveTo>
                <a:cubicBezTo>
                  <a:pt x="1829" y="427"/>
                  <a:pt x="1804" y="445"/>
                  <a:pt x="1794" y="472"/>
                </a:cubicBezTo>
                <a:cubicBezTo>
                  <a:pt x="1801" y="478"/>
                  <a:pt x="1808" y="485"/>
                  <a:pt x="1815" y="492"/>
                </a:cubicBezTo>
                <a:cubicBezTo>
                  <a:pt x="1817" y="469"/>
                  <a:pt x="1836" y="452"/>
                  <a:pt x="1860" y="452"/>
                </a:cubicBezTo>
                <a:cubicBezTo>
                  <a:pt x="1883" y="452"/>
                  <a:pt x="1902" y="469"/>
                  <a:pt x="1905" y="492"/>
                </a:cubicBezTo>
                <a:cubicBezTo>
                  <a:pt x="1911" y="485"/>
                  <a:pt x="1918" y="478"/>
                  <a:pt x="1926" y="472"/>
                </a:cubicBezTo>
                <a:cubicBezTo>
                  <a:pt x="1916" y="445"/>
                  <a:pt x="1890" y="427"/>
                  <a:pt x="1860" y="427"/>
                </a:cubicBezTo>
                <a:close/>
                <a:moveTo>
                  <a:pt x="1860" y="376"/>
                </a:moveTo>
                <a:cubicBezTo>
                  <a:pt x="1811" y="376"/>
                  <a:pt x="1769" y="405"/>
                  <a:pt x="1750" y="446"/>
                </a:cubicBezTo>
                <a:cubicBezTo>
                  <a:pt x="1758" y="449"/>
                  <a:pt x="1765" y="453"/>
                  <a:pt x="1772" y="457"/>
                </a:cubicBezTo>
                <a:cubicBezTo>
                  <a:pt x="1788" y="424"/>
                  <a:pt x="1821" y="401"/>
                  <a:pt x="1860" y="401"/>
                </a:cubicBezTo>
                <a:cubicBezTo>
                  <a:pt x="1898" y="401"/>
                  <a:pt x="1932" y="424"/>
                  <a:pt x="1947" y="457"/>
                </a:cubicBezTo>
                <a:cubicBezTo>
                  <a:pt x="1954" y="453"/>
                  <a:pt x="1961" y="449"/>
                  <a:pt x="1969" y="446"/>
                </a:cubicBezTo>
                <a:cubicBezTo>
                  <a:pt x="1950" y="405"/>
                  <a:pt x="1908" y="376"/>
                  <a:pt x="1860" y="376"/>
                </a:cubicBezTo>
                <a:close/>
                <a:moveTo>
                  <a:pt x="1860" y="326"/>
                </a:moveTo>
                <a:cubicBezTo>
                  <a:pt x="1931" y="326"/>
                  <a:pt x="1992" y="370"/>
                  <a:pt x="2018" y="432"/>
                </a:cubicBezTo>
                <a:cubicBezTo>
                  <a:pt x="2009" y="433"/>
                  <a:pt x="2001" y="435"/>
                  <a:pt x="1993" y="437"/>
                </a:cubicBezTo>
                <a:cubicBezTo>
                  <a:pt x="1970" y="386"/>
                  <a:pt x="1919" y="351"/>
                  <a:pt x="1860" y="351"/>
                </a:cubicBezTo>
                <a:cubicBezTo>
                  <a:pt x="1800" y="351"/>
                  <a:pt x="1749" y="386"/>
                  <a:pt x="1726" y="437"/>
                </a:cubicBezTo>
                <a:cubicBezTo>
                  <a:pt x="1718" y="435"/>
                  <a:pt x="1710" y="433"/>
                  <a:pt x="1701" y="432"/>
                </a:cubicBezTo>
                <a:cubicBezTo>
                  <a:pt x="1727" y="370"/>
                  <a:pt x="1788" y="326"/>
                  <a:pt x="1860" y="326"/>
                </a:cubicBezTo>
                <a:close/>
                <a:moveTo>
                  <a:pt x="1673" y="351"/>
                </a:moveTo>
                <a:cubicBezTo>
                  <a:pt x="1684" y="351"/>
                  <a:pt x="1693" y="360"/>
                  <a:pt x="1693" y="372"/>
                </a:cubicBezTo>
                <a:cubicBezTo>
                  <a:pt x="1693" y="372"/>
                  <a:pt x="1693" y="372"/>
                  <a:pt x="1693" y="372"/>
                </a:cubicBezTo>
                <a:cubicBezTo>
                  <a:pt x="1653" y="372"/>
                  <a:pt x="1653" y="372"/>
                  <a:pt x="1653" y="372"/>
                </a:cubicBezTo>
                <a:cubicBezTo>
                  <a:pt x="1653" y="372"/>
                  <a:pt x="1653" y="372"/>
                  <a:pt x="1653" y="372"/>
                </a:cubicBezTo>
                <a:cubicBezTo>
                  <a:pt x="1653" y="360"/>
                  <a:pt x="1662" y="351"/>
                  <a:pt x="1673" y="351"/>
                </a:cubicBezTo>
                <a:close/>
                <a:moveTo>
                  <a:pt x="1673" y="301"/>
                </a:moveTo>
                <a:cubicBezTo>
                  <a:pt x="1703" y="301"/>
                  <a:pt x="1729" y="320"/>
                  <a:pt x="1739" y="347"/>
                </a:cubicBezTo>
                <a:cubicBezTo>
                  <a:pt x="1731" y="353"/>
                  <a:pt x="1724" y="359"/>
                  <a:pt x="1718" y="366"/>
                </a:cubicBezTo>
                <a:cubicBezTo>
                  <a:pt x="1715" y="344"/>
                  <a:pt x="1696" y="326"/>
                  <a:pt x="1673" y="326"/>
                </a:cubicBezTo>
                <a:cubicBezTo>
                  <a:pt x="1650" y="326"/>
                  <a:pt x="1630" y="344"/>
                  <a:pt x="1628" y="366"/>
                </a:cubicBezTo>
                <a:cubicBezTo>
                  <a:pt x="1621" y="359"/>
                  <a:pt x="1614" y="353"/>
                  <a:pt x="1607" y="347"/>
                </a:cubicBezTo>
                <a:cubicBezTo>
                  <a:pt x="1617" y="320"/>
                  <a:pt x="1643" y="301"/>
                  <a:pt x="1673" y="301"/>
                </a:cubicBezTo>
                <a:close/>
                <a:moveTo>
                  <a:pt x="1673" y="251"/>
                </a:moveTo>
                <a:cubicBezTo>
                  <a:pt x="1721" y="251"/>
                  <a:pt x="1763" y="279"/>
                  <a:pt x="1782" y="320"/>
                </a:cubicBezTo>
                <a:cubicBezTo>
                  <a:pt x="1775" y="324"/>
                  <a:pt x="1767" y="328"/>
                  <a:pt x="1760" y="332"/>
                </a:cubicBezTo>
                <a:cubicBezTo>
                  <a:pt x="1745" y="299"/>
                  <a:pt x="1712" y="276"/>
                  <a:pt x="1673" y="276"/>
                </a:cubicBezTo>
                <a:cubicBezTo>
                  <a:pt x="1634" y="276"/>
                  <a:pt x="1601" y="299"/>
                  <a:pt x="1586" y="332"/>
                </a:cubicBezTo>
                <a:cubicBezTo>
                  <a:pt x="1579" y="328"/>
                  <a:pt x="1571" y="324"/>
                  <a:pt x="1563" y="320"/>
                </a:cubicBezTo>
                <a:cubicBezTo>
                  <a:pt x="1583" y="279"/>
                  <a:pt x="1624" y="251"/>
                  <a:pt x="1673" y="251"/>
                </a:cubicBezTo>
                <a:close/>
                <a:moveTo>
                  <a:pt x="1673" y="200"/>
                </a:moveTo>
                <a:cubicBezTo>
                  <a:pt x="1601" y="200"/>
                  <a:pt x="1540" y="244"/>
                  <a:pt x="1515" y="306"/>
                </a:cubicBezTo>
                <a:cubicBezTo>
                  <a:pt x="1523" y="308"/>
                  <a:pt x="1531" y="309"/>
                  <a:pt x="1540" y="312"/>
                </a:cubicBezTo>
                <a:cubicBezTo>
                  <a:pt x="1562" y="261"/>
                  <a:pt x="1614" y="226"/>
                  <a:pt x="1673" y="226"/>
                </a:cubicBezTo>
                <a:cubicBezTo>
                  <a:pt x="1732" y="226"/>
                  <a:pt x="1783" y="261"/>
                  <a:pt x="1806" y="312"/>
                </a:cubicBezTo>
                <a:cubicBezTo>
                  <a:pt x="1814" y="309"/>
                  <a:pt x="1823" y="308"/>
                  <a:pt x="1831" y="306"/>
                </a:cubicBezTo>
                <a:cubicBezTo>
                  <a:pt x="1806" y="244"/>
                  <a:pt x="1744" y="200"/>
                  <a:pt x="1673" y="200"/>
                </a:cubicBezTo>
                <a:close/>
                <a:moveTo>
                  <a:pt x="1487" y="228"/>
                </a:moveTo>
                <a:cubicBezTo>
                  <a:pt x="1476" y="228"/>
                  <a:pt x="1467" y="237"/>
                  <a:pt x="1467" y="248"/>
                </a:cubicBezTo>
                <a:cubicBezTo>
                  <a:pt x="1467" y="248"/>
                  <a:pt x="1467" y="249"/>
                  <a:pt x="1467" y="249"/>
                </a:cubicBezTo>
                <a:cubicBezTo>
                  <a:pt x="1507" y="249"/>
                  <a:pt x="1507" y="249"/>
                  <a:pt x="1507" y="249"/>
                </a:cubicBezTo>
                <a:cubicBezTo>
                  <a:pt x="1507" y="249"/>
                  <a:pt x="1507" y="248"/>
                  <a:pt x="1507" y="248"/>
                </a:cubicBezTo>
                <a:cubicBezTo>
                  <a:pt x="1507" y="237"/>
                  <a:pt x="1498" y="228"/>
                  <a:pt x="1487" y="228"/>
                </a:cubicBezTo>
                <a:close/>
                <a:moveTo>
                  <a:pt x="1487" y="178"/>
                </a:moveTo>
                <a:cubicBezTo>
                  <a:pt x="1517" y="178"/>
                  <a:pt x="1543" y="196"/>
                  <a:pt x="1553" y="223"/>
                </a:cubicBezTo>
                <a:cubicBezTo>
                  <a:pt x="1545" y="229"/>
                  <a:pt x="1538" y="236"/>
                  <a:pt x="1532" y="243"/>
                </a:cubicBezTo>
                <a:cubicBezTo>
                  <a:pt x="1529" y="220"/>
                  <a:pt x="1510" y="203"/>
                  <a:pt x="1487" y="203"/>
                </a:cubicBezTo>
                <a:cubicBezTo>
                  <a:pt x="1464" y="203"/>
                  <a:pt x="1444" y="220"/>
                  <a:pt x="1442" y="243"/>
                </a:cubicBezTo>
                <a:cubicBezTo>
                  <a:pt x="1435" y="236"/>
                  <a:pt x="1428" y="229"/>
                  <a:pt x="1421" y="223"/>
                </a:cubicBezTo>
                <a:cubicBezTo>
                  <a:pt x="1431" y="196"/>
                  <a:pt x="1457" y="178"/>
                  <a:pt x="1487" y="178"/>
                </a:cubicBezTo>
                <a:close/>
                <a:moveTo>
                  <a:pt x="1487" y="127"/>
                </a:moveTo>
                <a:cubicBezTo>
                  <a:pt x="1535" y="127"/>
                  <a:pt x="1577" y="156"/>
                  <a:pt x="1596" y="197"/>
                </a:cubicBezTo>
                <a:cubicBezTo>
                  <a:pt x="1589" y="200"/>
                  <a:pt x="1581" y="204"/>
                  <a:pt x="1574" y="208"/>
                </a:cubicBezTo>
                <a:cubicBezTo>
                  <a:pt x="1559" y="175"/>
                  <a:pt x="1525" y="152"/>
                  <a:pt x="1487" y="152"/>
                </a:cubicBezTo>
                <a:cubicBezTo>
                  <a:pt x="1448" y="152"/>
                  <a:pt x="1415" y="175"/>
                  <a:pt x="1400" y="208"/>
                </a:cubicBezTo>
                <a:cubicBezTo>
                  <a:pt x="1392" y="204"/>
                  <a:pt x="1385" y="200"/>
                  <a:pt x="1377" y="197"/>
                </a:cubicBezTo>
                <a:cubicBezTo>
                  <a:pt x="1397" y="156"/>
                  <a:pt x="1438" y="127"/>
                  <a:pt x="1487" y="127"/>
                </a:cubicBezTo>
                <a:close/>
                <a:moveTo>
                  <a:pt x="1487" y="77"/>
                </a:moveTo>
                <a:cubicBezTo>
                  <a:pt x="1415" y="77"/>
                  <a:pt x="1354" y="121"/>
                  <a:pt x="1328" y="183"/>
                </a:cubicBezTo>
                <a:cubicBezTo>
                  <a:pt x="1337" y="184"/>
                  <a:pt x="1345" y="186"/>
                  <a:pt x="1354" y="188"/>
                </a:cubicBezTo>
                <a:cubicBezTo>
                  <a:pt x="1376" y="137"/>
                  <a:pt x="1427" y="102"/>
                  <a:pt x="1487" y="102"/>
                </a:cubicBezTo>
                <a:cubicBezTo>
                  <a:pt x="1546" y="102"/>
                  <a:pt x="1597" y="137"/>
                  <a:pt x="1620" y="188"/>
                </a:cubicBezTo>
                <a:cubicBezTo>
                  <a:pt x="1628" y="186"/>
                  <a:pt x="1637" y="184"/>
                  <a:pt x="1645" y="183"/>
                </a:cubicBezTo>
                <a:cubicBezTo>
                  <a:pt x="1619" y="121"/>
                  <a:pt x="1558" y="77"/>
                  <a:pt x="1487" y="77"/>
                </a:cubicBezTo>
                <a:close/>
                <a:moveTo>
                  <a:pt x="1860" y="228"/>
                </a:moveTo>
                <a:cubicBezTo>
                  <a:pt x="1871" y="228"/>
                  <a:pt x="1880" y="237"/>
                  <a:pt x="1880" y="248"/>
                </a:cubicBezTo>
                <a:cubicBezTo>
                  <a:pt x="1880" y="248"/>
                  <a:pt x="1880" y="249"/>
                  <a:pt x="1880" y="249"/>
                </a:cubicBezTo>
                <a:cubicBezTo>
                  <a:pt x="1839" y="249"/>
                  <a:pt x="1839" y="249"/>
                  <a:pt x="1839" y="249"/>
                </a:cubicBezTo>
                <a:cubicBezTo>
                  <a:pt x="1839" y="249"/>
                  <a:pt x="1839" y="248"/>
                  <a:pt x="1839" y="248"/>
                </a:cubicBezTo>
                <a:cubicBezTo>
                  <a:pt x="1839" y="237"/>
                  <a:pt x="1848" y="228"/>
                  <a:pt x="1860" y="228"/>
                </a:cubicBezTo>
                <a:close/>
                <a:moveTo>
                  <a:pt x="1860" y="178"/>
                </a:moveTo>
                <a:cubicBezTo>
                  <a:pt x="1829" y="178"/>
                  <a:pt x="1804" y="196"/>
                  <a:pt x="1794" y="223"/>
                </a:cubicBezTo>
                <a:cubicBezTo>
                  <a:pt x="1801" y="229"/>
                  <a:pt x="1808" y="236"/>
                  <a:pt x="1815" y="243"/>
                </a:cubicBezTo>
                <a:cubicBezTo>
                  <a:pt x="1817" y="220"/>
                  <a:pt x="1836" y="203"/>
                  <a:pt x="1860" y="203"/>
                </a:cubicBezTo>
                <a:cubicBezTo>
                  <a:pt x="1883" y="203"/>
                  <a:pt x="1902" y="220"/>
                  <a:pt x="1905" y="243"/>
                </a:cubicBezTo>
                <a:cubicBezTo>
                  <a:pt x="1911" y="236"/>
                  <a:pt x="1918" y="229"/>
                  <a:pt x="1926" y="223"/>
                </a:cubicBezTo>
                <a:cubicBezTo>
                  <a:pt x="1916" y="196"/>
                  <a:pt x="1890" y="178"/>
                  <a:pt x="1860" y="178"/>
                </a:cubicBezTo>
                <a:close/>
                <a:moveTo>
                  <a:pt x="1860" y="127"/>
                </a:moveTo>
                <a:cubicBezTo>
                  <a:pt x="1811" y="127"/>
                  <a:pt x="1769" y="156"/>
                  <a:pt x="1750" y="197"/>
                </a:cubicBezTo>
                <a:cubicBezTo>
                  <a:pt x="1758" y="200"/>
                  <a:pt x="1765" y="204"/>
                  <a:pt x="1772" y="208"/>
                </a:cubicBezTo>
                <a:cubicBezTo>
                  <a:pt x="1788" y="175"/>
                  <a:pt x="1821" y="152"/>
                  <a:pt x="1860" y="152"/>
                </a:cubicBezTo>
                <a:cubicBezTo>
                  <a:pt x="1898" y="152"/>
                  <a:pt x="1932" y="175"/>
                  <a:pt x="1947" y="208"/>
                </a:cubicBezTo>
                <a:cubicBezTo>
                  <a:pt x="1954" y="204"/>
                  <a:pt x="1961" y="200"/>
                  <a:pt x="1969" y="197"/>
                </a:cubicBezTo>
                <a:cubicBezTo>
                  <a:pt x="1950" y="156"/>
                  <a:pt x="1908" y="127"/>
                  <a:pt x="1860" y="127"/>
                </a:cubicBezTo>
                <a:close/>
                <a:moveTo>
                  <a:pt x="1860" y="77"/>
                </a:moveTo>
                <a:cubicBezTo>
                  <a:pt x="1931" y="77"/>
                  <a:pt x="1992" y="121"/>
                  <a:pt x="2018" y="183"/>
                </a:cubicBezTo>
                <a:cubicBezTo>
                  <a:pt x="2009" y="184"/>
                  <a:pt x="2001" y="186"/>
                  <a:pt x="1993" y="188"/>
                </a:cubicBezTo>
                <a:cubicBezTo>
                  <a:pt x="1970" y="137"/>
                  <a:pt x="1919" y="102"/>
                  <a:pt x="1860" y="102"/>
                </a:cubicBezTo>
                <a:cubicBezTo>
                  <a:pt x="1800" y="102"/>
                  <a:pt x="1749" y="137"/>
                  <a:pt x="1726" y="188"/>
                </a:cubicBezTo>
                <a:cubicBezTo>
                  <a:pt x="1718" y="186"/>
                  <a:pt x="1710" y="184"/>
                  <a:pt x="1701" y="183"/>
                </a:cubicBezTo>
                <a:cubicBezTo>
                  <a:pt x="1727" y="121"/>
                  <a:pt x="1788" y="77"/>
                  <a:pt x="1860" y="77"/>
                </a:cubicBezTo>
                <a:close/>
                <a:moveTo>
                  <a:pt x="1673" y="102"/>
                </a:moveTo>
                <a:cubicBezTo>
                  <a:pt x="1684" y="102"/>
                  <a:pt x="1693" y="111"/>
                  <a:pt x="1693" y="123"/>
                </a:cubicBezTo>
                <a:cubicBezTo>
                  <a:pt x="1693" y="123"/>
                  <a:pt x="1693" y="123"/>
                  <a:pt x="1693" y="123"/>
                </a:cubicBezTo>
                <a:cubicBezTo>
                  <a:pt x="1653" y="123"/>
                  <a:pt x="1653" y="123"/>
                  <a:pt x="1653" y="123"/>
                </a:cubicBezTo>
                <a:cubicBezTo>
                  <a:pt x="1653" y="123"/>
                  <a:pt x="1653" y="123"/>
                  <a:pt x="1653" y="123"/>
                </a:cubicBezTo>
                <a:cubicBezTo>
                  <a:pt x="1653" y="111"/>
                  <a:pt x="1662" y="102"/>
                  <a:pt x="1673" y="102"/>
                </a:cubicBezTo>
                <a:close/>
                <a:moveTo>
                  <a:pt x="1673" y="52"/>
                </a:moveTo>
                <a:cubicBezTo>
                  <a:pt x="1703" y="52"/>
                  <a:pt x="1729" y="71"/>
                  <a:pt x="1739" y="98"/>
                </a:cubicBezTo>
                <a:cubicBezTo>
                  <a:pt x="1731" y="104"/>
                  <a:pt x="1724" y="110"/>
                  <a:pt x="1718" y="117"/>
                </a:cubicBezTo>
                <a:cubicBezTo>
                  <a:pt x="1715" y="95"/>
                  <a:pt x="1696" y="77"/>
                  <a:pt x="1673" y="77"/>
                </a:cubicBezTo>
                <a:cubicBezTo>
                  <a:pt x="1650" y="77"/>
                  <a:pt x="1630" y="95"/>
                  <a:pt x="1628" y="117"/>
                </a:cubicBezTo>
                <a:cubicBezTo>
                  <a:pt x="1621" y="110"/>
                  <a:pt x="1614" y="104"/>
                  <a:pt x="1607" y="98"/>
                </a:cubicBezTo>
                <a:cubicBezTo>
                  <a:pt x="1617" y="71"/>
                  <a:pt x="1643" y="52"/>
                  <a:pt x="1673" y="52"/>
                </a:cubicBezTo>
                <a:close/>
                <a:moveTo>
                  <a:pt x="1673" y="2"/>
                </a:moveTo>
                <a:cubicBezTo>
                  <a:pt x="1721" y="2"/>
                  <a:pt x="1763" y="30"/>
                  <a:pt x="1782" y="71"/>
                </a:cubicBezTo>
                <a:cubicBezTo>
                  <a:pt x="1775" y="75"/>
                  <a:pt x="1767" y="79"/>
                  <a:pt x="1760" y="83"/>
                </a:cubicBezTo>
                <a:cubicBezTo>
                  <a:pt x="1745" y="50"/>
                  <a:pt x="1712" y="27"/>
                  <a:pt x="1673" y="27"/>
                </a:cubicBezTo>
                <a:cubicBezTo>
                  <a:pt x="1634" y="27"/>
                  <a:pt x="1601" y="50"/>
                  <a:pt x="1586" y="83"/>
                </a:cubicBezTo>
                <a:cubicBezTo>
                  <a:pt x="1579" y="79"/>
                  <a:pt x="1571" y="75"/>
                  <a:pt x="1563" y="71"/>
                </a:cubicBezTo>
                <a:cubicBezTo>
                  <a:pt x="1583" y="30"/>
                  <a:pt x="1624" y="2"/>
                  <a:pt x="1673" y="2"/>
                </a:cubicBezTo>
                <a:close/>
                <a:moveTo>
                  <a:pt x="1792" y="0"/>
                </a:moveTo>
                <a:cubicBezTo>
                  <a:pt x="1752" y="0"/>
                  <a:pt x="1752" y="0"/>
                  <a:pt x="1752" y="0"/>
                </a:cubicBezTo>
                <a:cubicBezTo>
                  <a:pt x="1776" y="15"/>
                  <a:pt x="1794" y="37"/>
                  <a:pt x="1806" y="63"/>
                </a:cubicBezTo>
                <a:cubicBezTo>
                  <a:pt x="1814" y="60"/>
                  <a:pt x="1823" y="59"/>
                  <a:pt x="1831" y="57"/>
                </a:cubicBezTo>
                <a:cubicBezTo>
                  <a:pt x="1822" y="36"/>
                  <a:pt x="1809" y="16"/>
                  <a:pt x="1792" y="0"/>
                </a:cubicBezTo>
                <a:close/>
                <a:moveTo>
                  <a:pt x="1594" y="0"/>
                </a:moveTo>
                <a:cubicBezTo>
                  <a:pt x="1554" y="0"/>
                  <a:pt x="1554" y="0"/>
                  <a:pt x="1554" y="0"/>
                </a:cubicBezTo>
                <a:cubicBezTo>
                  <a:pt x="1537" y="16"/>
                  <a:pt x="1524" y="36"/>
                  <a:pt x="1515" y="57"/>
                </a:cubicBezTo>
                <a:cubicBezTo>
                  <a:pt x="1523" y="59"/>
                  <a:pt x="1531" y="60"/>
                  <a:pt x="1540" y="63"/>
                </a:cubicBezTo>
                <a:cubicBezTo>
                  <a:pt x="1551" y="37"/>
                  <a:pt x="1570" y="15"/>
                  <a:pt x="1594" y="0"/>
                </a:cubicBezTo>
                <a:close/>
                <a:moveTo>
                  <a:pt x="1301" y="2192"/>
                </a:moveTo>
                <a:cubicBezTo>
                  <a:pt x="1348" y="2192"/>
                  <a:pt x="1390" y="2211"/>
                  <a:pt x="1421" y="2241"/>
                </a:cubicBezTo>
                <a:cubicBezTo>
                  <a:pt x="1381" y="2241"/>
                  <a:pt x="1381" y="2241"/>
                  <a:pt x="1381" y="2241"/>
                </a:cubicBezTo>
                <a:cubicBezTo>
                  <a:pt x="1358" y="2226"/>
                  <a:pt x="1331" y="2217"/>
                  <a:pt x="1301" y="2217"/>
                </a:cubicBezTo>
                <a:cubicBezTo>
                  <a:pt x="1272" y="2217"/>
                  <a:pt x="1245" y="2226"/>
                  <a:pt x="1222" y="2241"/>
                </a:cubicBezTo>
                <a:cubicBezTo>
                  <a:pt x="1182" y="2241"/>
                  <a:pt x="1182" y="2241"/>
                  <a:pt x="1182" y="2241"/>
                </a:cubicBezTo>
                <a:cubicBezTo>
                  <a:pt x="1213" y="2211"/>
                  <a:pt x="1255" y="2192"/>
                  <a:pt x="1301" y="2192"/>
                </a:cubicBezTo>
                <a:close/>
                <a:moveTo>
                  <a:pt x="1301" y="2094"/>
                </a:moveTo>
                <a:cubicBezTo>
                  <a:pt x="1313" y="2094"/>
                  <a:pt x="1322" y="2103"/>
                  <a:pt x="1322" y="2114"/>
                </a:cubicBezTo>
                <a:cubicBezTo>
                  <a:pt x="1322" y="2115"/>
                  <a:pt x="1322" y="2115"/>
                  <a:pt x="1322" y="2115"/>
                </a:cubicBezTo>
                <a:cubicBezTo>
                  <a:pt x="1281" y="2115"/>
                  <a:pt x="1281" y="2115"/>
                  <a:pt x="1281" y="2115"/>
                </a:cubicBezTo>
                <a:cubicBezTo>
                  <a:pt x="1281" y="2115"/>
                  <a:pt x="1281" y="2115"/>
                  <a:pt x="1281" y="2114"/>
                </a:cubicBezTo>
                <a:cubicBezTo>
                  <a:pt x="1281" y="2103"/>
                  <a:pt x="1290" y="2094"/>
                  <a:pt x="1301" y="2094"/>
                </a:cubicBezTo>
                <a:close/>
                <a:moveTo>
                  <a:pt x="1301" y="2044"/>
                </a:moveTo>
                <a:cubicBezTo>
                  <a:pt x="1332" y="2044"/>
                  <a:pt x="1357" y="2063"/>
                  <a:pt x="1367" y="2090"/>
                </a:cubicBezTo>
                <a:cubicBezTo>
                  <a:pt x="1360" y="2095"/>
                  <a:pt x="1353" y="2102"/>
                  <a:pt x="1346" y="2109"/>
                </a:cubicBezTo>
                <a:cubicBezTo>
                  <a:pt x="1344" y="2086"/>
                  <a:pt x="1325" y="2069"/>
                  <a:pt x="1301" y="2069"/>
                </a:cubicBezTo>
                <a:cubicBezTo>
                  <a:pt x="1278" y="2069"/>
                  <a:pt x="1259" y="2086"/>
                  <a:pt x="1256" y="2109"/>
                </a:cubicBezTo>
                <a:cubicBezTo>
                  <a:pt x="1250" y="2102"/>
                  <a:pt x="1243" y="2095"/>
                  <a:pt x="1235" y="2090"/>
                </a:cubicBezTo>
                <a:cubicBezTo>
                  <a:pt x="1245" y="2063"/>
                  <a:pt x="1271" y="2044"/>
                  <a:pt x="1301" y="2044"/>
                </a:cubicBezTo>
                <a:close/>
                <a:moveTo>
                  <a:pt x="1301" y="1994"/>
                </a:moveTo>
                <a:cubicBezTo>
                  <a:pt x="1350" y="1994"/>
                  <a:pt x="1392" y="2022"/>
                  <a:pt x="1411" y="2063"/>
                </a:cubicBezTo>
                <a:cubicBezTo>
                  <a:pt x="1403" y="2067"/>
                  <a:pt x="1396" y="2070"/>
                  <a:pt x="1389" y="2075"/>
                </a:cubicBezTo>
                <a:cubicBezTo>
                  <a:pt x="1373" y="2042"/>
                  <a:pt x="1340" y="2019"/>
                  <a:pt x="1301" y="2019"/>
                </a:cubicBezTo>
                <a:cubicBezTo>
                  <a:pt x="1263" y="2019"/>
                  <a:pt x="1229" y="2042"/>
                  <a:pt x="1214" y="2075"/>
                </a:cubicBezTo>
                <a:cubicBezTo>
                  <a:pt x="1207" y="2070"/>
                  <a:pt x="1200" y="2067"/>
                  <a:pt x="1192" y="2063"/>
                </a:cubicBezTo>
                <a:cubicBezTo>
                  <a:pt x="1211" y="2022"/>
                  <a:pt x="1253" y="1994"/>
                  <a:pt x="1301" y="1994"/>
                </a:cubicBezTo>
                <a:close/>
                <a:moveTo>
                  <a:pt x="1301" y="1943"/>
                </a:moveTo>
                <a:cubicBezTo>
                  <a:pt x="1230" y="1943"/>
                  <a:pt x="1169" y="1987"/>
                  <a:pt x="1143" y="2049"/>
                </a:cubicBezTo>
                <a:cubicBezTo>
                  <a:pt x="1152" y="2051"/>
                  <a:pt x="1160" y="2052"/>
                  <a:pt x="1168" y="2055"/>
                </a:cubicBezTo>
                <a:cubicBezTo>
                  <a:pt x="1191" y="2004"/>
                  <a:pt x="1242" y="1968"/>
                  <a:pt x="1301" y="1968"/>
                </a:cubicBezTo>
                <a:cubicBezTo>
                  <a:pt x="1361" y="1968"/>
                  <a:pt x="1412" y="2004"/>
                  <a:pt x="1435" y="2055"/>
                </a:cubicBezTo>
                <a:cubicBezTo>
                  <a:pt x="1443" y="2052"/>
                  <a:pt x="1451" y="2051"/>
                  <a:pt x="1460" y="2049"/>
                </a:cubicBezTo>
                <a:cubicBezTo>
                  <a:pt x="1434" y="1987"/>
                  <a:pt x="1373" y="1943"/>
                  <a:pt x="1301" y="1943"/>
                </a:cubicBezTo>
                <a:close/>
                <a:moveTo>
                  <a:pt x="1301" y="1845"/>
                </a:moveTo>
                <a:cubicBezTo>
                  <a:pt x="1313" y="1845"/>
                  <a:pt x="1322" y="1854"/>
                  <a:pt x="1322" y="1865"/>
                </a:cubicBezTo>
                <a:cubicBezTo>
                  <a:pt x="1322" y="1866"/>
                  <a:pt x="1322" y="1866"/>
                  <a:pt x="1322" y="1866"/>
                </a:cubicBezTo>
                <a:cubicBezTo>
                  <a:pt x="1281" y="1866"/>
                  <a:pt x="1281" y="1866"/>
                  <a:pt x="1281" y="1866"/>
                </a:cubicBezTo>
                <a:cubicBezTo>
                  <a:pt x="1281" y="1866"/>
                  <a:pt x="1281" y="1866"/>
                  <a:pt x="1281" y="1865"/>
                </a:cubicBezTo>
                <a:cubicBezTo>
                  <a:pt x="1281" y="1854"/>
                  <a:pt x="1290" y="1845"/>
                  <a:pt x="1301" y="1845"/>
                </a:cubicBezTo>
                <a:close/>
                <a:moveTo>
                  <a:pt x="1301" y="1795"/>
                </a:moveTo>
                <a:cubicBezTo>
                  <a:pt x="1332" y="1795"/>
                  <a:pt x="1357" y="1814"/>
                  <a:pt x="1367" y="1841"/>
                </a:cubicBezTo>
                <a:cubicBezTo>
                  <a:pt x="1360" y="1846"/>
                  <a:pt x="1353" y="1853"/>
                  <a:pt x="1346" y="1860"/>
                </a:cubicBezTo>
                <a:cubicBezTo>
                  <a:pt x="1344" y="1837"/>
                  <a:pt x="1325" y="1820"/>
                  <a:pt x="1301" y="1820"/>
                </a:cubicBezTo>
                <a:cubicBezTo>
                  <a:pt x="1278" y="1820"/>
                  <a:pt x="1259" y="1838"/>
                  <a:pt x="1256" y="1860"/>
                </a:cubicBezTo>
                <a:cubicBezTo>
                  <a:pt x="1250" y="1853"/>
                  <a:pt x="1243" y="1847"/>
                  <a:pt x="1235" y="1841"/>
                </a:cubicBezTo>
                <a:cubicBezTo>
                  <a:pt x="1245" y="1814"/>
                  <a:pt x="1271" y="1795"/>
                  <a:pt x="1301" y="1795"/>
                </a:cubicBezTo>
                <a:close/>
                <a:moveTo>
                  <a:pt x="1301" y="1745"/>
                </a:moveTo>
                <a:cubicBezTo>
                  <a:pt x="1350" y="1745"/>
                  <a:pt x="1392" y="1773"/>
                  <a:pt x="1411" y="1814"/>
                </a:cubicBezTo>
                <a:cubicBezTo>
                  <a:pt x="1403" y="1818"/>
                  <a:pt x="1396" y="1821"/>
                  <a:pt x="1389" y="1826"/>
                </a:cubicBezTo>
                <a:cubicBezTo>
                  <a:pt x="1373" y="1793"/>
                  <a:pt x="1340" y="1770"/>
                  <a:pt x="1301" y="1770"/>
                </a:cubicBezTo>
                <a:cubicBezTo>
                  <a:pt x="1263" y="1770"/>
                  <a:pt x="1229" y="1793"/>
                  <a:pt x="1214" y="1826"/>
                </a:cubicBezTo>
                <a:cubicBezTo>
                  <a:pt x="1207" y="1821"/>
                  <a:pt x="1200" y="1818"/>
                  <a:pt x="1192" y="1814"/>
                </a:cubicBezTo>
                <a:cubicBezTo>
                  <a:pt x="1211" y="1773"/>
                  <a:pt x="1253" y="1745"/>
                  <a:pt x="1301" y="1745"/>
                </a:cubicBezTo>
                <a:close/>
                <a:moveTo>
                  <a:pt x="1301" y="1694"/>
                </a:moveTo>
                <a:cubicBezTo>
                  <a:pt x="1230" y="1694"/>
                  <a:pt x="1169" y="1738"/>
                  <a:pt x="1143" y="1800"/>
                </a:cubicBezTo>
                <a:cubicBezTo>
                  <a:pt x="1152" y="1802"/>
                  <a:pt x="1160" y="1803"/>
                  <a:pt x="1168" y="1806"/>
                </a:cubicBezTo>
                <a:cubicBezTo>
                  <a:pt x="1191" y="1755"/>
                  <a:pt x="1242" y="1719"/>
                  <a:pt x="1301" y="1719"/>
                </a:cubicBezTo>
                <a:cubicBezTo>
                  <a:pt x="1361" y="1719"/>
                  <a:pt x="1412" y="1755"/>
                  <a:pt x="1435" y="1806"/>
                </a:cubicBezTo>
                <a:cubicBezTo>
                  <a:pt x="1443" y="1803"/>
                  <a:pt x="1451" y="1802"/>
                  <a:pt x="1460" y="1800"/>
                </a:cubicBezTo>
                <a:cubicBezTo>
                  <a:pt x="1434" y="1738"/>
                  <a:pt x="1373" y="1694"/>
                  <a:pt x="1301" y="1694"/>
                </a:cubicBezTo>
                <a:close/>
                <a:moveTo>
                  <a:pt x="1301" y="1596"/>
                </a:moveTo>
                <a:cubicBezTo>
                  <a:pt x="1313" y="1596"/>
                  <a:pt x="1322" y="1605"/>
                  <a:pt x="1322" y="1616"/>
                </a:cubicBezTo>
                <a:cubicBezTo>
                  <a:pt x="1322" y="1617"/>
                  <a:pt x="1322" y="1617"/>
                  <a:pt x="1322" y="1617"/>
                </a:cubicBezTo>
                <a:cubicBezTo>
                  <a:pt x="1281" y="1617"/>
                  <a:pt x="1281" y="1617"/>
                  <a:pt x="1281" y="1617"/>
                </a:cubicBezTo>
                <a:cubicBezTo>
                  <a:pt x="1281" y="1617"/>
                  <a:pt x="1281" y="1617"/>
                  <a:pt x="1281" y="1616"/>
                </a:cubicBezTo>
                <a:cubicBezTo>
                  <a:pt x="1281" y="1605"/>
                  <a:pt x="1290" y="1596"/>
                  <a:pt x="1301" y="1596"/>
                </a:cubicBezTo>
                <a:close/>
                <a:moveTo>
                  <a:pt x="1301" y="1546"/>
                </a:moveTo>
                <a:cubicBezTo>
                  <a:pt x="1332" y="1546"/>
                  <a:pt x="1357" y="1565"/>
                  <a:pt x="1367" y="1592"/>
                </a:cubicBezTo>
                <a:cubicBezTo>
                  <a:pt x="1360" y="1598"/>
                  <a:pt x="1353" y="1604"/>
                  <a:pt x="1346" y="1611"/>
                </a:cubicBezTo>
                <a:cubicBezTo>
                  <a:pt x="1344" y="1589"/>
                  <a:pt x="1325" y="1571"/>
                  <a:pt x="1301" y="1571"/>
                </a:cubicBezTo>
                <a:cubicBezTo>
                  <a:pt x="1278" y="1571"/>
                  <a:pt x="1259" y="1589"/>
                  <a:pt x="1256" y="1611"/>
                </a:cubicBezTo>
                <a:cubicBezTo>
                  <a:pt x="1250" y="1604"/>
                  <a:pt x="1243" y="1598"/>
                  <a:pt x="1235" y="1592"/>
                </a:cubicBezTo>
                <a:cubicBezTo>
                  <a:pt x="1245" y="1565"/>
                  <a:pt x="1271" y="1546"/>
                  <a:pt x="1301" y="1546"/>
                </a:cubicBezTo>
                <a:close/>
                <a:moveTo>
                  <a:pt x="1301" y="1496"/>
                </a:moveTo>
                <a:cubicBezTo>
                  <a:pt x="1350" y="1496"/>
                  <a:pt x="1392" y="1524"/>
                  <a:pt x="1411" y="1565"/>
                </a:cubicBezTo>
                <a:cubicBezTo>
                  <a:pt x="1403" y="1569"/>
                  <a:pt x="1396" y="1572"/>
                  <a:pt x="1389" y="1577"/>
                </a:cubicBezTo>
                <a:cubicBezTo>
                  <a:pt x="1373" y="1544"/>
                  <a:pt x="1340" y="1521"/>
                  <a:pt x="1301" y="1521"/>
                </a:cubicBezTo>
                <a:cubicBezTo>
                  <a:pt x="1263" y="1521"/>
                  <a:pt x="1229" y="1544"/>
                  <a:pt x="1214" y="1577"/>
                </a:cubicBezTo>
                <a:cubicBezTo>
                  <a:pt x="1207" y="1573"/>
                  <a:pt x="1200" y="1569"/>
                  <a:pt x="1192" y="1565"/>
                </a:cubicBezTo>
                <a:cubicBezTo>
                  <a:pt x="1211" y="1524"/>
                  <a:pt x="1253" y="1496"/>
                  <a:pt x="1301" y="1496"/>
                </a:cubicBezTo>
                <a:close/>
                <a:moveTo>
                  <a:pt x="1301" y="1445"/>
                </a:moveTo>
                <a:cubicBezTo>
                  <a:pt x="1230" y="1445"/>
                  <a:pt x="1169" y="1489"/>
                  <a:pt x="1143" y="1551"/>
                </a:cubicBezTo>
                <a:cubicBezTo>
                  <a:pt x="1152" y="1553"/>
                  <a:pt x="1160" y="1554"/>
                  <a:pt x="1168" y="1557"/>
                </a:cubicBezTo>
                <a:cubicBezTo>
                  <a:pt x="1191" y="1506"/>
                  <a:pt x="1242" y="1470"/>
                  <a:pt x="1301" y="1470"/>
                </a:cubicBezTo>
                <a:cubicBezTo>
                  <a:pt x="1361" y="1470"/>
                  <a:pt x="1412" y="1506"/>
                  <a:pt x="1435" y="1557"/>
                </a:cubicBezTo>
                <a:cubicBezTo>
                  <a:pt x="1443" y="1554"/>
                  <a:pt x="1451" y="1553"/>
                  <a:pt x="1460" y="1551"/>
                </a:cubicBezTo>
                <a:cubicBezTo>
                  <a:pt x="1434" y="1489"/>
                  <a:pt x="1373" y="1445"/>
                  <a:pt x="1301" y="1445"/>
                </a:cubicBezTo>
                <a:close/>
                <a:moveTo>
                  <a:pt x="1301" y="1347"/>
                </a:moveTo>
                <a:cubicBezTo>
                  <a:pt x="1313" y="1347"/>
                  <a:pt x="1322" y="1356"/>
                  <a:pt x="1322" y="1367"/>
                </a:cubicBezTo>
                <a:cubicBezTo>
                  <a:pt x="1322" y="1368"/>
                  <a:pt x="1322" y="1368"/>
                  <a:pt x="1322" y="1368"/>
                </a:cubicBezTo>
                <a:cubicBezTo>
                  <a:pt x="1281" y="1368"/>
                  <a:pt x="1281" y="1368"/>
                  <a:pt x="1281" y="1368"/>
                </a:cubicBezTo>
                <a:cubicBezTo>
                  <a:pt x="1281" y="1368"/>
                  <a:pt x="1281" y="1368"/>
                  <a:pt x="1281" y="1367"/>
                </a:cubicBezTo>
                <a:cubicBezTo>
                  <a:pt x="1281" y="1356"/>
                  <a:pt x="1290" y="1347"/>
                  <a:pt x="1301" y="1347"/>
                </a:cubicBezTo>
                <a:close/>
                <a:moveTo>
                  <a:pt x="1301" y="1297"/>
                </a:moveTo>
                <a:cubicBezTo>
                  <a:pt x="1332" y="1297"/>
                  <a:pt x="1357" y="1316"/>
                  <a:pt x="1367" y="1343"/>
                </a:cubicBezTo>
                <a:cubicBezTo>
                  <a:pt x="1360" y="1349"/>
                  <a:pt x="1353" y="1355"/>
                  <a:pt x="1346" y="1362"/>
                </a:cubicBezTo>
                <a:cubicBezTo>
                  <a:pt x="1344" y="1340"/>
                  <a:pt x="1325" y="1322"/>
                  <a:pt x="1301" y="1322"/>
                </a:cubicBezTo>
                <a:cubicBezTo>
                  <a:pt x="1278" y="1322"/>
                  <a:pt x="1259" y="1340"/>
                  <a:pt x="1256" y="1362"/>
                </a:cubicBezTo>
                <a:cubicBezTo>
                  <a:pt x="1250" y="1355"/>
                  <a:pt x="1243" y="1349"/>
                  <a:pt x="1235" y="1343"/>
                </a:cubicBezTo>
                <a:cubicBezTo>
                  <a:pt x="1245" y="1316"/>
                  <a:pt x="1271" y="1297"/>
                  <a:pt x="1301" y="1297"/>
                </a:cubicBezTo>
                <a:close/>
                <a:moveTo>
                  <a:pt x="1301" y="1247"/>
                </a:moveTo>
                <a:cubicBezTo>
                  <a:pt x="1350" y="1247"/>
                  <a:pt x="1392" y="1275"/>
                  <a:pt x="1411" y="1316"/>
                </a:cubicBezTo>
                <a:cubicBezTo>
                  <a:pt x="1403" y="1320"/>
                  <a:pt x="1396" y="1324"/>
                  <a:pt x="1389" y="1328"/>
                </a:cubicBezTo>
                <a:cubicBezTo>
                  <a:pt x="1373" y="1295"/>
                  <a:pt x="1340" y="1272"/>
                  <a:pt x="1301" y="1272"/>
                </a:cubicBezTo>
                <a:cubicBezTo>
                  <a:pt x="1263" y="1272"/>
                  <a:pt x="1229" y="1295"/>
                  <a:pt x="1214" y="1328"/>
                </a:cubicBezTo>
                <a:cubicBezTo>
                  <a:pt x="1207" y="1324"/>
                  <a:pt x="1200" y="1320"/>
                  <a:pt x="1192" y="1316"/>
                </a:cubicBezTo>
                <a:cubicBezTo>
                  <a:pt x="1211" y="1275"/>
                  <a:pt x="1253" y="1247"/>
                  <a:pt x="1301" y="1247"/>
                </a:cubicBezTo>
                <a:close/>
                <a:moveTo>
                  <a:pt x="1301" y="1196"/>
                </a:moveTo>
                <a:cubicBezTo>
                  <a:pt x="1230" y="1196"/>
                  <a:pt x="1169" y="1240"/>
                  <a:pt x="1143" y="1302"/>
                </a:cubicBezTo>
                <a:cubicBezTo>
                  <a:pt x="1152" y="1304"/>
                  <a:pt x="1160" y="1305"/>
                  <a:pt x="1168" y="1308"/>
                </a:cubicBezTo>
                <a:cubicBezTo>
                  <a:pt x="1191" y="1257"/>
                  <a:pt x="1242" y="1221"/>
                  <a:pt x="1301" y="1221"/>
                </a:cubicBezTo>
                <a:cubicBezTo>
                  <a:pt x="1361" y="1221"/>
                  <a:pt x="1412" y="1257"/>
                  <a:pt x="1435" y="1308"/>
                </a:cubicBezTo>
                <a:cubicBezTo>
                  <a:pt x="1443" y="1305"/>
                  <a:pt x="1451" y="1304"/>
                  <a:pt x="1460" y="1302"/>
                </a:cubicBezTo>
                <a:cubicBezTo>
                  <a:pt x="1434" y="1240"/>
                  <a:pt x="1373" y="1196"/>
                  <a:pt x="1301" y="1196"/>
                </a:cubicBezTo>
                <a:close/>
                <a:moveTo>
                  <a:pt x="1301" y="1098"/>
                </a:moveTo>
                <a:cubicBezTo>
                  <a:pt x="1313" y="1098"/>
                  <a:pt x="1322" y="1107"/>
                  <a:pt x="1322" y="1119"/>
                </a:cubicBezTo>
                <a:cubicBezTo>
                  <a:pt x="1322" y="1119"/>
                  <a:pt x="1322" y="1119"/>
                  <a:pt x="1322" y="1119"/>
                </a:cubicBezTo>
                <a:cubicBezTo>
                  <a:pt x="1281" y="1119"/>
                  <a:pt x="1281" y="1119"/>
                  <a:pt x="1281" y="1119"/>
                </a:cubicBezTo>
                <a:cubicBezTo>
                  <a:pt x="1281" y="1119"/>
                  <a:pt x="1281" y="1119"/>
                  <a:pt x="1281" y="1119"/>
                </a:cubicBezTo>
                <a:cubicBezTo>
                  <a:pt x="1281" y="1107"/>
                  <a:pt x="1290" y="1098"/>
                  <a:pt x="1301" y="1098"/>
                </a:cubicBezTo>
                <a:close/>
                <a:moveTo>
                  <a:pt x="1301" y="1048"/>
                </a:moveTo>
                <a:cubicBezTo>
                  <a:pt x="1332" y="1048"/>
                  <a:pt x="1357" y="1067"/>
                  <a:pt x="1367" y="1094"/>
                </a:cubicBezTo>
                <a:cubicBezTo>
                  <a:pt x="1360" y="1100"/>
                  <a:pt x="1353" y="1106"/>
                  <a:pt x="1346" y="1113"/>
                </a:cubicBezTo>
                <a:cubicBezTo>
                  <a:pt x="1344" y="1091"/>
                  <a:pt x="1325" y="1073"/>
                  <a:pt x="1301" y="1073"/>
                </a:cubicBezTo>
                <a:cubicBezTo>
                  <a:pt x="1278" y="1073"/>
                  <a:pt x="1259" y="1091"/>
                  <a:pt x="1256" y="1113"/>
                </a:cubicBezTo>
                <a:cubicBezTo>
                  <a:pt x="1250" y="1106"/>
                  <a:pt x="1243" y="1100"/>
                  <a:pt x="1235" y="1094"/>
                </a:cubicBezTo>
                <a:cubicBezTo>
                  <a:pt x="1245" y="1067"/>
                  <a:pt x="1271" y="1048"/>
                  <a:pt x="1301" y="1048"/>
                </a:cubicBezTo>
                <a:close/>
                <a:moveTo>
                  <a:pt x="1301" y="998"/>
                </a:moveTo>
                <a:cubicBezTo>
                  <a:pt x="1350" y="998"/>
                  <a:pt x="1392" y="1026"/>
                  <a:pt x="1411" y="1067"/>
                </a:cubicBezTo>
                <a:cubicBezTo>
                  <a:pt x="1403" y="1071"/>
                  <a:pt x="1396" y="1075"/>
                  <a:pt x="1389" y="1079"/>
                </a:cubicBezTo>
                <a:cubicBezTo>
                  <a:pt x="1373" y="1046"/>
                  <a:pt x="1340" y="1023"/>
                  <a:pt x="1301" y="1023"/>
                </a:cubicBezTo>
                <a:cubicBezTo>
                  <a:pt x="1263" y="1023"/>
                  <a:pt x="1229" y="1046"/>
                  <a:pt x="1214" y="1079"/>
                </a:cubicBezTo>
                <a:cubicBezTo>
                  <a:pt x="1207" y="1075"/>
                  <a:pt x="1200" y="1071"/>
                  <a:pt x="1192" y="1067"/>
                </a:cubicBezTo>
                <a:cubicBezTo>
                  <a:pt x="1211" y="1026"/>
                  <a:pt x="1253" y="998"/>
                  <a:pt x="1301" y="998"/>
                </a:cubicBezTo>
                <a:close/>
                <a:moveTo>
                  <a:pt x="1301" y="947"/>
                </a:moveTo>
                <a:cubicBezTo>
                  <a:pt x="1230" y="947"/>
                  <a:pt x="1169" y="991"/>
                  <a:pt x="1143" y="1053"/>
                </a:cubicBezTo>
                <a:cubicBezTo>
                  <a:pt x="1152" y="1055"/>
                  <a:pt x="1160" y="1056"/>
                  <a:pt x="1168" y="1059"/>
                </a:cubicBezTo>
                <a:cubicBezTo>
                  <a:pt x="1191" y="1008"/>
                  <a:pt x="1242" y="972"/>
                  <a:pt x="1301" y="972"/>
                </a:cubicBezTo>
                <a:cubicBezTo>
                  <a:pt x="1361" y="972"/>
                  <a:pt x="1412" y="1008"/>
                  <a:pt x="1435" y="1059"/>
                </a:cubicBezTo>
                <a:cubicBezTo>
                  <a:pt x="1443" y="1056"/>
                  <a:pt x="1451" y="1055"/>
                  <a:pt x="1460" y="1053"/>
                </a:cubicBezTo>
                <a:cubicBezTo>
                  <a:pt x="1434" y="991"/>
                  <a:pt x="1373" y="947"/>
                  <a:pt x="1301" y="947"/>
                </a:cubicBezTo>
                <a:close/>
                <a:moveTo>
                  <a:pt x="1301" y="849"/>
                </a:moveTo>
                <a:cubicBezTo>
                  <a:pt x="1313" y="849"/>
                  <a:pt x="1322" y="858"/>
                  <a:pt x="1322" y="870"/>
                </a:cubicBezTo>
                <a:cubicBezTo>
                  <a:pt x="1322" y="870"/>
                  <a:pt x="1322" y="870"/>
                  <a:pt x="1322" y="870"/>
                </a:cubicBezTo>
                <a:cubicBezTo>
                  <a:pt x="1281" y="870"/>
                  <a:pt x="1281" y="870"/>
                  <a:pt x="1281" y="870"/>
                </a:cubicBezTo>
                <a:cubicBezTo>
                  <a:pt x="1281" y="870"/>
                  <a:pt x="1281" y="870"/>
                  <a:pt x="1281" y="870"/>
                </a:cubicBezTo>
                <a:cubicBezTo>
                  <a:pt x="1281" y="858"/>
                  <a:pt x="1290" y="849"/>
                  <a:pt x="1301" y="849"/>
                </a:cubicBezTo>
                <a:close/>
                <a:moveTo>
                  <a:pt x="1301" y="799"/>
                </a:moveTo>
                <a:cubicBezTo>
                  <a:pt x="1332" y="799"/>
                  <a:pt x="1357" y="818"/>
                  <a:pt x="1367" y="845"/>
                </a:cubicBezTo>
                <a:cubicBezTo>
                  <a:pt x="1360" y="851"/>
                  <a:pt x="1353" y="857"/>
                  <a:pt x="1346" y="864"/>
                </a:cubicBezTo>
                <a:cubicBezTo>
                  <a:pt x="1344" y="842"/>
                  <a:pt x="1325" y="824"/>
                  <a:pt x="1301" y="824"/>
                </a:cubicBezTo>
                <a:cubicBezTo>
                  <a:pt x="1278" y="824"/>
                  <a:pt x="1259" y="842"/>
                  <a:pt x="1256" y="864"/>
                </a:cubicBezTo>
                <a:cubicBezTo>
                  <a:pt x="1250" y="857"/>
                  <a:pt x="1243" y="851"/>
                  <a:pt x="1235" y="845"/>
                </a:cubicBezTo>
                <a:cubicBezTo>
                  <a:pt x="1245" y="818"/>
                  <a:pt x="1271" y="799"/>
                  <a:pt x="1301" y="799"/>
                </a:cubicBezTo>
                <a:close/>
                <a:moveTo>
                  <a:pt x="1301" y="749"/>
                </a:moveTo>
                <a:cubicBezTo>
                  <a:pt x="1350" y="749"/>
                  <a:pt x="1392" y="777"/>
                  <a:pt x="1411" y="818"/>
                </a:cubicBezTo>
                <a:cubicBezTo>
                  <a:pt x="1403" y="822"/>
                  <a:pt x="1396" y="826"/>
                  <a:pt x="1389" y="830"/>
                </a:cubicBezTo>
                <a:cubicBezTo>
                  <a:pt x="1373" y="797"/>
                  <a:pt x="1340" y="774"/>
                  <a:pt x="1301" y="774"/>
                </a:cubicBezTo>
                <a:cubicBezTo>
                  <a:pt x="1263" y="774"/>
                  <a:pt x="1229" y="797"/>
                  <a:pt x="1214" y="830"/>
                </a:cubicBezTo>
                <a:cubicBezTo>
                  <a:pt x="1207" y="826"/>
                  <a:pt x="1200" y="822"/>
                  <a:pt x="1192" y="818"/>
                </a:cubicBezTo>
                <a:cubicBezTo>
                  <a:pt x="1211" y="777"/>
                  <a:pt x="1253" y="749"/>
                  <a:pt x="1301" y="749"/>
                </a:cubicBezTo>
                <a:close/>
                <a:moveTo>
                  <a:pt x="1301" y="698"/>
                </a:moveTo>
                <a:cubicBezTo>
                  <a:pt x="1230" y="698"/>
                  <a:pt x="1169" y="742"/>
                  <a:pt x="1143" y="804"/>
                </a:cubicBezTo>
                <a:cubicBezTo>
                  <a:pt x="1152" y="806"/>
                  <a:pt x="1160" y="807"/>
                  <a:pt x="1168" y="810"/>
                </a:cubicBezTo>
                <a:cubicBezTo>
                  <a:pt x="1191" y="759"/>
                  <a:pt x="1242" y="723"/>
                  <a:pt x="1301" y="723"/>
                </a:cubicBezTo>
                <a:cubicBezTo>
                  <a:pt x="1361" y="723"/>
                  <a:pt x="1412" y="759"/>
                  <a:pt x="1435" y="810"/>
                </a:cubicBezTo>
                <a:cubicBezTo>
                  <a:pt x="1443" y="807"/>
                  <a:pt x="1451" y="806"/>
                  <a:pt x="1460" y="804"/>
                </a:cubicBezTo>
                <a:cubicBezTo>
                  <a:pt x="1434" y="742"/>
                  <a:pt x="1373" y="698"/>
                  <a:pt x="1301" y="698"/>
                </a:cubicBezTo>
                <a:close/>
                <a:moveTo>
                  <a:pt x="1301" y="600"/>
                </a:moveTo>
                <a:cubicBezTo>
                  <a:pt x="1313" y="600"/>
                  <a:pt x="1322" y="609"/>
                  <a:pt x="1322" y="621"/>
                </a:cubicBezTo>
                <a:cubicBezTo>
                  <a:pt x="1322" y="621"/>
                  <a:pt x="1322" y="621"/>
                  <a:pt x="1322" y="621"/>
                </a:cubicBezTo>
                <a:cubicBezTo>
                  <a:pt x="1281" y="621"/>
                  <a:pt x="1281" y="621"/>
                  <a:pt x="1281" y="621"/>
                </a:cubicBezTo>
                <a:cubicBezTo>
                  <a:pt x="1281" y="621"/>
                  <a:pt x="1281" y="621"/>
                  <a:pt x="1281" y="621"/>
                </a:cubicBezTo>
                <a:cubicBezTo>
                  <a:pt x="1281" y="609"/>
                  <a:pt x="1290" y="600"/>
                  <a:pt x="1301" y="600"/>
                </a:cubicBezTo>
                <a:close/>
                <a:moveTo>
                  <a:pt x="1301" y="550"/>
                </a:moveTo>
                <a:cubicBezTo>
                  <a:pt x="1332" y="550"/>
                  <a:pt x="1357" y="569"/>
                  <a:pt x="1367" y="596"/>
                </a:cubicBezTo>
                <a:cubicBezTo>
                  <a:pt x="1360" y="602"/>
                  <a:pt x="1353" y="608"/>
                  <a:pt x="1346" y="615"/>
                </a:cubicBezTo>
                <a:cubicBezTo>
                  <a:pt x="1344" y="593"/>
                  <a:pt x="1325" y="575"/>
                  <a:pt x="1301" y="575"/>
                </a:cubicBezTo>
                <a:cubicBezTo>
                  <a:pt x="1278" y="575"/>
                  <a:pt x="1259" y="593"/>
                  <a:pt x="1256" y="615"/>
                </a:cubicBezTo>
                <a:cubicBezTo>
                  <a:pt x="1250" y="608"/>
                  <a:pt x="1243" y="602"/>
                  <a:pt x="1235" y="596"/>
                </a:cubicBezTo>
                <a:cubicBezTo>
                  <a:pt x="1245" y="569"/>
                  <a:pt x="1271" y="550"/>
                  <a:pt x="1301" y="550"/>
                </a:cubicBezTo>
                <a:close/>
                <a:moveTo>
                  <a:pt x="1301" y="500"/>
                </a:moveTo>
                <a:cubicBezTo>
                  <a:pt x="1350" y="500"/>
                  <a:pt x="1392" y="528"/>
                  <a:pt x="1411" y="569"/>
                </a:cubicBezTo>
                <a:cubicBezTo>
                  <a:pt x="1403" y="573"/>
                  <a:pt x="1396" y="577"/>
                  <a:pt x="1389" y="581"/>
                </a:cubicBezTo>
                <a:cubicBezTo>
                  <a:pt x="1373" y="548"/>
                  <a:pt x="1340" y="525"/>
                  <a:pt x="1301" y="525"/>
                </a:cubicBezTo>
                <a:cubicBezTo>
                  <a:pt x="1263" y="525"/>
                  <a:pt x="1229" y="548"/>
                  <a:pt x="1214" y="581"/>
                </a:cubicBezTo>
                <a:cubicBezTo>
                  <a:pt x="1207" y="577"/>
                  <a:pt x="1200" y="573"/>
                  <a:pt x="1192" y="569"/>
                </a:cubicBezTo>
                <a:cubicBezTo>
                  <a:pt x="1211" y="528"/>
                  <a:pt x="1253" y="500"/>
                  <a:pt x="1301" y="500"/>
                </a:cubicBezTo>
                <a:close/>
                <a:moveTo>
                  <a:pt x="1301" y="449"/>
                </a:moveTo>
                <a:cubicBezTo>
                  <a:pt x="1230" y="449"/>
                  <a:pt x="1169" y="493"/>
                  <a:pt x="1143" y="555"/>
                </a:cubicBezTo>
                <a:cubicBezTo>
                  <a:pt x="1152" y="557"/>
                  <a:pt x="1160" y="558"/>
                  <a:pt x="1168" y="561"/>
                </a:cubicBezTo>
                <a:cubicBezTo>
                  <a:pt x="1191" y="510"/>
                  <a:pt x="1242" y="475"/>
                  <a:pt x="1301" y="475"/>
                </a:cubicBezTo>
                <a:cubicBezTo>
                  <a:pt x="1361" y="475"/>
                  <a:pt x="1412" y="510"/>
                  <a:pt x="1435" y="561"/>
                </a:cubicBezTo>
                <a:cubicBezTo>
                  <a:pt x="1443" y="558"/>
                  <a:pt x="1451" y="557"/>
                  <a:pt x="1460" y="555"/>
                </a:cubicBezTo>
                <a:cubicBezTo>
                  <a:pt x="1434" y="493"/>
                  <a:pt x="1373" y="449"/>
                  <a:pt x="1301" y="449"/>
                </a:cubicBezTo>
                <a:close/>
                <a:moveTo>
                  <a:pt x="1301" y="351"/>
                </a:moveTo>
                <a:cubicBezTo>
                  <a:pt x="1313" y="351"/>
                  <a:pt x="1322" y="360"/>
                  <a:pt x="1322" y="372"/>
                </a:cubicBezTo>
                <a:cubicBezTo>
                  <a:pt x="1322" y="372"/>
                  <a:pt x="1322" y="372"/>
                  <a:pt x="1322" y="372"/>
                </a:cubicBezTo>
                <a:cubicBezTo>
                  <a:pt x="1281" y="372"/>
                  <a:pt x="1281" y="372"/>
                  <a:pt x="1281" y="372"/>
                </a:cubicBezTo>
                <a:cubicBezTo>
                  <a:pt x="1281" y="372"/>
                  <a:pt x="1281" y="372"/>
                  <a:pt x="1281" y="372"/>
                </a:cubicBezTo>
                <a:cubicBezTo>
                  <a:pt x="1281" y="360"/>
                  <a:pt x="1290" y="351"/>
                  <a:pt x="1301" y="351"/>
                </a:cubicBezTo>
                <a:close/>
                <a:moveTo>
                  <a:pt x="1301" y="301"/>
                </a:moveTo>
                <a:cubicBezTo>
                  <a:pt x="1332" y="301"/>
                  <a:pt x="1357" y="320"/>
                  <a:pt x="1367" y="347"/>
                </a:cubicBezTo>
                <a:cubicBezTo>
                  <a:pt x="1360" y="353"/>
                  <a:pt x="1353" y="359"/>
                  <a:pt x="1346" y="366"/>
                </a:cubicBezTo>
                <a:cubicBezTo>
                  <a:pt x="1344" y="344"/>
                  <a:pt x="1325" y="326"/>
                  <a:pt x="1301" y="326"/>
                </a:cubicBezTo>
                <a:cubicBezTo>
                  <a:pt x="1278" y="326"/>
                  <a:pt x="1259" y="344"/>
                  <a:pt x="1256" y="366"/>
                </a:cubicBezTo>
                <a:cubicBezTo>
                  <a:pt x="1250" y="359"/>
                  <a:pt x="1243" y="353"/>
                  <a:pt x="1235" y="347"/>
                </a:cubicBezTo>
                <a:cubicBezTo>
                  <a:pt x="1245" y="320"/>
                  <a:pt x="1271" y="301"/>
                  <a:pt x="1301" y="301"/>
                </a:cubicBezTo>
                <a:close/>
                <a:moveTo>
                  <a:pt x="1301" y="251"/>
                </a:moveTo>
                <a:cubicBezTo>
                  <a:pt x="1350" y="251"/>
                  <a:pt x="1392" y="279"/>
                  <a:pt x="1411" y="320"/>
                </a:cubicBezTo>
                <a:cubicBezTo>
                  <a:pt x="1403" y="324"/>
                  <a:pt x="1396" y="328"/>
                  <a:pt x="1389" y="332"/>
                </a:cubicBezTo>
                <a:cubicBezTo>
                  <a:pt x="1373" y="299"/>
                  <a:pt x="1340" y="276"/>
                  <a:pt x="1301" y="276"/>
                </a:cubicBezTo>
                <a:cubicBezTo>
                  <a:pt x="1263" y="276"/>
                  <a:pt x="1229" y="299"/>
                  <a:pt x="1214" y="332"/>
                </a:cubicBezTo>
                <a:cubicBezTo>
                  <a:pt x="1207" y="328"/>
                  <a:pt x="1200" y="324"/>
                  <a:pt x="1192" y="320"/>
                </a:cubicBezTo>
                <a:cubicBezTo>
                  <a:pt x="1211" y="279"/>
                  <a:pt x="1253" y="251"/>
                  <a:pt x="1301" y="251"/>
                </a:cubicBezTo>
                <a:close/>
                <a:moveTo>
                  <a:pt x="1301" y="200"/>
                </a:moveTo>
                <a:cubicBezTo>
                  <a:pt x="1230" y="200"/>
                  <a:pt x="1169" y="244"/>
                  <a:pt x="1143" y="306"/>
                </a:cubicBezTo>
                <a:cubicBezTo>
                  <a:pt x="1152" y="308"/>
                  <a:pt x="1160" y="309"/>
                  <a:pt x="1168" y="312"/>
                </a:cubicBezTo>
                <a:cubicBezTo>
                  <a:pt x="1191" y="261"/>
                  <a:pt x="1242" y="226"/>
                  <a:pt x="1301" y="226"/>
                </a:cubicBezTo>
                <a:cubicBezTo>
                  <a:pt x="1361" y="226"/>
                  <a:pt x="1412" y="261"/>
                  <a:pt x="1435" y="312"/>
                </a:cubicBezTo>
                <a:cubicBezTo>
                  <a:pt x="1443" y="309"/>
                  <a:pt x="1451" y="308"/>
                  <a:pt x="1460" y="306"/>
                </a:cubicBezTo>
                <a:cubicBezTo>
                  <a:pt x="1434" y="244"/>
                  <a:pt x="1373" y="200"/>
                  <a:pt x="1301" y="200"/>
                </a:cubicBezTo>
                <a:close/>
                <a:moveTo>
                  <a:pt x="1301" y="102"/>
                </a:moveTo>
                <a:cubicBezTo>
                  <a:pt x="1313" y="102"/>
                  <a:pt x="1322" y="111"/>
                  <a:pt x="1322" y="123"/>
                </a:cubicBezTo>
                <a:cubicBezTo>
                  <a:pt x="1322" y="123"/>
                  <a:pt x="1322" y="123"/>
                  <a:pt x="1322" y="123"/>
                </a:cubicBezTo>
                <a:cubicBezTo>
                  <a:pt x="1281" y="123"/>
                  <a:pt x="1281" y="123"/>
                  <a:pt x="1281" y="123"/>
                </a:cubicBezTo>
                <a:cubicBezTo>
                  <a:pt x="1281" y="123"/>
                  <a:pt x="1281" y="123"/>
                  <a:pt x="1281" y="123"/>
                </a:cubicBezTo>
                <a:cubicBezTo>
                  <a:pt x="1281" y="111"/>
                  <a:pt x="1290" y="102"/>
                  <a:pt x="1301" y="102"/>
                </a:cubicBezTo>
                <a:close/>
                <a:moveTo>
                  <a:pt x="1301" y="52"/>
                </a:moveTo>
                <a:cubicBezTo>
                  <a:pt x="1332" y="52"/>
                  <a:pt x="1357" y="71"/>
                  <a:pt x="1367" y="98"/>
                </a:cubicBezTo>
                <a:cubicBezTo>
                  <a:pt x="1360" y="104"/>
                  <a:pt x="1353" y="110"/>
                  <a:pt x="1346" y="117"/>
                </a:cubicBezTo>
                <a:cubicBezTo>
                  <a:pt x="1344" y="95"/>
                  <a:pt x="1325" y="77"/>
                  <a:pt x="1301" y="77"/>
                </a:cubicBezTo>
                <a:cubicBezTo>
                  <a:pt x="1278" y="77"/>
                  <a:pt x="1259" y="95"/>
                  <a:pt x="1256" y="117"/>
                </a:cubicBezTo>
                <a:cubicBezTo>
                  <a:pt x="1250" y="110"/>
                  <a:pt x="1243" y="104"/>
                  <a:pt x="1235" y="98"/>
                </a:cubicBezTo>
                <a:cubicBezTo>
                  <a:pt x="1245" y="71"/>
                  <a:pt x="1271" y="52"/>
                  <a:pt x="1301" y="52"/>
                </a:cubicBezTo>
                <a:close/>
                <a:moveTo>
                  <a:pt x="1301" y="2"/>
                </a:moveTo>
                <a:cubicBezTo>
                  <a:pt x="1350" y="2"/>
                  <a:pt x="1392" y="30"/>
                  <a:pt x="1411" y="71"/>
                </a:cubicBezTo>
                <a:cubicBezTo>
                  <a:pt x="1403" y="75"/>
                  <a:pt x="1396" y="79"/>
                  <a:pt x="1389" y="83"/>
                </a:cubicBezTo>
                <a:cubicBezTo>
                  <a:pt x="1373" y="50"/>
                  <a:pt x="1340" y="27"/>
                  <a:pt x="1301" y="27"/>
                </a:cubicBezTo>
                <a:cubicBezTo>
                  <a:pt x="1263" y="27"/>
                  <a:pt x="1229" y="50"/>
                  <a:pt x="1214" y="83"/>
                </a:cubicBezTo>
                <a:cubicBezTo>
                  <a:pt x="1207" y="79"/>
                  <a:pt x="1200" y="75"/>
                  <a:pt x="1192" y="71"/>
                </a:cubicBezTo>
                <a:cubicBezTo>
                  <a:pt x="1211" y="30"/>
                  <a:pt x="1253" y="2"/>
                  <a:pt x="1301" y="2"/>
                </a:cubicBezTo>
                <a:close/>
                <a:moveTo>
                  <a:pt x="1421" y="0"/>
                </a:moveTo>
                <a:cubicBezTo>
                  <a:pt x="1380" y="0"/>
                  <a:pt x="1380" y="0"/>
                  <a:pt x="1380" y="0"/>
                </a:cubicBezTo>
                <a:cubicBezTo>
                  <a:pt x="1404" y="15"/>
                  <a:pt x="1423" y="37"/>
                  <a:pt x="1435" y="63"/>
                </a:cubicBezTo>
                <a:cubicBezTo>
                  <a:pt x="1443" y="60"/>
                  <a:pt x="1451" y="59"/>
                  <a:pt x="1460" y="57"/>
                </a:cubicBezTo>
                <a:cubicBezTo>
                  <a:pt x="1451" y="36"/>
                  <a:pt x="1437" y="16"/>
                  <a:pt x="1421" y="0"/>
                </a:cubicBezTo>
                <a:close/>
                <a:moveTo>
                  <a:pt x="1222" y="0"/>
                </a:moveTo>
                <a:cubicBezTo>
                  <a:pt x="1182" y="0"/>
                  <a:pt x="1182" y="0"/>
                  <a:pt x="1182" y="0"/>
                </a:cubicBezTo>
                <a:cubicBezTo>
                  <a:pt x="1165" y="16"/>
                  <a:pt x="1152" y="36"/>
                  <a:pt x="1143" y="57"/>
                </a:cubicBezTo>
                <a:cubicBezTo>
                  <a:pt x="1152" y="59"/>
                  <a:pt x="1160" y="60"/>
                  <a:pt x="1168" y="63"/>
                </a:cubicBezTo>
                <a:cubicBezTo>
                  <a:pt x="1180" y="37"/>
                  <a:pt x="1199" y="15"/>
                  <a:pt x="1222" y="0"/>
                </a:cubicBezTo>
                <a:close/>
                <a:moveTo>
                  <a:pt x="930" y="2192"/>
                </a:moveTo>
                <a:cubicBezTo>
                  <a:pt x="976" y="2192"/>
                  <a:pt x="1018" y="2211"/>
                  <a:pt x="1049" y="2241"/>
                </a:cubicBezTo>
                <a:cubicBezTo>
                  <a:pt x="1009" y="2241"/>
                  <a:pt x="1009" y="2241"/>
                  <a:pt x="1009" y="2241"/>
                </a:cubicBezTo>
                <a:cubicBezTo>
                  <a:pt x="986" y="2226"/>
                  <a:pt x="959" y="2217"/>
                  <a:pt x="930" y="2217"/>
                </a:cubicBezTo>
                <a:cubicBezTo>
                  <a:pt x="900" y="2217"/>
                  <a:pt x="873" y="2226"/>
                  <a:pt x="850" y="2241"/>
                </a:cubicBezTo>
                <a:cubicBezTo>
                  <a:pt x="810" y="2241"/>
                  <a:pt x="810" y="2241"/>
                  <a:pt x="810" y="2241"/>
                </a:cubicBezTo>
                <a:cubicBezTo>
                  <a:pt x="841" y="2211"/>
                  <a:pt x="883" y="2192"/>
                  <a:pt x="930" y="2192"/>
                </a:cubicBezTo>
                <a:close/>
                <a:moveTo>
                  <a:pt x="744" y="2220"/>
                </a:moveTo>
                <a:cubicBezTo>
                  <a:pt x="732" y="2220"/>
                  <a:pt x="723" y="2229"/>
                  <a:pt x="723" y="2240"/>
                </a:cubicBezTo>
                <a:cubicBezTo>
                  <a:pt x="723" y="2240"/>
                  <a:pt x="723" y="2240"/>
                  <a:pt x="723" y="2241"/>
                </a:cubicBezTo>
                <a:cubicBezTo>
                  <a:pt x="764" y="2241"/>
                  <a:pt x="764" y="2241"/>
                  <a:pt x="764" y="2241"/>
                </a:cubicBezTo>
                <a:cubicBezTo>
                  <a:pt x="764" y="2240"/>
                  <a:pt x="764" y="2240"/>
                  <a:pt x="764" y="2240"/>
                </a:cubicBezTo>
                <a:cubicBezTo>
                  <a:pt x="764" y="2229"/>
                  <a:pt x="755" y="2220"/>
                  <a:pt x="744" y="2220"/>
                </a:cubicBezTo>
                <a:close/>
                <a:moveTo>
                  <a:pt x="744" y="2169"/>
                </a:moveTo>
                <a:cubicBezTo>
                  <a:pt x="774" y="2169"/>
                  <a:pt x="799" y="2188"/>
                  <a:pt x="810" y="2215"/>
                </a:cubicBezTo>
                <a:cubicBezTo>
                  <a:pt x="802" y="2221"/>
                  <a:pt x="795" y="2228"/>
                  <a:pt x="789" y="2235"/>
                </a:cubicBezTo>
                <a:cubicBezTo>
                  <a:pt x="786" y="2212"/>
                  <a:pt x="767" y="2195"/>
                  <a:pt x="744" y="2195"/>
                </a:cubicBezTo>
                <a:cubicBezTo>
                  <a:pt x="720" y="2195"/>
                  <a:pt x="701" y="2212"/>
                  <a:pt x="698" y="2235"/>
                </a:cubicBezTo>
                <a:cubicBezTo>
                  <a:pt x="692" y="2228"/>
                  <a:pt x="685" y="2221"/>
                  <a:pt x="677" y="2215"/>
                </a:cubicBezTo>
                <a:cubicBezTo>
                  <a:pt x="688" y="2188"/>
                  <a:pt x="713" y="2169"/>
                  <a:pt x="744" y="2169"/>
                </a:cubicBezTo>
                <a:close/>
                <a:moveTo>
                  <a:pt x="744" y="2119"/>
                </a:moveTo>
                <a:cubicBezTo>
                  <a:pt x="695" y="2119"/>
                  <a:pt x="653" y="2148"/>
                  <a:pt x="634" y="2189"/>
                </a:cubicBezTo>
                <a:cubicBezTo>
                  <a:pt x="642" y="2192"/>
                  <a:pt x="649" y="2196"/>
                  <a:pt x="656" y="2200"/>
                </a:cubicBezTo>
                <a:cubicBezTo>
                  <a:pt x="671" y="2167"/>
                  <a:pt x="705" y="2144"/>
                  <a:pt x="744" y="2144"/>
                </a:cubicBezTo>
                <a:cubicBezTo>
                  <a:pt x="782" y="2144"/>
                  <a:pt x="816" y="2167"/>
                  <a:pt x="831" y="2200"/>
                </a:cubicBezTo>
                <a:cubicBezTo>
                  <a:pt x="838" y="2196"/>
                  <a:pt x="845" y="2192"/>
                  <a:pt x="853" y="2189"/>
                </a:cubicBezTo>
                <a:cubicBezTo>
                  <a:pt x="834" y="2148"/>
                  <a:pt x="792" y="2119"/>
                  <a:pt x="744" y="2119"/>
                </a:cubicBezTo>
                <a:close/>
                <a:moveTo>
                  <a:pt x="744" y="2069"/>
                </a:moveTo>
                <a:cubicBezTo>
                  <a:pt x="672" y="2069"/>
                  <a:pt x="611" y="2113"/>
                  <a:pt x="585" y="2175"/>
                </a:cubicBezTo>
                <a:cubicBezTo>
                  <a:pt x="594" y="2176"/>
                  <a:pt x="602" y="2178"/>
                  <a:pt x="610" y="2180"/>
                </a:cubicBezTo>
                <a:cubicBezTo>
                  <a:pt x="633" y="2129"/>
                  <a:pt x="684" y="2094"/>
                  <a:pt x="744" y="2094"/>
                </a:cubicBezTo>
                <a:cubicBezTo>
                  <a:pt x="803" y="2094"/>
                  <a:pt x="854" y="2129"/>
                  <a:pt x="877" y="2180"/>
                </a:cubicBezTo>
                <a:cubicBezTo>
                  <a:pt x="885" y="2178"/>
                  <a:pt x="893" y="2176"/>
                  <a:pt x="902" y="2175"/>
                </a:cubicBezTo>
                <a:cubicBezTo>
                  <a:pt x="876" y="2113"/>
                  <a:pt x="815" y="2069"/>
                  <a:pt x="744" y="2069"/>
                </a:cubicBezTo>
                <a:close/>
                <a:moveTo>
                  <a:pt x="1116" y="2220"/>
                </a:moveTo>
                <a:cubicBezTo>
                  <a:pt x="1128" y="2220"/>
                  <a:pt x="1137" y="2229"/>
                  <a:pt x="1137" y="2240"/>
                </a:cubicBezTo>
                <a:cubicBezTo>
                  <a:pt x="1137" y="2240"/>
                  <a:pt x="1137" y="2240"/>
                  <a:pt x="1137" y="2241"/>
                </a:cubicBezTo>
                <a:cubicBezTo>
                  <a:pt x="1096" y="2241"/>
                  <a:pt x="1096" y="2241"/>
                  <a:pt x="1096" y="2241"/>
                </a:cubicBezTo>
                <a:cubicBezTo>
                  <a:pt x="1096" y="2240"/>
                  <a:pt x="1096" y="2240"/>
                  <a:pt x="1096" y="2240"/>
                </a:cubicBezTo>
                <a:cubicBezTo>
                  <a:pt x="1096" y="2229"/>
                  <a:pt x="1105" y="2220"/>
                  <a:pt x="1116" y="2220"/>
                </a:cubicBezTo>
                <a:close/>
                <a:moveTo>
                  <a:pt x="1116" y="2169"/>
                </a:moveTo>
                <a:cubicBezTo>
                  <a:pt x="1086" y="2169"/>
                  <a:pt x="1060" y="2188"/>
                  <a:pt x="1050" y="2215"/>
                </a:cubicBezTo>
                <a:cubicBezTo>
                  <a:pt x="1058" y="2221"/>
                  <a:pt x="1065" y="2228"/>
                  <a:pt x="1071" y="2235"/>
                </a:cubicBezTo>
                <a:cubicBezTo>
                  <a:pt x="1074" y="2212"/>
                  <a:pt x="1093" y="2195"/>
                  <a:pt x="1116" y="2195"/>
                </a:cubicBezTo>
                <a:cubicBezTo>
                  <a:pt x="1140" y="2195"/>
                  <a:pt x="1159" y="2212"/>
                  <a:pt x="1161" y="2235"/>
                </a:cubicBezTo>
                <a:cubicBezTo>
                  <a:pt x="1168" y="2228"/>
                  <a:pt x="1175" y="2221"/>
                  <a:pt x="1182" y="2215"/>
                </a:cubicBezTo>
                <a:cubicBezTo>
                  <a:pt x="1172" y="2188"/>
                  <a:pt x="1147" y="2169"/>
                  <a:pt x="1116" y="2169"/>
                </a:cubicBezTo>
                <a:close/>
                <a:moveTo>
                  <a:pt x="1116" y="2119"/>
                </a:moveTo>
                <a:cubicBezTo>
                  <a:pt x="1068" y="2119"/>
                  <a:pt x="1026" y="2148"/>
                  <a:pt x="1007" y="2189"/>
                </a:cubicBezTo>
                <a:cubicBezTo>
                  <a:pt x="1015" y="2192"/>
                  <a:pt x="1022" y="2196"/>
                  <a:pt x="1029" y="2200"/>
                </a:cubicBezTo>
                <a:cubicBezTo>
                  <a:pt x="1044" y="2167"/>
                  <a:pt x="1078" y="2144"/>
                  <a:pt x="1116" y="2144"/>
                </a:cubicBezTo>
                <a:cubicBezTo>
                  <a:pt x="1155" y="2144"/>
                  <a:pt x="1188" y="2167"/>
                  <a:pt x="1203" y="2200"/>
                </a:cubicBezTo>
                <a:cubicBezTo>
                  <a:pt x="1211" y="2196"/>
                  <a:pt x="1218" y="2192"/>
                  <a:pt x="1226" y="2189"/>
                </a:cubicBezTo>
                <a:cubicBezTo>
                  <a:pt x="1207" y="2148"/>
                  <a:pt x="1165" y="2119"/>
                  <a:pt x="1116" y="2119"/>
                </a:cubicBezTo>
                <a:close/>
                <a:moveTo>
                  <a:pt x="1116" y="2069"/>
                </a:moveTo>
                <a:cubicBezTo>
                  <a:pt x="1045" y="2069"/>
                  <a:pt x="984" y="2113"/>
                  <a:pt x="958" y="2175"/>
                </a:cubicBezTo>
                <a:cubicBezTo>
                  <a:pt x="967" y="2176"/>
                  <a:pt x="975" y="2178"/>
                  <a:pt x="983" y="2180"/>
                </a:cubicBezTo>
                <a:cubicBezTo>
                  <a:pt x="1006" y="2129"/>
                  <a:pt x="1057" y="2094"/>
                  <a:pt x="1116" y="2094"/>
                </a:cubicBezTo>
                <a:cubicBezTo>
                  <a:pt x="1176" y="2094"/>
                  <a:pt x="1227" y="2129"/>
                  <a:pt x="1250" y="2180"/>
                </a:cubicBezTo>
                <a:cubicBezTo>
                  <a:pt x="1258" y="2178"/>
                  <a:pt x="1266" y="2176"/>
                  <a:pt x="1275" y="2175"/>
                </a:cubicBezTo>
                <a:cubicBezTo>
                  <a:pt x="1249" y="2113"/>
                  <a:pt x="1188" y="2069"/>
                  <a:pt x="1116" y="2069"/>
                </a:cubicBezTo>
                <a:close/>
                <a:moveTo>
                  <a:pt x="930" y="2094"/>
                </a:moveTo>
                <a:cubicBezTo>
                  <a:pt x="941" y="2094"/>
                  <a:pt x="950" y="2103"/>
                  <a:pt x="950" y="2114"/>
                </a:cubicBezTo>
                <a:cubicBezTo>
                  <a:pt x="950" y="2115"/>
                  <a:pt x="950" y="2115"/>
                  <a:pt x="950" y="2115"/>
                </a:cubicBezTo>
                <a:cubicBezTo>
                  <a:pt x="909" y="2115"/>
                  <a:pt x="909" y="2115"/>
                  <a:pt x="909" y="2115"/>
                </a:cubicBezTo>
                <a:cubicBezTo>
                  <a:pt x="909" y="2115"/>
                  <a:pt x="909" y="2115"/>
                  <a:pt x="909" y="2114"/>
                </a:cubicBezTo>
                <a:cubicBezTo>
                  <a:pt x="909" y="2103"/>
                  <a:pt x="918" y="2094"/>
                  <a:pt x="930" y="2094"/>
                </a:cubicBezTo>
                <a:close/>
                <a:moveTo>
                  <a:pt x="930" y="2044"/>
                </a:moveTo>
                <a:cubicBezTo>
                  <a:pt x="960" y="2044"/>
                  <a:pt x="986" y="2063"/>
                  <a:pt x="996" y="2090"/>
                </a:cubicBezTo>
                <a:cubicBezTo>
                  <a:pt x="988" y="2095"/>
                  <a:pt x="981" y="2102"/>
                  <a:pt x="975" y="2109"/>
                </a:cubicBezTo>
                <a:cubicBezTo>
                  <a:pt x="972" y="2086"/>
                  <a:pt x="953" y="2069"/>
                  <a:pt x="930" y="2069"/>
                </a:cubicBezTo>
                <a:cubicBezTo>
                  <a:pt x="906" y="2069"/>
                  <a:pt x="887" y="2086"/>
                  <a:pt x="885" y="2109"/>
                </a:cubicBezTo>
                <a:cubicBezTo>
                  <a:pt x="878" y="2102"/>
                  <a:pt x="871" y="2095"/>
                  <a:pt x="864" y="2090"/>
                </a:cubicBezTo>
                <a:cubicBezTo>
                  <a:pt x="874" y="2063"/>
                  <a:pt x="899" y="2044"/>
                  <a:pt x="930" y="2044"/>
                </a:cubicBezTo>
                <a:close/>
                <a:moveTo>
                  <a:pt x="930" y="1994"/>
                </a:moveTo>
                <a:cubicBezTo>
                  <a:pt x="978" y="1994"/>
                  <a:pt x="1020" y="2022"/>
                  <a:pt x="1039" y="2063"/>
                </a:cubicBezTo>
                <a:cubicBezTo>
                  <a:pt x="1031" y="2067"/>
                  <a:pt x="1024" y="2070"/>
                  <a:pt x="1017" y="2075"/>
                </a:cubicBezTo>
                <a:cubicBezTo>
                  <a:pt x="1002" y="2042"/>
                  <a:pt x="968" y="2019"/>
                  <a:pt x="930" y="2019"/>
                </a:cubicBezTo>
                <a:cubicBezTo>
                  <a:pt x="891" y="2019"/>
                  <a:pt x="858" y="2042"/>
                  <a:pt x="842" y="2075"/>
                </a:cubicBezTo>
                <a:cubicBezTo>
                  <a:pt x="835" y="2070"/>
                  <a:pt x="828" y="2067"/>
                  <a:pt x="820" y="2063"/>
                </a:cubicBezTo>
                <a:cubicBezTo>
                  <a:pt x="839" y="2022"/>
                  <a:pt x="881" y="1994"/>
                  <a:pt x="930" y="1994"/>
                </a:cubicBezTo>
                <a:close/>
                <a:moveTo>
                  <a:pt x="930" y="1943"/>
                </a:moveTo>
                <a:cubicBezTo>
                  <a:pt x="858" y="1943"/>
                  <a:pt x="797" y="1987"/>
                  <a:pt x="771" y="2049"/>
                </a:cubicBezTo>
                <a:cubicBezTo>
                  <a:pt x="780" y="2051"/>
                  <a:pt x="788" y="2052"/>
                  <a:pt x="796" y="2055"/>
                </a:cubicBezTo>
                <a:cubicBezTo>
                  <a:pt x="819" y="2004"/>
                  <a:pt x="870" y="1968"/>
                  <a:pt x="930" y="1968"/>
                </a:cubicBezTo>
                <a:cubicBezTo>
                  <a:pt x="989" y="1968"/>
                  <a:pt x="1040" y="2004"/>
                  <a:pt x="1063" y="2055"/>
                </a:cubicBezTo>
                <a:cubicBezTo>
                  <a:pt x="1071" y="2052"/>
                  <a:pt x="1079" y="2051"/>
                  <a:pt x="1088" y="2049"/>
                </a:cubicBezTo>
                <a:cubicBezTo>
                  <a:pt x="1062" y="1987"/>
                  <a:pt x="1001" y="1943"/>
                  <a:pt x="930" y="1943"/>
                </a:cubicBezTo>
                <a:close/>
                <a:moveTo>
                  <a:pt x="744" y="1971"/>
                </a:moveTo>
                <a:cubicBezTo>
                  <a:pt x="732" y="1971"/>
                  <a:pt x="723" y="1980"/>
                  <a:pt x="723" y="1991"/>
                </a:cubicBezTo>
                <a:cubicBezTo>
                  <a:pt x="723" y="1991"/>
                  <a:pt x="723" y="1991"/>
                  <a:pt x="723" y="1992"/>
                </a:cubicBezTo>
                <a:cubicBezTo>
                  <a:pt x="764" y="1992"/>
                  <a:pt x="764" y="1992"/>
                  <a:pt x="764" y="1992"/>
                </a:cubicBezTo>
                <a:cubicBezTo>
                  <a:pt x="764" y="1991"/>
                  <a:pt x="764" y="1991"/>
                  <a:pt x="764" y="1991"/>
                </a:cubicBezTo>
                <a:cubicBezTo>
                  <a:pt x="764" y="1980"/>
                  <a:pt x="755" y="1971"/>
                  <a:pt x="744" y="1971"/>
                </a:cubicBezTo>
                <a:close/>
                <a:moveTo>
                  <a:pt x="744" y="1920"/>
                </a:moveTo>
                <a:cubicBezTo>
                  <a:pt x="774" y="1920"/>
                  <a:pt x="799" y="1939"/>
                  <a:pt x="810" y="1966"/>
                </a:cubicBezTo>
                <a:cubicBezTo>
                  <a:pt x="802" y="1972"/>
                  <a:pt x="795" y="1979"/>
                  <a:pt x="789" y="1986"/>
                </a:cubicBezTo>
                <a:cubicBezTo>
                  <a:pt x="786" y="1963"/>
                  <a:pt x="767" y="1946"/>
                  <a:pt x="744" y="1946"/>
                </a:cubicBezTo>
                <a:cubicBezTo>
                  <a:pt x="720" y="1946"/>
                  <a:pt x="701" y="1963"/>
                  <a:pt x="698" y="1986"/>
                </a:cubicBezTo>
                <a:cubicBezTo>
                  <a:pt x="692" y="1979"/>
                  <a:pt x="685" y="1972"/>
                  <a:pt x="677" y="1966"/>
                </a:cubicBezTo>
                <a:cubicBezTo>
                  <a:pt x="688" y="1939"/>
                  <a:pt x="713" y="1920"/>
                  <a:pt x="744" y="1920"/>
                </a:cubicBezTo>
                <a:close/>
                <a:moveTo>
                  <a:pt x="744" y="1870"/>
                </a:moveTo>
                <a:cubicBezTo>
                  <a:pt x="792" y="1870"/>
                  <a:pt x="834" y="1899"/>
                  <a:pt x="853" y="1940"/>
                </a:cubicBezTo>
                <a:cubicBezTo>
                  <a:pt x="845" y="1943"/>
                  <a:pt x="838" y="1947"/>
                  <a:pt x="831" y="1951"/>
                </a:cubicBezTo>
                <a:cubicBezTo>
                  <a:pt x="816" y="1918"/>
                  <a:pt x="782" y="1895"/>
                  <a:pt x="744" y="1895"/>
                </a:cubicBezTo>
                <a:cubicBezTo>
                  <a:pt x="705" y="1895"/>
                  <a:pt x="671" y="1918"/>
                  <a:pt x="656" y="1951"/>
                </a:cubicBezTo>
                <a:cubicBezTo>
                  <a:pt x="649" y="1947"/>
                  <a:pt x="642" y="1943"/>
                  <a:pt x="634" y="1940"/>
                </a:cubicBezTo>
                <a:cubicBezTo>
                  <a:pt x="653" y="1899"/>
                  <a:pt x="695" y="1870"/>
                  <a:pt x="744" y="1870"/>
                </a:cubicBezTo>
                <a:close/>
                <a:moveTo>
                  <a:pt x="744" y="1820"/>
                </a:moveTo>
                <a:cubicBezTo>
                  <a:pt x="672" y="1820"/>
                  <a:pt x="611" y="1864"/>
                  <a:pt x="585" y="1926"/>
                </a:cubicBezTo>
                <a:cubicBezTo>
                  <a:pt x="594" y="1927"/>
                  <a:pt x="602" y="1929"/>
                  <a:pt x="610" y="1931"/>
                </a:cubicBezTo>
                <a:cubicBezTo>
                  <a:pt x="633" y="1880"/>
                  <a:pt x="684" y="1845"/>
                  <a:pt x="744" y="1845"/>
                </a:cubicBezTo>
                <a:cubicBezTo>
                  <a:pt x="803" y="1845"/>
                  <a:pt x="854" y="1880"/>
                  <a:pt x="877" y="1931"/>
                </a:cubicBezTo>
                <a:cubicBezTo>
                  <a:pt x="885" y="1929"/>
                  <a:pt x="893" y="1927"/>
                  <a:pt x="902" y="1926"/>
                </a:cubicBezTo>
                <a:cubicBezTo>
                  <a:pt x="876" y="1864"/>
                  <a:pt x="815" y="1820"/>
                  <a:pt x="744" y="1820"/>
                </a:cubicBezTo>
                <a:close/>
                <a:moveTo>
                  <a:pt x="1116" y="1971"/>
                </a:moveTo>
                <a:cubicBezTo>
                  <a:pt x="1128" y="1971"/>
                  <a:pt x="1137" y="1980"/>
                  <a:pt x="1137" y="1991"/>
                </a:cubicBezTo>
                <a:cubicBezTo>
                  <a:pt x="1137" y="1991"/>
                  <a:pt x="1137" y="1991"/>
                  <a:pt x="1137" y="1992"/>
                </a:cubicBezTo>
                <a:cubicBezTo>
                  <a:pt x="1096" y="1992"/>
                  <a:pt x="1096" y="1992"/>
                  <a:pt x="1096" y="1992"/>
                </a:cubicBezTo>
                <a:cubicBezTo>
                  <a:pt x="1096" y="1991"/>
                  <a:pt x="1096" y="1991"/>
                  <a:pt x="1096" y="1991"/>
                </a:cubicBezTo>
                <a:cubicBezTo>
                  <a:pt x="1096" y="1980"/>
                  <a:pt x="1105" y="1971"/>
                  <a:pt x="1116" y="1971"/>
                </a:cubicBezTo>
                <a:close/>
                <a:moveTo>
                  <a:pt x="1116" y="1920"/>
                </a:moveTo>
                <a:cubicBezTo>
                  <a:pt x="1147" y="1920"/>
                  <a:pt x="1172" y="1939"/>
                  <a:pt x="1182" y="1966"/>
                </a:cubicBezTo>
                <a:cubicBezTo>
                  <a:pt x="1175" y="1972"/>
                  <a:pt x="1168" y="1979"/>
                  <a:pt x="1161" y="1986"/>
                </a:cubicBezTo>
                <a:cubicBezTo>
                  <a:pt x="1159" y="1963"/>
                  <a:pt x="1140" y="1946"/>
                  <a:pt x="1116" y="1946"/>
                </a:cubicBezTo>
                <a:cubicBezTo>
                  <a:pt x="1093" y="1946"/>
                  <a:pt x="1074" y="1963"/>
                  <a:pt x="1071" y="1986"/>
                </a:cubicBezTo>
                <a:cubicBezTo>
                  <a:pt x="1065" y="1979"/>
                  <a:pt x="1058" y="1972"/>
                  <a:pt x="1050" y="1966"/>
                </a:cubicBezTo>
                <a:cubicBezTo>
                  <a:pt x="1060" y="1939"/>
                  <a:pt x="1086" y="1920"/>
                  <a:pt x="1116" y="1920"/>
                </a:cubicBezTo>
                <a:close/>
                <a:moveTo>
                  <a:pt x="1116" y="1870"/>
                </a:moveTo>
                <a:cubicBezTo>
                  <a:pt x="1165" y="1870"/>
                  <a:pt x="1207" y="1899"/>
                  <a:pt x="1226" y="1940"/>
                </a:cubicBezTo>
                <a:cubicBezTo>
                  <a:pt x="1218" y="1943"/>
                  <a:pt x="1211" y="1947"/>
                  <a:pt x="1203" y="1951"/>
                </a:cubicBezTo>
                <a:cubicBezTo>
                  <a:pt x="1188" y="1918"/>
                  <a:pt x="1155" y="1895"/>
                  <a:pt x="1116" y="1895"/>
                </a:cubicBezTo>
                <a:cubicBezTo>
                  <a:pt x="1078" y="1895"/>
                  <a:pt x="1044" y="1918"/>
                  <a:pt x="1029" y="1951"/>
                </a:cubicBezTo>
                <a:cubicBezTo>
                  <a:pt x="1022" y="1947"/>
                  <a:pt x="1015" y="1943"/>
                  <a:pt x="1007" y="1940"/>
                </a:cubicBezTo>
                <a:cubicBezTo>
                  <a:pt x="1026" y="1899"/>
                  <a:pt x="1068" y="1870"/>
                  <a:pt x="1116" y="1870"/>
                </a:cubicBezTo>
                <a:close/>
                <a:moveTo>
                  <a:pt x="1116" y="1820"/>
                </a:moveTo>
                <a:cubicBezTo>
                  <a:pt x="1045" y="1820"/>
                  <a:pt x="984" y="1864"/>
                  <a:pt x="958" y="1926"/>
                </a:cubicBezTo>
                <a:cubicBezTo>
                  <a:pt x="967" y="1927"/>
                  <a:pt x="975" y="1929"/>
                  <a:pt x="983" y="1931"/>
                </a:cubicBezTo>
                <a:cubicBezTo>
                  <a:pt x="1006" y="1880"/>
                  <a:pt x="1057" y="1845"/>
                  <a:pt x="1116" y="1845"/>
                </a:cubicBezTo>
                <a:cubicBezTo>
                  <a:pt x="1176" y="1845"/>
                  <a:pt x="1227" y="1880"/>
                  <a:pt x="1250" y="1931"/>
                </a:cubicBezTo>
                <a:cubicBezTo>
                  <a:pt x="1258" y="1929"/>
                  <a:pt x="1266" y="1927"/>
                  <a:pt x="1275" y="1926"/>
                </a:cubicBezTo>
                <a:cubicBezTo>
                  <a:pt x="1249" y="1864"/>
                  <a:pt x="1188" y="1820"/>
                  <a:pt x="1116" y="1820"/>
                </a:cubicBezTo>
                <a:close/>
                <a:moveTo>
                  <a:pt x="930" y="1845"/>
                </a:moveTo>
                <a:cubicBezTo>
                  <a:pt x="941" y="1845"/>
                  <a:pt x="950" y="1854"/>
                  <a:pt x="950" y="1865"/>
                </a:cubicBezTo>
                <a:cubicBezTo>
                  <a:pt x="950" y="1866"/>
                  <a:pt x="950" y="1866"/>
                  <a:pt x="950" y="1866"/>
                </a:cubicBezTo>
                <a:cubicBezTo>
                  <a:pt x="909" y="1866"/>
                  <a:pt x="909" y="1866"/>
                  <a:pt x="909" y="1866"/>
                </a:cubicBezTo>
                <a:cubicBezTo>
                  <a:pt x="909" y="1866"/>
                  <a:pt x="909" y="1866"/>
                  <a:pt x="909" y="1865"/>
                </a:cubicBezTo>
                <a:cubicBezTo>
                  <a:pt x="909" y="1854"/>
                  <a:pt x="918" y="1845"/>
                  <a:pt x="930" y="1845"/>
                </a:cubicBezTo>
                <a:close/>
                <a:moveTo>
                  <a:pt x="930" y="1795"/>
                </a:moveTo>
                <a:cubicBezTo>
                  <a:pt x="960" y="1795"/>
                  <a:pt x="986" y="1814"/>
                  <a:pt x="996" y="1841"/>
                </a:cubicBezTo>
                <a:cubicBezTo>
                  <a:pt x="988" y="1846"/>
                  <a:pt x="981" y="1853"/>
                  <a:pt x="975" y="1860"/>
                </a:cubicBezTo>
                <a:cubicBezTo>
                  <a:pt x="972" y="1837"/>
                  <a:pt x="953" y="1820"/>
                  <a:pt x="930" y="1820"/>
                </a:cubicBezTo>
                <a:cubicBezTo>
                  <a:pt x="906" y="1820"/>
                  <a:pt x="887" y="1838"/>
                  <a:pt x="885" y="1860"/>
                </a:cubicBezTo>
                <a:cubicBezTo>
                  <a:pt x="878" y="1853"/>
                  <a:pt x="871" y="1847"/>
                  <a:pt x="864" y="1841"/>
                </a:cubicBezTo>
                <a:cubicBezTo>
                  <a:pt x="874" y="1814"/>
                  <a:pt x="899" y="1795"/>
                  <a:pt x="930" y="1795"/>
                </a:cubicBezTo>
                <a:close/>
                <a:moveTo>
                  <a:pt x="930" y="1745"/>
                </a:moveTo>
                <a:cubicBezTo>
                  <a:pt x="978" y="1745"/>
                  <a:pt x="1020" y="1773"/>
                  <a:pt x="1039" y="1814"/>
                </a:cubicBezTo>
                <a:cubicBezTo>
                  <a:pt x="1031" y="1818"/>
                  <a:pt x="1024" y="1821"/>
                  <a:pt x="1017" y="1826"/>
                </a:cubicBezTo>
                <a:cubicBezTo>
                  <a:pt x="1002" y="1793"/>
                  <a:pt x="968" y="1770"/>
                  <a:pt x="930" y="1770"/>
                </a:cubicBezTo>
                <a:cubicBezTo>
                  <a:pt x="891" y="1770"/>
                  <a:pt x="858" y="1793"/>
                  <a:pt x="842" y="1826"/>
                </a:cubicBezTo>
                <a:cubicBezTo>
                  <a:pt x="835" y="1821"/>
                  <a:pt x="828" y="1818"/>
                  <a:pt x="820" y="1814"/>
                </a:cubicBezTo>
                <a:cubicBezTo>
                  <a:pt x="839" y="1773"/>
                  <a:pt x="881" y="1745"/>
                  <a:pt x="930" y="1745"/>
                </a:cubicBezTo>
                <a:close/>
                <a:moveTo>
                  <a:pt x="930" y="1694"/>
                </a:moveTo>
                <a:cubicBezTo>
                  <a:pt x="858" y="1694"/>
                  <a:pt x="797" y="1738"/>
                  <a:pt x="771" y="1800"/>
                </a:cubicBezTo>
                <a:cubicBezTo>
                  <a:pt x="780" y="1802"/>
                  <a:pt x="788" y="1803"/>
                  <a:pt x="796" y="1806"/>
                </a:cubicBezTo>
                <a:cubicBezTo>
                  <a:pt x="819" y="1755"/>
                  <a:pt x="870" y="1719"/>
                  <a:pt x="930" y="1719"/>
                </a:cubicBezTo>
                <a:cubicBezTo>
                  <a:pt x="989" y="1719"/>
                  <a:pt x="1040" y="1755"/>
                  <a:pt x="1063" y="1806"/>
                </a:cubicBezTo>
                <a:cubicBezTo>
                  <a:pt x="1071" y="1803"/>
                  <a:pt x="1079" y="1802"/>
                  <a:pt x="1088" y="1800"/>
                </a:cubicBezTo>
                <a:cubicBezTo>
                  <a:pt x="1062" y="1738"/>
                  <a:pt x="1001" y="1694"/>
                  <a:pt x="930" y="1694"/>
                </a:cubicBezTo>
                <a:close/>
                <a:moveTo>
                  <a:pt x="744" y="1722"/>
                </a:moveTo>
                <a:cubicBezTo>
                  <a:pt x="732" y="1722"/>
                  <a:pt x="723" y="1731"/>
                  <a:pt x="723" y="1742"/>
                </a:cubicBezTo>
                <a:cubicBezTo>
                  <a:pt x="723" y="1742"/>
                  <a:pt x="723" y="1742"/>
                  <a:pt x="723" y="1743"/>
                </a:cubicBezTo>
                <a:cubicBezTo>
                  <a:pt x="764" y="1743"/>
                  <a:pt x="764" y="1743"/>
                  <a:pt x="764" y="1743"/>
                </a:cubicBezTo>
                <a:cubicBezTo>
                  <a:pt x="764" y="1742"/>
                  <a:pt x="764" y="1742"/>
                  <a:pt x="764" y="1742"/>
                </a:cubicBezTo>
                <a:cubicBezTo>
                  <a:pt x="764" y="1731"/>
                  <a:pt x="755" y="1722"/>
                  <a:pt x="744" y="1722"/>
                </a:cubicBezTo>
                <a:close/>
                <a:moveTo>
                  <a:pt x="744" y="1671"/>
                </a:moveTo>
                <a:cubicBezTo>
                  <a:pt x="774" y="1671"/>
                  <a:pt x="799" y="1690"/>
                  <a:pt x="810" y="1717"/>
                </a:cubicBezTo>
                <a:cubicBezTo>
                  <a:pt x="802" y="1723"/>
                  <a:pt x="795" y="1730"/>
                  <a:pt x="789" y="1737"/>
                </a:cubicBezTo>
                <a:cubicBezTo>
                  <a:pt x="786" y="1714"/>
                  <a:pt x="767" y="1697"/>
                  <a:pt x="744" y="1697"/>
                </a:cubicBezTo>
                <a:cubicBezTo>
                  <a:pt x="720" y="1697"/>
                  <a:pt x="701" y="1714"/>
                  <a:pt x="698" y="1737"/>
                </a:cubicBezTo>
                <a:cubicBezTo>
                  <a:pt x="692" y="1730"/>
                  <a:pt x="685" y="1723"/>
                  <a:pt x="677" y="1717"/>
                </a:cubicBezTo>
                <a:cubicBezTo>
                  <a:pt x="688" y="1690"/>
                  <a:pt x="713" y="1671"/>
                  <a:pt x="744" y="1671"/>
                </a:cubicBezTo>
                <a:close/>
                <a:moveTo>
                  <a:pt x="744" y="1621"/>
                </a:moveTo>
                <a:cubicBezTo>
                  <a:pt x="792" y="1621"/>
                  <a:pt x="834" y="1650"/>
                  <a:pt x="853" y="1691"/>
                </a:cubicBezTo>
                <a:cubicBezTo>
                  <a:pt x="845" y="1694"/>
                  <a:pt x="838" y="1698"/>
                  <a:pt x="831" y="1702"/>
                </a:cubicBezTo>
                <a:cubicBezTo>
                  <a:pt x="816" y="1669"/>
                  <a:pt x="782" y="1646"/>
                  <a:pt x="744" y="1646"/>
                </a:cubicBezTo>
                <a:cubicBezTo>
                  <a:pt x="705" y="1646"/>
                  <a:pt x="671" y="1669"/>
                  <a:pt x="656" y="1702"/>
                </a:cubicBezTo>
                <a:cubicBezTo>
                  <a:pt x="649" y="1698"/>
                  <a:pt x="642" y="1694"/>
                  <a:pt x="634" y="1691"/>
                </a:cubicBezTo>
                <a:cubicBezTo>
                  <a:pt x="653" y="1650"/>
                  <a:pt x="695" y="1621"/>
                  <a:pt x="744" y="1621"/>
                </a:cubicBezTo>
                <a:close/>
                <a:moveTo>
                  <a:pt x="744" y="1571"/>
                </a:moveTo>
                <a:cubicBezTo>
                  <a:pt x="672" y="1571"/>
                  <a:pt x="611" y="1615"/>
                  <a:pt x="585" y="1677"/>
                </a:cubicBezTo>
                <a:cubicBezTo>
                  <a:pt x="594" y="1678"/>
                  <a:pt x="602" y="1680"/>
                  <a:pt x="610" y="1682"/>
                </a:cubicBezTo>
                <a:cubicBezTo>
                  <a:pt x="633" y="1631"/>
                  <a:pt x="684" y="1596"/>
                  <a:pt x="744" y="1596"/>
                </a:cubicBezTo>
                <a:cubicBezTo>
                  <a:pt x="803" y="1596"/>
                  <a:pt x="854" y="1631"/>
                  <a:pt x="877" y="1682"/>
                </a:cubicBezTo>
                <a:cubicBezTo>
                  <a:pt x="885" y="1680"/>
                  <a:pt x="893" y="1678"/>
                  <a:pt x="902" y="1677"/>
                </a:cubicBezTo>
                <a:cubicBezTo>
                  <a:pt x="876" y="1615"/>
                  <a:pt x="815" y="1571"/>
                  <a:pt x="744" y="1571"/>
                </a:cubicBezTo>
                <a:close/>
                <a:moveTo>
                  <a:pt x="1116" y="1722"/>
                </a:moveTo>
                <a:cubicBezTo>
                  <a:pt x="1128" y="1722"/>
                  <a:pt x="1137" y="1731"/>
                  <a:pt x="1137" y="1742"/>
                </a:cubicBezTo>
                <a:cubicBezTo>
                  <a:pt x="1137" y="1742"/>
                  <a:pt x="1137" y="1742"/>
                  <a:pt x="1137" y="1743"/>
                </a:cubicBezTo>
                <a:cubicBezTo>
                  <a:pt x="1096" y="1743"/>
                  <a:pt x="1096" y="1743"/>
                  <a:pt x="1096" y="1743"/>
                </a:cubicBezTo>
                <a:cubicBezTo>
                  <a:pt x="1096" y="1742"/>
                  <a:pt x="1096" y="1742"/>
                  <a:pt x="1096" y="1742"/>
                </a:cubicBezTo>
                <a:cubicBezTo>
                  <a:pt x="1096" y="1731"/>
                  <a:pt x="1105" y="1722"/>
                  <a:pt x="1116" y="1722"/>
                </a:cubicBezTo>
                <a:close/>
                <a:moveTo>
                  <a:pt x="1116" y="1671"/>
                </a:moveTo>
                <a:cubicBezTo>
                  <a:pt x="1147" y="1671"/>
                  <a:pt x="1172" y="1690"/>
                  <a:pt x="1182" y="1717"/>
                </a:cubicBezTo>
                <a:cubicBezTo>
                  <a:pt x="1175" y="1723"/>
                  <a:pt x="1168" y="1730"/>
                  <a:pt x="1161" y="1737"/>
                </a:cubicBezTo>
                <a:cubicBezTo>
                  <a:pt x="1159" y="1714"/>
                  <a:pt x="1140" y="1697"/>
                  <a:pt x="1116" y="1697"/>
                </a:cubicBezTo>
                <a:cubicBezTo>
                  <a:pt x="1093" y="1697"/>
                  <a:pt x="1074" y="1714"/>
                  <a:pt x="1071" y="1737"/>
                </a:cubicBezTo>
                <a:cubicBezTo>
                  <a:pt x="1065" y="1730"/>
                  <a:pt x="1058" y="1723"/>
                  <a:pt x="1050" y="1717"/>
                </a:cubicBezTo>
                <a:cubicBezTo>
                  <a:pt x="1060" y="1690"/>
                  <a:pt x="1086" y="1671"/>
                  <a:pt x="1116" y="1671"/>
                </a:cubicBezTo>
                <a:close/>
                <a:moveTo>
                  <a:pt x="1116" y="1621"/>
                </a:moveTo>
                <a:cubicBezTo>
                  <a:pt x="1165" y="1621"/>
                  <a:pt x="1207" y="1650"/>
                  <a:pt x="1226" y="1691"/>
                </a:cubicBezTo>
                <a:cubicBezTo>
                  <a:pt x="1218" y="1694"/>
                  <a:pt x="1211" y="1698"/>
                  <a:pt x="1203" y="1702"/>
                </a:cubicBezTo>
                <a:cubicBezTo>
                  <a:pt x="1188" y="1669"/>
                  <a:pt x="1155" y="1646"/>
                  <a:pt x="1116" y="1646"/>
                </a:cubicBezTo>
                <a:cubicBezTo>
                  <a:pt x="1078" y="1646"/>
                  <a:pt x="1044" y="1669"/>
                  <a:pt x="1029" y="1702"/>
                </a:cubicBezTo>
                <a:cubicBezTo>
                  <a:pt x="1022" y="1698"/>
                  <a:pt x="1015" y="1694"/>
                  <a:pt x="1007" y="1691"/>
                </a:cubicBezTo>
                <a:cubicBezTo>
                  <a:pt x="1026" y="1650"/>
                  <a:pt x="1068" y="1621"/>
                  <a:pt x="1116" y="1621"/>
                </a:cubicBezTo>
                <a:close/>
                <a:moveTo>
                  <a:pt x="1116" y="1571"/>
                </a:moveTo>
                <a:cubicBezTo>
                  <a:pt x="1045" y="1571"/>
                  <a:pt x="984" y="1615"/>
                  <a:pt x="958" y="1677"/>
                </a:cubicBezTo>
                <a:cubicBezTo>
                  <a:pt x="967" y="1678"/>
                  <a:pt x="975" y="1680"/>
                  <a:pt x="983" y="1682"/>
                </a:cubicBezTo>
                <a:cubicBezTo>
                  <a:pt x="1006" y="1631"/>
                  <a:pt x="1057" y="1596"/>
                  <a:pt x="1116" y="1596"/>
                </a:cubicBezTo>
                <a:cubicBezTo>
                  <a:pt x="1176" y="1596"/>
                  <a:pt x="1227" y="1631"/>
                  <a:pt x="1250" y="1682"/>
                </a:cubicBezTo>
                <a:cubicBezTo>
                  <a:pt x="1258" y="1680"/>
                  <a:pt x="1266" y="1678"/>
                  <a:pt x="1275" y="1677"/>
                </a:cubicBezTo>
                <a:cubicBezTo>
                  <a:pt x="1249" y="1615"/>
                  <a:pt x="1188" y="1571"/>
                  <a:pt x="1116" y="1571"/>
                </a:cubicBezTo>
                <a:close/>
                <a:moveTo>
                  <a:pt x="930" y="1596"/>
                </a:moveTo>
                <a:cubicBezTo>
                  <a:pt x="941" y="1596"/>
                  <a:pt x="950" y="1605"/>
                  <a:pt x="950" y="1616"/>
                </a:cubicBezTo>
                <a:cubicBezTo>
                  <a:pt x="950" y="1617"/>
                  <a:pt x="950" y="1617"/>
                  <a:pt x="950" y="1617"/>
                </a:cubicBezTo>
                <a:cubicBezTo>
                  <a:pt x="909" y="1617"/>
                  <a:pt x="909" y="1617"/>
                  <a:pt x="909" y="1617"/>
                </a:cubicBezTo>
                <a:cubicBezTo>
                  <a:pt x="909" y="1617"/>
                  <a:pt x="909" y="1617"/>
                  <a:pt x="909" y="1616"/>
                </a:cubicBezTo>
                <a:cubicBezTo>
                  <a:pt x="909" y="1605"/>
                  <a:pt x="918" y="1596"/>
                  <a:pt x="930" y="1596"/>
                </a:cubicBezTo>
                <a:close/>
                <a:moveTo>
                  <a:pt x="930" y="1546"/>
                </a:moveTo>
                <a:cubicBezTo>
                  <a:pt x="960" y="1546"/>
                  <a:pt x="986" y="1565"/>
                  <a:pt x="996" y="1592"/>
                </a:cubicBezTo>
                <a:cubicBezTo>
                  <a:pt x="988" y="1598"/>
                  <a:pt x="981" y="1604"/>
                  <a:pt x="975" y="1611"/>
                </a:cubicBezTo>
                <a:cubicBezTo>
                  <a:pt x="972" y="1589"/>
                  <a:pt x="953" y="1571"/>
                  <a:pt x="930" y="1571"/>
                </a:cubicBezTo>
                <a:cubicBezTo>
                  <a:pt x="906" y="1571"/>
                  <a:pt x="887" y="1589"/>
                  <a:pt x="885" y="1611"/>
                </a:cubicBezTo>
                <a:cubicBezTo>
                  <a:pt x="878" y="1604"/>
                  <a:pt x="871" y="1598"/>
                  <a:pt x="864" y="1592"/>
                </a:cubicBezTo>
                <a:cubicBezTo>
                  <a:pt x="874" y="1565"/>
                  <a:pt x="899" y="1546"/>
                  <a:pt x="930" y="1546"/>
                </a:cubicBezTo>
                <a:close/>
                <a:moveTo>
                  <a:pt x="930" y="1496"/>
                </a:moveTo>
                <a:cubicBezTo>
                  <a:pt x="978" y="1496"/>
                  <a:pt x="1020" y="1524"/>
                  <a:pt x="1039" y="1565"/>
                </a:cubicBezTo>
                <a:cubicBezTo>
                  <a:pt x="1031" y="1569"/>
                  <a:pt x="1024" y="1572"/>
                  <a:pt x="1017" y="1577"/>
                </a:cubicBezTo>
                <a:cubicBezTo>
                  <a:pt x="1002" y="1544"/>
                  <a:pt x="968" y="1521"/>
                  <a:pt x="930" y="1521"/>
                </a:cubicBezTo>
                <a:cubicBezTo>
                  <a:pt x="891" y="1521"/>
                  <a:pt x="858" y="1544"/>
                  <a:pt x="842" y="1577"/>
                </a:cubicBezTo>
                <a:cubicBezTo>
                  <a:pt x="835" y="1573"/>
                  <a:pt x="828" y="1569"/>
                  <a:pt x="820" y="1565"/>
                </a:cubicBezTo>
                <a:cubicBezTo>
                  <a:pt x="839" y="1524"/>
                  <a:pt x="881" y="1496"/>
                  <a:pt x="930" y="1496"/>
                </a:cubicBezTo>
                <a:close/>
                <a:moveTo>
                  <a:pt x="930" y="1445"/>
                </a:moveTo>
                <a:cubicBezTo>
                  <a:pt x="858" y="1445"/>
                  <a:pt x="797" y="1489"/>
                  <a:pt x="771" y="1551"/>
                </a:cubicBezTo>
                <a:cubicBezTo>
                  <a:pt x="780" y="1553"/>
                  <a:pt x="788" y="1554"/>
                  <a:pt x="796" y="1557"/>
                </a:cubicBezTo>
                <a:cubicBezTo>
                  <a:pt x="819" y="1506"/>
                  <a:pt x="870" y="1470"/>
                  <a:pt x="930" y="1470"/>
                </a:cubicBezTo>
                <a:cubicBezTo>
                  <a:pt x="989" y="1470"/>
                  <a:pt x="1040" y="1506"/>
                  <a:pt x="1063" y="1557"/>
                </a:cubicBezTo>
                <a:cubicBezTo>
                  <a:pt x="1071" y="1554"/>
                  <a:pt x="1079" y="1553"/>
                  <a:pt x="1088" y="1551"/>
                </a:cubicBezTo>
                <a:cubicBezTo>
                  <a:pt x="1062" y="1489"/>
                  <a:pt x="1001" y="1445"/>
                  <a:pt x="930" y="1445"/>
                </a:cubicBezTo>
                <a:close/>
                <a:moveTo>
                  <a:pt x="744" y="1473"/>
                </a:moveTo>
                <a:cubicBezTo>
                  <a:pt x="732" y="1473"/>
                  <a:pt x="723" y="1482"/>
                  <a:pt x="723" y="1493"/>
                </a:cubicBezTo>
                <a:cubicBezTo>
                  <a:pt x="723" y="1493"/>
                  <a:pt x="723" y="1493"/>
                  <a:pt x="723" y="1494"/>
                </a:cubicBezTo>
                <a:cubicBezTo>
                  <a:pt x="764" y="1494"/>
                  <a:pt x="764" y="1494"/>
                  <a:pt x="764" y="1494"/>
                </a:cubicBezTo>
                <a:cubicBezTo>
                  <a:pt x="764" y="1493"/>
                  <a:pt x="764" y="1493"/>
                  <a:pt x="764" y="1493"/>
                </a:cubicBezTo>
                <a:cubicBezTo>
                  <a:pt x="764" y="1482"/>
                  <a:pt x="755" y="1473"/>
                  <a:pt x="744" y="1473"/>
                </a:cubicBezTo>
                <a:close/>
                <a:moveTo>
                  <a:pt x="744" y="1422"/>
                </a:moveTo>
                <a:cubicBezTo>
                  <a:pt x="774" y="1422"/>
                  <a:pt x="799" y="1441"/>
                  <a:pt x="810" y="1468"/>
                </a:cubicBezTo>
                <a:cubicBezTo>
                  <a:pt x="802" y="1474"/>
                  <a:pt x="795" y="1481"/>
                  <a:pt x="789" y="1488"/>
                </a:cubicBezTo>
                <a:cubicBezTo>
                  <a:pt x="786" y="1465"/>
                  <a:pt x="767" y="1448"/>
                  <a:pt x="744" y="1448"/>
                </a:cubicBezTo>
                <a:cubicBezTo>
                  <a:pt x="720" y="1448"/>
                  <a:pt x="701" y="1465"/>
                  <a:pt x="698" y="1488"/>
                </a:cubicBezTo>
                <a:cubicBezTo>
                  <a:pt x="692" y="1481"/>
                  <a:pt x="685" y="1474"/>
                  <a:pt x="677" y="1468"/>
                </a:cubicBezTo>
                <a:cubicBezTo>
                  <a:pt x="688" y="1441"/>
                  <a:pt x="713" y="1422"/>
                  <a:pt x="744" y="1422"/>
                </a:cubicBezTo>
                <a:close/>
                <a:moveTo>
                  <a:pt x="744" y="1372"/>
                </a:moveTo>
                <a:cubicBezTo>
                  <a:pt x="792" y="1372"/>
                  <a:pt x="834" y="1401"/>
                  <a:pt x="853" y="1442"/>
                </a:cubicBezTo>
                <a:cubicBezTo>
                  <a:pt x="845" y="1445"/>
                  <a:pt x="838" y="1449"/>
                  <a:pt x="831" y="1453"/>
                </a:cubicBezTo>
                <a:cubicBezTo>
                  <a:pt x="816" y="1420"/>
                  <a:pt x="782" y="1397"/>
                  <a:pt x="744" y="1397"/>
                </a:cubicBezTo>
                <a:cubicBezTo>
                  <a:pt x="705" y="1397"/>
                  <a:pt x="671" y="1420"/>
                  <a:pt x="656" y="1453"/>
                </a:cubicBezTo>
                <a:cubicBezTo>
                  <a:pt x="649" y="1449"/>
                  <a:pt x="642" y="1445"/>
                  <a:pt x="634" y="1442"/>
                </a:cubicBezTo>
                <a:cubicBezTo>
                  <a:pt x="653" y="1401"/>
                  <a:pt x="695" y="1372"/>
                  <a:pt x="744" y="1372"/>
                </a:cubicBezTo>
                <a:close/>
                <a:moveTo>
                  <a:pt x="744" y="1322"/>
                </a:moveTo>
                <a:cubicBezTo>
                  <a:pt x="672" y="1322"/>
                  <a:pt x="611" y="1366"/>
                  <a:pt x="585" y="1428"/>
                </a:cubicBezTo>
                <a:cubicBezTo>
                  <a:pt x="594" y="1429"/>
                  <a:pt x="602" y="1431"/>
                  <a:pt x="610" y="1433"/>
                </a:cubicBezTo>
                <a:cubicBezTo>
                  <a:pt x="633" y="1382"/>
                  <a:pt x="684" y="1347"/>
                  <a:pt x="744" y="1347"/>
                </a:cubicBezTo>
                <a:cubicBezTo>
                  <a:pt x="803" y="1347"/>
                  <a:pt x="854" y="1382"/>
                  <a:pt x="877" y="1433"/>
                </a:cubicBezTo>
                <a:cubicBezTo>
                  <a:pt x="885" y="1431"/>
                  <a:pt x="893" y="1429"/>
                  <a:pt x="902" y="1428"/>
                </a:cubicBezTo>
                <a:cubicBezTo>
                  <a:pt x="876" y="1366"/>
                  <a:pt x="815" y="1322"/>
                  <a:pt x="744" y="1322"/>
                </a:cubicBezTo>
                <a:close/>
                <a:moveTo>
                  <a:pt x="1116" y="1473"/>
                </a:moveTo>
                <a:cubicBezTo>
                  <a:pt x="1128" y="1473"/>
                  <a:pt x="1137" y="1482"/>
                  <a:pt x="1137" y="1493"/>
                </a:cubicBezTo>
                <a:cubicBezTo>
                  <a:pt x="1137" y="1493"/>
                  <a:pt x="1137" y="1493"/>
                  <a:pt x="1137" y="1494"/>
                </a:cubicBezTo>
                <a:cubicBezTo>
                  <a:pt x="1096" y="1494"/>
                  <a:pt x="1096" y="1494"/>
                  <a:pt x="1096" y="1494"/>
                </a:cubicBezTo>
                <a:cubicBezTo>
                  <a:pt x="1096" y="1493"/>
                  <a:pt x="1096" y="1493"/>
                  <a:pt x="1096" y="1493"/>
                </a:cubicBezTo>
                <a:cubicBezTo>
                  <a:pt x="1096" y="1482"/>
                  <a:pt x="1105" y="1473"/>
                  <a:pt x="1116" y="1473"/>
                </a:cubicBezTo>
                <a:close/>
                <a:moveTo>
                  <a:pt x="1116" y="1422"/>
                </a:moveTo>
                <a:cubicBezTo>
                  <a:pt x="1147" y="1422"/>
                  <a:pt x="1172" y="1441"/>
                  <a:pt x="1182" y="1468"/>
                </a:cubicBezTo>
                <a:cubicBezTo>
                  <a:pt x="1175" y="1474"/>
                  <a:pt x="1168" y="1481"/>
                  <a:pt x="1161" y="1488"/>
                </a:cubicBezTo>
                <a:cubicBezTo>
                  <a:pt x="1159" y="1465"/>
                  <a:pt x="1140" y="1448"/>
                  <a:pt x="1116" y="1448"/>
                </a:cubicBezTo>
                <a:cubicBezTo>
                  <a:pt x="1093" y="1448"/>
                  <a:pt x="1074" y="1465"/>
                  <a:pt x="1071" y="1488"/>
                </a:cubicBezTo>
                <a:cubicBezTo>
                  <a:pt x="1065" y="1481"/>
                  <a:pt x="1058" y="1474"/>
                  <a:pt x="1050" y="1468"/>
                </a:cubicBezTo>
                <a:cubicBezTo>
                  <a:pt x="1060" y="1441"/>
                  <a:pt x="1086" y="1422"/>
                  <a:pt x="1116" y="1422"/>
                </a:cubicBezTo>
                <a:close/>
                <a:moveTo>
                  <a:pt x="1116" y="1372"/>
                </a:moveTo>
                <a:cubicBezTo>
                  <a:pt x="1165" y="1372"/>
                  <a:pt x="1207" y="1401"/>
                  <a:pt x="1226" y="1442"/>
                </a:cubicBezTo>
                <a:cubicBezTo>
                  <a:pt x="1218" y="1445"/>
                  <a:pt x="1211" y="1449"/>
                  <a:pt x="1203" y="1453"/>
                </a:cubicBezTo>
                <a:cubicBezTo>
                  <a:pt x="1188" y="1420"/>
                  <a:pt x="1155" y="1397"/>
                  <a:pt x="1116" y="1397"/>
                </a:cubicBezTo>
                <a:cubicBezTo>
                  <a:pt x="1078" y="1397"/>
                  <a:pt x="1044" y="1420"/>
                  <a:pt x="1029" y="1453"/>
                </a:cubicBezTo>
                <a:cubicBezTo>
                  <a:pt x="1022" y="1449"/>
                  <a:pt x="1015" y="1445"/>
                  <a:pt x="1007" y="1442"/>
                </a:cubicBezTo>
                <a:cubicBezTo>
                  <a:pt x="1026" y="1401"/>
                  <a:pt x="1068" y="1372"/>
                  <a:pt x="1116" y="1372"/>
                </a:cubicBezTo>
                <a:close/>
                <a:moveTo>
                  <a:pt x="1116" y="1322"/>
                </a:moveTo>
                <a:cubicBezTo>
                  <a:pt x="1045" y="1322"/>
                  <a:pt x="984" y="1366"/>
                  <a:pt x="958" y="1428"/>
                </a:cubicBezTo>
                <a:cubicBezTo>
                  <a:pt x="967" y="1429"/>
                  <a:pt x="975" y="1431"/>
                  <a:pt x="983" y="1433"/>
                </a:cubicBezTo>
                <a:cubicBezTo>
                  <a:pt x="1006" y="1382"/>
                  <a:pt x="1057" y="1347"/>
                  <a:pt x="1116" y="1347"/>
                </a:cubicBezTo>
                <a:cubicBezTo>
                  <a:pt x="1176" y="1347"/>
                  <a:pt x="1227" y="1382"/>
                  <a:pt x="1250" y="1433"/>
                </a:cubicBezTo>
                <a:cubicBezTo>
                  <a:pt x="1258" y="1431"/>
                  <a:pt x="1266" y="1429"/>
                  <a:pt x="1275" y="1428"/>
                </a:cubicBezTo>
                <a:cubicBezTo>
                  <a:pt x="1249" y="1366"/>
                  <a:pt x="1188" y="1322"/>
                  <a:pt x="1116" y="1322"/>
                </a:cubicBezTo>
                <a:close/>
                <a:moveTo>
                  <a:pt x="930" y="1347"/>
                </a:moveTo>
                <a:cubicBezTo>
                  <a:pt x="941" y="1347"/>
                  <a:pt x="950" y="1356"/>
                  <a:pt x="950" y="1367"/>
                </a:cubicBezTo>
                <a:cubicBezTo>
                  <a:pt x="950" y="1368"/>
                  <a:pt x="950" y="1368"/>
                  <a:pt x="950" y="1368"/>
                </a:cubicBezTo>
                <a:cubicBezTo>
                  <a:pt x="909" y="1368"/>
                  <a:pt x="909" y="1368"/>
                  <a:pt x="909" y="1368"/>
                </a:cubicBezTo>
                <a:cubicBezTo>
                  <a:pt x="909" y="1368"/>
                  <a:pt x="909" y="1368"/>
                  <a:pt x="909" y="1367"/>
                </a:cubicBezTo>
                <a:cubicBezTo>
                  <a:pt x="909" y="1356"/>
                  <a:pt x="918" y="1347"/>
                  <a:pt x="930" y="1347"/>
                </a:cubicBezTo>
                <a:close/>
                <a:moveTo>
                  <a:pt x="930" y="1297"/>
                </a:moveTo>
                <a:cubicBezTo>
                  <a:pt x="960" y="1297"/>
                  <a:pt x="986" y="1316"/>
                  <a:pt x="996" y="1343"/>
                </a:cubicBezTo>
                <a:cubicBezTo>
                  <a:pt x="988" y="1349"/>
                  <a:pt x="981" y="1355"/>
                  <a:pt x="975" y="1362"/>
                </a:cubicBezTo>
                <a:cubicBezTo>
                  <a:pt x="972" y="1340"/>
                  <a:pt x="953" y="1322"/>
                  <a:pt x="930" y="1322"/>
                </a:cubicBezTo>
                <a:cubicBezTo>
                  <a:pt x="906" y="1322"/>
                  <a:pt x="887" y="1340"/>
                  <a:pt x="885" y="1362"/>
                </a:cubicBezTo>
                <a:cubicBezTo>
                  <a:pt x="878" y="1355"/>
                  <a:pt x="871" y="1349"/>
                  <a:pt x="864" y="1343"/>
                </a:cubicBezTo>
                <a:cubicBezTo>
                  <a:pt x="874" y="1316"/>
                  <a:pt x="899" y="1297"/>
                  <a:pt x="930" y="1297"/>
                </a:cubicBezTo>
                <a:close/>
                <a:moveTo>
                  <a:pt x="930" y="1247"/>
                </a:moveTo>
                <a:cubicBezTo>
                  <a:pt x="978" y="1247"/>
                  <a:pt x="1020" y="1275"/>
                  <a:pt x="1039" y="1316"/>
                </a:cubicBezTo>
                <a:cubicBezTo>
                  <a:pt x="1031" y="1320"/>
                  <a:pt x="1024" y="1324"/>
                  <a:pt x="1017" y="1328"/>
                </a:cubicBezTo>
                <a:cubicBezTo>
                  <a:pt x="1002" y="1295"/>
                  <a:pt x="968" y="1272"/>
                  <a:pt x="930" y="1272"/>
                </a:cubicBezTo>
                <a:cubicBezTo>
                  <a:pt x="891" y="1272"/>
                  <a:pt x="858" y="1295"/>
                  <a:pt x="842" y="1328"/>
                </a:cubicBezTo>
                <a:cubicBezTo>
                  <a:pt x="835" y="1324"/>
                  <a:pt x="828" y="1320"/>
                  <a:pt x="820" y="1316"/>
                </a:cubicBezTo>
                <a:cubicBezTo>
                  <a:pt x="839" y="1275"/>
                  <a:pt x="881" y="1247"/>
                  <a:pt x="930" y="1247"/>
                </a:cubicBezTo>
                <a:close/>
                <a:moveTo>
                  <a:pt x="930" y="1196"/>
                </a:moveTo>
                <a:cubicBezTo>
                  <a:pt x="858" y="1196"/>
                  <a:pt x="797" y="1240"/>
                  <a:pt x="771" y="1302"/>
                </a:cubicBezTo>
                <a:cubicBezTo>
                  <a:pt x="780" y="1304"/>
                  <a:pt x="788" y="1305"/>
                  <a:pt x="796" y="1308"/>
                </a:cubicBezTo>
                <a:cubicBezTo>
                  <a:pt x="819" y="1257"/>
                  <a:pt x="870" y="1221"/>
                  <a:pt x="930" y="1221"/>
                </a:cubicBezTo>
                <a:cubicBezTo>
                  <a:pt x="989" y="1221"/>
                  <a:pt x="1040" y="1257"/>
                  <a:pt x="1063" y="1308"/>
                </a:cubicBezTo>
                <a:cubicBezTo>
                  <a:pt x="1071" y="1305"/>
                  <a:pt x="1079" y="1304"/>
                  <a:pt x="1088" y="1302"/>
                </a:cubicBezTo>
                <a:cubicBezTo>
                  <a:pt x="1062" y="1240"/>
                  <a:pt x="1001" y="1196"/>
                  <a:pt x="930" y="1196"/>
                </a:cubicBezTo>
                <a:close/>
                <a:moveTo>
                  <a:pt x="744" y="1224"/>
                </a:moveTo>
                <a:cubicBezTo>
                  <a:pt x="732" y="1224"/>
                  <a:pt x="723" y="1233"/>
                  <a:pt x="723" y="1244"/>
                </a:cubicBezTo>
                <a:cubicBezTo>
                  <a:pt x="723" y="1244"/>
                  <a:pt x="723" y="1244"/>
                  <a:pt x="723" y="1245"/>
                </a:cubicBezTo>
                <a:cubicBezTo>
                  <a:pt x="764" y="1245"/>
                  <a:pt x="764" y="1245"/>
                  <a:pt x="764" y="1245"/>
                </a:cubicBezTo>
                <a:cubicBezTo>
                  <a:pt x="764" y="1244"/>
                  <a:pt x="764" y="1244"/>
                  <a:pt x="764" y="1244"/>
                </a:cubicBezTo>
                <a:cubicBezTo>
                  <a:pt x="764" y="1233"/>
                  <a:pt x="755" y="1224"/>
                  <a:pt x="744" y="1224"/>
                </a:cubicBezTo>
                <a:close/>
                <a:moveTo>
                  <a:pt x="744" y="1173"/>
                </a:moveTo>
                <a:cubicBezTo>
                  <a:pt x="774" y="1173"/>
                  <a:pt x="799" y="1192"/>
                  <a:pt x="810" y="1219"/>
                </a:cubicBezTo>
                <a:cubicBezTo>
                  <a:pt x="802" y="1225"/>
                  <a:pt x="795" y="1232"/>
                  <a:pt x="789" y="1239"/>
                </a:cubicBezTo>
                <a:cubicBezTo>
                  <a:pt x="786" y="1216"/>
                  <a:pt x="767" y="1199"/>
                  <a:pt x="744" y="1199"/>
                </a:cubicBezTo>
                <a:cubicBezTo>
                  <a:pt x="720" y="1199"/>
                  <a:pt x="701" y="1216"/>
                  <a:pt x="698" y="1239"/>
                </a:cubicBezTo>
                <a:cubicBezTo>
                  <a:pt x="692" y="1232"/>
                  <a:pt x="685" y="1225"/>
                  <a:pt x="677" y="1219"/>
                </a:cubicBezTo>
                <a:cubicBezTo>
                  <a:pt x="688" y="1192"/>
                  <a:pt x="713" y="1173"/>
                  <a:pt x="744" y="1173"/>
                </a:cubicBezTo>
                <a:close/>
                <a:moveTo>
                  <a:pt x="744" y="1123"/>
                </a:moveTo>
                <a:cubicBezTo>
                  <a:pt x="792" y="1123"/>
                  <a:pt x="834" y="1152"/>
                  <a:pt x="853" y="1193"/>
                </a:cubicBezTo>
                <a:cubicBezTo>
                  <a:pt x="845" y="1196"/>
                  <a:pt x="838" y="1200"/>
                  <a:pt x="831" y="1204"/>
                </a:cubicBezTo>
                <a:cubicBezTo>
                  <a:pt x="816" y="1171"/>
                  <a:pt x="782" y="1148"/>
                  <a:pt x="744" y="1148"/>
                </a:cubicBezTo>
                <a:cubicBezTo>
                  <a:pt x="705" y="1148"/>
                  <a:pt x="671" y="1171"/>
                  <a:pt x="656" y="1204"/>
                </a:cubicBezTo>
                <a:cubicBezTo>
                  <a:pt x="649" y="1200"/>
                  <a:pt x="642" y="1196"/>
                  <a:pt x="634" y="1193"/>
                </a:cubicBezTo>
                <a:cubicBezTo>
                  <a:pt x="653" y="1152"/>
                  <a:pt x="695" y="1123"/>
                  <a:pt x="744" y="1123"/>
                </a:cubicBezTo>
                <a:close/>
                <a:moveTo>
                  <a:pt x="744" y="1073"/>
                </a:moveTo>
                <a:cubicBezTo>
                  <a:pt x="672" y="1073"/>
                  <a:pt x="611" y="1117"/>
                  <a:pt x="585" y="1179"/>
                </a:cubicBezTo>
                <a:cubicBezTo>
                  <a:pt x="594" y="1180"/>
                  <a:pt x="602" y="1182"/>
                  <a:pt x="610" y="1184"/>
                </a:cubicBezTo>
                <a:cubicBezTo>
                  <a:pt x="633" y="1133"/>
                  <a:pt x="684" y="1098"/>
                  <a:pt x="744" y="1098"/>
                </a:cubicBezTo>
                <a:cubicBezTo>
                  <a:pt x="803" y="1098"/>
                  <a:pt x="854" y="1133"/>
                  <a:pt x="877" y="1184"/>
                </a:cubicBezTo>
                <a:cubicBezTo>
                  <a:pt x="885" y="1182"/>
                  <a:pt x="893" y="1180"/>
                  <a:pt x="902" y="1179"/>
                </a:cubicBezTo>
                <a:cubicBezTo>
                  <a:pt x="876" y="1117"/>
                  <a:pt x="815" y="1073"/>
                  <a:pt x="744" y="1073"/>
                </a:cubicBezTo>
                <a:close/>
                <a:moveTo>
                  <a:pt x="1116" y="1224"/>
                </a:moveTo>
                <a:cubicBezTo>
                  <a:pt x="1128" y="1224"/>
                  <a:pt x="1137" y="1233"/>
                  <a:pt x="1137" y="1244"/>
                </a:cubicBezTo>
                <a:cubicBezTo>
                  <a:pt x="1137" y="1244"/>
                  <a:pt x="1137" y="1244"/>
                  <a:pt x="1137" y="1245"/>
                </a:cubicBezTo>
                <a:cubicBezTo>
                  <a:pt x="1096" y="1245"/>
                  <a:pt x="1096" y="1245"/>
                  <a:pt x="1096" y="1245"/>
                </a:cubicBezTo>
                <a:cubicBezTo>
                  <a:pt x="1096" y="1244"/>
                  <a:pt x="1096" y="1244"/>
                  <a:pt x="1096" y="1244"/>
                </a:cubicBezTo>
                <a:cubicBezTo>
                  <a:pt x="1096" y="1233"/>
                  <a:pt x="1105" y="1224"/>
                  <a:pt x="1116" y="1224"/>
                </a:cubicBezTo>
                <a:close/>
                <a:moveTo>
                  <a:pt x="1116" y="1173"/>
                </a:moveTo>
                <a:cubicBezTo>
                  <a:pt x="1147" y="1173"/>
                  <a:pt x="1172" y="1192"/>
                  <a:pt x="1182" y="1219"/>
                </a:cubicBezTo>
                <a:cubicBezTo>
                  <a:pt x="1175" y="1225"/>
                  <a:pt x="1168" y="1232"/>
                  <a:pt x="1161" y="1239"/>
                </a:cubicBezTo>
                <a:cubicBezTo>
                  <a:pt x="1159" y="1216"/>
                  <a:pt x="1140" y="1199"/>
                  <a:pt x="1116" y="1199"/>
                </a:cubicBezTo>
                <a:cubicBezTo>
                  <a:pt x="1093" y="1199"/>
                  <a:pt x="1074" y="1216"/>
                  <a:pt x="1071" y="1239"/>
                </a:cubicBezTo>
                <a:cubicBezTo>
                  <a:pt x="1065" y="1232"/>
                  <a:pt x="1058" y="1225"/>
                  <a:pt x="1050" y="1219"/>
                </a:cubicBezTo>
                <a:cubicBezTo>
                  <a:pt x="1060" y="1192"/>
                  <a:pt x="1086" y="1173"/>
                  <a:pt x="1116" y="1173"/>
                </a:cubicBezTo>
                <a:close/>
                <a:moveTo>
                  <a:pt x="1116" y="1123"/>
                </a:moveTo>
                <a:cubicBezTo>
                  <a:pt x="1165" y="1123"/>
                  <a:pt x="1207" y="1152"/>
                  <a:pt x="1226" y="1193"/>
                </a:cubicBezTo>
                <a:cubicBezTo>
                  <a:pt x="1218" y="1196"/>
                  <a:pt x="1211" y="1200"/>
                  <a:pt x="1203" y="1204"/>
                </a:cubicBezTo>
                <a:cubicBezTo>
                  <a:pt x="1188" y="1171"/>
                  <a:pt x="1155" y="1148"/>
                  <a:pt x="1116" y="1148"/>
                </a:cubicBezTo>
                <a:cubicBezTo>
                  <a:pt x="1078" y="1148"/>
                  <a:pt x="1044" y="1171"/>
                  <a:pt x="1029" y="1204"/>
                </a:cubicBezTo>
                <a:cubicBezTo>
                  <a:pt x="1022" y="1200"/>
                  <a:pt x="1015" y="1196"/>
                  <a:pt x="1007" y="1193"/>
                </a:cubicBezTo>
                <a:cubicBezTo>
                  <a:pt x="1026" y="1152"/>
                  <a:pt x="1068" y="1123"/>
                  <a:pt x="1116" y="1123"/>
                </a:cubicBezTo>
                <a:close/>
                <a:moveTo>
                  <a:pt x="1116" y="1073"/>
                </a:moveTo>
                <a:cubicBezTo>
                  <a:pt x="1045" y="1073"/>
                  <a:pt x="984" y="1117"/>
                  <a:pt x="958" y="1179"/>
                </a:cubicBezTo>
                <a:cubicBezTo>
                  <a:pt x="967" y="1180"/>
                  <a:pt x="975" y="1182"/>
                  <a:pt x="983" y="1184"/>
                </a:cubicBezTo>
                <a:cubicBezTo>
                  <a:pt x="1006" y="1133"/>
                  <a:pt x="1057" y="1098"/>
                  <a:pt x="1116" y="1098"/>
                </a:cubicBezTo>
                <a:cubicBezTo>
                  <a:pt x="1176" y="1098"/>
                  <a:pt x="1227" y="1133"/>
                  <a:pt x="1250" y="1184"/>
                </a:cubicBezTo>
                <a:cubicBezTo>
                  <a:pt x="1258" y="1182"/>
                  <a:pt x="1266" y="1180"/>
                  <a:pt x="1275" y="1179"/>
                </a:cubicBezTo>
                <a:cubicBezTo>
                  <a:pt x="1249" y="1117"/>
                  <a:pt x="1188" y="1073"/>
                  <a:pt x="1116" y="1073"/>
                </a:cubicBezTo>
                <a:close/>
                <a:moveTo>
                  <a:pt x="930" y="1098"/>
                </a:moveTo>
                <a:cubicBezTo>
                  <a:pt x="941" y="1098"/>
                  <a:pt x="950" y="1107"/>
                  <a:pt x="950" y="1119"/>
                </a:cubicBezTo>
                <a:cubicBezTo>
                  <a:pt x="950" y="1119"/>
                  <a:pt x="950" y="1119"/>
                  <a:pt x="950" y="1119"/>
                </a:cubicBezTo>
                <a:cubicBezTo>
                  <a:pt x="909" y="1119"/>
                  <a:pt x="909" y="1119"/>
                  <a:pt x="909" y="1119"/>
                </a:cubicBezTo>
                <a:cubicBezTo>
                  <a:pt x="909" y="1119"/>
                  <a:pt x="909" y="1119"/>
                  <a:pt x="909" y="1119"/>
                </a:cubicBezTo>
                <a:cubicBezTo>
                  <a:pt x="909" y="1107"/>
                  <a:pt x="918" y="1098"/>
                  <a:pt x="930" y="1098"/>
                </a:cubicBezTo>
                <a:close/>
                <a:moveTo>
                  <a:pt x="930" y="1048"/>
                </a:moveTo>
                <a:cubicBezTo>
                  <a:pt x="960" y="1048"/>
                  <a:pt x="986" y="1067"/>
                  <a:pt x="996" y="1094"/>
                </a:cubicBezTo>
                <a:cubicBezTo>
                  <a:pt x="988" y="1100"/>
                  <a:pt x="981" y="1106"/>
                  <a:pt x="975" y="1113"/>
                </a:cubicBezTo>
                <a:cubicBezTo>
                  <a:pt x="972" y="1091"/>
                  <a:pt x="953" y="1073"/>
                  <a:pt x="930" y="1073"/>
                </a:cubicBezTo>
                <a:cubicBezTo>
                  <a:pt x="906" y="1073"/>
                  <a:pt x="887" y="1091"/>
                  <a:pt x="885" y="1113"/>
                </a:cubicBezTo>
                <a:cubicBezTo>
                  <a:pt x="878" y="1106"/>
                  <a:pt x="871" y="1100"/>
                  <a:pt x="864" y="1094"/>
                </a:cubicBezTo>
                <a:cubicBezTo>
                  <a:pt x="874" y="1067"/>
                  <a:pt x="899" y="1048"/>
                  <a:pt x="930" y="1048"/>
                </a:cubicBezTo>
                <a:close/>
                <a:moveTo>
                  <a:pt x="930" y="998"/>
                </a:moveTo>
                <a:cubicBezTo>
                  <a:pt x="978" y="998"/>
                  <a:pt x="1020" y="1026"/>
                  <a:pt x="1039" y="1067"/>
                </a:cubicBezTo>
                <a:cubicBezTo>
                  <a:pt x="1031" y="1071"/>
                  <a:pt x="1024" y="1075"/>
                  <a:pt x="1017" y="1079"/>
                </a:cubicBezTo>
                <a:cubicBezTo>
                  <a:pt x="1002" y="1046"/>
                  <a:pt x="968" y="1023"/>
                  <a:pt x="930" y="1023"/>
                </a:cubicBezTo>
                <a:cubicBezTo>
                  <a:pt x="891" y="1023"/>
                  <a:pt x="858" y="1046"/>
                  <a:pt x="842" y="1079"/>
                </a:cubicBezTo>
                <a:cubicBezTo>
                  <a:pt x="835" y="1075"/>
                  <a:pt x="828" y="1071"/>
                  <a:pt x="820" y="1067"/>
                </a:cubicBezTo>
                <a:cubicBezTo>
                  <a:pt x="839" y="1026"/>
                  <a:pt x="881" y="998"/>
                  <a:pt x="930" y="998"/>
                </a:cubicBezTo>
                <a:close/>
                <a:moveTo>
                  <a:pt x="930" y="947"/>
                </a:moveTo>
                <a:cubicBezTo>
                  <a:pt x="858" y="947"/>
                  <a:pt x="797" y="991"/>
                  <a:pt x="771" y="1053"/>
                </a:cubicBezTo>
                <a:cubicBezTo>
                  <a:pt x="780" y="1055"/>
                  <a:pt x="788" y="1056"/>
                  <a:pt x="796" y="1059"/>
                </a:cubicBezTo>
                <a:cubicBezTo>
                  <a:pt x="819" y="1008"/>
                  <a:pt x="870" y="972"/>
                  <a:pt x="930" y="972"/>
                </a:cubicBezTo>
                <a:cubicBezTo>
                  <a:pt x="989" y="972"/>
                  <a:pt x="1040" y="1008"/>
                  <a:pt x="1063" y="1059"/>
                </a:cubicBezTo>
                <a:cubicBezTo>
                  <a:pt x="1071" y="1056"/>
                  <a:pt x="1079" y="1055"/>
                  <a:pt x="1088" y="1053"/>
                </a:cubicBezTo>
                <a:cubicBezTo>
                  <a:pt x="1062" y="991"/>
                  <a:pt x="1001" y="947"/>
                  <a:pt x="930" y="947"/>
                </a:cubicBezTo>
                <a:close/>
                <a:moveTo>
                  <a:pt x="744" y="975"/>
                </a:moveTo>
                <a:cubicBezTo>
                  <a:pt x="732" y="975"/>
                  <a:pt x="723" y="984"/>
                  <a:pt x="723" y="995"/>
                </a:cubicBezTo>
                <a:cubicBezTo>
                  <a:pt x="723" y="995"/>
                  <a:pt x="723" y="996"/>
                  <a:pt x="723" y="996"/>
                </a:cubicBezTo>
                <a:cubicBezTo>
                  <a:pt x="764" y="996"/>
                  <a:pt x="764" y="996"/>
                  <a:pt x="764" y="996"/>
                </a:cubicBezTo>
                <a:cubicBezTo>
                  <a:pt x="764" y="996"/>
                  <a:pt x="764" y="995"/>
                  <a:pt x="764" y="995"/>
                </a:cubicBezTo>
                <a:cubicBezTo>
                  <a:pt x="764" y="984"/>
                  <a:pt x="755" y="975"/>
                  <a:pt x="744" y="975"/>
                </a:cubicBezTo>
                <a:close/>
                <a:moveTo>
                  <a:pt x="744" y="924"/>
                </a:moveTo>
                <a:cubicBezTo>
                  <a:pt x="774" y="924"/>
                  <a:pt x="799" y="943"/>
                  <a:pt x="810" y="970"/>
                </a:cubicBezTo>
                <a:cubicBezTo>
                  <a:pt x="802" y="976"/>
                  <a:pt x="795" y="983"/>
                  <a:pt x="789" y="990"/>
                </a:cubicBezTo>
                <a:cubicBezTo>
                  <a:pt x="786" y="967"/>
                  <a:pt x="767" y="950"/>
                  <a:pt x="744" y="950"/>
                </a:cubicBezTo>
                <a:cubicBezTo>
                  <a:pt x="720" y="950"/>
                  <a:pt x="701" y="967"/>
                  <a:pt x="698" y="990"/>
                </a:cubicBezTo>
                <a:cubicBezTo>
                  <a:pt x="692" y="983"/>
                  <a:pt x="685" y="976"/>
                  <a:pt x="677" y="970"/>
                </a:cubicBezTo>
                <a:cubicBezTo>
                  <a:pt x="688" y="943"/>
                  <a:pt x="713" y="924"/>
                  <a:pt x="744" y="924"/>
                </a:cubicBezTo>
                <a:close/>
                <a:moveTo>
                  <a:pt x="744" y="874"/>
                </a:moveTo>
                <a:cubicBezTo>
                  <a:pt x="792" y="874"/>
                  <a:pt x="834" y="903"/>
                  <a:pt x="853" y="944"/>
                </a:cubicBezTo>
                <a:cubicBezTo>
                  <a:pt x="845" y="947"/>
                  <a:pt x="838" y="951"/>
                  <a:pt x="831" y="955"/>
                </a:cubicBezTo>
                <a:cubicBezTo>
                  <a:pt x="816" y="922"/>
                  <a:pt x="782" y="899"/>
                  <a:pt x="744" y="899"/>
                </a:cubicBezTo>
                <a:cubicBezTo>
                  <a:pt x="705" y="899"/>
                  <a:pt x="671" y="922"/>
                  <a:pt x="656" y="955"/>
                </a:cubicBezTo>
                <a:cubicBezTo>
                  <a:pt x="649" y="951"/>
                  <a:pt x="642" y="947"/>
                  <a:pt x="634" y="944"/>
                </a:cubicBezTo>
                <a:cubicBezTo>
                  <a:pt x="653" y="903"/>
                  <a:pt x="695" y="874"/>
                  <a:pt x="744" y="874"/>
                </a:cubicBezTo>
                <a:close/>
                <a:moveTo>
                  <a:pt x="744" y="824"/>
                </a:moveTo>
                <a:cubicBezTo>
                  <a:pt x="672" y="824"/>
                  <a:pt x="611" y="868"/>
                  <a:pt x="585" y="930"/>
                </a:cubicBezTo>
                <a:cubicBezTo>
                  <a:pt x="594" y="931"/>
                  <a:pt x="602" y="933"/>
                  <a:pt x="610" y="935"/>
                </a:cubicBezTo>
                <a:cubicBezTo>
                  <a:pt x="633" y="884"/>
                  <a:pt x="684" y="849"/>
                  <a:pt x="744" y="849"/>
                </a:cubicBezTo>
                <a:cubicBezTo>
                  <a:pt x="803" y="849"/>
                  <a:pt x="854" y="884"/>
                  <a:pt x="877" y="935"/>
                </a:cubicBezTo>
                <a:cubicBezTo>
                  <a:pt x="885" y="933"/>
                  <a:pt x="893" y="931"/>
                  <a:pt x="902" y="930"/>
                </a:cubicBezTo>
                <a:cubicBezTo>
                  <a:pt x="876" y="868"/>
                  <a:pt x="815" y="824"/>
                  <a:pt x="744" y="824"/>
                </a:cubicBezTo>
                <a:close/>
                <a:moveTo>
                  <a:pt x="1116" y="975"/>
                </a:moveTo>
                <a:cubicBezTo>
                  <a:pt x="1128" y="975"/>
                  <a:pt x="1137" y="984"/>
                  <a:pt x="1137" y="995"/>
                </a:cubicBezTo>
                <a:cubicBezTo>
                  <a:pt x="1137" y="995"/>
                  <a:pt x="1137" y="996"/>
                  <a:pt x="1137" y="996"/>
                </a:cubicBezTo>
                <a:cubicBezTo>
                  <a:pt x="1096" y="996"/>
                  <a:pt x="1096" y="996"/>
                  <a:pt x="1096" y="996"/>
                </a:cubicBezTo>
                <a:cubicBezTo>
                  <a:pt x="1096" y="996"/>
                  <a:pt x="1096" y="995"/>
                  <a:pt x="1096" y="995"/>
                </a:cubicBezTo>
                <a:cubicBezTo>
                  <a:pt x="1096" y="984"/>
                  <a:pt x="1105" y="975"/>
                  <a:pt x="1116" y="975"/>
                </a:cubicBezTo>
                <a:close/>
                <a:moveTo>
                  <a:pt x="1116" y="924"/>
                </a:moveTo>
                <a:cubicBezTo>
                  <a:pt x="1147" y="924"/>
                  <a:pt x="1172" y="943"/>
                  <a:pt x="1182" y="970"/>
                </a:cubicBezTo>
                <a:cubicBezTo>
                  <a:pt x="1175" y="976"/>
                  <a:pt x="1168" y="983"/>
                  <a:pt x="1161" y="990"/>
                </a:cubicBezTo>
                <a:cubicBezTo>
                  <a:pt x="1159" y="967"/>
                  <a:pt x="1140" y="950"/>
                  <a:pt x="1116" y="950"/>
                </a:cubicBezTo>
                <a:cubicBezTo>
                  <a:pt x="1093" y="950"/>
                  <a:pt x="1074" y="967"/>
                  <a:pt x="1071" y="990"/>
                </a:cubicBezTo>
                <a:cubicBezTo>
                  <a:pt x="1065" y="983"/>
                  <a:pt x="1058" y="976"/>
                  <a:pt x="1050" y="970"/>
                </a:cubicBezTo>
                <a:cubicBezTo>
                  <a:pt x="1060" y="943"/>
                  <a:pt x="1086" y="924"/>
                  <a:pt x="1116" y="924"/>
                </a:cubicBezTo>
                <a:close/>
                <a:moveTo>
                  <a:pt x="1116" y="874"/>
                </a:moveTo>
                <a:cubicBezTo>
                  <a:pt x="1165" y="874"/>
                  <a:pt x="1207" y="903"/>
                  <a:pt x="1226" y="944"/>
                </a:cubicBezTo>
                <a:cubicBezTo>
                  <a:pt x="1218" y="947"/>
                  <a:pt x="1211" y="951"/>
                  <a:pt x="1203" y="955"/>
                </a:cubicBezTo>
                <a:cubicBezTo>
                  <a:pt x="1188" y="922"/>
                  <a:pt x="1155" y="899"/>
                  <a:pt x="1116" y="899"/>
                </a:cubicBezTo>
                <a:cubicBezTo>
                  <a:pt x="1078" y="899"/>
                  <a:pt x="1044" y="922"/>
                  <a:pt x="1029" y="955"/>
                </a:cubicBezTo>
                <a:cubicBezTo>
                  <a:pt x="1022" y="951"/>
                  <a:pt x="1015" y="947"/>
                  <a:pt x="1007" y="944"/>
                </a:cubicBezTo>
                <a:cubicBezTo>
                  <a:pt x="1026" y="903"/>
                  <a:pt x="1068" y="874"/>
                  <a:pt x="1116" y="874"/>
                </a:cubicBezTo>
                <a:close/>
                <a:moveTo>
                  <a:pt x="1116" y="824"/>
                </a:moveTo>
                <a:cubicBezTo>
                  <a:pt x="1045" y="824"/>
                  <a:pt x="984" y="868"/>
                  <a:pt x="958" y="930"/>
                </a:cubicBezTo>
                <a:cubicBezTo>
                  <a:pt x="967" y="931"/>
                  <a:pt x="975" y="933"/>
                  <a:pt x="983" y="935"/>
                </a:cubicBezTo>
                <a:cubicBezTo>
                  <a:pt x="1006" y="884"/>
                  <a:pt x="1057" y="849"/>
                  <a:pt x="1116" y="849"/>
                </a:cubicBezTo>
                <a:cubicBezTo>
                  <a:pt x="1176" y="849"/>
                  <a:pt x="1227" y="884"/>
                  <a:pt x="1250" y="935"/>
                </a:cubicBezTo>
                <a:cubicBezTo>
                  <a:pt x="1258" y="933"/>
                  <a:pt x="1266" y="931"/>
                  <a:pt x="1275" y="930"/>
                </a:cubicBezTo>
                <a:cubicBezTo>
                  <a:pt x="1249" y="868"/>
                  <a:pt x="1188" y="824"/>
                  <a:pt x="1116" y="824"/>
                </a:cubicBezTo>
                <a:close/>
                <a:moveTo>
                  <a:pt x="930" y="849"/>
                </a:moveTo>
                <a:cubicBezTo>
                  <a:pt x="941" y="849"/>
                  <a:pt x="950" y="858"/>
                  <a:pt x="950" y="870"/>
                </a:cubicBezTo>
                <a:cubicBezTo>
                  <a:pt x="950" y="870"/>
                  <a:pt x="950" y="870"/>
                  <a:pt x="950" y="870"/>
                </a:cubicBezTo>
                <a:cubicBezTo>
                  <a:pt x="909" y="870"/>
                  <a:pt x="909" y="870"/>
                  <a:pt x="909" y="870"/>
                </a:cubicBezTo>
                <a:cubicBezTo>
                  <a:pt x="909" y="870"/>
                  <a:pt x="909" y="870"/>
                  <a:pt x="909" y="870"/>
                </a:cubicBezTo>
                <a:cubicBezTo>
                  <a:pt x="909" y="858"/>
                  <a:pt x="918" y="849"/>
                  <a:pt x="930" y="849"/>
                </a:cubicBezTo>
                <a:close/>
                <a:moveTo>
                  <a:pt x="930" y="799"/>
                </a:moveTo>
                <a:cubicBezTo>
                  <a:pt x="960" y="799"/>
                  <a:pt x="986" y="818"/>
                  <a:pt x="996" y="845"/>
                </a:cubicBezTo>
                <a:cubicBezTo>
                  <a:pt x="988" y="851"/>
                  <a:pt x="981" y="857"/>
                  <a:pt x="975" y="864"/>
                </a:cubicBezTo>
                <a:cubicBezTo>
                  <a:pt x="972" y="842"/>
                  <a:pt x="953" y="824"/>
                  <a:pt x="930" y="824"/>
                </a:cubicBezTo>
                <a:cubicBezTo>
                  <a:pt x="906" y="824"/>
                  <a:pt x="887" y="842"/>
                  <a:pt x="885" y="864"/>
                </a:cubicBezTo>
                <a:cubicBezTo>
                  <a:pt x="878" y="857"/>
                  <a:pt x="871" y="851"/>
                  <a:pt x="864" y="845"/>
                </a:cubicBezTo>
                <a:cubicBezTo>
                  <a:pt x="874" y="818"/>
                  <a:pt x="899" y="799"/>
                  <a:pt x="930" y="799"/>
                </a:cubicBezTo>
                <a:close/>
                <a:moveTo>
                  <a:pt x="930" y="749"/>
                </a:moveTo>
                <a:cubicBezTo>
                  <a:pt x="978" y="749"/>
                  <a:pt x="1020" y="777"/>
                  <a:pt x="1039" y="818"/>
                </a:cubicBezTo>
                <a:cubicBezTo>
                  <a:pt x="1031" y="822"/>
                  <a:pt x="1024" y="826"/>
                  <a:pt x="1017" y="830"/>
                </a:cubicBezTo>
                <a:cubicBezTo>
                  <a:pt x="1002" y="797"/>
                  <a:pt x="968" y="774"/>
                  <a:pt x="930" y="774"/>
                </a:cubicBezTo>
                <a:cubicBezTo>
                  <a:pt x="891" y="774"/>
                  <a:pt x="858" y="797"/>
                  <a:pt x="842" y="830"/>
                </a:cubicBezTo>
                <a:cubicBezTo>
                  <a:pt x="835" y="826"/>
                  <a:pt x="828" y="822"/>
                  <a:pt x="820" y="818"/>
                </a:cubicBezTo>
                <a:cubicBezTo>
                  <a:pt x="839" y="777"/>
                  <a:pt x="881" y="749"/>
                  <a:pt x="930" y="749"/>
                </a:cubicBezTo>
                <a:close/>
                <a:moveTo>
                  <a:pt x="930" y="698"/>
                </a:moveTo>
                <a:cubicBezTo>
                  <a:pt x="858" y="698"/>
                  <a:pt x="797" y="742"/>
                  <a:pt x="771" y="804"/>
                </a:cubicBezTo>
                <a:cubicBezTo>
                  <a:pt x="780" y="806"/>
                  <a:pt x="788" y="807"/>
                  <a:pt x="796" y="810"/>
                </a:cubicBezTo>
                <a:cubicBezTo>
                  <a:pt x="819" y="759"/>
                  <a:pt x="870" y="723"/>
                  <a:pt x="930" y="723"/>
                </a:cubicBezTo>
                <a:cubicBezTo>
                  <a:pt x="989" y="723"/>
                  <a:pt x="1040" y="759"/>
                  <a:pt x="1063" y="810"/>
                </a:cubicBezTo>
                <a:cubicBezTo>
                  <a:pt x="1071" y="807"/>
                  <a:pt x="1079" y="806"/>
                  <a:pt x="1088" y="804"/>
                </a:cubicBezTo>
                <a:cubicBezTo>
                  <a:pt x="1062" y="742"/>
                  <a:pt x="1001" y="698"/>
                  <a:pt x="930" y="698"/>
                </a:cubicBezTo>
                <a:close/>
                <a:moveTo>
                  <a:pt x="744" y="726"/>
                </a:moveTo>
                <a:cubicBezTo>
                  <a:pt x="732" y="726"/>
                  <a:pt x="723" y="735"/>
                  <a:pt x="723" y="746"/>
                </a:cubicBezTo>
                <a:cubicBezTo>
                  <a:pt x="723" y="746"/>
                  <a:pt x="723" y="747"/>
                  <a:pt x="723" y="747"/>
                </a:cubicBezTo>
                <a:cubicBezTo>
                  <a:pt x="764" y="747"/>
                  <a:pt x="764" y="747"/>
                  <a:pt x="764" y="747"/>
                </a:cubicBezTo>
                <a:cubicBezTo>
                  <a:pt x="764" y="747"/>
                  <a:pt x="764" y="746"/>
                  <a:pt x="764" y="746"/>
                </a:cubicBezTo>
                <a:cubicBezTo>
                  <a:pt x="764" y="735"/>
                  <a:pt x="755" y="726"/>
                  <a:pt x="744" y="726"/>
                </a:cubicBezTo>
                <a:close/>
                <a:moveTo>
                  <a:pt x="744" y="675"/>
                </a:moveTo>
                <a:cubicBezTo>
                  <a:pt x="774" y="675"/>
                  <a:pt x="799" y="694"/>
                  <a:pt x="810" y="721"/>
                </a:cubicBezTo>
                <a:cubicBezTo>
                  <a:pt x="802" y="727"/>
                  <a:pt x="795" y="734"/>
                  <a:pt x="789" y="741"/>
                </a:cubicBezTo>
                <a:cubicBezTo>
                  <a:pt x="786" y="718"/>
                  <a:pt x="767" y="701"/>
                  <a:pt x="744" y="701"/>
                </a:cubicBezTo>
                <a:cubicBezTo>
                  <a:pt x="720" y="701"/>
                  <a:pt x="701" y="718"/>
                  <a:pt x="698" y="741"/>
                </a:cubicBezTo>
                <a:cubicBezTo>
                  <a:pt x="692" y="734"/>
                  <a:pt x="685" y="727"/>
                  <a:pt x="677" y="721"/>
                </a:cubicBezTo>
                <a:cubicBezTo>
                  <a:pt x="688" y="694"/>
                  <a:pt x="713" y="675"/>
                  <a:pt x="744" y="675"/>
                </a:cubicBezTo>
                <a:close/>
                <a:moveTo>
                  <a:pt x="744" y="625"/>
                </a:moveTo>
                <a:cubicBezTo>
                  <a:pt x="792" y="625"/>
                  <a:pt x="834" y="654"/>
                  <a:pt x="853" y="695"/>
                </a:cubicBezTo>
                <a:cubicBezTo>
                  <a:pt x="845" y="698"/>
                  <a:pt x="838" y="702"/>
                  <a:pt x="831" y="706"/>
                </a:cubicBezTo>
                <a:cubicBezTo>
                  <a:pt x="816" y="673"/>
                  <a:pt x="782" y="650"/>
                  <a:pt x="744" y="650"/>
                </a:cubicBezTo>
                <a:cubicBezTo>
                  <a:pt x="705" y="650"/>
                  <a:pt x="671" y="673"/>
                  <a:pt x="656" y="706"/>
                </a:cubicBezTo>
                <a:cubicBezTo>
                  <a:pt x="649" y="702"/>
                  <a:pt x="642" y="698"/>
                  <a:pt x="634" y="695"/>
                </a:cubicBezTo>
                <a:cubicBezTo>
                  <a:pt x="653" y="654"/>
                  <a:pt x="695" y="625"/>
                  <a:pt x="744" y="625"/>
                </a:cubicBezTo>
                <a:close/>
                <a:moveTo>
                  <a:pt x="744" y="575"/>
                </a:moveTo>
                <a:cubicBezTo>
                  <a:pt x="672" y="575"/>
                  <a:pt x="611" y="619"/>
                  <a:pt x="585" y="681"/>
                </a:cubicBezTo>
                <a:cubicBezTo>
                  <a:pt x="594" y="682"/>
                  <a:pt x="602" y="684"/>
                  <a:pt x="610" y="686"/>
                </a:cubicBezTo>
                <a:cubicBezTo>
                  <a:pt x="633" y="635"/>
                  <a:pt x="684" y="600"/>
                  <a:pt x="744" y="600"/>
                </a:cubicBezTo>
                <a:cubicBezTo>
                  <a:pt x="803" y="600"/>
                  <a:pt x="854" y="635"/>
                  <a:pt x="877" y="686"/>
                </a:cubicBezTo>
                <a:cubicBezTo>
                  <a:pt x="885" y="684"/>
                  <a:pt x="893" y="682"/>
                  <a:pt x="902" y="681"/>
                </a:cubicBezTo>
                <a:cubicBezTo>
                  <a:pt x="876" y="619"/>
                  <a:pt x="815" y="575"/>
                  <a:pt x="744" y="575"/>
                </a:cubicBezTo>
                <a:close/>
                <a:moveTo>
                  <a:pt x="1116" y="726"/>
                </a:moveTo>
                <a:cubicBezTo>
                  <a:pt x="1128" y="726"/>
                  <a:pt x="1137" y="735"/>
                  <a:pt x="1137" y="746"/>
                </a:cubicBezTo>
                <a:cubicBezTo>
                  <a:pt x="1137" y="746"/>
                  <a:pt x="1137" y="747"/>
                  <a:pt x="1137" y="747"/>
                </a:cubicBezTo>
                <a:cubicBezTo>
                  <a:pt x="1096" y="747"/>
                  <a:pt x="1096" y="747"/>
                  <a:pt x="1096" y="747"/>
                </a:cubicBezTo>
                <a:cubicBezTo>
                  <a:pt x="1096" y="747"/>
                  <a:pt x="1096" y="746"/>
                  <a:pt x="1096" y="746"/>
                </a:cubicBezTo>
                <a:cubicBezTo>
                  <a:pt x="1096" y="735"/>
                  <a:pt x="1105" y="726"/>
                  <a:pt x="1116" y="726"/>
                </a:cubicBezTo>
                <a:close/>
                <a:moveTo>
                  <a:pt x="1116" y="675"/>
                </a:moveTo>
                <a:cubicBezTo>
                  <a:pt x="1147" y="675"/>
                  <a:pt x="1172" y="694"/>
                  <a:pt x="1182" y="721"/>
                </a:cubicBezTo>
                <a:cubicBezTo>
                  <a:pt x="1175" y="727"/>
                  <a:pt x="1168" y="734"/>
                  <a:pt x="1161" y="741"/>
                </a:cubicBezTo>
                <a:cubicBezTo>
                  <a:pt x="1159" y="718"/>
                  <a:pt x="1140" y="701"/>
                  <a:pt x="1116" y="701"/>
                </a:cubicBezTo>
                <a:cubicBezTo>
                  <a:pt x="1093" y="701"/>
                  <a:pt x="1074" y="718"/>
                  <a:pt x="1071" y="741"/>
                </a:cubicBezTo>
                <a:cubicBezTo>
                  <a:pt x="1065" y="734"/>
                  <a:pt x="1058" y="727"/>
                  <a:pt x="1050" y="721"/>
                </a:cubicBezTo>
                <a:cubicBezTo>
                  <a:pt x="1060" y="694"/>
                  <a:pt x="1086" y="675"/>
                  <a:pt x="1116" y="675"/>
                </a:cubicBezTo>
                <a:close/>
                <a:moveTo>
                  <a:pt x="1116" y="625"/>
                </a:moveTo>
                <a:cubicBezTo>
                  <a:pt x="1165" y="625"/>
                  <a:pt x="1207" y="654"/>
                  <a:pt x="1226" y="695"/>
                </a:cubicBezTo>
                <a:cubicBezTo>
                  <a:pt x="1218" y="698"/>
                  <a:pt x="1211" y="702"/>
                  <a:pt x="1203" y="706"/>
                </a:cubicBezTo>
                <a:cubicBezTo>
                  <a:pt x="1188" y="673"/>
                  <a:pt x="1155" y="650"/>
                  <a:pt x="1116" y="650"/>
                </a:cubicBezTo>
                <a:cubicBezTo>
                  <a:pt x="1078" y="650"/>
                  <a:pt x="1044" y="673"/>
                  <a:pt x="1029" y="706"/>
                </a:cubicBezTo>
                <a:cubicBezTo>
                  <a:pt x="1022" y="702"/>
                  <a:pt x="1015" y="698"/>
                  <a:pt x="1007" y="695"/>
                </a:cubicBezTo>
                <a:cubicBezTo>
                  <a:pt x="1026" y="654"/>
                  <a:pt x="1068" y="625"/>
                  <a:pt x="1116" y="625"/>
                </a:cubicBezTo>
                <a:close/>
                <a:moveTo>
                  <a:pt x="1116" y="575"/>
                </a:moveTo>
                <a:cubicBezTo>
                  <a:pt x="1045" y="575"/>
                  <a:pt x="984" y="619"/>
                  <a:pt x="958" y="681"/>
                </a:cubicBezTo>
                <a:cubicBezTo>
                  <a:pt x="967" y="682"/>
                  <a:pt x="975" y="684"/>
                  <a:pt x="983" y="686"/>
                </a:cubicBezTo>
                <a:cubicBezTo>
                  <a:pt x="1006" y="635"/>
                  <a:pt x="1057" y="600"/>
                  <a:pt x="1116" y="600"/>
                </a:cubicBezTo>
                <a:cubicBezTo>
                  <a:pt x="1176" y="600"/>
                  <a:pt x="1227" y="635"/>
                  <a:pt x="1250" y="686"/>
                </a:cubicBezTo>
                <a:cubicBezTo>
                  <a:pt x="1258" y="684"/>
                  <a:pt x="1266" y="682"/>
                  <a:pt x="1275" y="681"/>
                </a:cubicBezTo>
                <a:cubicBezTo>
                  <a:pt x="1249" y="619"/>
                  <a:pt x="1188" y="575"/>
                  <a:pt x="1116" y="575"/>
                </a:cubicBezTo>
                <a:close/>
                <a:moveTo>
                  <a:pt x="930" y="600"/>
                </a:moveTo>
                <a:cubicBezTo>
                  <a:pt x="941" y="600"/>
                  <a:pt x="950" y="609"/>
                  <a:pt x="950" y="621"/>
                </a:cubicBezTo>
                <a:cubicBezTo>
                  <a:pt x="950" y="621"/>
                  <a:pt x="950" y="621"/>
                  <a:pt x="950" y="621"/>
                </a:cubicBezTo>
                <a:cubicBezTo>
                  <a:pt x="909" y="621"/>
                  <a:pt x="909" y="621"/>
                  <a:pt x="909" y="621"/>
                </a:cubicBezTo>
                <a:cubicBezTo>
                  <a:pt x="909" y="621"/>
                  <a:pt x="909" y="621"/>
                  <a:pt x="909" y="621"/>
                </a:cubicBezTo>
                <a:cubicBezTo>
                  <a:pt x="909" y="609"/>
                  <a:pt x="918" y="600"/>
                  <a:pt x="930" y="600"/>
                </a:cubicBezTo>
                <a:close/>
                <a:moveTo>
                  <a:pt x="930" y="550"/>
                </a:moveTo>
                <a:cubicBezTo>
                  <a:pt x="960" y="550"/>
                  <a:pt x="986" y="569"/>
                  <a:pt x="996" y="596"/>
                </a:cubicBezTo>
                <a:cubicBezTo>
                  <a:pt x="988" y="602"/>
                  <a:pt x="981" y="608"/>
                  <a:pt x="975" y="615"/>
                </a:cubicBezTo>
                <a:cubicBezTo>
                  <a:pt x="972" y="593"/>
                  <a:pt x="953" y="575"/>
                  <a:pt x="930" y="575"/>
                </a:cubicBezTo>
                <a:cubicBezTo>
                  <a:pt x="906" y="575"/>
                  <a:pt x="887" y="593"/>
                  <a:pt x="885" y="615"/>
                </a:cubicBezTo>
                <a:cubicBezTo>
                  <a:pt x="878" y="608"/>
                  <a:pt x="871" y="602"/>
                  <a:pt x="864" y="596"/>
                </a:cubicBezTo>
                <a:cubicBezTo>
                  <a:pt x="874" y="569"/>
                  <a:pt x="899" y="550"/>
                  <a:pt x="930" y="550"/>
                </a:cubicBezTo>
                <a:close/>
                <a:moveTo>
                  <a:pt x="930" y="500"/>
                </a:moveTo>
                <a:cubicBezTo>
                  <a:pt x="978" y="500"/>
                  <a:pt x="1020" y="528"/>
                  <a:pt x="1039" y="569"/>
                </a:cubicBezTo>
                <a:cubicBezTo>
                  <a:pt x="1031" y="573"/>
                  <a:pt x="1024" y="577"/>
                  <a:pt x="1017" y="581"/>
                </a:cubicBezTo>
                <a:cubicBezTo>
                  <a:pt x="1002" y="548"/>
                  <a:pt x="968" y="525"/>
                  <a:pt x="930" y="525"/>
                </a:cubicBezTo>
                <a:cubicBezTo>
                  <a:pt x="891" y="525"/>
                  <a:pt x="858" y="548"/>
                  <a:pt x="842" y="581"/>
                </a:cubicBezTo>
                <a:cubicBezTo>
                  <a:pt x="835" y="577"/>
                  <a:pt x="828" y="573"/>
                  <a:pt x="820" y="569"/>
                </a:cubicBezTo>
                <a:cubicBezTo>
                  <a:pt x="839" y="528"/>
                  <a:pt x="881" y="500"/>
                  <a:pt x="930" y="500"/>
                </a:cubicBezTo>
                <a:close/>
                <a:moveTo>
                  <a:pt x="930" y="449"/>
                </a:moveTo>
                <a:cubicBezTo>
                  <a:pt x="858" y="449"/>
                  <a:pt x="797" y="493"/>
                  <a:pt x="771" y="555"/>
                </a:cubicBezTo>
                <a:cubicBezTo>
                  <a:pt x="780" y="557"/>
                  <a:pt x="788" y="558"/>
                  <a:pt x="796" y="561"/>
                </a:cubicBezTo>
                <a:cubicBezTo>
                  <a:pt x="819" y="510"/>
                  <a:pt x="870" y="475"/>
                  <a:pt x="930" y="475"/>
                </a:cubicBezTo>
                <a:cubicBezTo>
                  <a:pt x="989" y="475"/>
                  <a:pt x="1040" y="510"/>
                  <a:pt x="1063" y="561"/>
                </a:cubicBezTo>
                <a:cubicBezTo>
                  <a:pt x="1071" y="558"/>
                  <a:pt x="1079" y="557"/>
                  <a:pt x="1088" y="555"/>
                </a:cubicBezTo>
                <a:cubicBezTo>
                  <a:pt x="1062" y="493"/>
                  <a:pt x="1001" y="449"/>
                  <a:pt x="930" y="449"/>
                </a:cubicBezTo>
                <a:close/>
                <a:moveTo>
                  <a:pt x="744" y="477"/>
                </a:moveTo>
                <a:cubicBezTo>
                  <a:pt x="732" y="477"/>
                  <a:pt x="723" y="486"/>
                  <a:pt x="723" y="497"/>
                </a:cubicBezTo>
                <a:cubicBezTo>
                  <a:pt x="723" y="497"/>
                  <a:pt x="723" y="498"/>
                  <a:pt x="723" y="498"/>
                </a:cubicBezTo>
                <a:cubicBezTo>
                  <a:pt x="764" y="498"/>
                  <a:pt x="764" y="498"/>
                  <a:pt x="764" y="498"/>
                </a:cubicBezTo>
                <a:cubicBezTo>
                  <a:pt x="764" y="498"/>
                  <a:pt x="764" y="497"/>
                  <a:pt x="764" y="497"/>
                </a:cubicBezTo>
                <a:cubicBezTo>
                  <a:pt x="764" y="486"/>
                  <a:pt x="755" y="477"/>
                  <a:pt x="744" y="477"/>
                </a:cubicBezTo>
                <a:close/>
                <a:moveTo>
                  <a:pt x="744" y="427"/>
                </a:moveTo>
                <a:cubicBezTo>
                  <a:pt x="774" y="427"/>
                  <a:pt x="799" y="445"/>
                  <a:pt x="810" y="472"/>
                </a:cubicBezTo>
                <a:cubicBezTo>
                  <a:pt x="802" y="478"/>
                  <a:pt x="795" y="485"/>
                  <a:pt x="789" y="492"/>
                </a:cubicBezTo>
                <a:cubicBezTo>
                  <a:pt x="786" y="469"/>
                  <a:pt x="767" y="452"/>
                  <a:pt x="744" y="452"/>
                </a:cubicBezTo>
                <a:cubicBezTo>
                  <a:pt x="720" y="452"/>
                  <a:pt x="701" y="469"/>
                  <a:pt x="698" y="492"/>
                </a:cubicBezTo>
                <a:cubicBezTo>
                  <a:pt x="692" y="485"/>
                  <a:pt x="685" y="478"/>
                  <a:pt x="677" y="472"/>
                </a:cubicBezTo>
                <a:cubicBezTo>
                  <a:pt x="688" y="445"/>
                  <a:pt x="713" y="427"/>
                  <a:pt x="744" y="427"/>
                </a:cubicBezTo>
                <a:close/>
                <a:moveTo>
                  <a:pt x="744" y="376"/>
                </a:moveTo>
                <a:cubicBezTo>
                  <a:pt x="792" y="376"/>
                  <a:pt x="834" y="405"/>
                  <a:pt x="853" y="446"/>
                </a:cubicBezTo>
                <a:cubicBezTo>
                  <a:pt x="845" y="449"/>
                  <a:pt x="838" y="453"/>
                  <a:pt x="831" y="457"/>
                </a:cubicBezTo>
                <a:cubicBezTo>
                  <a:pt x="816" y="424"/>
                  <a:pt x="782" y="401"/>
                  <a:pt x="744" y="401"/>
                </a:cubicBezTo>
                <a:cubicBezTo>
                  <a:pt x="705" y="401"/>
                  <a:pt x="671" y="424"/>
                  <a:pt x="656" y="457"/>
                </a:cubicBezTo>
                <a:cubicBezTo>
                  <a:pt x="649" y="453"/>
                  <a:pt x="642" y="449"/>
                  <a:pt x="634" y="446"/>
                </a:cubicBezTo>
                <a:cubicBezTo>
                  <a:pt x="653" y="405"/>
                  <a:pt x="695" y="376"/>
                  <a:pt x="744" y="376"/>
                </a:cubicBezTo>
                <a:close/>
                <a:moveTo>
                  <a:pt x="744" y="326"/>
                </a:moveTo>
                <a:cubicBezTo>
                  <a:pt x="672" y="326"/>
                  <a:pt x="611" y="370"/>
                  <a:pt x="585" y="432"/>
                </a:cubicBezTo>
                <a:cubicBezTo>
                  <a:pt x="594" y="433"/>
                  <a:pt x="602" y="435"/>
                  <a:pt x="610" y="437"/>
                </a:cubicBezTo>
                <a:cubicBezTo>
                  <a:pt x="633" y="386"/>
                  <a:pt x="684" y="351"/>
                  <a:pt x="744" y="351"/>
                </a:cubicBezTo>
                <a:cubicBezTo>
                  <a:pt x="803" y="351"/>
                  <a:pt x="854" y="386"/>
                  <a:pt x="877" y="437"/>
                </a:cubicBezTo>
                <a:cubicBezTo>
                  <a:pt x="885" y="435"/>
                  <a:pt x="893" y="433"/>
                  <a:pt x="902" y="432"/>
                </a:cubicBezTo>
                <a:cubicBezTo>
                  <a:pt x="876" y="370"/>
                  <a:pt x="815" y="326"/>
                  <a:pt x="744" y="326"/>
                </a:cubicBezTo>
                <a:close/>
                <a:moveTo>
                  <a:pt x="1116" y="477"/>
                </a:moveTo>
                <a:cubicBezTo>
                  <a:pt x="1128" y="477"/>
                  <a:pt x="1137" y="486"/>
                  <a:pt x="1137" y="497"/>
                </a:cubicBezTo>
                <a:cubicBezTo>
                  <a:pt x="1137" y="497"/>
                  <a:pt x="1137" y="498"/>
                  <a:pt x="1137" y="498"/>
                </a:cubicBezTo>
                <a:cubicBezTo>
                  <a:pt x="1096" y="498"/>
                  <a:pt x="1096" y="498"/>
                  <a:pt x="1096" y="498"/>
                </a:cubicBezTo>
                <a:cubicBezTo>
                  <a:pt x="1096" y="498"/>
                  <a:pt x="1096" y="497"/>
                  <a:pt x="1096" y="497"/>
                </a:cubicBezTo>
                <a:cubicBezTo>
                  <a:pt x="1096" y="486"/>
                  <a:pt x="1105" y="477"/>
                  <a:pt x="1116" y="477"/>
                </a:cubicBezTo>
                <a:close/>
                <a:moveTo>
                  <a:pt x="1116" y="427"/>
                </a:moveTo>
                <a:cubicBezTo>
                  <a:pt x="1147" y="427"/>
                  <a:pt x="1172" y="445"/>
                  <a:pt x="1182" y="472"/>
                </a:cubicBezTo>
                <a:cubicBezTo>
                  <a:pt x="1175" y="478"/>
                  <a:pt x="1168" y="485"/>
                  <a:pt x="1161" y="492"/>
                </a:cubicBezTo>
                <a:cubicBezTo>
                  <a:pt x="1159" y="469"/>
                  <a:pt x="1140" y="452"/>
                  <a:pt x="1116" y="452"/>
                </a:cubicBezTo>
                <a:cubicBezTo>
                  <a:pt x="1093" y="452"/>
                  <a:pt x="1074" y="469"/>
                  <a:pt x="1071" y="492"/>
                </a:cubicBezTo>
                <a:cubicBezTo>
                  <a:pt x="1065" y="485"/>
                  <a:pt x="1058" y="478"/>
                  <a:pt x="1050" y="472"/>
                </a:cubicBezTo>
                <a:cubicBezTo>
                  <a:pt x="1060" y="445"/>
                  <a:pt x="1086" y="427"/>
                  <a:pt x="1116" y="427"/>
                </a:cubicBezTo>
                <a:close/>
                <a:moveTo>
                  <a:pt x="1116" y="376"/>
                </a:moveTo>
                <a:cubicBezTo>
                  <a:pt x="1165" y="376"/>
                  <a:pt x="1207" y="405"/>
                  <a:pt x="1226" y="446"/>
                </a:cubicBezTo>
                <a:cubicBezTo>
                  <a:pt x="1218" y="449"/>
                  <a:pt x="1211" y="453"/>
                  <a:pt x="1203" y="457"/>
                </a:cubicBezTo>
                <a:cubicBezTo>
                  <a:pt x="1188" y="424"/>
                  <a:pt x="1155" y="401"/>
                  <a:pt x="1116" y="401"/>
                </a:cubicBezTo>
                <a:cubicBezTo>
                  <a:pt x="1078" y="401"/>
                  <a:pt x="1044" y="424"/>
                  <a:pt x="1029" y="457"/>
                </a:cubicBezTo>
                <a:cubicBezTo>
                  <a:pt x="1022" y="453"/>
                  <a:pt x="1015" y="449"/>
                  <a:pt x="1007" y="446"/>
                </a:cubicBezTo>
                <a:cubicBezTo>
                  <a:pt x="1026" y="405"/>
                  <a:pt x="1068" y="376"/>
                  <a:pt x="1116" y="376"/>
                </a:cubicBezTo>
                <a:close/>
                <a:moveTo>
                  <a:pt x="1116" y="326"/>
                </a:moveTo>
                <a:cubicBezTo>
                  <a:pt x="1045" y="326"/>
                  <a:pt x="984" y="370"/>
                  <a:pt x="958" y="432"/>
                </a:cubicBezTo>
                <a:cubicBezTo>
                  <a:pt x="967" y="433"/>
                  <a:pt x="975" y="435"/>
                  <a:pt x="983" y="437"/>
                </a:cubicBezTo>
                <a:cubicBezTo>
                  <a:pt x="1006" y="386"/>
                  <a:pt x="1057" y="351"/>
                  <a:pt x="1116" y="351"/>
                </a:cubicBezTo>
                <a:cubicBezTo>
                  <a:pt x="1176" y="351"/>
                  <a:pt x="1227" y="386"/>
                  <a:pt x="1250" y="437"/>
                </a:cubicBezTo>
                <a:cubicBezTo>
                  <a:pt x="1258" y="435"/>
                  <a:pt x="1266" y="433"/>
                  <a:pt x="1275" y="432"/>
                </a:cubicBezTo>
                <a:cubicBezTo>
                  <a:pt x="1249" y="370"/>
                  <a:pt x="1188" y="326"/>
                  <a:pt x="1116" y="326"/>
                </a:cubicBezTo>
                <a:close/>
                <a:moveTo>
                  <a:pt x="930" y="351"/>
                </a:moveTo>
                <a:cubicBezTo>
                  <a:pt x="941" y="351"/>
                  <a:pt x="950" y="360"/>
                  <a:pt x="950" y="372"/>
                </a:cubicBezTo>
                <a:cubicBezTo>
                  <a:pt x="950" y="372"/>
                  <a:pt x="950" y="372"/>
                  <a:pt x="950" y="372"/>
                </a:cubicBezTo>
                <a:cubicBezTo>
                  <a:pt x="909" y="372"/>
                  <a:pt x="909" y="372"/>
                  <a:pt x="909" y="372"/>
                </a:cubicBezTo>
                <a:cubicBezTo>
                  <a:pt x="909" y="372"/>
                  <a:pt x="909" y="372"/>
                  <a:pt x="909" y="372"/>
                </a:cubicBezTo>
                <a:cubicBezTo>
                  <a:pt x="909" y="360"/>
                  <a:pt x="918" y="351"/>
                  <a:pt x="930" y="351"/>
                </a:cubicBezTo>
                <a:close/>
                <a:moveTo>
                  <a:pt x="930" y="301"/>
                </a:moveTo>
                <a:cubicBezTo>
                  <a:pt x="960" y="301"/>
                  <a:pt x="986" y="320"/>
                  <a:pt x="996" y="347"/>
                </a:cubicBezTo>
                <a:cubicBezTo>
                  <a:pt x="988" y="353"/>
                  <a:pt x="981" y="359"/>
                  <a:pt x="975" y="366"/>
                </a:cubicBezTo>
                <a:cubicBezTo>
                  <a:pt x="972" y="344"/>
                  <a:pt x="953" y="326"/>
                  <a:pt x="930" y="326"/>
                </a:cubicBezTo>
                <a:cubicBezTo>
                  <a:pt x="906" y="326"/>
                  <a:pt x="887" y="344"/>
                  <a:pt x="885" y="366"/>
                </a:cubicBezTo>
                <a:cubicBezTo>
                  <a:pt x="878" y="359"/>
                  <a:pt x="871" y="353"/>
                  <a:pt x="864" y="347"/>
                </a:cubicBezTo>
                <a:cubicBezTo>
                  <a:pt x="874" y="320"/>
                  <a:pt x="899" y="301"/>
                  <a:pt x="930" y="301"/>
                </a:cubicBezTo>
                <a:close/>
                <a:moveTo>
                  <a:pt x="930" y="251"/>
                </a:moveTo>
                <a:cubicBezTo>
                  <a:pt x="978" y="251"/>
                  <a:pt x="1020" y="279"/>
                  <a:pt x="1039" y="320"/>
                </a:cubicBezTo>
                <a:cubicBezTo>
                  <a:pt x="1031" y="324"/>
                  <a:pt x="1024" y="328"/>
                  <a:pt x="1017" y="332"/>
                </a:cubicBezTo>
                <a:cubicBezTo>
                  <a:pt x="1002" y="299"/>
                  <a:pt x="968" y="276"/>
                  <a:pt x="930" y="276"/>
                </a:cubicBezTo>
                <a:cubicBezTo>
                  <a:pt x="891" y="276"/>
                  <a:pt x="858" y="299"/>
                  <a:pt x="842" y="332"/>
                </a:cubicBezTo>
                <a:cubicBezTo>
                  <a:pt x="835" y="328"/>
                  <a:pt x="828" y="324"/>
                  <a:pt x="820" y="320"/>
                </a:cubicBezTo>
                <a:cubicBezTo>
                  <a:pt x="839" y="279"/>
                  <a:pt x="881" y="251"/>
                  <a:pt x="930" y="251"/>
                </a:cubicBezTo>
                <a:close/>
                <a:moveTo>
                  <a:pt x="930" y="200"/>
                </a:moveTo>
                <a:cubicBezTo>
                  <a:pt x="858" y="200"/>
                  <a:pt x="797" y="244"/>
                  <a:pt x="771" y="306"/>
                </a:cubicBezTo>
                <a:cubicBezTo>
                  <a:pt x="780" y="308"/>
                  <a:pt x="788" y="309"/>
                  <a:pt x="796" y="312"/>
                </a:cubicBezTo>
                <a:cubicBezTo>
                  <a:pt x="819" y="261"/>
                  <a:pt x="870" y="226"/>
                  <a:pt x="930" y="226"/>
                </a:cubicBezTo>
                <a:cubicBezTo>
                  <a:pt x="989" y="226"/>
                  <a:pt x="1040" y="261"/>
                  <a:pt x="1063" y="312"/>
                </a:cubicBezTo>
                <a:cubicBezTo>
                  <a:pt x="1071" y="309"/>
                  <a:pt x="1079" y="308"/>
                  <a:pt x="1088" y="306"/>
                </a:cubicBezTo>
                <a:cubicBezTo>
                  <a:pt x="1062" y="244"/>
                  <a:pt x="1001" y="200"/>
                  <a:pt x="930" y="200"/>
                </a:cubicBezTo>
                <a:close/>
                <a:moveTo>
                  <a:pt x="744" y="228"/>
                </a:moveTo>
                <a:cubicBezTo>
                  <a:pt x="732" y="228"/>
                  <a:pt x="723" y="237"/>
                  <a:pt x="723" y="248"/>
                </a:cubicBezTo>
                <a:cubicBezTo>
                  <a:pt x="723" y="248"/>
                  <a:pt x="723" y="249"/>
                  <a:pt x="723" y="249"/>
                </a:cubicBezTo>
                <a:cubicBezTo>
                  <a:pt x="764" y="249"/>
                  <a:pt x="764" y="249"/>
                  <a:pt x="764" y="249"/>
                </a:cubicBezTo>
                <a:cubicBezTo>
                  <a:pt x="764" y="249"/>
                  <a:pt x="764" y="248"/>
                  <a:pt x="764" y="248"/>
                </a:cubicBezTo>
                <a:cubicBezTo>
                  <a:pt x="764" y="237"/>
                  <a:pt x="755" y="228"/>
                  <a:pt x="744" y="228"/>
                </a:cubicBezTo>
                <a:close/>
                <a:moveTo>
                  <a:pt x="744" y="178"/>
                </a:moveTo>
                <a:cubicBezTo>
                  <a:pt x="774" y="178"/>
                  <a:pt x="799" y="196"/>
                  <a:pt x="810" y="223"/>
                </a:cubicBezTo>
                <a:cubicBezTo>
                  <a:pt x="802" y="229"/>
                  <a:pt x="795" y="236"/>
                  <a:pt x="789" y="243"/>
                </a:cubicBezTo>
                <a:cubicBezTo>
                  <a:pt x="786" y="220"/>
                  <a:pt x="767" y="203"/>
                  <a:pt x="744" y="203"/>
                </a:cubicBezTo>
                <a:cubicBezTo>
                  <a:pt x="720" y="203"/>
                  <a:pt x="701" y="220"/>
                  <a:pt x="698" y="243"/>
                </a:cubicBezTo>
                <a:cubicBezTo>
                  <a:pt x="692" y="236"/>
                  <a:pt x="685" y="229"/>
                  <a:pt x="677" y="223"/>
                </a:cubicBezTo>
                <a:cubicBezTo>
                  <a:pt x="688" y="196"/>
                  <a:pt x="713" y="178"/>
                  <a:pt x="744" y="178"/>
                </a:cubicBezTo>
                <a:close/>
                <a:moveTo>
                  <a:pt x="744" y="127"/>
                </a:moveTo>
                <a:cubicBezTo>
                  <a:pt x="792" y="127"/>
                  <a:pt x="834" y="156"/>
                  <a:pt x="853" y="197"/>
                </a:cubicBezTo>
                <a:cubicBezTo>
                  <a:pt x="845" y="200"/>
                  <a:pt x="838" y="204"/>
                  <a:pt x="831" y="208"/>
                </a:cubicBezTo>
                <a:cubicBezTo>
                  <a:pt x="816" y="175"/>
                  <a:pt x="782" y="152"/>
                  <a:pt x="744" y="152"/>
                </a:cubicBezTo>
                <a:cubicBezTo>
                  <a:pt x="705" y="152"/>
                  <a:pt x="671" y="175"/>
                  <a:pt x="656" y="208"/>
                </a:cubicBezTo>
                <a:cubicBezTo>
                  <a:pt x="649" y="204"/>
                  <a:pt x="642" y="200"/>
                  <a:pt x="634" y="197"/>
                </a:cubicBezTo>
                <a:cubicBezTo>
                  <a:pt x="653" y="156"/>
                  <a:pt x="695" y="127"/>
                  <a:pt x="744" y="127"/>
                </a:cubicBezTo>
                <a:close/>
                <a:moveTo>
                  <a:pt x="744" y="77"/>
                </a:moveTo>
                <a:cubicBezTo>
                  <a:pt x="672" y="77"/>
                  <a:pt x="611" y="121"/>
                  <a:pt x="585" y="183"/>
                </a:cubicBezTo>
                <a:cubicBezTo>
                  <a:pt x="594" y="184"/>
                  <a:pt x="602" y="186"/>
                  <a:pt x="610" y="188"/>
                </a:cubicBezTo>
                <a:cubicBezTo>
                  <a:pt x="633" y="137"/>
                  <a:pt x="684" y="102"/>
                  <a:pt x="744" y="102"/>
                </a:cubicBezTo>
                <a:cubicBezTo>
                  <a:pt x="803" y="102"/>
                  <a:pt x="854" y="137"/>
                  <a:pt x="877" y="188"/>
                </a:cubicBezTo>
                <a:cubicBezTo>
                  <a:pt x="885" y="186"/>
                  <a:pt x="893" y="184"/>
                  <a:pt x="902" y="183"/>
                </a:cubicBezTo>
                <a:cubicBezTo>
                  <a:pt x="876" y="121"/>
                  <a:pt x="815" y="77"/>
                  <a:pt x="744" y="77"/>
                </a:cubicBezTo>
                <a:close/>
                <a:moveTo>
                  <a:pt x="1116" y="228"/>
                </a:moveTo>
                <a:cubicBezTo>
                  <a:pt x="1128" y="228"/>
                  <a:pt x="1137" y="237"/>
                  <a:pt x="1137" y="248"/>
                </a:cubicBezTo>
                <a:cubicBezTo>
                  <a:pt x="1137" y="248"/>
                  <a:pt x="1137" y="249"/>
                  <a:pt x="1137" y="249"/>
                </a:cubicBezTo>
                <a:cubicBezTo>
                  <a:pt x="1096" y="249"/>
                  <a:pt x="1096" y="249"/>
                  <a:pt x="1096" y="249"/>
                </a:cubicBezTo>
                <a:cubicBezTo>
                  <a:pt x="1096" y="249"/>
                  <a:pt x="1096" y="248"/>
                  <a:pt x="1096" y="248"/>
                </a:cubicBezTo>
                <a:cubicBezTo>
                  <a:pt x="1096" y="237"/>
                  <a:pt x="1105" y="228"/>
                  <a:pt x="1116" y="228"/>
                </a:cubicBezTo>
                <a:close/>
                <a:moveTo>
                  <a:pt x="1116" y="178"/>
                </a:moveTo>
                <a:cubicBezTo>
                  <a:pt x="1147" y="178"/>
                  <a:pt x="1172" y="196"/>
                  <a:pt x="1182" y="223"/>
                </a:cubicBezTo>
                <a:cubicBezTo>
                  <a:pt x="1175" y="229"/>
                  <a:pt x="1168" y="236"/>
                  <a:pt x="1161" y="243"/>
                </a:cubicBezTo>
                <a:cubicBezTo>
                  <a:pt x="1159" y="220"/>
                  <a:pt x="1140" y="203"/>
                  <a:pt x="1116" y="203"/>
                </a:cubicBezTo>
                <a:cubicBezTo>
                  <a:pt x="1093" y="203"/>
                  <a:pt x="1074" y="220"/>
                  <a:pt x="1071" y="243"/>
                </a:cubicBezTo>
                <a:cubicBezTo>
                  <a:pt x="1065" y="236"/>
                  <a:pt x="1058" y="229"/>
                  <a:pt x="1050" y="223"/>
                </a:cubicBezTo>
                <a:cubicBezTo>
                  <a:pt x="1060" y="196"/>
                  <a:pt x="1086" y="178"/>
                  <a:pt x="1116" y="178"/>
                </a:cubicBezTo>
                <a:close/>
                <a:moveTo>
                  <a:pt x="1116" y="127"/>
                </a:moveTo>
                <a:cubicBezTo>
                  <a:pt x="1165" y="127"/>
                  <a:pt x="1207" y="156"/>
                  <a:pt x="1226" y="197"/>
                </a:cubicBezTo>
                <a:cubicBezTo>
                  <a:pt x="1218" y="200"/>
                  <a:pt x="1211" y="204"/>
                  <a:pt x="1203" y="208"/>
                </a:cubicBezTo>
                <a:cubicBezTo>
                  <a:pt x="1188" y="175"/>
                  <a:pt x="1155" y="152"/>
                  <a:pt x="1116" y="152"/>
                </a:cubicBezTo>
                <a:cubicBezTo>
                  <a:pt x="1078" y="152"/>
                  <a:pt x="1044" y="175"/>
                  <a:pt x="1029" y="208"/>
                </a:cubicBezTo>
                <a:cubicBezTo>
                  <a:pt x="1022" y="204"/>
                  <a:pt x="1015" y="200"/>
                  <a:pt x="1007" y="197"/>
                </a:cubicBezTo>
                <a:cubicBezTo>
                  <a:pt x="1026" y="156"/>
                  <a:pt x="1068" y="127"/>
                  <a:pt x="1116" y="127"/>
                </a:cubicBezTo>
                <a:close/>
                <a:moveTo>
                  <a:pt x="1116" y="77"/>
                </a:moveTo>
                <a:cubicBezTo>
                  <a:pt x="1045" y="77"/>
                  <a:pt x="984" y="121"/>
                  <a:pt x="958" y="183"/>
                </a:cubicBezTo>
                <a:cubicBezTo>
                  <a:pt x="967" y="184"/>
                  <a:pt x="975" y="186"/>
                  <a:pt x="983" y="188"/>
                </a:cubicBezTo>
                <a:cubicBezTo>
                  <a:pt x="1006" y="137"/>
                  <a:pt x="1057" y="102"/>
                  <a:pt x="1116" y="102"/>
                </a:cubicBezTo>
                <a:cubicBezTo>
                  <a:pt x="1176" y="102"/>
                  <a:pt x="1227" y="137"/>
                  <a:pt x="1250" y="188"/>
                </a:cubicBezTo>
                <a:cubicBezTo>
                  <a:pt x="1258" y="186"/>
                  <a:pt x="1266" y="184"/>
                  <a:pt x="1275" y="183"/>
                </a:cubicBezTo>
                <a:cubicBezTo>
                  <a:pt x="1249" y="121"/>
                  <a:pt x="1188" y="77"/>
                  <a:pt x="1116" y="77"/>
                </a:cubicBezTo>
                <a:close/>
                <a:moveTo>
                  <a:pt x="930" y="102"/>
                </a:moveTo>
                <a:cubicBezTo>
                  <a:pt x="941" y="102"/>
                  <a:pt x="950" y="111"/>
                  <a:pt x="950" y="123"/>
                </a:cubicBezTo>
                <a:cubicBezTo>
                  <a:pt x="950" y="123"/>
                  <a:pt x="950" y="123"/>
                  <a:pt x="950" y="123"/>
                </a:cubicBezTo>
                <a:cubicBezTo>
                  <a:pt x="909" y="123"/>
                  <a:pt x="909" y="123"/>
                  <a:pt x="909" y="123"/>
                </a:cubicBezTo>
                <a:cubicBezTo>
                  <a:pt x="909" y="123"/>
                  <a:pt x="909" y="123"/>
                  <a:pt x="909" y="123"/>
                </a:cubicBezTo>
                <a:cubicBezTo>
                  <a:pt x="909" y="111"/>
                  <a:pt x="918" y="102"/>
                  <a:pt x="930" y="102"/>
                </a:cubicBezTo>
                <a:close/>
                <a:moveTo>
                  <a:pt x="930" y="52"/>
                </a:moveTo>
                <a:cubicBezTo>
                  <a:pt x="960" y="52"/>
                  <a:pt x="986" y="71"/>
                  <a:pt x="996" y="98"/>
                </a:cubicBezTo>
                <a:cubicBezTo>
                  <a:pt x="988" y="104"/>
                  <a:pt x="981" y="110"/>
                  <a:pt x="975" y="117"/>
                </a:cubicBezTo>
                <a:cubicBezTo>
                  <a:pt x="972" y="95"/>
                  <a:pt x="953" y="77"/>
                  <a:pt x="930" y="77"/>
                </a:cubicBezTo>
                <a:cubicBezTo>
                  <a:pt x="906" y="77"/>
                  <a:pt x="887" y="95"/>
                  <a:pt x="885" y="117"/>
                </a:cubicBezTo>
                <a:cubicBezTo>
                  <a:pt x="878" y="110"/>
                  <a:pt x="871" y="104"/>
                  <a:pt x="864" y="98"/>
                </a:cubicBezTo>
                <a:cubicBezTo>
                  <a:pt x="874" y="71"/>
                  <a:pt x="899" y="52"/>
                  <a:pt x="930" y="52"/>
                </a:cubicBezTo>
                <a:close/>
                <a:moveTo>
                  <a:pt x="930" y="2"/>
                </a:moveTo>
                <a:cubicBezTo>
                  <a:pt x="978" y="2"/>
                  <a:pt x="1020" y="30"/>
                  <a:pt x="1039" y="71"/>
                </a:cubicBezTo>
                <a:cubicBezTo>
                  <a:pt x="1031" y="75"/>
                  <a:pt x="1024" y="79"/>
                  <a:pt x="1017" y="83"/>
                </a:cubicBezTo>
                <a:cubicBezTo>
                  <a:pt x="1002" y="50"/>
                  <a:pt x="968" y="27"/>
                  <a:pt x="930" y="27"/>
                </a:cubicBezTo>
                <a:cubicBezTo>
                  <a:pt x="891" y="27"/>
                  <a:pt x="858" y="50"/>
                  <a:pt x="842" y="83"/>
                </a:cubicBezTo>
                <a:cubicBezTo>
                  <a:pt x="835" y="79"/>
                  <a:pt x="828" y="75"/>
                  <a:pt x="820" y="71"/>
                </a:cubicBezTo>
                <a:cubicBezTo>
                  <a:pt x="839" y="30"/>
                  <a:pt x="881" y="2"/>
                  <a:pt x="930" y="2"/>
                </a:cubicBezTo>
                <a:close/>
                <a:moveTo>
                  <a:pt x="1049" y="0"/>
                </a:moveTo>
                <a:cubicBezTo>
                  <a:pt x="1009" y="0"/>
                  <a:pt x="1009" y="0"/>
                  <a:pt x="1009" y="0"/>
                </a:cubicBezTo>
                <a:cubicBezTo>
                  <a:pt x="1032" y="15"/>
                  <a:pt x="1051" y="37"/>
                  <a:pt x="1063" y="63"/>
                </a:cubicBezTo>
                <a:cubicBezTo>
                  <a:pt x="1071" y="60"/>
                  <a:pt x="1079" y="59"/>
                  <a:pt x="1088" y="57"/>
                </a:cubicBezTo>
                <a:cubicBezTo>
                  <a:pt x="1079" y="36"/>
                  <a:pt x="1066" y="16"/>
                  <a:pt x="1049" y="0"/>
                </a:cubicBezTo>
                <a:close/>
                <a:moveTo>
                  <a:pt x="851" y="0"/>
                </a:moveTo>
                <a:cubicBezTo>
                  <a:pt x="810" y="0"/>
                  <a:pt x="810" y="0"/>
                  <a:pt x="810" y="0"/>
                </a:cubicBezTo>
                <a:cubicBezTo>
                  <a:pt x="794" y="16"/>
                  <a:pt x="780" y="36"/>
                  <a:pt x="771" y="57"/>
                </a:cubicBezTo>
                <a:cubicBezTo>
                  <a:pt x="780" y="59"/>
                  <a:pt x="788" y="60"/>
                  <a:pt x="796" y="63"/>
                </a:cubicBezTo>
                <a:cubicBezTo>
                  <a:pt x="808" y="37"/>
                  <a:pt x="827" y="15"/>
                  <a:pt x="851" y="0"/>
                </a:cubicBezTo>
                <a:close/>
                <a:moveTo>
                  <a:pt x="558" y="2192"/>
                </a:moveTo>
                <a:cubicBezTo>
                  <a:pt x="605" y="2192"/>
                  <a:pt x="647" y="2211"/>
                  <a:pt x="677" y="2241"/>
                </a:cubicBezTo>
                <a:cubicBezTo>
                  <a:pt x="637" y="2241"/>
                  <a:pt x="637" y="2241"/>
                  <a:pt x="637" y="2241"/>
                </a:cubicBezTo>
                <a:cubicBezTo>
                  <a:pt x="614" y="2226"/>
                  <a:pt x="587" y="2217"/>
                  <a:pt x="558" y="2217"/>
                </a:cubicBezTo>
                <a:cubicBezTo>
                  <a:pt x="529" y="2217"/>
                  <a:pt x="502" y="2226"/>
                  <a:pt x="479" y="2241"/>
                </a:cubicBezTo>
                <a:cubicBezTo>
                  <a:pt x="439" y="2241"/>
                  <a:pt x="439" y="2241"/>
                  <a:pt x="439" y="2241"/>
                </a:cubicBezTo>
                <a:cubicBezTo>
                  <a:pt x="470" y="2211"/>
                  <a:pt x="512" y="2192"/>
                  <a:pt x="558" y="2192"/>
                </a:cubicBezTo>
                <a:close/>
                <a:moveTo>
                  <a:pt x="558" y="2094"/>
                </a:moveTo>
                <a:cubicBezTo>
                  <a:pt x="569" y="2094"/>
                  <a:pt x="578" y="2103"/>
                  <a:pt x="578" y="2114"/>
                </a:cubicBezTo>
                <a:cubicBezTo>
                  <a:pt x="578" y="2115"/>
                  <a:pt x="578" y="2115"/>
                  <a:pt x="578" y="2115"/>
                </a:cubicBezTo>
                <a:cubicBezTo>
                  <a:pt x="538" y="2115"/>
                  <a:pt x="538" y="2115"/>
                  <a:pt x="538" y="2115"/>
                </a:cubicBezTo>
                <a:cubicBezTo>
                  <a:pt x="538" y="2115"/>
                  <a:pt x="538" y="2115"/>
                  <a:pt x="538" y="2114"/>
                </a:cubicBezTo>
                <a:cubicBezTo>
                  <a:pt x="538" y="2103"/>
                  <a:pt x="547" y="2094"/>
                  <a:pt x="558" y="2094"/>
                </a:cubicBezTo>
                <a:close/>
                <a:moveTo>
                  <a:pt x="558" y="2044"/>
                </a:moveTo>
                <a:cubicBezTo>
                  <a:pt x="588" y="2044"/>
                  <a:pt x="614" y="2063"/>
                  <a:pt x="624" y="2090"/>
                </a:cubicBezTo>
                <a:cubicBezTo>
                  <a:pt x="617" y="2095"/>
                  <a:pt x="610" y="2102"/>
                  <a:pt x="603" y="2109"/>
                </a:cubicBezTo>
                <a:cubicBezTo>
                  <a:pt x="601" y="2086"/>
                  <a:pt x="581" y="2069"/>
                  <a:pt x="558" y="2069"/>
                </a:cubicBezTo>
                <a:cubicBezTo>
                  <a:pt x="535" y="2069"/>
                  <a:pt x="516" y="2086"/>
                  <a:pt x="513" y="2109"/>
                </a:cubicBezTo>
                <a:cubicBezTo>
                  <a:pt x="507" y="2102"/>
                  <a:pt x="500" y="2095"/>
                  <a:pt x="492" y="2090"/>
                </a:cubicBezTo>
                <a:cubicBezTo>
                  <a:pt x="502" y="2063"/>
                  <a:pt x="528" y="2044"/>
                  <a:pt x="558" y="2044"/>
                </a:cubicBezTo>
                <a:close/>
                <a:moveTo>
                  <a:pt x="558" y="1994"/>
                </a:moveTo>
                <a:cubicBezTo>
                  <a:pt x="607" y="1994"/>
                  <a:pt x="648" y="2022"/>
                  <a:pt x="668" y="2063"/>
                </a:cubicBezTo>
                <a:cubicBezTo>
                  <a:pt x="660" y="2067"/>
                  <a:pt x="652" y="2070"/>
                  <a:pt x="645" y="2075"/>
                </a:cubicBezTo>
                <a:cubicBezTo>
                  <a:pt x="630" y="2042"/>
                  <a:pt x="597" y="2019"/>
                  <a:pt x="558" y="2019"/>
                </a:cubicBezTo>
                <a:cubicBezTo>
                  <a:pt x="519" y="2019"/>
                  <a:pt x="486" y="2042"/>
                  <a:pt x="471" y="2075"/>
                </a:cubicBezTo>
                <a:cubicBezTo>
                  <a:pt x="464" y="2070"/>
                  <a:pt x="456" y="2067"/>
                  <a:pt x="449" y="2063"/>
                </a:cubicBezTo>
                <a:cubicBezTo>
                  <a:pt x="468" y="2022"/>
                  <a:pt x="510" y="1994"/>
                  <a:pt x="558" y="1994"/>
                </a:cubicBezTo>
                <a:close/>
                <a:moveTo>
                  <a:pt x="558" y="1943"/>
                </a:moveTo>
                <a:cubicBezTo>
                  <a:pt x="487" y="1943"/>
                  <a:pt x="425" y="1987"/>
                  <a:pt x="400" y="2049"/>
                </a:cubicBezTo>
                <a:cubicBezTo>
                  <a:pt x="408" y="2051"/>
                  <a:pt x="417" y="2052"/>
                  <a:pt x="425" y="2055"/>
                </a:cubicBezTo>
                <a:cubicBezTo>
                  <a:pt x="448" y="2004"/>
                  <a:pt x="499" y="1968"/>
                  <a:pt x="558" y="1968"/>
                </a:cubicBezTo>
                <a:cubicBezTo>
                  <a:pt x="617" y="1968"/>
                  <a:pt x="669" y="2004"/>
                  <a:pt x="691" y="2055"/>
                </a:cubicBezTo>
                <a:cubicBezTo>
                  <a:pt x="700" y="2052"/>
                  <a:pt x="708" y="2051"/>
                  <a:pt x="716" y="2049"/>
                </a:cubicBezTo>
                <a:cubicBezTo>
                  <a:pt x="691" y="1987"/>
                  <a:pt x="630" y="1943"/>
                  <a:pt x="558" y="1943"/>
                </a:cubicBezTo>
                <a:close/>
                <a:moveTo>
                  <a:pt x="558" y="1845"/>
                </a:moveTo>
                <a:cubicBezTo>
                  <a:pt x="569" y="1845"/>
                  <a:pt x="578" y="1854"/>
                  <a:pt x="578" y="1865"/>
                </a:cubicBezTo>
                <a:cubicBezTo>
                  <a:pt x="578" y="1866"/>
                  <a:pt x="578" y="1866"/>
                  <a:pt x="578" y="1866"/>
                </a:cubicBezTo>
                <a:cubicBezTo>
                  <a:pt x="538" y="1866"/>
                  <a:pt x="538" y="1866"/>
                  <a:pt x="538" y="1866"/>
                </a:cubicBezTo>
                <a:cubicBezTo>
                  <a:pt x="538" y="1866"/>
                  <a:pt x="538" y="1866"/>
                  <a:pt x="538" y="1865"/>
                </a:cubicBezTo>
                <a:cubicBezTo>
                  <a:pt x="538" y="1854"/>
                  <a:pt x="547" y="1845"/>
                  <a:pt x="558" y="1845"/>
                </a:cubicBezTo>
                <a:close/>
                <a:moveTo>
                  <a:pt x="558" y="1795"/>
                </a:moveTo>
                <a:cubicBezTo>
                  <a:pt x="588" y="1795"/>
                  <a:pt x="614" y="1814"/>
                  <a:pt x="624" y="1841"/>
                </a:cubicBezTo>
                <a:cubicBezTo>
                  <a:pt x="617" y="1846"/>
                  <a:pt x="610" y="1853"/>
                  <a:pt x="603" y="1860"/>
                </a:cubicBezTo>
                <a:cubicBezTo>
                  <a:pt x="601" y="1837"/>
                  <a:pt x="581" y="1820"/>
                  <a:pt x="558" y="1820"/>
                </a:cubicBezTo>
                <a:cubicBezTo>
                  <a:pt x="535" y="1820"/>
                  <a:pt x="516" y="1838"/>
                  <a:pt x="513" y="1860"/>
                </a:cubicBezTo>
                <a:cubicBezTo>
                  <a:pt x="507" y="1853"/>
                  <a:pt x="500" y="1847"/>
                  <a:pt x="492" y="1841"/>
                </a:cubicBezTo>
                <a:cubicBezTo>
                  <a:pt x="502" y="1814"/>
                  <a:pt x="528" y="1795"/>
                  <a:pt x="558" y="1795"/>
                </a:cubicBezTo>
                <a:close/>
                <a:moveTo>
                  <a:pt x="558" y="1745"/>
                </a:moveTo>
                <a:cubicBezTo>
                  <a:pt x="607" y="1745"/>
                  <a:pt x="648" y="1773"/>
                  <a:pt x="668" y="1814"/>
                </a:cubicBezTo>
                <a:cubicBezTo>
                  <a:pt x="660" y="1818"/>
                  <a:pt x="652" y="1821"/>
                  <a:pt x="645" y="1826"/>
                </a:cubicBezTo>
                <a:cubicBezTo>
                  <a:pt x="630" y="1793"/>
                  <a:pt x="597" y="1770"/>
                  <a:pt x="558" y="1770"/>
                </a:cubicBezTo>
                <a:cubicBezTo>
                  <a:pt x="519" y="1770"/>
                  <a:pt x="486" y="1793"/>
                  <a:pt x="471" y="1826"/>
                </a:cubicBezTo>
                <a:cubicBezTo>
                  <a:pt x="464" y="1821"/>
                  <a:pt x="456" y="1818"/>
                  <a:pt x="449" y="1814"/>
                </a:cubicBezTo>
                <a:cubicBezTo>
                  <a:pt x="468" y="1773"/>
                  <a:pt x="510" y="1745"/>
                  <a:pt x="558" y="1745"/>
                </a:cubicBezTo>
                <a:close/>
                <a:moveTo>
                  <a:pt x="558" y="1694"/>
                </a:moveTo>
                <a:cubicBezTo>
                  <a:pt x="487" y="1694"/>
                  <a:pt x="425" y="1738"/>
                  <a:pt x="400" y="1800"/>
                </a:cubicBezTo>
                <a:cubicBezTo>
                  <a:pt x="408" y="1802"/>
                  <a:pt x="417" y="1803"/>
                  <a:pt x="425" y="1806"/>
                </a:cubicBezTo>
                <a:cubicBezTo>
                  <a:pt x="448" y="1755"/>
                  <a:pt x="499" y="1719"/>
                  <a:pt x="558" y="1719"/>
                </a:cubicBezTo>
                <a:cubicBezTo>
                  <a:pt x="617" y="1719"/>
                  <a:pt x="669" y="1755"/>
                  <a:pt x="691" y="1806"/>
                </a:cubicBezTo>
                <a:cubicBezTo>
                  <a:pt x="700" y="1803"/>
                  <a:pt x="708" y="1802"/>
                  <a:pt x="716" y="1800"/>
                </a:cubicBezTo>
                <a:cubicBezTo>
                  <a:pt x="691" y="1738"/>
                  <a:pt x="630" y="1694"/>
                  <a:pt x="558" y="1694"/>
                </a:cubicBezTo>
                <a:close/>
                <a:moveTo>
                  <a:pt x="558" y="1596"/>
                </a:moveTo>
                <a:cubicBezTo>
                  <a:pt x="569" y="1596"/>
                  <a:pt x="578" y="1605"/>
                  <a:pt x="578" y="1616"/>
                </a:cubicBezTo>
                <a:cubicBezTo>
                  <a:pt x="578" y="1617"/>
                  <a:pt x="578" y="1617"/>
                  <a:pt x="578" y="1617"/>
                </a:cubicBezTo>
                <a:cubicBezTo>
                  <a:pt x="538" y="1617"/>
                  <a:pt x="538" y="1617"/>
                  <a:pt x="538" y="1617"/>
                </a:cubicBezTo>
                <a:cubicBezTo>
                  <a:pt x="538" y="1617"/>
                  <a:pt x="538" y="1617"/>
                  <a:pt x="538" y="1616"/>
                </a:cubicBezTo>
                <a:cubicBezTo>
                  <a:pt x="538" y="1605"/>
                  <a:pt x="547" y="1596"/>
                  <a:pt x="558" y="1596"/>
                </a:cubicBezTo>
                <a:close/>
                <a:moveTo>
                  <a:pt x="558" y="1546"/>
                </a:moveTo>
                <a:cubicBezTo>
                  <a:pt x="588" y="1546"/>
                  <a:pt x="614" y="1565"/>
                  <a:pt x="624" y="1592"/>
                </a:cubicBezTo>
                <a:cubicBezTo>
                  <a:pt x="617" y="1598"/>
                  <a:pt x="610" y="1604"/>
                  <a:pt x="603" y="1611"/>
                </a:cubicBezTo>
                <a:cubicBezTo>
                  <a:pt x="601" y="1589"/>
                  <a:pt x="581" y="1571"/>
                  <a:pt x="558" y="1571"/>
                </a:cubicBezTo>
                <a:cubicBezTo>
                  <a:pt x="535" y="1571"/>
                  <a:pt x="516" y="1589"/>
                  <a:pt x="513" y="1611"/>
                </a:cubicBezTo>
                <a:cubicBezTo>
                  <a:pt x="507" y="1604"/>
                  <a:pt x="500" y="1598"/>
                  <a:pt x="492" y="1592"/>
                </a:cubicBezTo>
                <a:cubicBezTo>
                  <a:pt x="502" y="1565"/>
                  <a:pt x="528" y="1546"/>
                  <a:pt x="558" y="1546"/>
                </a:cubicBezTo>
                <a:close/>
                <a:moveTo>
                  <a:pt x="558" y="1496"/>
                </a:moveTo>
                <a:cubicBezTo>
                  <a:pt x="607" y="1496"/>
                  <a:pt x="648" y="1524"/>
                  <a:pt x="668" y="1565"/>
                </a:cubicBezTo>
                <a:cubicBezTo>
                  <a:pt x="660" y="1569"/>
                  <a:pt x="652" y="1572"/>
                  <a:pt x="645" y="1577"/>
                </a:cubicBezTo>
                <a:cubicBezTo>
                  <a:pt x="630" y="1544"/>
                  <a:pt x="597" y="1521"/>
                  <a:pt x="558" y="1521"/>
                </a:cubicBezTo>
                <a:cubicBezTo>
                  <a:pt x="519" y="1521"/>
                  <a:pt x="486" y="1544"/>
                  <a:pt x="471" y="1577"/>
                </a:cubicBezTo>
                <a:cubicBezTo>
                  <a:pt x="464" y="1573"/>
                  <a:pt x="456" y="1569"/>
                  <a:pt x="449" y="1565"/>
                </a:cubicBezTo>
                <a:cubicBezTo>
                  <a:pt x="468" y="1524"/>
                  <a:pt x="510" y="1496"/>
                  <a:pt x="558" y="1496"/>
                </a:cubicBezTo>
                <a:close/>
                <a:moveTo>
                  <a:pt x="558" y="1445"/>
                </a:moveTo>
                <a:cubicBezTo>
                  <a:pt x="487" y="1445"/>
                  <a:pt x="425" y="1489"/>
                  <a:pt x="400" y="1551"/>
                </a:cubicBezTo>
                <a:cubicBezTo>
                  <a:pt x="408" y="1553"/>
                  <a:pt x="417" y="1554"/>
                  <a:pt x="425" y="1557"/>
                </a:cubicBezTo>
                <a:cubicBezTo>
                  <a:pt x="448" y="1506"/>
                  <a:pt x="499" y="1470"/>
                  <a:pt x="558" y="1470"/>
                </a:cubicBezTo>
                <a:cubicBezTo>
                  <a:pt x="617" y="1470"/>
                  <a:pt x="669" y="1506"/>
                  <a:pt x="691" y="1557"/>
                </a:cubicBezTo>
                <a:cubicBezTo>
                  <a:pt x="700" y="1554"/>
                  <a:pt x="708" y="1553"/>
                  <a:pt x="716" y="1551"/>
                </a:cubicBezTo>
                <a:cubicBezTo>
                  <a:pt x="691" y="1489"/>
                  <a:pt x="630" y="1445"/>
                  <a:pt x="558" y="1445"/>
                </a:cubicBezTo>
                <a:close/>
                <a:moveTo>
                  <a:pt x="558" y="1347"/>
                </a:moveTo>
                <a:cubicBezTo>
                  <a:pt x="569" y="1347"/>
                  <a:pt x="578" y="1356"/>
                  <a:pt x="578" y="1367"/>
                </a:cubicBezTo>
                <a:cubicBezTo>
                  <a:pt x="578" y="1368"/>
                  <a:pt x="578" y="1368"/>
                  <a:pt x="578" y="1368"/>
                </a:cubicBezTo>
                <a:cubicBezTo>
                  <a:pt x="538" y="1368"/>
                  <a:pt x="538" y="1368"/>
                  <a:pt x="538" y="1368"/>
                </a:cubicBezTo>
                <a:cubicBezTo>
                  <a:pt x="538" y="1368"/>
                  <a:pt x="538" y="1368"/>
                  <a:pt x="538" y="1367"/>
                </a:cubicBezTo>
                <a:cubicBezTo>
                  <a:pt x="538" y="1356"/>
                  <a:pt x="547" y="1347"/>
                  <a:pt x="558" y="1347"/>
                </a:cubicBezTo>
                <a:close/>
                <a:moveTo>
                  <a:pt x="558" y="1297"/>
                </a:moveTo>
                <a:cubicBezTo>
                  <a:pt x="588" y="1297"/>
                  <a:pt x="614" y="1316"/>
                  <a:pt x="624" y="1343"/>
                </a:cubicBezTo>
                <a:cubicBezTo>
                  <a:pt x="617" y="1349"/>
                  <a:pt x="610" y="1355"/>
                  <a:pt x="603" y="1362"/>
                </a:cubicBezTo>
                <a:cubicBezTo>
                  <a:pt x="601" y="1340"/>
                  <a:pt x="581" y="1322"/>
                  <a:pt x="558" y="1322"/>
                </a:cubicBezTo>
                <a:cubicBezTo>
                  <a:pt x="535" y="1322"/>
                  <a:pt x="516" y="1340"/>
                  <a:pt x="513" y="1362"/>
                </a:cubicBezTo>
                <a:cubicBezTo>
                  <a:pt x="507" y="1355"/>
                  <a:pt x="500" y="1349"/>
                  <a:pt x="492" y="1343"/>
                </a:cubicBezTo>
                <a:cubicBezTo>
                  <a:pt x="502" y="1316"/>
                  <a:pt x="528" y="1297"/>
                  <a:pt x="558" y="1297"/>
                </a:cubicBezTo>
                <a:close/>
                <a:moveTo>
                  <a:pt x="558" y="1247"/>
                </a:moveTo>
                <a:cubicBezTo>
                  <a:pt x="607" y="1247"/>
                  <a:pt x="648" y="1275"/>
                  <a:pt x="668" y="1316"/>
                </a:cubicBezTo>
                <a:cubicBezTo>
                  <a:pt x="660" y="1320"/>
                  <a:pt x="652" y="1324"/>
                  <a:pt x="645" y="1328"/>
                </a:cubicBezTo>
                <a:cubicBezTo>
                  <a:pt x="630" y="1295"/>
                  <a:pt x="597" y="1272"/>
                  <a:pt x="558" y="1272"/>
                </a:cubicBezTo>
                <a:cubicBezTo>
                  <a:pt x="519" y="1272"/>
                  <a:pt x="486" y="1295"/>
                  <a:pt x="471" y="1328"/>
                </a:cubicBezTo>
                <a:cubicBezTo>
                  <a:pt x="464" y="1324"/>
                  <a:pt x="456" y="1320"/>
                  <a:pt x="449" y="1316"/>
                </a:cubicBezTo>
                <a:cubicBezTo>
                  <a:pt x="468" y="1275"/>
                  <a:pt x="510" y="1247"/>
                  <a:pt x="558" y="1247"/>
                </a:cubicBezTo>
                <a:close/>
                <a:moveTo>
                  <a:pt x="558" y="1196"/>
                </a:moveTo>
                <a:cubicBezTo>
                  <a:pt x="487" y="1196"/>
                  <a:pt x="425" y="1240"/>
                  <a:pt x="400" y="1302"/>
                </a:cubicBezTo>
                <a:cubicBezTo>
                  <a:pt x="408" y="1304"/>
                  <a:pt x="417" y="1305"/>
                  <a:pt x="425" y="1308"/>
                </a:cubicBezTo>
                <a:cubicBezTo>
                  <a:pt x="448" y="1257"/>
                  <a:pt x="499" y="1221"/>
                  <a:pt x="558" y="1221"/>
                </a:cubicBezTo>
                <a:cubicBezTo>
                  <a:pt x="617" y="1221"/>
                  <a:pt x="669" y="1257"/>
                  <a:pt x="691" y="1308"/>
                </a:cubicBezTo>
                <a:cubicBezTo>
                  <a:pt x="700" y="1305"/>
                  <a:pt x="708" y="1304"/>
                  <a:pt x="716" y="1302"/>
                </a:cubicBezTo>
                <a:cubicBezTo>
                  <a:pt x="691" y="1240"/>
                  <a:pt x="630" y="1196"/>
                  <a:pt x="558" y="1196"/>
                </a:cubicBezTo>
                <a:close/>
                <a:moveTo>
                  <a:pt x="558" y="1098"/>
                </a:moveTo>
                <a:cubicBezTo>
                  <a:pt x="569" y="1098"/>
                  <a:pt x="578" y="1107"/>
                  <a:pt x="578" y="1119"/>
                </a:cubicBezTo>
                <a:cubicBezTo>
                  <a:pt x="578" y="1119"/>
                  <a:pt x="578" y="1119"/>
                  <a:pt x="578" y="1119"/>
                </a:cubicBezTo>
                <a:cubicBezTo>
                  <a:pt x="538" y="1119"/>
                  <a:pt x="538" y="1119"/>
                  <a:pt x="538" y="1119"/>
                </a:cubicBezTo>
                <a:cubicBezTo>
                  <a:pt x="538" y="1119"/>
                  <a:pt x="538" y="1119"/>
                  <a:pt x="538" y="1119"/>
                </a:cubicBezTo>
                <a:cubicBezTo>
                  <a:pt x="538" y="1107"/>
                  <a:pt x="547" y="1098"/>
                  <a:pt x="558" y="1098"/>
                </a:cubicBezTo>
                <a:close/>
                <a:moveTo>
                  <a:pt x="558" y="1048"/>
                </a:moveTo>
                <a:cubicBezTo>
                  <a:pt x="588" y="1048"/>
                  <a:pt x="614" y="1067"/>
                  <a:pt x="624" y="1094"/>
                </a:cubicBezTo>
                <a:cubicBezTo>
                  <a:pt x="617" y="1100"/>
                  <a:pt x="610" y="1106"/>
                  <a:pt x="603" y="1113"/>
                </a:cubicBezTo>
                <a:cubicBezTo>
                  <a:pt x="601" y="1091"/>
                  <a:pt x="581" y="1073"/>
                  <a:pt x="558" y="1073"/>
                </a:cubicBezTo>
                <a:cubicBezTo>
                  <a:pt x="535" y="1073"/>
                  <a:pt x="516" y="1091"/>
                  <a:pt x="513" y="1113"/>
                </a:cubicBezTo>
                <a:cubicBezTo>
                  <a:pt x="507" y="1106"/>
                  <a:pt x="500" y="1100"/>
                  <a:pt x="492" y="1094"/>
                </a:cubicBezTo>
                <a:cubicBezTo>
                  <a:pt x="502" y="1067"/>
                  <a:pt x="528" y="1048"/>
                  <a:pt x="558" y="1048"/>
                </a:cubicBezTo>
                <a:close/>
                <a:moveTo>
                  <a:pt x="558" y="998"/>
                </a:moveTo>
                <a:cubicBezTo>
                  <a:pt x="607" y="998"/>
                  <a:pt x="648" y="1026"/>
                  <a:pt x="668" y="1067"/>
                </a:cubicBezTo>
                <a:cubicBezTo>
                  <a:pt x="660" y="1071"/>
                  <a:pt x="652" y="1075"/>
                  <a:pt x="645" y="1079"/>
                </a:cubicBezTo>
                <a:cubicBezTo>
                  <a:pt x="630" y="1046"/>
                  <a:pt x="597" y="1023"/>
                  <a:pt x="558" y="1023"/>
                </a:cubicBezTo>
                <a:cubicBezTo>
                  <a:pt x="519" y="1023"/>
                  <a:pt x="486" y="1046"/>
                  <a:pt x="471" y="1079"/>
                </a:cubicBezTo>
                <a:cubicBezTo>
                  <a:pt x="464" y="1075"/>
                  <a:pt x="456" y="1071"/>
                  <a:pt x="449" y="1067"/>
                </a:cubicBezTo>
                <a:cubicBezTo>
                  <a:pt x="468" y="1026"/>
                  <a:pt x="510" y="998"/>
                  <a:pt x="558" y="998"/>
                </a:cubicBezTo>
                <a:close/>
                <a:moveTo>
                  <a:pt x="558" y="947"/>
                </a:moveTo>
                <a:cubicBezTo>
                  <a:pt x="487" y="947"/>
                  <a:pt x="425" y="991"/>
                  <a:pt x="400" y="1053"/>
                </a:cubicBezTo>
                <a:cubicBezTo>
                  <a:pt x="408" y="1055"/>
                  <a:pt x="417" y="1056"/>
                  <a:pt x="425" y="1059"/>
                </a:cubicBezTo>
                <a:cubicBezTo>
                  <a:pt x="448" y="1008"/>
                  <a:pt x="499" y="972"/>
                  <a:pt x="558" y="972"/>
                </a:cubicBezTo>
                <a:cubicBezTo>
                  <a:pt x="617" y="972"/>
                  <a:pt x="669" y="1008"/>
                  <a:pt x="691" y="1059"/>
                </a:cubicBezTo>
                <a:cubicBezTo>
                  <a:pt x="700" y="1056"/>
                  <a:pt x="708" y="1055"/>
                  <a:pt x="716" y="1053"/>
                </a:cubicBezTo>
                <a:cubicBezTo>
                  <a:pt x="691" y="991"/>
                  <a:pt x="630" y="947"/>
                  <a:pt x="558" y="947"/>
                </a:cubicBezTo>
                <a:close/>
                <a:moveTo>
                  <a:pt x="558" y="849"/>
                </a:moveTo>
                <a:cubicBezTo>
                  <a:pt x="569" y="849"/>
                  <a:pt x="578" y="858"/>
                  <a:pt x="578" y="870"/>
                </a:cubicBezTo>
                <a:cubicBezTo>
                  <a:pt x="578" y="870"/>
                  <a:pt x="578" y="870"/>
                  <a:pt x="578" y="870"/>
                </a:cubicBezTo>
                <a:cubicBezTo>
                  <a:pt x="538" y="870"/>
                  <a:pt x="538" y="870"/>
                  <a:pt x="538" y="870"/>
                </a:cubicBezTo>
                <a:cubicBezTo>
                  <a:pt x="538" y="870"/>
                  <a:pt x="538" y="870"/>
                  <a:pt x="538" y="870"/>
                </a:cubicBezTo>
                <a:cubicBezTo>
                  <a:pt x="538" y="858"/>
                  <a:pt x="547" y="849"/>
                  <a:pt x="558" y="849"/>
                </a:cubicBezTo>
                <a:close/>
                <a:moveTo>
                  <a:pt x="558" y="799"/>
                </a:moveTo>
                <a:cubicBezTo>
                  <a:pt x="588" y="799"/>
                  <a:pt x="614" y="818"/>
                  <a:pt x="624" y="845"/>
                </a:cubicBezTo>
                <a:cubicBezTo>
                  <a:pt x="617" y="851"/>
                  <a:pt x="610" y="857"/>
                  <a:pt x="603" y="864"/>
                </a:cubicBezTo>
                <a:cubicBezTo>
                  <a:pt x="601" y="842"/>
                  <a:pt x="581" y="824"/>
                  <a:pt x="558" y="824"/>
                </a:cubicBezTo>
                <a:cubicBezTo>
                  <a:pt x="535" y="824"/>
                  <a:pt x="516" y="842"/>
                  <a:pt x="513" y="864"/>
                </a:cubicBezTo>
                <a:cubicBezTo>
                  <a:pt x="507" y="857"/>
                  <a:pt x="500" y="851"/>
                  <a:pt x="492" y="845"/>
                </a:cubicBezTo>
                <a:cubicBezTo>
                  <a:pt x="502" y="818"/>
                  <a:pt x="528" y="799"/>
                  <a:pt x="558" y="799"/>
                </a:cubicBezTo>
                <a:close/>
                <a:moveTo>
                  <a:pt x="558" y="749"/>
                </a:moveTo>
                <a:cubicBezTo>
                  <a:pt x="607" y="749"/>
                  <a:pt x="648" y="777"/>
                  <a:pt x="668" y="818"/>
                </a:cubicBezTo>
                <a:cubicBezTo>
                  <a:pt x="660" y="822"/>
                  <a:pt x="652" y="826"/>
                  <a:pt x="645" y="830"/>
                </a:cubicBezTo>
                <a:cubicBezTo>
                  <a:pt x="630" y="797"/>
                  <a:pt x="597" y="774"/>
                  <a:pt x="558" y="774"/>
                </a:cubicBezTo>
                <a:cubicBezTo>
                  <a:pt x="519" y="774"/>
                  <a:pt x="486" y="797"/>
                  <a:pt x="471" y="830"/>
                </a:cubicBezTo>
                <a:cubicBezTo>
                  <a:pt x="464" y="826"/>
                  <a:pt x="456" y="822"/>
                  <a:pt x="449" y="818"/>
                </a:cubicBezTo>
                <a:cubicBezTo>
                  <a:pt x="468" y="777"/>
                  <a:pt x="510" y="749"/>
                  <a:pt x="558" y="749"/>
                </a:cubicBezTo>
                <a:close/>
                <a:moveTo>
                  <a:pt x="558" y="698"/>
                </a:moveTo>
                <a:cubicBezTo>
                  <a:pt x="487" y="698"/>
                  <a:pt x="425" y="742"/>
                  <a:pt x="400" y="804"/>
                </a:cubicBezTo>
                <a:cubicBezTo>
                  <a:pt x="408" y="806"/>
                  <a:pt x="417" y="807"/>
                  <a:pt x="425" y="810"/>
                </a:cubicBezTo>
                <a:cubicBezTo>
                  <a:pt x="448" y="759"/>
                  <a:pt x="499" y="723"/>
                  <a:pt x="558" y="723"/>
                </a:cubicBezTo>
                <a:cubicBezTo>
                  <a:pt x="617" y="723"/>
                  <a:pt x="669" y="759"/>
                  <a:pt x="691" y="810"/>
                </a:cubicBezTo>
                <a:cubicBezTo>
                  <a:pt x="700" y="807"/>
                  <a:pt x="708" y="806"/>
                  <a:pt x="716" y="804"/>
                </a:cubicBezTo>
                <a:cubicBezTo>
                  <a:pt x="691" y="742"/>
                  <a:pt x="630" y="698"/>
                  <a:pt x="558" y="698"/>
                </a:cubicBezTo>
                <a:close/>
                <a:moveTo>
                  <a:pt x="558" y="600"/>
                </a:moveTo>
                <a:cubicBezTo>
                  <a:pt x="569" y="600"/>
                  <a:pt x="578" y="609"/>
                  <a:pt x="578" y="621"/>
                </a:cubicBezTo>
                <a:cubicBezTo>
                  <a:pt x="578" y="621"/>
                  <a:pt x="578" y="621"/>
                  <a:pt x="578" y="621"/>
                </a:cubicBezTo>
                <a:cubicBezTo>
                  <a:pt x="538" y="621"/>
                  <a:pt x="538" y="621"/>
                  <a:pt x="538" y="621"/>
                </a:cubicBezTo>
                <a:cubicBezTo>
                  <a:pt x="538" y="621"/>
                  <a:pt x="538" y="621"/>
                  <a:pt x="538" y="621"/>
                </a:cubicBezTo>
                <a:cubicBezTo>
                  <a:pt x="538" y="609"/>
                  <a:pt x="547" y="600"/>
                  <a:pt x="558" y="600"/>
                </a:cubicBezTo>
                <a:close/>
                <a:moveTo>
                  <a:pt x="558" y="550"/>
                </a:moveTo>
                <a:cubicBezTo>
                  <a:pt x="588" y="550"/>
                  <a:pt x="614" y="569"/>
                  <a:pt x="624" y="596"/>
                </a:cubicBezTo>
                <a:cubicBezTo>
                  <a:pt x="617" y="602"/>
                  <a:pt x="610" y="608"/>
                  <a:pt x="603" y="615"/>
                </a:cubicBezTo>
                <a:cubicBezTo>
                  <a:pt x="601" y="593"/>
                  <a:pt x="581" y="575"/>
                  <a:pt x="558" y="575"/>
                </a:cubicBezTo>
                <a:cubicBezTo>
                  <a:pt x="535" y="575"/>
                  <a:pt x="516" y="593"/>
                  <a:pt x="513" y="615"/>
                </a:cubicBezTo>
                <a:cubicBezTo>
                  <a:pt x="507" y="608"/>
                  <a:pt x="500" y="602"/>
                  <a:pt x="492" y="596"/>
                </a:cubicBezTo>
                <a:cubicBezTo>
                  <a:pt x="502" y="569"/>
                  <a:pt x="528" y="550"/>
                  <a:pt x="558" y="550"/>
                </a:cubicBezTo>
                <a:close/>
                <a:moveTo>
                  <a:pt x="558" y="500"/>
                </a:moveTo>
                <a:cubicBezTo>
                  <a:pt x="607" y="500"/>
                  <a:pt x="648" y="528"/>
                  <a:pt x="668" y="569"/>
                </a:cubicBezTo>
                <a:cubicBezTo>
                  <a:pt x="660" y="573"/>
                  <a:pt x="652" y="577"/>
                  <a:pt x="645" y="581"/>
                </a:cubicBezTo>
                <a:cubicBezTo>
                  <a:pt x="630" y="548"/>
                  <a:pt x="597" y="525"/>
                  <a:pt x="558" y="525"/>
                </a:cubicBezTo>
                <a:cubicBezTo>
                  <a:pt x="519" y="525"/>
                  <a:pt x="486" y="548"/>
                  <a:pt x="471" y="581"/>
                </a:cubicBezTo>
                <a:cubicBezTo>
                  <a:pt x="464" y="577"/>
                  <a:pt x="456" y="573"/>
                  <a:pt x="449" y="569"/>
                </a:cubicBezTo>
                <a:cubicBezTo>
                  <a:pt x="468" y="528"/>
                  <a:pt x="510" y="500"/>
                  <a:pt x="558" y="500"/>
                </a:cubicBezTo>
                <a:close/>
                <a:moveTo>
                  <a:pt x="558" y="449"/>
                </a:moveTo>
                <a:cubicBezTo>
                  <a:pt x="487" y="449"/>
                  <a:pt x="425" y="493"/>
                  <a:pt x="400" y="555"/>
                </a:cubicBezTo>
                <a:cubicBezTo>
                  <a:pt x="408" y="557"/>
                  <a:pt x="417" y="558"/>
                  <a:pt x="425" y="561"/>
                </a:cubicBezTo>
                <a:cubicBezTo>
                  <a:pt x="448" y="510"/>
                  <a:pt x="499" y="475"/>
                  <a:pt x="558" y="475"/>
                </a:cubicBezTo>
                <a:cubicBezTo>
                  <a:pt x="617" y="475"/>
                  <a:pt x="669" y="510"/>
                  <a:pt x="691" y="561"/>
                </a:cubicBezTo>
                <a:cubicBezTo>
                  <a:pt x="700" y="558"/>
                  <a:pt x="708" y="557"/>
                  <a:pt x="716" y="555"/>
                </a:cubicBezTo>
                <a:cubicBezTo>
                  <a:pt x="691" y="493"/>
                  <a:pt x="630" y="449"/>
                  <a:pt x="558" y="449"/>
                </a:cubicBezTo>
                <a:close/>
                <a:moveTo>
                  <a:pt x="558" y="351"/>
                </a:moveTo>
                <a:cubicBezTo>
                  <a:pt x="569" y="351"/>
                  <a:pt x="578" y="360"/>
                  <a:pt x="578" y="372"/>
                </a:cubicBezTo>
                <a:cubicBezTo>
                  <a:pt x="578" y="372"/>
                  <a:pt x="578" y="372"/>
                  <a:pt x="578" y="372"/>
                </a:cubicBezTo>
                <a:cubicBezTo>
                  <a:pt x="538" y="372"/>
                  <a:pt x="538" y="372"/>
                  <a:pt x="538" y="372"/>
                </a:cubicBezTo>
                <a:cubicBezTo>
                  <a:pt x="538" y="372"/>
                  <a:pt x="538" y="372"/>
                  <a:pt x="538" y="372"/>
                </a:cubicBezTo>
                <a:cubicBezTo>
                  <a:pt x="538" y="360"/>
                  <a:pt x="547" y="351"/>
                  <a:pt x="558" y="351"/>
                </a:cubicBezTo>
                <a:close/>
                <a:moveTo>
                  <a:pt x="558" y="301"/>
                </a:moveTo>
                <a:cubicBezTo>
                  <a:pt x="588" y="301"/>
                  <a:pt x="614" y="320"/>
                  <a:pt x="624" y="347"/>
                </a:cubicBezTo>
                <a:cubicBezTo>
                  <a:pt x="617" y="353"/>
                  <a:pt x="610" y="359"/>
                  <a:pt x="603" y="366"/>
                </a:cubicBezTo>
                <a:cubicBezTo>
                  <a:pt x="601" y="344"/>
                  <a:pt x="581" y="326"/>
                  <a:pt x="558" y="326"/>
                </a:cubicBezTo>
                <a:cubicBezTo>
                  <a:pt x="535" y="326"/>
                  <a:pt x="516" y="344"/>
                  <a:pt x="513" y="366"/>
                </a:cubicBezTo>
                <a:cubicBezTo>
                  <a:pt x="507" y="359"/>
                  <a:pt x="500" y="353"/>
                  <a:pt x="492" y="347"/>
                </a:cubicBezTo>
                <a:cubicBezTo>
                  <a:pt x="502" y="320"/>
                  <a:pt x="528" y="301"/>
                  <a:pt x="558" y="301"/>
                </a:cubicBezTo>
                <a:close/>
                <a:moveTo>
                  <a:pt x="558" y="251"/>
                </a:moveTo>
                <a:cubicBezTo>
                  <a:pt x="607" y="251"/>
                  <a:pt x="648" y="279"/>
                  <a:pt x="668" y="320"/>
                </a:cubicBezTo>
                <a:cubicBezTo>
                  <a:pt x="660" y="324"/>
                  <a:pt x="652" y="328"/>
                  <a:pt x="645" y="332"/>
                </a:cubicBezTo>
                <a:cubicBezTo>
                  <a:pt x="630" y="299"/>
                  <a:pt x="597" y="276"/>
                  <a:pt x="558" y="276"/>
                </a:cubicBezTo>
                <a:cubicBezTo>
                  <a:pt x="519" y="276"/>
                  <a:pt x="486" y="299"/>
                  <a:pt x="471" y="332"/>
                </a:cubicBezTo>
                <a:cubicBezTo>
                  <a:pt x="464" y="328"/>
                  <a:pt x="456" y="324"/>
                  <a:pt x="449" y="320"/>
                </a:cubicBezTo>
                <a:cubicBezTo>
                  <a:pt x="468" y="279"/>
                  <a:pt x="510" y="251"/>
                  <a:pt x="558" y="251"/>
                </a:cubicBezTo>
                <a:close/>
                <a:moveTo>
                  <a:pt x="558" y="200"/>
                </a:moveTo>
                <a:cubicBezTo>
                  <a:pt x="487" y="200"/>
                  <a:pt x="425" y="244"/>
                  <a:pt x="400" y="306"/>
                </a:cubicBezTo>
                <a:cubicBezTo>
                  <a:pt x="408" y="308"/>
                  <a:pt x="417" y="309"/>
                  <a:pt x="425" y="312"/>
                </a:cubicBezTo>
                <a:cubicBezTo>
                  <a:pt x="448" y="261"/>
                  <a:pt x="499" y="226"/>
                  <a:pt x="558" y="226"/>
                </a:cubicBezTo>
                <a:cubicBezTo>
                  <a:pt x="617" y="226"/>
                  <a:pt x="669" y="261"/>
                  <a:pt x="691" y="312"/>
                </a:cubicBezTo>
                <a:cubicBezTo>
                  <a:pt x="700" y="309"/>
                  <a:pt x="708" y="308"/>
                  <a:pt x="716" y="306"/>
                </a:cubicBezTo>
                <a:cubicBezTo>
                  <a:pt x="691" y="244"/>
                  <a:pt x="630" y="200"/>
                  <a:pt x="558" y="200"/>
                </a:cubicBezTo>
                <a:close/>
                <a:moveTo>
                  <a:pt x="558" y="102"/>
                </a:moveTo>
                <a:cubicBezTo>
                  <a:pt x="569" y="102"/>
                  <a:pt x="578" y="111"/>
                  <a:pt x="578" y="123"/>
                </a:cubicBezTo>
                <a:cubicBezTo>
                  <a:pt x="578" y="123"/>
                  <a:pt x="578" y="123"/>
                  <a:pt x="578" y="123"/>
                </a:cubicBezTo>
                <a:cubicBezTo>
                  <a:pt x="538" y="123"/>
                  <a:pt x="538" y="123"/>
                  <a:pt x="538" y="123"/>
                </a:cubicBezTo>
                <a:cubicBezTo>
                  <a:pt x="538" y="123"/>
                  <a:pt x="538" y="123"/>
                  <a:pt x="538" y="123"/>
                </a:cubicBezTo>
                <a:cubicBezTo>
                  <a:pt x="538" y="111"/>
                  <a:pt x="547" y="102"/>
                  <a:pt x="558" y="102"/>
                </a:cubicBezTo>
                <a:close/>
                <a:moveTo>
                  <a:pt x="558" y="52"/>
                </a:moveTo>
                <a:cubicBezTo>
                  <a:pt x="588" y="52"/>
                  <a:pt x="614" y="71"/>
                  <a:pt x="624" y="98"/>
                </a:cubicBezTo>
                <a:cubicBezTo>
                  <a:pt x="617" y="104"/>
                  <a:pt x="610" y="110"/>
                  <a:pt x="603" y="117"/>
                </a:cubicBezTo>
                <a:cubicBezTo>
                  <a:pt x="601" y="95"/>
                  <a:pt x="581" y="77"/>
                  <a:pt x="558" y="77"/>
                </a:cubicBezTo>
                <a:cubicBezTo>
                  <a:pt x="535" y="77"/>
                  <a:pt x="516" y="95"/>
                  <a:pt x="513" y="117"/>
                </a:cubicBezTo>
                <a:cubicBezTo>
                  <a:pt x="507" y="110"/>
                  <a:pt x="500" y="104"/>
                  <a:pt x="492" y="98"/>
                </a:cubicBezTo>
                <a:cubicBezTo>
                  <a:pt x="502" y="71"/>
                  <a:pt x="528" y="52"/>
                  <a:pt x="558" y="52"/>
                </a:cubicBezTo>
                <a:close/>
                <a:moveTo>
                  <a:pt x="558" y="2"/>
                </a:moveTo>
                <a:cubicBezTo>
                  <a:pt x="607" y="2"/>
                  <a:pt x="648" y="30"/>
                  <a:pt x="668" y="71"/>
                </a:cubicBezTo>
                <a:cubicBezTo>
                  <a:pt x="660" y="75"/>
                  <a:pt x="652" y="79"/>
                  <a:pt x="645" y="83"/>
                </a:cubicBezTo>
                <a:cubicBezTo>
                  <a:pt x="630" y="50"/>
                  <a:pt x="597" y="27"/>
                  <a:pt x="558" y="27"/>
                </a:cubicBezTo>
                <a:cubicBezTo>
                  <a:pt x="519" y="27"/>
                  <a:pt x="486" y="50"/>
                  <a:pt x="471" y="83"/>
                </a:cubicBezTo>
                <a:cubicBezTo>
                  <a:pt x="464" y="79"/>
                  <a:pt x="456" y="75"/>
                  <a:pt x="449" y="71"/>
                </a:cubicBezTo>
                <a:cubicBezTo>
                  <a:pt x="468" y="30"/>
                  <a:pt x="510" y="2"/>
                  <a:pt x="558" y="2"/>
                </a:cubicBezTo>
                <a:close/>
                <a:moveTo>
                  <a:pt x="677" y="0"/>
                </a:moveTo>
                <a:cubicBezTo>
                  <a:pt x="637" y="0"/>
                  <a:pt x="637" y="0"/>
                  <a:pt x="637" y="0"/>
                </a:cubicBezTo>
                <a:cubicBezTo>
                  <a:pt x="661" y="15"/>
                  <a:pt x="680" y="37"/>
                  <a:pt x="691" y="63"/>
                </a:cubicBezTo>
                <a:cubicBezTo>
                  <a:pt x="700" y="60"/>
                  <a:pt x="708" y="59"/>
                  <a:pt x="716" y="57"/>
                </a:cubicBezTo>
                <a:cubicBezTo>
                  <a:pt x="707" y="36"/>
                  <a:pt x="694" y="16"/>
                  <a:pt x="677" y="0"/>
                </a:cubicBezTo>
                <a:close/>
                <a:moveTo>
                  <a:pt x="479" y="0"/>
                </a:moveTo>
                <a:cubicBezTo>
                  <a:pt x="439" y="0"/>
                  <a:pt x="439" y="0"/>
                  <a:pt x="439" y="0"/>
                </a:cubicBezTo>
                <a:cubicBezTo>
                  <a:pt x="422" y="16"/>
                  <a:pt x="409" y="36"/>
                  <a:pt x="400" y="57"/>
                </a:cubicBezTo>
                <a:cubicBezTo>
                  <a:pt x="408" y="59"/>
                  <a:pt x="417" y="60"/>
                  <a:pt x="425" y="63"/>
                </a:cubicBezTo>
                <a:cubicBezTo>
                  <a:pt x="437" y="37"/>
                  <a:pt x="455" y="15"/>
                  <a:pt x="479" y="0"/>
                </a:cubicBezTo>
                <a:close/>
                <a:moveTo>
                  <a:pt x="186" y="2192"/>
                </a:moveTo>
                <a:cubicBezTo>
                  <a:pt x="233" y="2192"/>
                  <a:pt x="275" y="2211"/>
                  <a:pt x="306" y="2241"/>
                </a:cubicBezTo>
                <a:cubicBezTo>
                  <a:pt x="265" y="2241"/>
                  <a:pt x="265" y="2241"/>
                  <a:pt x="265" y="2241"/>
                </a:cubicBezTo>
                <a:cubicBezTo>
                  <a:pt x="243" y="2226"/>
                  <a:pt x="216" y="2217"/>
                  <a:pt x="186" y="2217"/>
                </a:cubicBezTo>
                <a:cubicBezTo>
                  <a:pt x="157" y="2217"/>
                  <a:pt x="130" y="2226"/>
                  <a:pt x="107" y="2241"/>
                </a:cubicBezTo>
                <a:cubicBezTo>
                  <a:pt x="67" y="2241"/>
                  <a:pt x="67" y="2241"/>
                  <a:pt x="67" y="2241"/>
                </a:cubicBezTo>
                <a:cubicBezTo>
                  <a:pt x="98" y="2211"/>
                  <a:pt x="140" y="2192"/>
                  <a:pt x="186" y="2192"/>
                </a:cubicBezTo>
                <a:close/>
                <a:moveTo>
                  <a:pt x="0" y="2220"/>
                </a:moveTo>
                <a:cubicBezTo>
                  <a:pt x="0" y="2220"/>
                  <a:pt x="0" y="2220"/>
                  <a:pt x="0" y="2220"/>
                </a:cubicBezTo>
                <a:cubicBezTo>
                  <a:pt x="0" y="2241"/>
                  <a:pt x="0" y="2241"/>
                  <a:pt x="0" y="2241"/>
                </a:cubicBezTo>
                <a:cubicBezTo>
                  <a:pt x="20" y="2241"/>
                  <a:pt x="20" y="2241"/>
                  <a:pt x="20" y="2241"/>
                </a:cubicBezTo>
                <a:cubicBezTo>
                  <a:pt x="21" y="2240"/>
                  <a:pt x="21" y="2240"/>
                  <a:pt x="21" y="2240"/>
                </a:cubicBezTo>
                <a:cubicBezTo>
                  <a:pt x="21" y="2229"/>
                  <a:pt x="11" y="2220"/>
                  <a:pt x="0" y="2220"/>
                </a:cubicBezTo>
                <a:close/>
                <a:moveTo>
                  <a:pt x="0" y="2169"/>
                </a:moveTo>
                <a:cubicBezTo>
                  <a:pt x="30" y="2169"/>
                  <a:pt x="56" y="2188"/>
                  <a:pt x="66" y="2215"/>
                </a:cubicBezTo>
                <a:cubicBezTo>
                  <a:pt x="59" y="2221"/>
                  <a:pt x="52" y="2228"/>
                  <a:pt x="45" y="2235"/>
                </a:cubicBezTo>
                <a:cubicBezTo>
                  <a:pt x="43" y="2212"/>
                  <a:pt x="23" y="2195"/>
                  <a:pt x="0" y="2195"/>
                </a:cubicBezTo>
                <a:cubicBezTo>
                  <a:pt x="0" y="2195"/>
                  <a:pt x="0" y="2195"/>
                  <a:pt x="0" y="2195"/>
                </a:cubicBezTo>
                <a:cubicBezTo>
                  <a:pt x="0" y="2169"/>
                  <a:pt x="0" y="2169"/>
                  <a:pt x="0" y="2169"/>
                </a:cubicBezTo>
                <a:cubicBezTo>
                  <a:pt x="0" y="2169"/>
                  <a:pt x="0" y="2169"/>
                  <a:pt x="0" y="2169"/>
                </a:cubicBezTo>
                <a:close/>
                <a:moveTo>
                  <a:pt x="0" y="2119"/>
                </a:moveTo>
                <a:cubicBezTo>
                  <a:pt x="0" y="2119"/>
                  <a:pt x="0" y="2119"/>
                  <a:pt x="0" y="2119"/>
                </a:cubicBezTo>
                <a:cubicBezTo>
                  <a:pt x="0" y="2144"/>
                  <a:pt x="0" y="2144"/>
                  <a:pt x="0" y="2144"/>
                </a:cubicBezTo>
                <a:cubicBezTo>
                  <a:pt x="0" y="2144"/>
                  <a:pt x="0" y="2144"/>
                  <a:pt x="0" y="2144"/>
                </a:cubicBezTo>
                <a:cubicBezTo>
                  <a:pt x="39" y="2144"/>
                  <a:pt x="72" y="2167"/>
                  <a:pt x="87" y="2200"/>
                </a:cubicBezTo>
                <a:cubicBezTo>
                  <a:pt x="95" y="2196"/>
                  <a:pt x="102" y="2192"/>
                  <a:pt x="110" y="2189"/>
                </a:cubicBezTo>
                <a:cubicBezTo>
                  <a:pt x="90" y="2148"/>
                  <a:pt x="49" y="2119"/>
                  <a:pt x="0" y="2119"/>
                </a:cubicBezTo>
                <a:close/>
                <a:moveTo>
                  <a:pt x="0" y="2069"/>
                </a:moveTo>
                <a:cubicBezTo>
                  <a:pt x="0" y="2069"/>
                  <a:pt x="0" y="2069"/>
                  <a:pt x="0" y="2069"/>
                </a:cubicBezTo>
                <a:cubicBezTo>
                  <a:pt x="0" y="2094"/>
                  <a:pt x="0" y="2094"/>
                  <a:pt x="0" y="2094"/>
                </a:cubicBezTo>
                <a:cubicBezTo>
                  <a:pt x="0" y="2094"/>
                  <a:pt x="0" y="2094"/>
                  <a:pt x="0" y="2094"/>
                </a:cubicBezTo>
                <a:cubicBezTo>
                  <a:pt x="60" y="2094"/>
                  <a:pt x="111" y="2129"/>
                  <a:pt x="134" y="2180"/>
                </a:cubicBezTo>
                <a:cubicBezTo>
                  <a:pt x="142" y="2178"/>
                  <a:pt x="150" y="2176"/>
                  <a:pt x="159" y="2175"/>
                </a:cubicBezTo>
                <a:cubicBezTo>
                  <a:pt x="133" y="2113"/>
                  <a:pt x="72" y="2069"/>
                  <a:pt x="0" y="2069"/>
                </a:cubicBezTo>
                <a:close/>
                <a:moveTo>
                  <a:pt x="373" y="2220"/>
                </a:moveTo>
                <a:cubicBezTo>
                  <a:pt x="384" y="2220"/>
                  <a:pt x="393" y="2229"/>
                  <a:pt x="393" y="2240"/>
                </a:cubicBezTo>
                <a:cubicBezTo>
                  <a:pt x="393" y="2240"/>
                  <a:pt x="393" y="2240"/>
                  <a:pt x="393" y="2241"/>
                </a:cubicBezTo>
                <a:cubicBezTo>
                  <a:pt x="353" y="2241"/>
                  <a:pt x="353" y="2241"/>
                  <a:pt x="353" y="2241"/>
                </a:cubicBezTo>
                <a:cubicBezTo>
                  <a:pt x="353" y="2240"/>
                  <a:pt x="353" y="2240"/>
                  <a:pt x="353" y="2240"/>
                </a:cubicBezTo>
                <a:cubicBezTo>
                  <a:pt x="353" y="2229"/>
                  <a:pt x="362" y="2220"/>
                  <a:pt x="373" y="2220"/>
                </a:cubicBezTo>
                <a:close/>
                <a:moveTo>
                  <a:pt x="373" y="2169"/>
                </a:moveTo>
                <a:cubicBezTo>
                  <a:pt x="343" y="2169"/>
                  <a:pt x="317" y="2188"/>
                  <a:pt x="307" y="2215"/>
                </a:cubicBezTo>
                <a:cubicBezTo>
                  <a:pt x="315" y="2221"/>
                  <a:pt x="322" y="2228"/>
                  <a:pt x="328" y="2235"/>
                </a:cubicBezTo>
                <a:cubicBezTo>
                  <a:pt x="331" y="2212"/>
                  <a:pt x="350" y="2195"/>
                  <a:pt x="373" y="2195"/>
                </a:cubicBezTo>
                <a:cubicBezTo>
                  <a:pt x="396" y="2195"/>
                  <a:pt x="415" y="2212"/>
                  <a:pt x="418" y="2235"/>
                </a:cubicBezTo>
                <a:cubicBezTo>
                  <a:pt x="425" y="2228"/>
                  <a:pt x="432" y="2221"/>
                  <a:pt x="439" y="2215"/>
                </a:cubicBezTo>
                <a:cubicBezTo>
                  <a:pt x="429" y="2188"/>
                  <a:pt x="403" y="2169"/>
                  <a:pt x="373" y="2169"/>
                </a:cubicBezTo>
                <a:close/>
                <a:moveTo>
                  <a:pt x="373" y="2119"/>
                </a:moveTo>
                <a:cubicBezTo>
                  <a:pt x="325" y="2119"/>
                  <a:pt x="283" y="2148"/>
                  <a:pt x="264" y="2189"/>
                </a:cubicBezTo>
                <a:cubicBezTo>
                  <a:pt x="271" y="2192"/>
                  <a:pt x="279" y="2196"/>
                  <a:pt x="286" y="2200"/>
                </a:cubicBezTo>
                <a:cubicBezTo>
                  <a:pt x="301" y="2167"/>
                  <a:pt x="334" y="2144"/>
                  <a:pt x="373" y="2144"/>
                </a:cubicBezTo>
                <a:cubicBezTo>
                  <a:pt x="412" y="2144"/>
                  <a:pt x="445" y="2167"/>
                  <a:pt x="460" y="2200"/>
                </a:cubicBezTo>
                <a:cubicBezTo>
                  <a:pt x="467" y="2196"/>
                  <a:pt x="475" y="2192"/>
                  <a:pt x="483" y="2189"/>
                </a:cubicBezTo>
                <a:cubicBezTo>
                  <a:pt x="463" y="2148"/>
                  <a:pt x="422" y="2119"/>
                  <a:pt x="373" y="2119"/>
                </a:cubicBezTo>
                <a:close/>
                <a:moveTo>
                  <a:pt x="373" y="2069"/>
                </a:moveTo>
                <a:cubicBezTo>
                  <a:pt x="302" y="2069"/>
                  <a:pt x="240" y="2113"/>
                  <a:pt x="215" y="2175"/>
                </a:cubicBezTo>
                <a:cubicBezTo>
                  <a:pt x="223" y="2176"/>
                  <a:pt x="232" y="2178"/>
                  <a:pt x="240" y="2180"/>
                </a:cubicBezTo>
                <a:cubicBezTo>
                  <a:pt x="263" y="2129"/>
                  <a:pt x="314" y="2094"/>
                  <a:pt x="373" y="2094"/>
                </a:cubicBezTo>
                <a:cubicBezTo>
                  <a:pt x="432" y="2094"/>
                  <a:pt x="484" y="2129"/>
                  <a:pt x="506" y="2180"/>
                </a:cubicBezTo>
                <a:cubicBezTo>
                  <a:pt x="515" y="2178"/>
                  <a:pt x="523" y="2176"/>
                  <a:pt x="531" y="2175"/>
                </a:cubicBezTo>
                <a:cubicBezTo>
                  <a:pt x="506" y="2113"/>
                  <a:pt x="445" y="2069"/>
                  <a:pt x="373" y="2069"/>
                </a:cubicBezTo>
                <a:close/>
                <a:moveTo>
                  <a:pt x="186" y="2094"/>
                </a:moveTo>
                <a:cubicBezTo>
                  <a:pt x="198" y="2094"/>
                  <a:pt x="207" y="2103"/>
                  <a:pt x="207" y="2114"/>
                </a:cubicBezTo>
                <a:cubicBezTo>
                  <a:pt x="207" y="2115"/>
                  <a:pt x="207" y="2115"/>
                  <a:pt x="207" y="2115"/>
                </a:cubicBezTo>
                <a:cubicBezTo>
                  <a:pt x="166" y="2115"/>
                  <a:pt x="166" y="2115"/>
                  <a:pt x="166" y="2115"/>
                </a:cubicBezTo>
                <a:cubicBezTo>
                  <a:pt x="166" y="2115"/>
                  <a:pt x="166" y="2115"/>
                  <a:pt x="166" y="2114"/>
                </a:cubicBezTo>
                <a:cubicBezTo>
                  <a:pt x="166" y="2103"/>
                  <a:pt x="175" y="2094"/>
                  <a:pt x="186" y="2094"/>
                </a:cubicBezTo>
                <a:close/>
                <a:moveTo>
                  <a:pt x="186" y="2044"/>
                </a:moveTo>
                <a:cubicBezTo>
                  <a:pt x="217" y="2044"/>
                  <a:pt x="242" y="2063"/>
                  <a:pt x="252" y="2090"/>
                </a:cubicBezTo>
                <a:cubicBezTo>
                  <a:pt x="245" y="2095"/>
                  <a:pt x="238" y="2102"/>
                  <a:pt x="231" y="2109"/>
                </a:cubicBezTo>
                <a:cubicBezTo>
                  <a:pt x="229" y="2086"/>
                  <a:pt x="210" y="2069"/>
                  <a:pt x="186" y="2069"/>
                </a:cubicBezTo>
                <a:cubicBezTo>
                  <a:pt x="163" y="2069"/>
                  <a:pt x="144" y="2086"/>
                  <a:pt x="141" y="2109"/>
                </a:cubicBezTo>
                <a:cubicBezTo>
                  <a:pt x="135" y="2102"/>
                  <a:pt x="128" y="2095"/>
                  <a:pt x="120" y="2090"/>
                </a:cubicBezTo>
                <a:cubicBezTo>
                  <a:pt x="130" y="2063"/>
                  <a:pt x="156" y="2044"/>
                  <a:pt x="186" y="2044"/>
                </a:cubicBezTo>
                <a:close/>
                <a:moveTo>
                  <a:pt x="186" y="1994"/>
                </a:moveTo>
                <a:cubicBezTo>
                  <a:pt x="235" y="1994"/>
                  <a:pt x="277" y="2022"/>
                  <a:pt x="296" y="2063"/>
                </a:cubicBezTo>
                <a:cubicBezTo>
                  <a:pt x="288" y="2067"/>
                  <a:pt x="281" y="2070"/>
                  <a:pt x="273" y="2075"/>
                </a:cubicBezTo>
                <a:cubicBezTo>
                  <a:pt x="258" y="2042"/>
                  <a:pt x="225" y="2019"/>
                  <a:pt x="186" y="2019"/>
                </a:cubicBezTo>
                <a:cubicBezTo>
                  <a:pt x="148" y="2019"/>
                  <a:pt x="114" y="2042"/>
                  <a:pt x="99" y="2075"/>
                </a:cubicBezTo>
                <a:cubicBezTo>
                  <a:pt x="92" y="2070"/>
                  <a:pt x="85" y="2067"/>
                  <a:pt x="77" y="2063"/>
                </a:cubicBezTo>
                <a:cubicBezTo>
                  <a:pt x="96" y="2022"/>
                  <a:pt x="138" y="1994"/>
                  <a:pt x="186" y="1994"/>
                </a:cubicBezTo>
                <a:close/>
                <a:moveTo>
                  <a:pt x="186" y="1943"/>
                </a:moveTo>
                <a:cubicBezTo>
                  <a:pt x="115" y="1943"/>
                  <a:pt x="54" y="1987"/>
                  <a:pt x="28" y="2049"/>
                </a:cubicBezTo>
                <a:cubicBezTo>
                  <a:pt x="37" y="2051"/>
                  <a:pt x="45" y="2052"/>
                  <a:pt x="53" y="2055"/>
                </a:cubicBezTo>
                <a:cubicBezTo>
                  <a:pt x="76" y="2004"/>
                  <a:pt x="127" y="1968"/>
                  <a:pt x="186" y="1968"/>
                </a:cubicBezTo>
                <a:cubicBezTo>
                  <a:pt x="246" y="1968"/>
                  <a:pt x="297" y="2004"/>
                  <a:pt x="320" y="2055"/>
                </a:cubicBezTo>
                <a:cubicBezTo>
                  <a:pt x="328" y="2052"/>
                  <a:pt x="336" y="2051"/>
                  <a:pt x="345" y="2049"/>
                </a:cubicBezTo>
                <a:cubicBezTo>
                  <a:pt x="319" y="1987"/>
                  <a:pt x="258" y="1943"/>
                  <a:pt x="186" y="1943"/>
                </a:cubicBezTo>
                <a:close/>
                <a:moveTo>
                  <a:pt x="0" y="1971"/>
                </a:moveTo>
                <a:cubicBezTo>
                  <a:pt x="0" y="1971"/>
                  <a:pt x="0" y="1971"/>
                  <a:pt x="0" y="1971"/>
                </a:cubicBezTo>
                <a:cubicBezTo>
                  <a:pt x="0" y="1992"/>
                  <a:pt x="0" y="1992"/>
                  <a:pt x="0" y="1992"/>
                </a:cubicBezTo>
                <a:cubicBezTo>
                  <a:pt x="20" y="1992"/>
                  <a:pt x="20" y="1992"/>
                  <a:pt x="20" y="1992"/>
                </a:cubicBezTo>
                <a:cubicBezTo>
                  <a:pt x="21" y="1991"/>
                  <a:pt x="21" y="1991"/>
                  <a:pt x="21" y="1991"/>
                </a:cubicBezTo>
                <a:cubicBezTo>
                  <a:pt x="21" y="1980"/>
                  <a:pt x="11" y="1971"/>
                  <a:pt x="0" y="1971"/>
                </a:cubicBezTo>
                <a:close/>
                <a:moveTo>
                  <a:pt x="0" y="1920"/>
                </a:moveTo>
                <a:cubicBezTo>
                  <a:pt x="30" y="1920"/>
                  <a:pt x="56" y="1939"/>
                  <a:pt x="66" y="1966"/>
                </a:cubicBezTo>
                <a:cubicBezTo>
                  <a:pt x="59" y="1972"/>
                  <a:pt x="52" y="1979"/>
                  <a:pt x="45" y="1986"/>
                </a:cubicBezTo>
                <a:cubicBezTo>
                  <a:pt x="43" y="1963"/>
                  <a:pt x="23" y="1946"/>
                  <a:pt x="0" y="1946"/>
                </a:cubicBezTo>
                <a:cubicBezTo>
                  <a:pt x="0" y="1946"/>
                  <a:pt x="0" y="1946"/>
                  <a:pt x="0" y="1946"/>
                </a:cubicBezTo>
                <a:cubicBezTo>
                  <a:pt x="0" y="1920"/>
                  <a:pt x="0" y="1920"/>
                  <a:pt x="0" y="1920"/>
                </a:cubicBezTo>
                <a:cubicBezTo>
                  <a:pt x="0" y="1920"/>
                  <a:pt x="0" y="1920"/>
                  <a:pt x="0" y="1920"/>
                </a:cubicBezTo>
                <a:close/>
                <a:moveTo>
                  <a:pt x="0" y="1870"/>
                </a:moveTo>
                <a:cubicBezTo>
                  <a:pt x="49" y="1870"/>
                  <a:pt x="90" y="1899"/>
                  <a:pt x="110" y="1940"/>
                </a:cubicBezTo>
                <a:cubicBezTo>
                  <a:pt x="102" y="1943"/>
                  <a:pt x="95" y="1947"/>
                  <a:pt x="87" y="1951"/>
                </a:cubicBezTo>
                <a:cubicBezTo>
                  <a:pt x="72" y="1918"/>
                  <a:pt x="39" y="1895"/>
                  <a:pt x="0" y="1895"/>
                </a:cubicBezTo>
                <a:cubicBezTo>
                  <a:pt x="0" y="1895"/>
                  <a:pt x="0" y="1895"/>
                  <a:pt x="0" y="1895"/>
                </a:cubicBezTo>
                <a:cubicBezTo>
                  <a:pt x="0" y="1870"/>
                  <a:pt x="0" y="1870"/>
                  <a:pt x="0" y="1870"/>
                </a:cubicBezTo>
                <a:cubicBezTo>
                  <a:pt x="0" y="1870"/>
                  <a:pt x="0" y="1870"/>
                  <a:pt x="0" y="1870"/>
                </a:cubicBezTo>
                <a:close/>
                <a:moveTo>
                  <a:pt x="0" y="1820"/>
                </a:moveTo>
                <a:cubicBezTo>
                  <a:pt x="0" y="1820"/>
                  <a:pt x="0" y="1820"/>
                  <a:pt x="0" y="1820"/>
                </a:cubicBezTo>
                <a:cubicBezTo>
                  <a:pt x="0" y="1845"/>
                  <a:pt x="0" y="1845"/>
                  <a:pt x="0" y="1845"/>
                </a:cubicBezTo>
                <a:cubicBezTo>
                  <a:pt x="0" y="1845"/>
                  <a:pt x="0" y="1845"/>
                  <a:pt x="0" y="1845"/>
                </a:cubicBezTo>
                <a:cubicBezTo>
                  <a:pt x="60" y="1845"/>
                  <a:pt x="111" y="1880"/>
                  <a:pt x="134" y="1931"/>
                </a:cubicBezTo>
                <a:cubicBezTo>
                  <a:pt x="142" y="1929"/>
                  <a:pt x="150" y="1927"/>
                  <a:pt x="159" y="1926"/>
                </a:cubicBezTo>
                <a:cubicBezTo>
                  <a:pt x="133" y="1864"/>
                  <a:pt x="72" y="1820"/>
                  <a:pt x="0" y="1820"/>
                </a:cubicBezTo>
                <a:close/>
                <a:moveTo>
                  <a:pt x="373" y="1971"/>
                </a:moveTo>
                <a:cubicBezTo>
                  <a:pt x="384" y="1971"/>
                  <a:pt x="393" y="1980"/>
                  <a:pt x="393" y="1991"/>
                </a:cubicBezTo>
                <a:cubicBezTo>
                  <a:pt x="393" y="1991"/>
                  <a:pt x="393" y="1991"/>
                  <a:pt x="393" y="1992"/>
                </a:cubicBezTo>
                <a:cubicBezTo>
                  <a:pt x="353" y="1992"/>
                  <a:pt x="353" y="1992"/>
                  <a:pt x="353" y="1992"/>
                </a:cubicBezTo>
                <a:cubicBezTo>
                  <a:pt x="353" y="1991"/>
                  <a:pt x="353" y="1991"/>
                  <a:pt x="353" y="1991"/>
                </a:cubicBezTo>
                <a:cubicBezTo>
                  <a:pt x="353" y="1980"/>
                  <a:pt x="362" y="1971"/>
                  <a:pt x="373" y="1971"/>
                </a:cubicBezTo>
                <a:close/>
                <a:moveTo>
                  <a:pt x="373" y="1920"/>
                </a:moveTo>
                <a:cubicBezTo>
                  <a:pt x="403" y="1920"/>
                  <a:pt x="429" y="1939"/>
                  <a:pt x="439" y="1966"/>
                </a:cubicBezTo>
                <a:cubicBezTo>
                  <a:pt x="432" y="1972"/>
                  <a:pt x="425" y="1979"/>
                  <a:pt x="418" y="1986"/>
                </a:cubicBezTo>
                <a:cubicBezTo>
                  <a:pt x="415" y="1963"/>
                  <a:pt x="396" y="1946"/>
                  <a:pt x="373" y="1946"/>
                </a:cubicBezTo>
                <a:cubicBezTo>
                  <a:pt x="350" y="1946"/>
                  <a:pt x="331" y="1963"/>
                  <a:pt x="328" y="1986"/>
                </a:cubicBezTo>
                <a:cubicBezTo>
                  <a:pt x="322" y="1979"/>
                  <a:pt x="315" y="1972"/>
                  <a:pt x="307" y="1966"/>
                </a:cubicBezTo>
                <a:cubicBezTo>
                  <a:pt x="317" y="1939"/>
                  <a:pt x="343" y="1920"/>
                  <a:pt x="373" y="1920"/>
                </a:cubicBezTo>
                <a:close/>
                <a:moveTo>
                  <a:pt x="373" y="1870"/>
                </a:moveTo>
                <a:cubicBezTo>
                  <a:pt x="422" y="1870"/>
                  <a:pt x="463" y="1899"/>
                  <a:pt x="483" y="1940"/>
                </a:cubicBezTo>
                <a:cubicBezTo>
                  <a:pt x="475" y="1943"/>
                  <a:pt x="467" y="1947"/>
                  <a:pt x="460" y="1951"/>
                </a:cubicBezTo>
                <a:cubicBezTo>
                  <a:pt x="445" y="1918"/>
                  <a:pt x="412" y="1895"/>
                  <a:pt x="373" y="1895"/>
                </a:cubicBezTo>
                <a:cubicBezTo>
                  <a:pt x="334" y="1895"/>
                  <a:pt x="301" y="1918"/>
                  <a:pt x="286" y="1951"/>
                </a:cubicBezTo>
                <a:cubicBezTo>
                  <a:pt x="279" y="1947"/>
                  <a:pt x="271" y="1943"/>
                  <a:pt x="264" y="1940"/>
                </a:cubicBezTo>
                <a:cubicBezTo>
                  <a:pt x="283" y="1899"/>
                  <a:pt x="325" y="1870"/>
                  <a:pt x="373" y="1870"/>
                </a:cubicBezTo>
                <a:close/>
                <a:moveTo>
                  <a:pt x="373" y="1820"/>
                </a:moveTo>
                <a:cubicBezTo>
                  <a:pt x="302" y="1820"/>
                  <a:pt x="240" y="1864"/>
                  <a:pt x="215" y="1926"/>
                </a:cubicBezTo>
                <a:cubicBezTo>
                  <a:pt x="223" y="1927"/>
                  <a:pt x="232" y="1929"/>
                  <a:pt x="240" y="1931"/>
                </a:cubicBezTo>
                <a:cubicBezTo>
                  <a:pt x="263" y="1880"/>
                  <a:pt x="314" y="1845"/>
                  <a:pt x="373" y="1845"/>
                </a:cubicBezTo>
                <a:cubicBezTo>
                  <a:pt x="432" y="1845"/>
                  <a:pt x="484" y="1880"/>
                  <a:pt x="506" y="1931"/>
                </a:cubicBezTo>
                <a:cubicBezTo>
                  <a:pt x="515" y="1929"/>
                  <a:pt x="523" y="1927"/>
                  <a:pt x="531" y="1926"/>
                </a:cubicBezTo>
                <a:cubicBezTo>
                  <a:pt x="506" y="1864"/>
                  <a:pt x="445" y="1820"/>
                  <a:pt x="373" y="1820"/>
                </a:cubicBezTo>
                <a:close/>
                <a:moveTo>
                  <a:pt x="186" y="1845"/>
                </a:moveTo>
                <a:cubicBezTo>
                  <a:pt x="198" y="1845"/>
                  <a:pt x="207" y="1854"/>
                  <a:pt x="207" y="1865"/>
                </a:cubicBezTo>
                <a:cubicBezTo>
                  <a:pt x="207" y="1866"/>
                  <a:pt x="207" y="1866"/>
                  <a:pt x="207" y="1866"/>
                </a:cubicBezTo>
                <a:cubicBezTo>
                  <a:pt x="166" y="1866"/>
                  <a:pt x="166" y="1866"/>
                  <a:pt x="166" y="1866"/>
                </a:cubicBezTo>
                <a:cubicBezTo>
                  <a:pt x="166" y="1866"/>
                  <a:pt x="166" y="1866"/>
                  <a:pt x="166" y="1865"/>
                </a:cubicBezTo>
                <a:cubicBezTo>
                  <a:pt x="166" y="1854"/>
                  <a:pt x="175" y="1845"/>
                  <a:pt x="186" y="1845"/>
                </a:cubicBezTo>
                <a:close/>
                <a:moveTo>
                  <a:pt x="186" y="1795"/>
                </a:moveTo>
                <a:cubicBezTo>
                  <a:pt x="217" y="1795"/>
                  <a:pt x="242" y="1814"/>
                  <a:pt x="252" y="1841"/>
                </a:cubicBezTo>
                <a:cubicBezTo>
                  <a:pt x="245" y="1846"/>
                  <a:pt x="238" y="1853"/>
                  <a:pt x="231" y="1860"/>
                </a:cubicBezTo>
                <a:cubicBezTo>
                  <a:pt x="229" y="1837"/>
                  <a:pt x="210" y="1820"/>
                  <a:pt x="186" y="1820"/>
                </a:cubicBezTo>
                <a:cubicBezTo>
                  <a:pt x="163" y="1820"/>
                  <a:pt x="144" y="1838"/>
                  <a:pt x="141" y="1860"/>
                </a:cubicBezTo>
                <a:cubicBezTo>
                  <a:pt x="135" y="1853"/>
                  <a:pt x="128" y="1847"/>
                  <a:pt x="120" y="1841"/>
                </a:cubicBezTo>
                <a:cubicBezTo>
                  <a:pt x="130" y="1814"/>
                  <a:pt x="156" y="1795"/>
                  <a:pt x="186" y="1795"/>
                </a:cubicBezTo>
                <a:close/>
                <a:moveTo>
                  <a:pt x="186" y="1745"/>
                </a:moveTo>
                <a:cubicBezTo>
                  <a:pt x="235" y="1745"/>
                  <a:pt x="277" y="1773"/>
                  <a:pt x="296" y="1814"/>
                </a:cubicBezTo>
                <a:cubicBezTo>
                  <a:pt x="288" y="1818"/>
                  <a:pt x="281" y="1821"/>
                  <a:pt x="273" y="1826"/>
                </a:cubicBezTo>
                <a:cubicBezTo>
                  <a:pt x="258" y="1793"/>
                  <a:pt x="225" y="1770"/>
                  <a:pt x="186" y="1770"/>
                </a:cubicBezTo>
                <a:cubicBezTo>
                  <a:pt x="148" y="1770"/>
                  <a:pt x="114" y="1793"/>
                  <a:pt x="99" y="1826"/>
                </a:cubicBezTo>
                <a:cubicBezTo>
                  <a:pt x="92" y="1821"/>
                  <a:pt x="85" y="1818"/>
                  <a:pt x="77" y="1814"/>
                </a:cubicBezTo>
                <a:cubicBezTo>
                  <a:pt x="96" y="1773"/>
                  <a:pt x="138" y="1745"/>
                  <a:pt x="186" y="1745"/>
                </a:cubicBezTo>
                <a:close/>
                <a:moveTo>
                  <a:pt x="186" y="1694"/>
                </a:moveTo>
                <a:cubicBezTo>
                  <a:pt x="115" y="1694"/>
                  <a:pt x="54" y="1738"/>
                  <a:pt x="28" y="1800"/>
                </a:cubicBezTo>
                <a:cubicBezTo>
                  <a:pt x="37" y="1802"/>
                  <a:pt x="45" y="1803"/>
                  <a:pt x="53" y="1806"/>
                </a:cubicBezTo>
                <a:cubicBezTo>
                  <a:pt x="76" y="1755"/>
                  <a:pt x="127" y="1719"/>
                  <a:pt x="186" y="1719"/>
                </a:cubicBezTo>
                <a:cubicBezTo>
                  <a:pt x="246" y="1719"/>
                  <a:pt x="297" y="1755"/>
                  <a:pt x="320" y="1806"/>
                </a:cubicBezTo>
                <a:cubicBezTo>
                  <a:pt x="328" y="1803"/>
                  <a:pt x="336" y="1802"/>
                  <a:pt x="345" y="1800"/>
                </a:cubicBezTo>
                <a:cubicBezTo>
                  <a:pt x="319" y="1738"/>
                  <a:pt x="258" y="1694"/>
                  <a:pt x="186" y="1694"/>
                </a:cubicBezTo>
                <a:close/>
                <a:moveTo>
                  <a:pt x="0" y="1722"/>
                </a:moveTo>
                <a:cubicBezTo>
                  <a:pt x="0" y="1722"/>
                  <a:pt x="0" y="1722"/>
                  <a:pt x="0" y="1722"/>
                </a:cubicBezTo>
                <a:cubicBezTo>
                  <a:pt x="0" y="1743"/>
                  <a:pt x="0" y="1743"/>
                  <a:pt x="0" y="1743"/>
                </a:cubicBezTo>
                <a:cubicBezTo>
                  <a:pt x="20" y="1743"/>
                  <a:pt x="20" y="1743"/>
                  <a:pt x="20" y="1743"/>
                </a:cubicBezTo>
                <a:cubicBezTo>
                  <a:pt x="21" y="1742"/>
                  <a:pt x="21" y="1742"/>
                  <a:pt x="21" y="1742"/>
                </a:cubicBezTo>
                <a:cubicBezTo>
                  <a:pt x="21" y="1731"/>
                  <a:pt x="11" y="1722"/>
                  <a:pt x="0" y="1722"/>
                </a:cubicBezTo>
                <a:close/>
                <a:moveTo>
                  <a:pt x="0" y="1671"/>
                </a:moveTo>
                <a:cubicBezTo>
                  <a:pt x="30" y="1671"/>
                  <a:pt x="56" y="1690"/>
                  <a:pt x="66" y="1717"/>
                </a:cubicBezTo>
                <a:cubicBezTo>
                  <a:pt x="59" y="1723"/>
                  <a:pt x="52" y="1730"/>
                  <a:pt x="45" y="1737"/>
                </a:cubicBezTo>
                <a:cubicBezTo>
                  <a:pt x="43" y="1714"/>
                  <a:pt x="23" y="1697"/>
                  <a:pt x="0" y="1697"/>
                </a:cubicBezTo>
                <a:cubicBezTo>
                  <a:pt x="0" y="1697"/>
                  <a:pt x="0" y="1697"/>
                  <a:pt x="0" y="1697"/>
                </a:cubicBezTo>
                <a:cubicBezTo>
                  <a:pt x="0" y="1671"/>
                  <a:pt x="0" y="1671"/>
                  <a:pt x="0" y="1671"/>
                </a:cubicBezTo>
                <a:cubicBezTo>
                  <a:pt x="0" y="1671"/>
                  <a:pt x="0" y="1671"/>
                  <a:pt x="0" y="1671"/>
                </a:cubicBezTo>
                <a:close/>
                <a:moveTo>
                  <a:pt x="0" y="1621"/>
                </a:moveTo>
                <a:cubicBezTo>
                  <a:pt x="49" y="1621"/>
                  <a:pt x="90" y="1650"/>
                  <a:pt x="110" y="1691"/>
                </a:cubicBezTo>
                <a:cubicBezTo>
                  <a:pt x="102" y="1694"/>
                  <a:pt x="95" y="1698"/>
                  <a:pt x="87" y="1702"/>
                </a:cubicBezTo>
                <a:cubicBezTo>
                  <a:pt x="72" y="1669"/>
                  <a:pt x="39" y="1646"/>
                  <a:pt x="0" y="1646"/>
                </a:cubicBezTo>
                <a:cubicBezTo>
                  <a:pt x="0" y="1646"/>
                  <a:pt x="0" y="1646"/>
                  <a:pt x="0" y="1646"/>
                </a:cubicBezTo>
                <a:cubicBezTo>
                  <a:pt x="0" y="1621"/>
                  <a:pt x="0" y="1621"/>
                  <a:pt x="0" y="1621"/>
                </a:cubicBezTo>
                <a:cubicBezTo>
                  <a:pt x="0" y="1621"/>
                  <a:pt x="0" y="1621"/>
                  <a:pt x="0" y="1621"/>
                </a:cubicBezTo>
                <a:close/>
                <a:moveTo>
                  <a:pt x="0" y="1571"/>
                </a:moveTo>
                <a:cubicBezTo>
                  <a:pt x="0" y="1571"/>
                  <a:pt x="0" y="1571"/>
                  <a:pt x="0" y="1571"/>
                </a:cubicBezTo>
                <a:cubicBezTo>
                  <a:pt x="0" y="1596"/>
                  <a:pt x="0" y="1596"/>
                  <a:pt x="0" y="1596"/>
                </a:cubicBezTo>
                <a:cubicBezTo>
                  <a:pt x="0" y="1596"/>
                  <a:pt x="0" y="1596"/>
                  <a:pt x="0" y="1596"/>
                </a:cubicBezTo>
                <a:cubicBezTo>
                  <a:pt x="60" y="1596"/>
                  <a:pt x="111" y="1631"/>
                  <a:pt x="134" y="1682"/>
                </a:cubicBezTo>
                <a:cubicBezTo>
                  <a:pt x="142" y="1680"/>
                  <a:pt x="150" y="1678"/>
                  <a:pt x="159" y="1677"/>
                </a:cubicBezTo>
                <a:cubicBezTo>
                  <a:pt x="133" y="1615"/>
                  <a:pt x="72" y="1571"/>
                  <a:pt x="0" y="1571"/>
                </a:cubicBezTo>
                <a:close/>
                <a:moveTo>
                  <a:pt x="373" y="1722"/>
                </a:moveTo>
                <a:cubicBezTo>
                  <a:pt x="384" y="1722"/>
                  <a:pt x="393" y="1731"/>
                  <a:pt x="393" y="1742"/>
                </a:cubicBezTo>
                <a:cubicBezTo>
                  <a:pt x="393" y="1742"/>
                  <a:pt x="393" y="1742"/>
                  <a:pt x="393" y="1743"/>
                </a:cubicBezTo>
                <a:cubicBezTo>
                  <a:pt x="353" y="1743"/>
                  <a:pt x="353" y="1743"/>
                  <a:pt x="353" y="1743"/>
                </a:cubicBezTo>
                <a:cubicBezTo>
                  <a:pt x="353" y="1742"/>
                  <a:pt x="353" y="1742"/>
                  <a:pt x="353" y="1742"/>
                </a:cubicBezTo>
                <a:cubicBezTo>
                  <a:pt x="353" y="1731"/>
                  <a:pt x="362" y="1722"/>
                  <a:pt x="373" y="1722"/>
                </a:cubicBezTo>
                <a:close/>
                <a:moveTo>
                  <a:pt x="373" y="1671"/>
                </a:moveTo>
                <a:cubicBezTo>
                  <a:pt x="403" y="1671"/>
                  <a:pt x="429" y="1690"/>
                  <a:pt x="439" y="1717"/>
                </a:cubicBezTo>
                <a:cubicBezTo>
                  <a:pt x="432" y="1723"/>
                  <a:pt x="425" y="1730"/>
                  <a:pt x="418" y="1737"/>
                </a:cubicBezTo>
                <a:cubicBezTo>
                  <a:pt x="415" y="1714"/>
                  <a:pt x="396" y="1697"/>
                  <a:pt x="373" y="1697"/>
                </a:cubicBezTo>
                <a:cubicBezTo>
                  <a:pt x="350" y="1697"/>
                  <a:pt x="331" y="1714"/>
                  <a:pt x="328" y="1737"/>
                </a:cubicBezTo>
                <a:cubicBezTo>
                  <a:pt x="322" y="1730"/>
                  <a:pt x="315" y="1723"/>
                  <a:pt x="307" y="1717"/>
                </a:cubicBezTo>
                <a:cubicBezTo>
                  <a:pt x="317" y="1690"/>
                  <a:pt x="343" y="1671"/>
                  <a:pt x="373" y="1671"/>
                </a:cubicBezTo>
                <a:close/>
                <a:moveTo>
                  <a:pt x="373" y="1621"/>
                </a:moveTo>
                <a:cubicBezTo>
                  <a:pt x="422" y="1621"/>
                  <a:pt x="463" y="1650"/>
                  <a:pt x="483" y="1691"/>
                </a:cubicBezTo>
                <a:cubicBezTo>
                  <a:pt x="475" y="1694"/>
                  <a:pt x="467" y="1698"/>
                  <a:pt x="460" y="1702"/>
                </a:cubicBezTo>
                <a:cubicBezTo>
                  <a:pt x="445" y="1669"/>
                  <a:pt x="412" y="1646"/>
                  <a:pt x="373" y="1646"/>
                </a:cubicBezTo>
                <a:cubicBezTo>
                  <a:pt x="334" y="1646"/>
                  <a:pt x="301" y="1669"/>
                  <a:pt x="286" y="1702"/>
                </a:cubicBezTo>
                <a:cubicBezTo>
                  <a:pt x="279" y="1698"/>
                  <a:pt x="271" y="1694"/>
                  <a:pt x="264" y="1691"/>
                </a:cubicBezTo>
                <a:cubicBezTo>
                  <a:pt x="283" y="1650"/>
                  <a:pt x="325" y="1621"/>
                  <a:pt x="373" y="1621"/>
                </a:cubicBezTo>
                <a:close/>
                <a:moveTo>
                  <a:pt x="373" y="1571"/>
                </a:moveTo>
                <a:cubicBezTo>
                  <a:pt x="302" y="1571"/>
                  <a:pt x="240" y="1615"/>
                  <a:pt x="215" y="1677"/>
                </a:cubicBezTo>
                <a:cubicBezTo>
                  <a:pt x="223" y="1678"/>
                  <a:pt x="232" y="1680"/>
                  <a:pt x="240" y="1682"/>
                </a:cubicBezTo>
                <a:cubicBezTo>
                  <a:pt x="263" y="1631"/>
                  <a:pt x="314" y="1596"/>
                  <a:pt x="373" y="1596"/>
                </a:cubicBezTo>
                <a:cubicBezTo>
                  <a:pt x="432" y="1596"/>
                  <a:pt x="484" y="1631"/>
                  <a:pt x="506" y="1682"/>
                </a:cubicBezTo>
                <a:cubicBezTo>
                  <a:pt x="515" y="1680"/>
                  <a:pt x="523" y="1678"/>
                  <a:pt x="531" y="1677"/>
                </a:cubicBezTo>
                <a:cubicBezTo>
                  <a:pt x="506" y="1615"/>
                  <a:pt x="445" y="1571"/>
                  <a:pt x="373" y="1571"/>
                </a:cubicBezTo>
                <a:close/>
                <a:moveTo>
                  <a:pt x="186" y="1596"/>
                </a:moveTo>
                <a:cubicBezTo>
                  <a:pt x="198" y="1596"/>
                  <a:pt x="207" y="1605"/>
                  <a:pt x="207" y="1616"/>
                </a:cubicBezTo>
                <a:cubicBezTo>
                  <a:pt x="207" y="1617"/>
                  <a:pt x="207" y="1617"/>
                  <a:pt x="207" y="1617"/>
                </a:cubicBezTo>
                <a:cubicBezTo>
                  <a:pt x="166" y="1617"/>
                  <a:pt x="166" y="1617"/>
                  <a:pt x="166" y="1617"/>
                </a:cubicBezTo>
                <a:cubicBezTo>
                  <a:pt x="166" y="1617"/>
                  <a:pt x="166" y="1617"/>
                  <a:pt x="166" y="1616"/>
                </a:cubicBezTo>
                <a:cubicBezTo>
                  <a:pt x="166" y="1605"/>
                  <a:pt x="175" y="1596"/>
                  <a:pt x="186" y="1596"/>
                </a:cubicBezTo>
                <a:close/>
                <a:moveTo>
                  <a:pt x="186" y="1546"/>
                </a:moveTo>
                <a:cubicBezTo>
                  <a:pt x="217" y="1546"/>
                  <a:pt x="242" y="1565"/>
                  <a:pt x="252" y="1592"/>
                </a:cubicBezTo>
                <a:cubicBezTo>
                  <a:pt x="245" y="1598"/>
                  <a:pt x="238" y="1604"/>
                  <a:pt x="231" y="1611"/>
                </a:cubicBezTo>
                <a:cubicBezTo>
                  <a:pt x="229" y="1589"/>
                  <a:pt x="210" y="1571"/>
                  <a:pt x="186" y="1571"/>
                </a:cubicBezTo>
                <a:cubicBezTo>
                  <a:pt x="163" y="1571"/>
                  <a:pt x="144" y="1589"/>
                  <a:pt x="141" y="1611"/>
                </a:cubicBezTo>
                <a:cubicBezTo>
                  <a:pt x="135" y="1604"/>
                  <a:pt x="128" y="1598"/>
                  <a:pt x="120" y="1592"/>
                </a:cubicBezTo>
                <a:cubicBezTo>
                  <a:pt x="130" y="1565"/>
                  <a:pt x="156" y="1546"/>
                  <a:pt x="186" y="1546"/>
                </a:cubicBezTo>
                <a:close/>
                <a:moveTo>
                  <a:pt x="186" y="1496"/>
                </a:moveTo>
                <a:cubicBezTo>
                  <a:pt x="235" y="1496"/>
                  <a:pt x="277" y="1524"/>
                  <a:pt x="296" y="1565"/>
                </a:cubicBezTo>
                <a:cubicBezTo>
                  <a:pt x="288" y="1569"/>
                  <a:pt x="281" y="1572"/>
                  <a:pt x="273" y="1577"/>
                </a:cubicBezTo>
                <a:cubicBezTo>
                  <a:pt x="258" y="1544"/>
                  <a:pt x="225" y="1521"/>
                  <a:pt x="186" y="1521"/>
                </a:cubicBezTo>
                <a:cubicBezTo>
                  <a:pt x="148" y="1521"/>
                  <a:pt x="114" y="1544"/>
                  <a:pt x="99" y="1577"/>
                </a:cubicBezTo>
                <a:cubicBezTo>
                  <a:pt x="92" y="1573"/>
                  <a:pt x="85" y="1569"/>
                  <a:pt x="77" y="1565"/>
                </a:cubicBezTo>
                <a:cubicBezTo>
                  <a:pt x="96" y="1524"/>
                  <a:pt x="138" y="1496"/>
                  <a:pt x="186" y="1496"/>
                </a:cubicBezTo>
                <a:close/>
                <a:moveTo>
                  <a:pt x="186" y="1445"/>
                </a:moveTo>
                <a:cubicBezTo>
                  <a:pt x="115" y="1445"/>
                  <a:pt x="54" y="1489"/>
                  <a:pt x="28" y="1551"/>
                </a:cubicBezTo>
                <a:cubicBezTo>
                  <a:pt x="37" y="1553"/>
                  <a:pt x="45" y="1554"/>
                  <a:pt x="53" y="1557"/>
                </a:cubicBezTo>
                <a:cubicBezTo>
                  <a:pt x="76" y="1506"/>
                  <a:pt x="127" y="1470"/>
                  <a:pt x="186" y="1470"/>
                </a:cubicBezTo>
                <a:cubicBezTo>
                  <a:pt x="246" y="1470"/>
                  <a:pt x="297" y="1506"/>
                  <a:pt x="320" y="1557"/>
                </a:cubicBezTo>
                <a:cubicBezTo>
                  <a:pt x="328" y="1554"/>
                  <a:pt x="336" y="1553"/>
                  <a:pt x="345" y="1551"/>
                </a:cubicBezTo>
                <a:cubicBezTo>
                  <a:pt x="319" y="1489"/>
                  <a:pt x="258" y="1445"/>
                  <a:pt x="186" y="1445"/>
                </a:cubicBezTo>
                <a:close/>
                <a:moveTo>
                  <a:pt x="0" y="1473"/>
                </a:moveTo>
                <a:cubicBezTo>
                  <a:pt x="0" y="1473"/>
                  <a:pt x="0" y="1473"/>
                  <a:pt x="0" y="1473"/>
                </a:cubicBezTo>
                <a:cubicBezTo>
                  <a:pt x="0" y="1494"/>
                  <a:pt x="0" y="1494"/>
                  <a:pt x="0" y="1494"/>
                </a:cubicBezTo>
                <a:cubicBezTo>
                  <a:pt x="20" y="1494"/>
                  <a:pt x="20" y="1494"/>
                  <a:pt x="20" y="1494"/>
                </a:cubicBezTo>
                <a:cubicBezTo>
                  <a:pt x="21" y="1493"/>
                  <a:pt x="21" y="1493"/>
                  <a:pt x="21" y="1493"/>
                </a:cubicBezTo>
                <a:cubicBezTo>
                  <a:pt x="21" y="1482"/>
                  <a:pt x="11" y="1473"/>
                  <a:pt x="0" y="1473"/>
                </a:cubicBezTo>
                <a:close/>
                <a:moveTo>
                  <a:pt x="0" y="1422"/>
                </a:moveTo>
                <a:cubicBezTo>
                  <a:pt x="30" y="1422"/>
                  <a:pt x="56" y="1441"/>
                  <a:pt x="66" y="1468"/>
                </a:cubicBezTo>
                <a:cubicBezTo>
                  <a:pt x="59" y="1474"/>
                  <a:pt x="52" y="1481"/>
                  <a:pt x="45" y="1488"/>
                </a:cubicBezTo>
                <a:cubicBezTo>
                  <a:pt x="43" y="1465"/>
                  <a:pt x="23" y="1448"/>
                  <a:pt x="0" y="1448"/>
                </a:cubicBezTo>
                <a:cubicBezTo>
                  <a:pt x="0" y="1448"/>
                  <a:pt x="0" y="1448"/>
                  <a:pt x="0" y="1448"/>
                </a:cubicBezTo>
                <a:cubicBezTo>
                  <a:pt x="0" y="1422"/>
                  <a:pt x="0" y="1422"/>
                  <a:pt x="0" y="1422"/>
                </a:cubicBezTo>
                <a:cubicBezTo>
                  <a:pt x="0" y="1422"/>
                  <a:pt x="0" y="1422"/>
                  <a:pt x="0" y="1422"/>
                </a:cubicBezTo>
                <a:close/>
                <a:moveTo>
                  <a:pt x="0" y="1372"/>
                </a:moveTo>
                <a:cubicBezTo>
                  <a:pt x="49" y="1372"/>
                  <a:pt x="90" y="1401"/>
                  <a:pt x="110" y="1442"/>
                </a:cubicBezTo>
                <a:cubicBezTo>
                  <a:pt x="102" y="1445"/>
                  <a:pt x="95" y="1449"/>
                  <a:pt x="87" y="1453"/>
                </a:cubicBezTo>
                <a:cubicBezTo>
                  <a:pt x="72" y="1420"/>
                  <a:pt x="39" y="1397"/>
                  <a:pt x="0" y="1397"/>
                </a:cubicBezTo>
                <a:cubicBezTo>
                  <a:pt x="0" y="1397"/>
                  <a:pt x="0" y="1397"/>
                  <a:pt x="0" y="1397"/>
                </a:cubicBezTo>
                <a:cubicBezTo>
                  <a:pt x="0" y="1372"/>
                  <a:pt x="0" y="1372"/>
                  <a:pt x="0" y="1372"/>
                </a:cubicBezTo>
                <a:cubicBezTo>
                  <a:pt x="0" y="1372"/>
                  <a:pt x="0" y="1372"/>
                  <a:pt x="0" y="1372"/>
                </a:cubicBezTo>
                <a:close/>
                <a:moveTo>
                  <a:pt x="0" y="1322"/>
                </a:moveTo>
                <a:cubicBezTo>
                  <a:pt x="0" y="1322"/>
                  <a:pt x="0" y="1322"/>
                  <a:pt x="0" y="1322"/>
                </a:cubicBezTo>
                <a:cubicBezTo>
                  <a:pt x="0" y="1347"/>
                  <a:pt x="0" y="1347"/>
                  <a:pt x="0" y="1347"/>
                </a:cubicBezTo>
                <a:cubicBezTo>
                  <a:pt x="0" y="1347"/>
                  <a:pt x="0" y="1347"/>
                  <a:pt x="0" y="1347"/>
                </a:cubicBezTo>
                <a:cubicBezTo>
                  <a:pt x="60" y="1347"/>
                  <a:pt x="111" y="1382"/>
                  <a:pt x="134" y="1433"/>
                </a:cubicBezTo>
                <a:cubicBezTo>
                  <a:pt x="142" y="1431"/>
                  <a:pt x="150" y="1429"/>
                  <a:pt x="159" y="1428"/>
                </a:cubicBezTo>
                <a:cubicBezTo>
                  <a:pt x="133" y="1366"/>
                  <a:pt x="72" y="1322"/>
                  <a:pt x="0" y="1322"/>
                </a:cubicBezTo>
                <a:close/>
                <a:moveTo>
                  <a:pt x="373" y="1473"/>
                </a:moveTo>
                <a:cubicBezTo>
                  <a:pt x="384" y="1473"/>
                  <a:pt x="393" y="1482"/>
                  <a:pt x="393" y="1493"/>
                </a:cubicBezTo>
                <a:cubicBezTo>
                  <a:pt x="393" y="1493"/>
                  <a:pt x="393" y="1493"/>
                  <a:pt x="393" y="1494"/>
                </a:cubicBezTo>
                <a:cubicBezTo>
                  <a:pt x="353" y="1494"/>
                  <a:pt x="353" y="1494"/>
                  <a:pt x="353" y="1494"/>
                </a:cubicBezTo>
                <a:cubicBezTo>
                  <a:pt x="353" y="1493"/>
                  <a:pt x="353" y="1493"/>
                  <a:pt x="353" y="1493"/>
                </a:cubicBezTo>
                <a:cubicBezTo>
                  <a:pt x="353" y="1482"/>
                  <a:pt x="362" y="1473"/>
                  <a:pt x="373" y="1473"/>
                </a:cubicBezTo>
                <a:close/>
                <a:moveTo>
                  <a:pt x="373" y="1422"/>
                </a:moveTo>
                <a:cubicBezTo>
                  <a:pt x="403" y="1422"/>
                  <a:pt x="429" y="1441"/>
                  <a:pt x="439" y="1468"/>
                </a:cubicBezTo>
                <a:cubicBezTo>
                  <a:pt x="432" y="1474"/>
                  <a:pt x="425" y="1481"/>
                  <a:pt x="418" y="1488"/>
                </a:cubicBezTo>
                <a:cubicBezTo>
                  <a:pt x="415" y="1465"/>
                  <a:pt x="396" y="1448"/>
                  <a:pt x="373" y="1448"/>
                </a:cubicBezTo>
                <a:cubicBezTo>
                  <a:pt x="350" y="1448"/>
                  <a:pt x="331" y="1465"/>
                  <a:pt x="328" y="1488"/>
                </a:cubicBezTo>
                <a:cubicBezTo>
                  <a:pt x="322" y="1481"/>
                  <a:pt x="315" y="1474"/>
                  <a:pt x="307" y="1468"/>
                </a:cubicBezTo>
                <a:cubicBezTo>
                  <a:pt x="317" y="1441"/>
                  <a:pt x="343" y="1422"/>
                  <a:pt x="373" y="1422"/>
                </a:cubicBezTo>
                <a:close/>
                <a:moveTo>
                  <a:pt x="373" y="1372"/>
                </a:moveTo>
                <a:cubicBezTo>
                  <a:pt x="422" y="1372"/>
                  <a:pt x="463" y="1401"/>
                  <a:pt x="483" y="1442"/>
                </a:cubicBezTo>
                <a:cubicBezTo>
                  <a:pt x="475" y="1445"/>
                  <a:pt x="467" y="1449"/>
                  <a:pt x="460" y="1453"/>
                </a:cubicBezTo>
                <a:cubicBezTo>
                  <a:pt x="445" y="1420"/>
                  <a:pt x="412" y="1397"/>
                  <a:pt x="373" y="1397"/>
                </a:cubicBezTo>
                <a:cubicBezTo>
                  <a:pt x="334" y="1397"/>
                  <a:pt x="301" y="1420"/>
                  <a:pt x="286" y="1453"/>
                </a:cubicBezTo>
                <a:cubicBezTo>
                  <a:pt x="279" y="1449"/>
                  <a:pt x="271" y="1445"/>
                  <a:pt x="264" y="1442"/>
                </a:cubicBezTo>
                <a:cubicBezTo>
                  <a:pt x="283" y="1401"/>
                  <a:pt x="325" y="1372"/>
                  <a:pt x="373" y="1372"/>
                </a:cubicBezTo>
                <a:close/>
                <a:moveTo>
                  <a:pt x="373" y="1322"/>
                </a:moveTo>
                <a:cubicBezTo>
                  <a:pt x="302" y="1322"/>
                  <a:pt x="240" y="1366"/>
                  <a:pt x="215" y="1428"/>
                </a:cubicBezTo>
                <a:cubicBezTo>
                  <a:pt x="223" y="1429"/>
                  <a:pt x="232" y="1431"/>
                  <a:pt x="240" y="1433"/>
                </a:cubicBezTo>
                <a:cubicBezTo>
                  <a:pt x="263" y="1382"/>
                  <a:pt x="314" y="1347"/>
                  <a:pt x="373" y="1347"/>
                </a:cubicBezTo>
                <a:cubicBezTo>
                  <a:pt x="432" y="1347"/>
                  <a:pt x="484" y="1382"/>
                  <a:pt x="506" y="1433"/>
                </a:cubicBezTo>
                <a:cubicBezTo>
                  <a:pt x="515" y="1431"/>
                  <a:pt x="523" y="1429"/>
                  <a:pt x="531" y="1428"/>
                </a:cubicBezTo>
                <a:cubicBezTo>
                  <a:pt x="506" y="1366"/>
                  <a:pt x="445" y="1322"/>
                  <a:pt x="373" y="1322"/>
                </a:cubicBezTo>
                <a:close/>
                <a:moveTo>
                  <a:pt x="186" y="1347"/>
                </a:moveTo>
                <a:cubicBezTo>
                  <a:pt x="198" y="1347"/>
                  <a:pt x="207" y="1356"/>
                  <a:pt x="207" y="1367"/>
                </a:cubicBezTo>
                <a:cubicBezTo>
                  <a:pt x="207" y="1368"/>
                  <a:pt x="207" y="1368"/>
                  <a:pt x="207" y="1368"/>
                </a:cubicBezTo>
                <a:cubicBezTo>
                  <a:pt x="166" y="1368"/>
                  <a:pt x="166" y="1368"/>
                  <a:pt x="166" y="1368"/>
                </a:cubicBezTo>
                <a:cubicBezTo>
                  <a:pt x="166" y="1368"/>
                  <a:pt x="166" y="1368"/>
                  <a:pt x="166" y="1367"/>
                </a:cubicBezTo>
                <a:cubicBezTo>
                  <a:pt x="166" y="1356"/>
                  <a:pt x="175" y="1347"/>
                  <a:pt x="186" y="1347"/>
                </a:cubicBezTo>
                <a:close/>
                <a:moveTo>
                  <a:pt x="186" y="1297"/>
                </a:moveTo>
                <a:cubicBezTo>
                  <a:pt x="217" y="1297"/>
                  <a:pt x="242" y="1316"/>
                  <a:pt x="252" y="1343"/>
                </a:cubicBezTo>
                <a:cubicBezTo>
                  <a:pt x="245" y="1349"/>
                  <a:pt x="238" y="1355"/>
                  <a:pt x="231" y="1362"/>
                </a:cubicBezTo>
                <a:cubicBezTo>
                  <a:pt x="229" y="1340"/>
                  <a:pt x="210" y="1322"/>
                  <a:pt x="186" y="1322"/>
                </a:cubicBezTo>
                <a:cubicBezTo>
                  <a:pt x="163" y="1322"/>
                  <a:pt x="144" y="1340"/>
                  <a:pt x="141" y="1362"/>
                </a:cubicBezTo>
                <a:cubicBezTo>
                  <a:pt x="135" y="1355"/>
                  <a:pt x="128" y="1349"/>
                  <a:pt x="120" y="1343"/>
                </a:cubicBezTo>
                <a:cubicBezTo>
                  <a:pt x="130" y="1316"/>
                  <a:pt x="156" y="1297"/>
                  <a:pt x="186" y="1297"/>
                </a:cubicBezTo>
                <a:close/>
                <a:moveTo>
                  <a:pt x="186" y="1247"/>
                </a:moveTo>
                <a:cubicBezTo>
                  <a:pt x="235" y="1247"/>
                  <a:pt x="277" y="1275"/>
                  <a:pt x="296" y="1316"/>
                </a:cubicBezTo>
                <a:cubicBezTo>
                  <a:pt x="288" y="1320"/>
                  <a:pt x="281" y="1324"/>
                  <a:pt x="273" y="1328"/>
                </a:cubicBezTo>
                <a:cubicBezTo>
                  <a:pt x="258" y="1295"/>
                  <a:pt x="225" y="1272"/>
                  <a:pt x="186" y="1272"/>
                </a:cubicBezTo>
                <a:cubicBezTo>
                  <a:pt x="148" y="1272"/>
                  <a:pt x="114" y="1295"/>
                  <a:pt x="99" y="1328"/>
                </a:cubicBezTo>
                <a:cubicBezTo>
                  <a:pt x="92" y="1324"/>
                  <a:pt x="85" y="1320"/>
                  <a:pt x="77" y="1316"/>
                </a:cubicBezTo>
                <a:cubicBezTo>
                  <a:pt x="96" y="1275"/>
                  <a:pt x="138" y="1247"/>
                  <a:pt x="186" y="1247"/>
                </a:cubicBezTo>
                <a:close/>
                <a:moveTo>
                  <a:pt x="186" y="1196"/>
                </a:moveTo>
                <a:cubicBezTo>
                  <a:pt x="115" y="1196"/>
                  <a:pt x="54" y="1240"/>
                  <a:pt x="28" y="1302"/>
                </a:cubicBezTo>
                <a:cubicBezTo>
                  <a:pt x="37" y="1304"/>
                  <a:pt x="45" y="1305"/>
                  <a:pt x="53" y="1308"/>
                </a:cubicBezTo>
                <a:cubicBezTo>
                  <a:pt x="76" y="1257"/>
                  <a:pt x="127" y="1221"/>
                  <a:pt x="186" y="1221"/>
                </a:cubicBezTo>
                <a:cubicBezTo>
                  <a:pt x="246" y="1221"/>
                  <a:pt x="297" y="1257"/>
                  <a:pt x="320" y="1308"/>
                </a:cubicBezTo>
                <a:cubicBezTo>
                  <a:pt x="328" y="1305"/>
                  <a:pt x="336" y="1304"/>
                  <a:pt x="345" y="1302"/>
                </a:cubicBezTo>
                <a:cubicBezTo>
                  <a:pt x="319" y="1240"/>
                  <a:pt x="258" y="1196"/>
                  <a:pt x="186" y="1196"/>
                </a:cubicBezTo>
                <a:close/>
                <a:moveTo>
                  <a:pt x="0" y="1224"/>
                </a:moveTo>
                <a:cubicBezTo>
                  <a:pt x="0" y="1224"/>
                  <a:pt x="0" y="1224"/>
                  <a:pt x="0" y="1224"/>
                </a:cubicBezTo>
                <a:cubicBezTo>
                  <a:pt x="0" y="1245"/>
                  <a:pt x="0" y="1245"/>
                  <a:pt x="0" y="1245"/>
                </a:cubicBezTo>
                <a:cubicBezTo>
                  <a:pt x="20" y="1245"/>
                  <a:pt x="20" y="1245"/>
                  <a:pt x="20" y="1245"/>
                </a:cubicBezTo>
                <a:cubicBezTo>
                  <a:pt x="21" y="1244"/>
                  <a:pt x="21" y="1244"/>
                  <a:pt x="21" y="1244"/>
                </a:cubicBezTo>
                <a:cubicBezTo>
                  <a:pt x="21" y="1233"/>
                  <a:pt x="11" y="1224"/>
                  <a:pt x="0" y="1224"/>
                </a:cubicBezTo>
                <a:close/>
                <a:moveTo>
                  <a:pt x="0" y="1173"/>
                </a:moveTo>
                <a:cubicBezTo>
                  <a:pt x="30" y="1173"/>
                  <a:pt x="56" y="1192"/>
                  <a:pt x="66" y="1219"/>
                </a:cubicBezTo>
                <a:cubicBezTo>
                  <a:pt x="59" y="1225"/>
                  <a:pt x="52" y="1232"/>
                  <a:pt x="45" y="1239"/>
                </a:cubicBezTo>
                <a:cubicBezTo>
                  <a:pt x="43" y="1216"/>
                  <a:pt x="23" y="1199"/>
                  <a:pt x="0" y="1199"/>
                </a:cubicBezTo>
                <a:cubicBezTo>
                  <a:pt x="0" y="1199"/>
                  <a:pt x="0" y="1199"/>
                  <a:pt x="0" y="1199"/>
                </a:cubicBezTo>
                <a:cubicBezTo>
                  <a:pt x="0" y="1173"/>
                  <a:pt x="0" y="1173"/>
                  <a:pt x="0" y="1173"/>
                </a:cubicBezTo>
                <a:cubicBezTo>
                  <a:pt x="0" y="1173"/>
                  <a:pt x="0" y="1173"/>
                  <a:pt x="0" y="1173"/>
                </a:cubicBezTo>
                <a:close/>
                <a:moveTo>
                  <a:pt x="0" y="1123"/>
                </a:moveTo>
                <a:cubicBezTo>
                  <a:pt x="49" y="1123"/>
                  <a:pt x="90" y="1152"/>
                  <a:pt x="110" y="1193"/>
                </a:cubicBezTo>
                <a:cubicBezTo>
                  <a:pt x="102" y="1196"/>
                  <a:pt x="95" y="1200"/>
                  <a:pt x="87" y="1204"/>
                </a:cubicBezTo>
                <a:cubicBezTo>
                  <a:pt x="72" y="1171"/>
                  <a:pt x="39" y="1148"/>
                  <a:pt x="0" y="1148"/>
                </a:cubicBezTo>
                <a:cubicBezTo>
                  <a:pt x="0" y="1148"/>
                  <a:pt x="0" y="1148"/>
                  <a:pt x="0" y="1148"/>
                </a:cubicBezTo>
                <a:cubicBezTo>
                  <a:pt x="0" y="1123"/>
                  <a:pt x="0" y="1123"/>
                  <a:pt x="0" y="1123"/>
                </a:cubicBezTo>
                <a:cubicBezTo>
                  <a:pt x="0" y="1123"/>
                  <a:pt x="0" y="1123"/>
                  <a:pt x="0" y="1123"/>
                </a:cubicBezTo>
                <a:close/>
                <a:moveTo>
                  <a:pt x="0" y="1073"/>
                </a:moveTo>
                <a:cubicBezTo>
                  <a:pt x="0" y="1073"/>
                  <a:pt x="0" y="1073"/>
                  <a:pt x="0" y="1073"/>
                </a:cubicBezTo>
                <a:cubicBezTo>
                  <a:pt x="0" y="1098"/>
                  <a:pt x="0" y="1098"/>
                  <a:pt x="0" y="1098"/>
                </a:cubicBezTo>
                <a:cubicBezTo>
                  <a:pt x="0" y="1098"/>
                  <a:pt x="0" y="1098"/>
                  <a:pt x="0" y="1098"/>
                </a:cubicBezTo>
                <a:cubicBezTo>
                  <a:pt x="60" y="1098"/>
                  <a:pt x="111" y="1133"/>
                  <a:pt x="134" y="1184"/>
                </a:cubicBezTo>
                <a:cubicBezTo>
                  <a:pt x="142" y="1182"/>
                  <a:pt x="150" y="1180"/>
                  <a:pt x="159" y="1179"/>
                </a:cubicBezTo>
                <a:cubicBezTo>
                  <a:pt x="133" y="1117"/>
                  <a:pt x="72" y="1073"/>
                  <a:pt x="0" y="1073"/>
                </a:cubicBezTo>
                <a:close/>
                <a:moveTo>
                  <a:pt x="373" y="1224"/>
                </a:moveTo>
                <a:cubicBezTo>
                  <a:pt x="384" y="1224"/>
                  <a:pt x="393" y="1233"/>
                  <a:pt x="393" y="1244"/>
                </a:cubicBezTo>
                <a:cubicBezTo>
                  <a:pt x="393" y="1244"/>
                  <a:pt x="393" y="1244"/>
                  <a:pt x="393" y="1245"/>
                </a:cubicBezTo>
                <a:cubicBezTo>
                  <a:pt x="353" y="1245"/>
                  <a:pt x="353" y="1245"/>
                  <a:pt x="353" y="1245"/>
                </a:cubicBezTo>
                <a:cubicBezTo>
                  <a:pt x="353" y="1244"/>
                  <a:pt x="353" y="1244"/>
                  <a:pt x="353" y="1244"/>
                </a:cubicBezTo>
                <a:cubicBezTo>
                  <a:pt x="353" y="1233"/>
                  <a:pt x="362" y="1224"/>
                  <a:pt x="373" y="1224"/>
                </a:cubicBezTo>
                <a:close/>
                <a:moveTo>
                  <a:pt x="373" y="1173"/>
                </a:moveTo>
                <a:cubicBezTo>
                  <a:pt x="403" y="1173"/>
                  <a:pt x="429" y="1192"/>
                  <a:pt x="439" y="1219"/>
                </a:cubicBezTo>
                <a:cubicBezTo>
                  <a:pt x="432" y="1225"/>
                  <a:pt x="425" y="1232"/>
                  <a:pt x="418" y="1239"/>
                </a:cubicBezTo>
                <a:cubicBezTo>
                  <a:pt x="415" y="1216"/>
                  <a:pt x="396" y="1199"/>
                  <a:pt x="373" y="1199"/>
                </a:cubicBezTo>
                <a:cubicBezTo>
                  <a:pt x="350" y="1199"/>
                  <a:pt x="331" y="1216"/>
                  <a:pt x="328" y="1239"/>
                </a:cubicBezTo>
                <a:cubicBezTo>
                  <a:pt x="322" y="1232"/>
                  <a:pt x="315" y="1225"/>
                  <a:pt x="307" y="1219"/>
                </a:cubicBezTo>
                <a:cubicBezTo>
                  <a:pt x="317" y="1192"/>
                  <a:pt x="343" y="1173"/>
                  <a:pt x="373" y="1173"/>
                </a:cubicBezTo>
                <a:close/>
                <a:moveTo>
                  <a:pt x="373" y="1123"/>
                </a:moveTo>
                <a:cubicBezTo>
                  <a:pt x="422" y="1123"/>
                  <a:pt x="463" y="1152"/>
                  <a:pt x="483" y="1193"/>
                </a:cubicBezTo>
                <a:cubicBezTo>
                  <a:pt x="475" y="1196"/>
                  <a:pt x="467" y="1200"/>
                  <a:pt x="460" y="1204"/>
                </a:cubicBezTo>
                <a:cubicBezTo>
                  <a:pt x="445" y="1171"/>
                  <a:pt x="412" y="1148"/>
                  <a:pt x="373" y="1148"/>
                </a:cubicBezTo>
                <a:cubicBezTo>
                  <a:pt x="334" y="1148"/>
                  <a:pt x="301" y="1171"/>
                  <a:pt x="286" y="1204"/>
                </a:cubicBezTo>
                <a:cubicBezTo>
                  <a:pt x="279" y="1200"/>
                  <a:pt x="271" y="1196"/>
                  <a:pt x="264" y="1193"/>
                </a:cubicBezTo>
                <a:cubicBezTo>
                  <a:pt x="283" y="1152"/>
                  <a:pt x="325" y="1123"/>
                  <a:pt x="373" y="1123"/>
                </a:cubicBezTo>
                <a:close/>
                <a:moveTo>
                  <a:pt x="373" y="1073"/>
                </a:moveTo>
                <a:cubicBezTo>
                  <a:pt x="302" y="1073"/>
                  <a:pt x="240" y="1117"/>
                  <a:pt x="215" y="1179"/>
                </a:cubicBezTo>
                <a:cubicBezTo>
                  <a:pt x="223" y="1180"/>
                  <a:pt x="232" y="1182"/>
                  <a:pt x="240" y="1184"/>
                </a:cubicBezTo>
                <a:cubicBezTo>
                  <a:pt x="263" y="1133"/>
                  <a:pt x="314" y="1098"/>
                  <a:pt x="373" y="1098"/>
                </a:cubicBezTo>
                <a:cubicBezTo>
                  <a:pt x="432" y="1098"/>
                  <a:pt x="484" y="1133"/>
                  <a:pt x="506" y="1184"/>
                </a:cubicBezTo>
                <a:cubicBezTo>
                  <a:pt x="515" y="1182"/>
                  <a:pt x="523" y="1180"/>
                  <a:pt x="531" y="1179"/>
                </a:cubicBezTo>
                <a:cubicBezTo>
                  <a:pt x="506" y="1117"/>
                  <a:pt x="445" y="1073"/>
                  <a:pt x="373" y="1073"/>
                </a:cubicBezTo>
                <a:close/>
                <a:moveTo>
                  <a:pt x="186" y="1098"/>
                </a:moveTo>
                <a:cubicBezTo>
                  <a:pt x="198" y="1098"/>
                  <a:pt x="207" y="1107"/>
                  <a:pt x="207" y="1119"/>
                </a:cubicBezTo>
                <a:cubicBezTo>
                  <a:pt x="207" y="1119"/>
                  <a:pt x="207" y="1119"/>
                  <a:pt x="207" y="1119"/>
                </a:cubicBezTo>
                <a:cubicBezTo>
                  <a:pt x="166" y="1119"/>
                  <a:pt x="166" y="1119"/>
                  <a:pt x="166" y="1119"/>
                </a:cubicBezTo>
                <a:cubicBezTo>
                  <a:pt x="166" y="1119"/>
                  <a:pt x="166" y="1119"/>
                  <a:pt x="166" y="1119"/>
                </a:cubicBezTo>
                <a:cubicBezTo>
                  <a:pt x="166" y="1107"/>
                  <a:pt x="175" y="1098"/>
                  <a:pt x="186" y="1098"/>
                </a:cubicBezTo>
                <a:close/>
                <a:moveTo>
                  <a:pt x="186" y="1048"/>
                </a:moveTo>
                <a:cubicBezTo>
                  <a:pt x="217" y="1048"/>
                  <a:pt x="242" y="1067"/>
                  <a:pt x="252" y="1094"/>
                </a:cubicBezTo>
                <a:cubicBezTo>
                  <a:pt x="245" y="1100"/>
                  <a:pt x="238" y="1106"/>
                  <a:pt x="231" y="1113"/>
                </a:cubicBezTo>
                <a:cubicBezTo>
                  <a:pt x="229" y="1091"/>
                  <a:pt x="210" y="1073"/>
                  <a:pt x="186" y="1073"/>
                </a:cubicBezTo>
                <a:cubicBezTo>
                  <a:pt x="163" y="1073"/>
                  <a:pt x="144" y="1091"/>
                  <a:pt x="141" y="1113"/>
                </a:cubicBezTo>
                <a:cubicBezTo>
                  <a:pt x="135" y="1106"/>
                  <a:pt x="128" y="1100"/>
                  <a:pt x="120" y="1094"/>
                </a:cubicBezTo>
                <a:cubicBezTo>
                  <a:pt x="130" y="1067"/>
                  <a:pt x="156" y="1048"/>
                  <a:pt x="186" y="1048"/>
                </a:cubicBezTo>
                <a:close/>
                <a:moveTo>
                  <a:pt x="186" y="998"/>
                </a:moveTo>
                <a:cubicBezTo>
                  <a:pt x="235" y="998"/>
                  <a:pt x="277" y="1026"/>
                  <a:pt x="296" y="1067"/>
                </a:cubicBezTo>
                <a:cubicBezTo>
                  <a:pt x="288" y="1071"/>
                  <a:pt x="281" y="1075"/>
                  <a:pt x="273" y="1079"/>
                </a:cubicBezTo>
                <a:cubicBezTo>
                  <a:pt x="258" y="1046"/>
                  <a:pt x="225" y="1023"/>
                  <a:pt x="186" y="1023"/>
                </a:cubicBezTo>
                <a:cubicBezTo>
                  <a:pt x="148" y="1023"/>
                  <a:pt x="114" y="1046"/>
                  <a:pt x="99" y="1079"/>
                </a:cubicBezTo>
                <a:cubicBezTo>
                  <a:pt x="92" y="1075"/>
                  <a:pt x="85" y="1071"/>
                  <a:pt x="77" y="1067"/>
                </a:cubicBezTo>
                <a:cubicBezTo>
                  <a:pt x="96" y="1026"/>
                  <a:pt x="138" y="998"/>
                  <a:pt x="186" y="998"/>
                </a:cubicBezTo>
                <a:close/>
                <a:moveTo>
                  <a:pt x="186" y="947"/>
                </a:moveTo>
                <a:cubicBezTo>
                  <a:pt x="115" y="947"/>
                  <a:pt x="54" y="991"/>
                  <a:pt x="28" y="1053"/>
                </a:cubicBezTo>
                <a:cubicBezTo>
                  <a:pt x="37" y="1055"/>
                  <a:pt x="45" y="1056"/>
                  <a:pt x="53" y="1059"/>
                </a:cubicBezTo>
                <a:cubicBezTo>
                  <a:pt x="76" y="1008"/>
                  <a:pt x="127" y="972"/>
                  <a:pt x="186" y="972"/>
                </a:cubicBezTo>
                <a:cubicBezTo>
                  <a:pt x="246" y="972"/>
                  <a:pt x="297" y="1008"/>
                  <a:pt x="320" y="1059"/>
                </a:cubicBezTo>
                <a:cubicBezTo>
                  <a:pt x="328" y="1056"/>
                  <a:pt x="336" y="1055"/>
                  <a:pt x="345" y="1053"/>
                </a:cubicBezTo>
                <a:cubicBezTo>
                  <a:pt x="319" y="991"/>
                  <a:pt x="258" y="947"/>
                  <a:pt x="186" y="947"/>
                </a:cubicBezTo>
                <a:close/>
                <a:moveTo>
                  <a:pt x="0" y="975"/>
                </a:moveTo>
                <a:cubicBezTo>
                  <a:pt x="0" y="975"/>
                  <a:pt x="0" y="975"/>
                  <a:pt x="0" y="975"/>
                </a:cubicBezTo>
                <a:cubicBezTo>
                  <a:pt x="0" y="996"/>
                  <a:pt x="0" y="996"/>
                  <a:pt x="0" y="996"/>
                </a:cubicBezTo>
                <a:cubicBezTo>
                  <a:pt x="20" y="996"/>
                  <a:pt x="20" y="996"/>
                  <a:pt x="20" y="996"/>
                </a:cubicBezTo>
                <a:cubicBezTo>
                  <a:pt x="21" y="996"/>
                  <a:pt x="21" y="995"/>
                  <a:pt x="21" y="995"/>
                </a:cubicBezTo>
                <a:cubicBezTo>
                  <a:pt x="21" y="984"/>
                  <a:pt x="11" y="975"/>
                  <a:pt x="0" y="975"/>
                </a:cubicBezTo>
                <a:close/>
                <a:moveTo>
                  <a:pt x="0" y="924"/>
                </a:moveTo>
                <a:cubicBezTo>
                  <a:pt x="30" y="924"/>
                  <a:pt x="56" y="943"/>
                  <a:pt x="66" y="970"/>
                </a:cubicBezTo>
                <a:cubicBezTo>
                  <a:pt x="59" y="976"/>
                  <a:pt x="52" y="983"/>
                  <a:pt x="45" y="990"/>
                </a:cubicBezTo>
                <a:cubicBezTo>
                  <a:pt x="43" y="967"/>
                  <a:pt x="23" y="950"/>
                  <a:pt x="0" y="950"/>
                </a:cubicBezTo>
                <a:cubicBezTo>
                  <a:pt x="0" y="950"/>
                  <a:pt x="0" y="950"/>
                  <a:pt x="0" y="950"/>
                </a:cubicBezTo>
                <a:cubicBezTo>
                  <a:pt x="0" y="924"/>
                  <a:pt x="0" y="924"/>
                  <a:pt x="0" y="924"/>
                </a:cubicBezTo>
                <a:cubicBezTo>
                  <a:pt x="0" y="924"/>
                  <a:pt x="0" y="924"/>
                  <a:pt x="0" y="924"/>
                </a:cubicBezTo>
                <a:close/>
                <a:moveTo>
                  <a:pt x="0" y="874"/>
                </a:moveTo>
                <a:cubicBezTo>
                  <a:pt x="49" y="874"/>
                  <a:pt x="90" y="903"/>
                  <a:pt x="110" y="944"/>
                </a:cubicBezTo>
                <a:cubicBezTo>
                  <a:pt x="102" y="947"/>
                  <a:pt x="95" y="951"/>
                  <a:pt x="87" y="955"/>
                </a:cubicBezTo>
                <a:cubicBezTo>
                  <a:pt x="72" y="922"/>
                  <a:pt x="39" y="899"/>
                  <a:pt x="0" y="899"/>
                </a:cubicBezTo>
                <a:cubicBezTo>
                  <a:pt x="0" y="899"/>
                  <a:pt x="0" y="899"/>
                  <a:pt x="0" y="899"/>
                </a:cubicBezTo>
                <a:cubicBezTo>
                  <a:pt x="0" y="874"/>
                  <a:pt x="0" y="874"/>
                  <a:pt x="0" y="874"/>
                </a:cubicBezTo>
                <a:cubicBezTo>
                  <a:pt x="0" y="874"/>
                  <a:pt x="0" y="874"/>
                  <a:pt x="0" y="874"/>
                </a:cubicBezTo>
                <a:close/>
                <a:moveTo>
                  <a:pt x="0" y="824"/>
                </a:moveTo>
                <a:cubicBezTo>
                  <a:pt x="0" y="824"/>
                  <a:pt x="0" y="824"/>
                  <a:pt x="0" y="824"/>
                </a:cubicBezTo>
                <a:cubicBezTo>
                  <a:pt x="0" y="849"/>
                  <a:pt x="0" y="849"/>
                  <a:pt x="0" y="849"/>
                </a:cubicBezTo>
                <a:cubicBezTo>
                  <a:pt x="0" y="849"/>
                  <a:pt x="0" y="849"/>
                  <a:pt x="0" y="849"/>
                </a:cubicBezTo>
                <a:cubicBezTo>
                  <a:pt x="60" y="849"/>
                  <a:pt x="111" y="884"/>
                  <a:pt x="134" y="935"/>
                </a:cubicBezTo>
                <a:cubicBezTo>
                  <a:pt x="142" y="933"/>
                  <a:pt x="150" y="931"/>
                  <a:pt x="159" y="930"/>
                </a:cubicBezTo>
                <a:cubicBezTo>
                  <a:pt x="133" y="868"/>
                  <a:pt x="72" y="824"/>
                  <a:pt x="0" y="824"/>
                </a:cubicBezTo>
                <a:close/>
                <a:moveTo>
                  <a:pt x="373" y="975"/>
                </a:moveTo>
                <a:cubicBezTo>
                  <a:pt x="384" y="975"/>
                  <a:pt x="393" y="984"/>
                  <a:pt x="393" y="995"/>
                </a:cubicBezTo>
                <a:cubicBezTo>
                  <a:pt x="393" y="995"/>
                  <a:pt x="393" y="996"/>
                  <a:pt x="393" y="996"/>
                </a:cubicBezTo>
                <a:cubicBezTo>
                  <a:pt x="353" y="996"/>
                  <a:pt x="353" y="996"/>
                  <a:pt x="353" y="996"/>
                </a:cubicBezTo>
                <a:cubicBezTo>
                  <a:pt x="353" y="996"/>
                  <a:pt x="353" y="995"/>
                  <a:pt x="353" y="995"/>
                </a:cubicBezTo>
                <a:cubicBezTo>
                  <a:pt x="353" y="984"/>
                  <a:pt x="362" y="975"/>
                  <a:pt x="373" y="975"/>
                </a:cubicBezTo>
                <a:close/>
                <a:moveTo>
                  <a:pt x="373" y="924"/>
                </a:moveTo>
                <a:cubicBezTo>
                  <a:pt x="403" y="924"/>
                  <a:pt x="429" y="943"/>
                  <a:pt x="439" y="970"/>
                </a:cubicBezTo>
                <a:cubicBezTo>
                  <a:pt x="432" y="976"/>
                  <a:pt x="425" y="983"/>
                  <a:pt x="418" y="990"/>
                </a:cubicBezTo>
                <a:cubicBezTo>
                  <a:pt x="415" y="967"/>
                  <a:pt x="396" y="950"/>
                  <a:pt x="373" y="950"/>
                </a:cubicBezTo>
                <a:cubicBezTo>
                  <a:pt x="350" y="950"/>
                  <a:pt x="331" y="967"/>
                  <a:pt x="328" y="990"/>
                </a:cubicBezTo>
                <a:cubicBezTo>
                  <a:pt x="322" y="983"/>
                  <a:pt x="315" y="976"/>
                  <a:pt x="307" y="970"/>
                </a:cubicBezTo>
                <a:cubicBezTo>
                  <a:pt x="317" y="943"/>
                  <a:pt x="343" y="924"/>
                  <a:pt x="373" y="924"/>
                </a:cubicBezTo>
                <a:close/>
                <a:moveTo>
                  <a:pt x="373" y="874"/>
                </a:moveTo>
                <a:cubicBezTo>
                  <a:pt x="422" y="874"/>
                  <a:pt x="463" y="903"/>
                  <a:pt x="483" y="944"/>
                </a:cubicBezTo>
                <a:cubicBezTo>
                  <a:pt x="475" y="947"/>
                  <a:pt x="467" y="951"/>
                  <a:pt x="460" y="955"/>
                </a:cubicBezTo>
                <a:cubicBezTo>
                  <a:pt x="445" y="922"/>
                  <a:pt x="412" y="899"/>
                  <a:pt x="373" y="899"/>
                </a:cubicBezTo>
                <a:cubicBezTo>
                  <a:pt x="334" y="899"/>
                  <a:pt x="301" y="922"/>
                  <a:pt x="286" y="955"/>
                </a:cubicBezTo>
                <a:cubicBezTo>
                  <a:pt x="279" y="951"/>
                  <a:pt x="271" y="947"/>
                  <a:pt x="264" y="944"/>
                </a:cubicBezTo>
                <a:cubicBezTo>
                  <a:pt x="283" y="903"/>
                  <a:pt x="325" y="874"/>
                  <a:pt x="373" y="874"/>
                </a:cubicBezTo>
                <a:close/>
                <a:moveTo>
                  <a:pt x="373" y="824"/>
                </a:moveTo>
                <a:cubicBezTo>
                  <a:pt x="302" y="824"/>
                  <a:pt x="240" y="868"/>
                  <a:pt x="215" y="930"/>
                </a:cubicBezTo>
                <a:cubicBezTo>
                  <a:pt x="223" y="931"/>
                  <a:pt x="232" y="933"/>
                  <a:pt x="240" y="935"/>
                </a:cubicBezTo>
                <a:cubicBezTo>
                  <a:pt x="263" y="884"/>
                  <a:pt x="314" y="849"/>
                  <a:pt x="373" y="849"/>
                </a:cubicBezTo>
                <a:cubicBezTo>
                  <a:pt x="432" y="849"/>
                  <a:pt x="484" y="884"/>
                  <a:pt x="506" y="935"/>
                </a:cubicBezTo>
                <a:cubicBezTo>
                  <a:pt x="515" y="933"/>
                  <a:pt x="523" y="931"/>
                  <a:pt x="531" y="930"/>
                </a:cubicBezTo>
                <a:cubicBezTo>
                  <a:pt x="506" y="868"/>
                  <a:pt x="445" y="824"/>
                  <a:pt x="373" y="824"/>
                </a:cubicBezTo>
                <a:close/>
                <a:moveTo>
                  <a:pt x="186" y="849"/>
                </a:moveTo>
                <a:cubicBezTo>
                  <a:pt x="198" y="849"/>
                  <a:pt x="207" y="858"/>
                  <a:pt x="207" y="870"/>
                </a:cubicBezTo>
                <a:cubicBezTo>
                  <a:pt x="207" y="870"/>
                  <a:pt x="207" y="870"/>
                  <a:pt x="207" y="870"/>
                </a:cubicBezTo>
                <a:cubicBezTo>
                  <a:pt x="166" y="870"/>
                  <a:pt x="166" y="870"/>
                  <a:pt x="166" y="870"/>
                </a:cubicBezTo>
                <a:cubicBezTo>
                  <a:pt x="166" y="870"/>
                  <a:pt x="166" y="870"/>
                  <a:pt x="166" y="870"/>
                </a:cubicBezTo>
                <a:cubicBezTo>
                  <a:pt x="166" y="858"/>
                  <a:pt x="175" y="849"/>
                  <a:pt x="186" y="849"/>
                </a:cubicBezTo>
                <a:close/>
                <a:moveTo>
                  <a:pt x="186" y="799"/>
                </a:moveTo>
                <a:cubicBezTo>
                  <a:pt x="217" y="799"/>
                  <a:pt x="242" y="818"/>
                  <a:pt x="252" y="845"/>
                </a:cubicBezTo>
                <a:cubicBezTo>
                  <a:pt x="245" y="851"/>
                  <a:pt x="238" y="857"/>
                  <a:pt x="231" y="864"/>
                </a:cubicBezTo>
                <a:cubicBezTo>
                  <a:pt x="229" y="842"/>
                  <a:pt x="210" y="824"/>
                  <a:pt x="186" y="824"/>
                </a:cubicBezTo>
                <a:cubicBezTo>
                  <a:pt x="163" y="824"/>
                  <a:pt x="144" y="842"/>
                  <a:pt x="141" y="864"/>
                </a:cubicBezTo>
                <a:cubicBezTo>
                  <a:pt x="135" y="857"/>
                  <a:pt x="128" y="851"/>
                  <a:pt x="120" y="845"/>
                </a:cubicBezTo>
                <a:cubicBezTo>
                  <a:pt x="130" y="818"/>
                  <a:pt x="156" y="799"/>
                  <a:pt x="186" y="799"/>
                </a:cubicBezTo>
                <a:close/>
                <a:moveTo>
                  <a:pt x="186" y="749"/>
                </a:moveTo>
                <a:cubicBezTo>
                  <a:pt x="235" y="749"/>
                  <a:pt x="277" y="777"/>
                  <a:pt x="296" y="818"/>
                </a:cubicBezTo>
                <a:cubicBezTo>
                  <a:pt x="288" y="822"/>
                  <a:pt x="281" y="826"/>
                  <a:pt x="273" y="830"/>
                </a:cubicBezTo>
                <a:cubicBezTo>
                  <a:pt x="258" y="797"/>
                  <a:pt x="225" y="774"/>
                  <a:pt x="186" y="774"/>
                </a:cubicBezTo>
                <a:cubicBezTo>
                  <a:pt x="148" y="774"/>
                  <a:pt x="114" y="797"/>
                  <a:pt x="99" y="830"/>
                </a:cubicBezTo>
                <a:cubicBezTo>
                  <a:pt x="92" y="826"/>
                  <a:pt x="85" y="822"/>
                  <a:pt x="77" y="818"/>
                </a:cubicBezTo>
                <a:cubicBezTo>
                  <a:pt x="96" y="777"/>
                  <a:pt x="138" y="749"/>
                  <a:pt x="186" y="749"/>
                </a:cubicBezTo>
                <a:close/>
                <a:moveTo>
                  <a:pt x="186" y="698"/>
                </a:moveTo>
                <a:cubicBezTo>
                  <a:pt x="115" y="698"/>
                  <a:pt x="54" y="742"/>
                  <a:pt x="28" y="804"/>
                </a:cubicBezTo>
                <a:cubicBezTo>
                  <a:pt x="37" y="806"/>
                  <a:pt x="45" y="807"/>
                  <a:pt x="53" y="810"/>
                </a:cubicBezTo>
                <a:cubicBezTo>
                  <a:pt x="76" y="759"/>
                  <a:pt x="127" y="723"/>
                  <a:pt x="186" y="723"/>
                </a:cubicBezTo>
                <a:cubicBezTo>
                  <a:pt x="246" y="723"/>
                  <a:pt x="297" y="759"/>
                  <a:pt x="320" y="810"/>
                </a:cubicBezTo>
                <a:cubicBezTo>
                  <a:pt x="328" y="807"/>
                  <a:pt x="336" y="806"/>
                  <a:pt x="345" y="804"/>
                </a:cubicBezTo>
                <a:cubicBezTo>
                  <a:pt x="319" y="742"/>
                  <a:pt x="258" y="698"/>
                  <a:pt x="186" y="698"/>
                </a:cubicBezTo>
                <a:close/>
                <a:moveTo>
                  <a:pt x="0" y="726"/>
                </a:moveTo>
                <a:cubicBezTo>
                  <a:pt x="0" y="726"/>
                  <a:pt x="0" y="726"/>
                  <a:pt x="0" y="726"/>
                </a:cubicBezTo>
                <a:cubicBezTo>
                  <a:pt x="0" y="747"/>
                  <a:pt x="0" y="747"/>
                  <a:pt x="0" y="747"/>
                </a:cubicBezTo>
                <a:cubicBezTo>
                  <a:pt x="20" y="747"/>
                  <a:pt x="20" y="747"/>
                  <a:pt x="20" y="747"/>
                </a:cubicBezTo>
                <a:cubicBezTo>
                  <a:pt x="21" y="747"/>
                  <a:pt x="21" y="746"/>
                  <a:pt x="21" y="746"/>
                </a:cubicBezTo>
                <a:cubicBezTo>
                  <a:pt x="21" y="735"/>
                  <a:pt x="11" y="726"/>
                  <a:pt x="0" y="726"/>
                </a:cubicBezTo>
                <a:close/>
                <a:moveTo>
                  <a:pt x="0" y="675"/>
                </a:moveTo>
                <a:cubicBezTo>
                  <a:pt x="30" y="675"/>
                  <a:pt x="56" y="694"/>
                  <a:pt x="66" y="721"/>
                </a:cubicBezTo>
                <a:cubicBezTo>
                  <a:pt x="59" y="727"/>
                  <a:pt x="52" y="734"/>
                  <a:pt x="45" y="741"/>
                </a:cubicBezTo>
                <a:cubicBezTo>
                  <a:pt x="43" y="718"/>
                  <a:pt x="23" y="701"/>
                  <a:pt x="0" y="701"/>
                </a:cubicBezTo>
                <a:cubicBezTo>
                  <a:pt x="0" y="701"/>
                  <a:pt x="0" y="701"/>
                  <a:pt x="0" y="701"/>
                </a:cubicBezTo>
                <a:cubicBezTo>
                  <a:pt x="0" y="675"/>
                  <a:pt x="0" y="675"/>
                  <a:pt x="0" y="675"/>
                </a:cubicBezTo>
                <a:cubicBezTo>
                  <a:pt x="0" y="675"/>
                  <a:pt x="0" y="675"/>
                  <a:pt x="0" y="675"/>
                </a:cubicBezTo>
                <a:close/>
                <a:moveTo>
                  <a:pt x="0" y="625"/>
                </a:moveTo>
                <a:cubicBezTo>
                  <a:pt x="49" y="625"/>
                  <a:pt x="90" y="654"/>
                  <a:pt x="110" y="695"/>
                </a:cubicBezTo>
                <a:cubicBezTo>
                  <a:pt x="102" y="698"/>
                  <a:pt x="95" y="702"/>
                  <a:pt x="87" y="706"/>
                </a:cubicBezTo>
                <a:cubicBezTo>
                  <a:pt x="72" y="673"/>
                  <a:pt x="39" y="650"/>
                  <a:pt x="0" y="650"/>
                </a:cubicBezTo>
                <a:cubicBezTo>
                  <a:pt x="0" y="650"/>
                  <a:pt x="0" y="650"/>
                  <a:pt x="0" y="650"/>
                </a:cubicBezTo>
                <a:cubicBezTo>
                  <a:pt x="0" y="625"/>
                  <a:pt x="0" y="625"/>
                  <a:pt x="0" y="625"/>
                </a:cubicBezTo>
                <a:cubicBezTo>
                  <a:pt x="0" y="625"/>
                  <a:pt x="0" y="625"/>
                  <a:pt x="0" y="625"/>
                </a:cubicBezTo>
                <a:close/>
                <a:moveTo>
                  <a:pt x="0" y="575"/>
                </a:moveTo>
                <a:cubicBezTo>
                  <a:pt x="0" y="575"/>
                  <a:pt x="0" y="575"/>
                  <a:pt x="0" y="575"/>
                </a:cubicBezTo>
                <a:cubicBezTo>
                  <a:pt x="0" y="600"/>
                  <a:pt x="0" y="600"/>
                  <a:pt x="0" y="600"/>
                </a:cubicBezTo>
                <a:cubicBezTo>
                  <a:pt x="0" y="600"/>
                  <a:pt x="0" y="600"/>
                  <a:pt x="0" y="600"/>
                </a:cubicBezTo>
                <a:cubicBezTo>
                  <a:pt x="60" y="600"/>
                  <a:pt x="111" y="635"/>
                  <a:pt x="134" y="686"/>
                </a:cubicBezTo>
                <a:cubicBezTo>
                  <a:pt x="142" y="684"/>
                  <a:pt x="150" y="682"/>
                  <a:pt x="159" y="681"/>
                </a:cubicBezTo>
                <a:cubicBezTo>
                  <a:pt x="133" y="619"/>
                  <a:pt x="72" y="575"/>
                  <a:pt x="0" y="575"/>
                </a:cubicBezTo>
                <a:close/>
                <a:moveTo>
                  <a:pt x="373" y="726"/>
                </a:moveTo>
                <a:cubicBezTo>
                  <a:pt x="384" y="726"/>
                  <a:pt x="393" y="735"/>
                  <a:pt x="393" y="746"/>
                </a:cubicBezTo>
                <a:cubicBezTo>
                  <a:pt x="393" y="746"/>
                  <a:pt x="393" y="747"/>
                  <a:pt x="393" y="747"/>
                </a:cubicBezTo>
                <a:cubicBezTo>
                  <a:pt x="353" y="747"/>
                  <a:pt x="353" y="747"/>
                  <a:pt x="353" y="747"/>
                </a:cubicBezTo>
                <a:cubicBezTo>
                  <a:pt x="353" y="747"/>
                  <a:pt x="353" y="746"/>
                  <a:pt x="353" y="746"/>
                </a:cubicBezTo>
                <a:cubicBezTo>
                  <a:pt x="353" y="735"/>
                  <a:pt x="362" y="726"/>
                  <a:pt x="373" y="726"/>
                </a:cubicBezTo>
                <a:close/>
                <a:moveTo>
                  <a:pt x="373" y="675"/>
                </a:moveTo>
                <a:cubicBezTo>
                  <a:pt x="403" y="675"/>
                  <a:pt x="429" y="694"/>
                  <a:pt x="439" y="721"/>
                </a:cubicBezTo>
                <a:cubicBezTo>
                  <a:pt x="432" y="727"/>
                  <a:pt x="425" y="734"/>
                  <a:pt x="418" y="741"/>
                </a:cubicBezTo>
                <a:cubicBezTo>
                  <a:pt x="415" y="718"/>
                  <a:pt x="396" y="701"/>
                  <a:pt x="373" y="701"/>
                </a:cubicBezTo>
                <a:cubicBezTo>
                  <a:pt x="350" y="701"/>
                  <a:pt x="331" y="718"/>
                  <a:pt x="328" y="741"/>
                </a:cubicBezTo>
                <a:cubicBezTo>
                  <a:pt x="322" y="734"/>
                  <a:pt x="315" y="727"/>
                  <a:pt x="307" y="721"/>
                </a:cubicBezTo>
                <a:cubicBezTo>
                  <a:pt x="317" y="694"/>
                  <a:pt x="343" y="675"/>
                  <a:pt x="373" y="675"/>
                </a:cubicBezTo>
                <a:close/>
                <a:moveTo>
                  <a:pt x="373" y="625"/>
                </a:moveTo>
                <a:cubicBezTo>
                  <a:pt x="422" y="625"/>
                  <a:pt x="463" y="654"/>
                  <a:pt x="483" y="695"/>
                </a:cubicBezTo>
                <a:cubicBezTo>
                  <a:pt x="475" y="698"/>
                  <a:pt x="467" y="702"/>
                  <a:pt x="460" y="706"/>
                </a:cubicBezTo>
                <a:cubicBezTo>
                  <a:pt x="445" y="673"/>
                  <a:pt x="412" y="650"/>
                  <a:pt x="373" y="650"/>
                </a:cubicBezTo>
                <a:cubicBezTo>
                  <a:pt x="334" y="650"/>
                  <a:pt x="301" y="673"/>
                  <a:pt x="286" y="706"/>
                </a:cubicBezTo>
                <a:cubicBezTo>
                  <a:pt x="279" y="702"/>
                  <a:pt x="271" y="698"/>
                  <a:pt x="264" y="695"/>
                </a:cubicBezTo>
                <a:cubicBezTo>
                  <a:pt x="283" y="654"/>
                  <a:pt x="325" y="625"/>
                  <a:pt x="373" y="625"/>
                </a:cubicBezTo>
                <a:close/>
                <a:moveTo>
                  <a:pt x="373" y="575"/>
                </a:moveTo>
                <a:cubicBezTo>
                  <a:pt x="302" y="575"/>
                  <a:pt x="240" y="619"/>
                  <a:pt x="215" y="681"/>
                </a:cubicBezTo>
                <a:cubicBezTo>
                  <a:pt x="223" y="682"/>
                  <a:pt x="232" y="684"/>
                  <a:pt x="240" y="686"/>
                </a:cubicBezTo>
                <a:cubicBezTo>
                  <a:pt x="263" y="635"/>
                  <a:pt x="314" y="600"/>
                  <a:pt x="373" y="600"/>
                </a:cubicBezTo>
                <a:cubicBezTo>
                  <a:pt x="432" y="600"/>
                  <a:pt x="484" y="635"/>
                  <a:pt x="506" y="686"/>
                </a:cubicBezTo>
                <a:cubicBezTo>
                  <a:pt x="515" y="684"/>
                  <a:pt x="523" y="682"/>
                  <a:pt x="531" y="681"/>
                </a:cubicBezTo>
                <a:cubicBezTo>
                  <a:pt x="506" y="619"/>
                  <a:pt x="445" y="575"/>
                  <a:pt x="373" y="575"/>
                </a:cubicBezTo>
                <a:close/>
                <a:moveTo>
                  <a:pt x="186" y="600"/>
                </a:moveTo>
                <a:cubicBezTo>
                  <a:pt x="198" y="600"/>
                  <a:pt x="207" y="609"/>
                  <a:pt x="207" y="621"/>
                </a:cubicBezTo>
                <a:cubicBezTo>
                  <a:pt x="207" y="621"/>
                  <a:pt x="207" y="621"/>
                  <a:pt x="207" y="621"/>
                </a:cubicBezTo>
                <a:cubicBezTo>
                  <a:pt x="166" y="621"/>
                  <a:pt x="166" y="621"/>
                  <a:pt x="166" y="621"/>
                </a:cubicBezTo>
                <a:cubicBezTo>
                  <a:pt x="166" y="621"/>
                  <a:pt x="166" y="621"/>
                  <a:pt x="166" y="621"/>
                </a:cubicBezTo>
                <a:cubicBezTo>
                  <a:pt x="166" y="609"/>
                  <a:pt x="175" y="600"/>
                  <a:pt x="186" y="600"/>
                </a:cubicBezTo>
                <a:close/>
                <a:moveTo>
                  <a:pt x="186" y="550"/>
                </a:moveTo>
                <a:cubicBezTo>
                  <a:pt x="217" y="550"/>
                  <a:pt x="242" y="569"/>
                  <a:pt x="252" y="596"/>
                </a:cubicBezTo>
                <a:cubicBezTo>
                  <a:pt x="245" y="602"/>
                  <a:pt x="238" y="608"/>
                  <a:pt x="231" y="615"/>
                </a:cubicBezTo>
                <a:cubicBezTo>
                  <a:pt x="229" y="593"/>
                  <a:pt x="210" y="575"/>
                  <a:pt x="186" y="575"/>
                </a:cubicBezTo>
                <a:cubicBezTo>
                  <a:pt x="163" y="575"/>
                  <a:pt x="144" y="593"/>
                  <a:pt x="141" y="615"/>
                </a:cubicBezTo>
                <a:cubicBezTo>
                  <a:pt x="135" y="608"/>
                  <a:pt x="128" y="602"/>
                  <a:pt x="120" y="596"/>
                </a:cubicBezTo>
                <a:cubicBezTo>
                  <a:pt x="130" y="569"/>
                  <a:pt x="156" y="550"/>
                  <a:pt x="186" y="550"/>
                </a:cubicBezTo>
                <a:close/>
                <a:moveTo>
                  <a:pt x="186" y="500"/>
                </a:moveTo>
                <a:cubicBezTo>
                  <a:pt x="235" y="500"/>
                  <a:pt x="277" y="528"/>
                  <a:pt x="296" y="569"/>
                </a:cubicBezTo>
                <a:cubicBezTo>
                  <a:pt x="288" y="573"/>
                  <a:pt x="281" y="577"/>
                  <a:pt x="273" y="581"/>
                </a:cubicBezTo>
                <a:cubicBezTo>
                  <a:pt x="258" y="548"/>
                  <a:pt x="225" y="525"/>
                  <a:pt x="186" y="525"/>
                </a:cubicBezTo>
                <a:cubicBezTo>
                  <a:pt x="148" y="525"/>
                  <a:pt x="114" y="548"/>
                  <a:pt x="99" y="581"/>
                </a:cubicBezTo>
                <a:cubicBezTo>
                  <a:pt x="92" y="577"/>
                  <a:pt x="85" y="573"/>
                  <a:pt x="77" y="569"/>
                </a:cubicBezTo>
                <a:cubicBezTo>
                  <a:pt x="96" y="528"/>
                  <a:pt x="138" y="500"/>
                  <a:pt x="186" y="500"/>
                </a:cubicBezTo>
                <a:close/>
                <a:moveTo>
                  <a:pt x="186" y="449"/>
                </a:moveTo>
                <a:cubicBezTo>
                  <a:pt x="115" y="449"/>
                  <a:pt x="54" y="493"/>
                  <a:pt x="28" y="555"/>
                </a:cubicBezTo>
                <a:cubicBezTo>
                  <a:pt x="37" y="557"/>
                  <a:pt x="45" y="558"/>
                  <a:pt x="53" y="561"/>
                </a:cubicBezTo>
                <a:cubicBezTo>
                  <a:pt x="76" y="510"/>
                  <a:pt x="127" y="475"/>
                  <a:pt x="186" y="475"/>
                </a:cubicBezTo>
                <a:cubicBezTo>
                  <a:pt x="246" y="475"/>
                  <a:pt x="297" y="510"/>
                  <a:pt x="320" y="561"/>
                </a:cubicBezTo>
                <a:cubicBezTo>
                  <a:pt x="328" y="558"/>
                  <a:pt x="336" y="557"/>
                  <a:pt x="345" y="555"/>
                </a:cubicBezTo>
                <a:cubicBezTo>
                  <a:pt x="319" y="493"/>
                  <a:pt x="258" y="449"/>
                  <a:pt x="186" y="449"/>
                </a:cubicBezTo>
                <a:close/>
                <a:moveTo>
                  <a:pt x="0" y="477"/>
                </a:moveTo>
                <a:cubicBezTo>
                  <a:pt x="0" y="477"/>
                  <a:pt x="0" y="477"/>
                  <a:pt x="0" y="477"/>
                </a:cubicBezTo>
                <a:cubicBezTo>
                  <a:pt x="0" y="498"/>
                  <a:pt x="0" y="498"/>
                  <a:pt x="0" y="498"/>
                </a:cubicBezTo>
                <a:cubicBezTo>
                  <a:pt x="20" y="498"/>
                  <a:pt x="20" y="498"/>
                  <a:pt x="20" y="498"/>
                </a:cubicBezTo>
                <a:cubicBezTo>
                  <a:pt x="21" y="498"/>
                  <a:pt x="21" y="497"/>
                  <a:pt x="21" y="497"/>
                </a:cubicBezTo>
                <a:cubicBezTo>
                  <a:pt x="21" y="486"/>
                  <a:pt x="11" y="477"/>
                  <a:pt x="0" y="477"/>
                </a:cubicBezTo>
                <a:close/>
                <a:moveTo>
                  <a:pt x="0" y="427"/>
                </a:moveTo>
                <a:cubicBezTo>
                  <a:pt x="30" y="427"/>
                  <a:pt x="56" y="445"/>
                  <a:pt x="66" y="472"/>
                </a:cubicBezTo>
                <a:cubicBezTo>
                  <a:pt x="59" y="478"/>
                  <a:pt x="52" y="485"/>
                  <a:pt x="45" y="492"/>
                </a:cubicBezTo>
                <a:cubicBezTo>
                  <a:pt x="43" y="469"/>
                  <a:pt x="23" y="452"/>
                  <a:pt x="0" y="452"/>
                </a:cubicBezTo>
                <a:cubicBezTo>
                  <a:pt x="0" y="452"/>
                  <a:pt x="0" y="452"/>
                  <a:pt x="0" y="452"/>
                </a:cubicBezTo>
                <a:cubicBezTo>
                  <a:pt x="0" y="427"/>
                  <a:pt x="0" y="427"/>
                  <a:pt x="0" y="427"/>
                </a:cubicBezTo>
                <a:cubicBezTo>
                  <a:pt x="0" y="427"/>
                  <a:pt x="0" y="427"/>
                  <a:pt x="0" y="427"/>
                </a:cubicBezTo>
                <a:close/>
                <a:moveTo>
                  <a:pt x="0" y="376"/>
                </a:moveTo>
                <a:cubicBezTo>
                  <a:pt x="49" y="376"/>
                  <a:pt x="90" y="405"/>
                  <a:pt x="110" y="446"/>
                </a:cubicBezTo>
                <a:cubicBezTo>
                  <a:pt x="102" y="449"/>
                  <a:pt x="95" y="453"/>
                  <a:pt x="87" y="457"/>
                </a:cubicBezTo>
                <a:cubicBezTo>
                  <a:pt x="72" y="424"/>
                  <a:pt x="39" y="401"/>
                  <a:pt x="0" y="401"/>
                </a:cubicBezTo>
                <a:cubicBezTo>
                  <a:pt x="0" y="401"/>
                  <a:pt x="0" y="401"/>
                  <a:pt x="0" y="401"/>
                </a:cubicBezTo>
                <a:cubicBezTo>
                  <a:pt x="0" y="376"/>
                  <a:pt x="0" y="376"/>
                  <a:pt x="0" y="376"/>
                </a:cubicBezTo>
                <a:cubicBezTo>
                  <a:pt x="0" y="376"/>
                  <a:pt x="0" y="376"/>
                  <a:pt x="0" y="376"/>
                </a:cubicBezTo>
                <a:close/>
                <a:moveTo>
                  <a:pt x="0" y="326"/>
                </a:moveTo>
                <a:cubicBezTo>
                  <a:pt x="0" y="326"/>
                  <a:pt x="0" y="326"/>
                  <a:pt x="0" y="326"/>
                </a:cubicBezTo>
                <a:cubicBezTo>
                  <a:pt x="0" y="351"/>
                  <a:pt x="0" y="351"/>
                  <a:pt x="0" y="351"/>
                </a:cubicBezTo>
                <a:cubicBezTo>
                  <a:pt x="0" y="351"/>
                  <a:pt x="0" y="351"/>
                  <a:pt x="0" y="351"/>
                </a:cubicBezTo>
                <a:cubicBezTo>
                  <a:pt x="60" y="351"/>
                  <a:pt x="111" y="386"/>
                  <a:pt x="134" y="437"/>
                </a:cubicBezTo>
                <a:cubicBezTo>
                  <a:pt x="142" y="435"/>
                  <a:pt x="150" y="433"/>
                  <a:pt x="159" y="432"/>
                </a:cubicBezTo>
                <a:cubicBezTo>
                  <a:pt x="133" y="370"/>
                  <a:pt x="72" y="326"/>
                  <a:pt x="0" y="326"/>
                </a:cubicBezTo>
                <a:close/>
                <a:moveTo>
                  <a:pt x="373" y="477"/>
                </a:moveTo>
                <a:cubicBezTo>
                  <a:pt x="384" y="477"/>
                  <a:pt x="393" y="486"/>
                  <a:pt x="393" y="497"/>
                </a:cubicBezTo>
                <a:cubicBezTo>
                  <a:pt x="393" y="497"/>
                  <a:pt x="393" y="498"/>
                  <a:pt x="393" y="498"/>
                </a:cubicBezTo>
                <a:cubicBezTo>
                  <a:pt x="353" y="498"/>
                  <a:pt x="353" y="498"/>
                  <a:pt x="353" y="498"/>
                </a:cubicBezTo>
                <a:cubicBezTo>
                  <a:pt x="353" y="498"/>
                  <a:pt x="353" y="497"/>
                  <a:pt x="353" y="497"/>
                </a:cubicBezTo>
                <a:cubicBezTo>
                  <a:pt x="353" y="486"/>
                  <a:pt x="362" y="477"/>
                  <a:pt x="373" y="477"/>
                </a:cubicBezTo>
                <a:close/>
                <a:moveTo>
                  <a:pt x="373" y="427"/>
                </a:moveTo>
                <a:cubicBezTo>
                  <a:pt x="403" y="427"/>
                  <a:pt x="429" y="445"/>
                  <a:pt x="439" y="472"/>
                </a:cubicBezTo>
                <a:cubicBezTo>
                  <a:pt x="432" y="478"/>
                  <a:pt x="425" y="485"/>
                  <a:pt x="418" y="492"/>
                </a:cubicBezTo>
                <a:cubicBezTo>
                  <a:pt x="415" y="469"/>
                  <a:pt x="396" y="452"/>
                  <a:pt x="373" y="452"/>
                </a:cubicBezTo>
                <a:cubicBezTo>
                  <a:pt x="350" y="452"/>
                  <a:pt x="331" y="469"/>
                  <a:pt x="328" y="492"/>
                </a:cubicBezTo>
                <a:cubicBezTo>
                  <a:pt x="322" y="485"/>
                  <a:pt x="315" y="478"/>
                  <a:pt x="307" y="472"/>
                </a:cubicBezTo>
                <a:cubicBezTo>
                  <a:pt x="317" y="445"/>
                  <a:pt x="343" y="427"/>
                  <a:pt x="373" y="427"/>
                </a:cubicBezTo>
                <a:close/>
                <a:moveTo>
                  <a:pt x="373" y="376"/>
                </a:moveTo>
                <a:cubicBezTo>
                  <a:pt x="422" y="376"/>
                  <a:pt x="463" y="405"/>
                  <a:pt x="483" y="446"/>
                </a:cubicBezTo>
                <a:cubicBezTo>
                  <a:pt x="475" y="449"/>
                  <a:pt x="467" y="453"/>
                  <a:pt x="460" y="457"/>
                </a:cubicBezTo>
                <a:cubicBezTo>
                  <a:pt x="445" y="424"/>
                  <a:pt x="412" y="401"/>
                  <a:pt x="373" y="401"/>
                </a:cubicBezTo>
                <a:cubicBezTo>
                  <a:pt x="334" y="401"/>
                  <a:pt x="301" y="424"/>
                  <a:pt x="286" y="457"/>
                </a:cubicBezTo>
                <a:cubicBezTo>
                  <a:pt x="279" y="453"/>
                  <a:pt x="271" y="449"/>
                  <a:pt x="264" y="446"/>
                </a:cubicBezTo>
                <a:cubicBezTo>
                  <a:pt x="283" y="405"/>
                  <a:pt x="325" y="376"/>
                  <a:pt x="373" y="376"/>
                </a:cubicBezTo>
                <a:close/>
                <a:moveTo>
                  <a:pt x="373" y="326"/>
                </a:moveTo>
                <a:cubicBezTo>
                  <a:pt x="302" y="326"/>
                  <a:pt x="240" y="370"/>
                  <a:pt x="215" y="432"/>
                </a:cubicBezTo>
                <a:cubicBezTo>
                  <a:pt x="223" y="433"/>
                  <a:pt x="232" y="435"/>
                  <a:pt x="240" y="437"/>
                </a:cubicBezTo>
                <a:cubicBezTo>
                  <a:pt x="263" y="386"/>
                  <a:pt x="314" y="351"/>
                  <a:pt x="373" y="351"/>
                </a:cubicBezTo>
                <a:cubicBezTo>
                  <a:pt x="432" y="351"/>
                  <a:pt x="484" y="386"/>
                  <a:pt x="506" y="437"/>
                </a:cubicBezTo>
                <a:cubicBezTo>
                  <a:pt x="515" y="435"/>
                  <a:pt x="523" y="433"/>
                  <a:pt x="531" y="432"/>
                </a:cubicBezTo>
                <a:cubicBezTo>
                  <a:pt x="506" y="370"/>
                  <a:pt x="445" y="326"/>
                  <a:pt x="373" y="326"/>
                </a:cubicBezTo>
                <a:close/>
                <a:moveTo>
                  <a:pt x="186" y="351"/>
                </a:moveTo>
                <a:cubicBezTo>
                  <a:pt x="198" y="351"/>
                  <a:pt x="207" y="360"/>
                  <a:pt x="207" y="372"/>
                </a:cubicBezTo>
                <a:cubicBezTo>
                  <a:pt x="207" y="372"/>
                  <a:pt x="207" y="372"/>
                  <a:pt x="207" y="372"/>
                </a:cubicBezTo>
                <a:cubicBezTo>
                  <a:pt x="166" y="372"/>
                  <a:pt x="166" y="372"/>
                  <a:pt x="166" y="372"/>
                </a:cubicBezTo>
                <a:cubicBezTo>
                  <a:pt x="166" y="372"/>
                  <a:pt x="166" y="372"/>
                  <a:pt x="166" y="372"/>
                </a:cubicBezTo>
                <a:cubicBezTo>
                  <a:pt x="166" y="360"/>
                  <a:pt x="175" y="351"/>
                  <a:pt x="186" y="351"/>
                </a:cubicBezTo>
                <a:close/>
                <a:moveTo>
                  <a:pt x="186" y="301"/>
                </a:moveTo>
                <a:cubicBezTo>
                  <a:pt x="217" y="301"/>
                  <a:pt x="242" y="320"/>
                  <a:pt x="252" y="347"/>
                </a:cubicBezTo>
                <a:cubicBezTo>
                  <a:pt x="245" y="353"/>
                  <a:pt x="238" y="359"/>
                  <a:pt x="231" y="366"/>
                </a:cubicBezTo>
                <a:cubicBezTo>
                  <a:pt x="229" y="344"/>
                  <a:pt x="210" y="326"/>
                  <a:pt x="186" y="326"/>
                </a:cubicBezTo>
                <a:cubicBezTo>
                  <a:pt x="163" y="326"/>
                  <a:pt x="144" y="344"/>
                  <a:pt x="141" y="366"/>
                </a:cubicBezTo>
                <a:cubicBezTo>
                  <a:pt x="135" y="359"/>
                  <a:pt x="128" y="353"/>
                  <a:pt x="120" y="347"/>
                </a:cubicBezTo>
                <a:cubicBezTo>
                  <a:pt x="130" y="320"/>
                  <a:pt x="156" y="301"/>
                  <a:pt x="186" y="301"/>
                </a:cubicBezTo>
                <a:close/>
                <a:moveTo>
                  <a:pt x="186" y="251"/>
                </a:moveTo>
                <a:cubicBezTo>
                  <a:pt x="235" y="251"/>
                  <a:pt x="277" y="279"/>
                  <a:pt x="296" y="320"/>
                </a:cubicBezTo>
                <a:cubicBezTo>
                  <a:pt x="288" y="324"/>
                  <a:pt x="281" y="328"/>
                  <a:pt x="273" y="332"/>
                </a:cubicBezTo>
                <a:cubicBezTo>
                  <a:pt x="258" y="299"/>
                  <a:pt x="225" y="276"/>
                  <a:pt x="186" y="276"/>
                </a:cubicBezTo>
                <a:cubicBezTo>
                  <a:pt x="148" y="276"/>
                  <a:pt x="114" y="299"/>
                  <a:pt x="99" y="332"/>
                </a:cubicBezTo>
                <a:cubicBezTo>
                  <a:pt x="92" y="328"/>
                  <a:pt x="85" y="324"/>
                  <a:pt x="77" y="320"/>
                </a:cubicBezTo>
                <a:cubicBezTo>
                  <a:pt x="96" y="279"/>
                  <a:pt x="138" y="251"/>
                  <a:pt x="186" y="251"/>
                </a:cubicBezTo>
                <a:close/>
                <a:moveTo>
                  <a:pt x="186" y="200"/>
                </a:moveTo>
                <a:cubicBezTo>
                  <a:pt x="115" y="200"/>
                  <a:pt x="54" y="244"/>
                  <a:pt x="28" y="306"/>
                </a:cubicBezTo>
                <a:cubicBezTo>
                  <a:pt x="37" y="308"/>
                  <a:pt x="45" y="309"/>
                  <a:pt x="53" y="312"/>
                </a:cubicBezTo>
                <a:cubicBezTo>
                  <a:pt x="76" y="261"/>
                  <a:pt x="127" y="226"/>
                  <a:pt x="186" y="226"/>
                </a:cubicBezTo>
                <a:cubicBezTo>
                  <a:pt x="246" y="226"/>
                  <a:pt x="297" y="261"/>
                  <a:pt x="320" y="312"/>
                </a:cubicBezTo>
                <a:cubicBezTo>
                  <a:pt x="328" y="309"/>
                  <a:pt x="336" y="308"/>
                  <a:pt x="345" y="306"/>
                </a:cubicBezTo>
                <a:cubicBezTo>
                  <a:pt x="319" y="244"/>
                  <a:pt x="258" y="200"/>
                  <a:pt x="186" y="200"/>
                </a:cubicBezTo>
                <a:close/>
                <a:moveTo>
                  <a:pt x="0" y="228"/>
                </a:moveTo>
                <a:cubicBezTo>
                  <a:pt x="0" y="228"/>
                  <a:pt x="0" y="228"/>
                  <a:pt x="0" y="228"/>
                </a:cubicBezTo>
                <a:cubicBezTo>
                  <a:pt x="0" y="249"/>
                  <a:pt x="0" y="249"/>
                  <a:pt x="0" y="249"/>
                </a:cubicBezTo>
                <a:cubicBezTo>
                  <a:pt x="20" y="249"/>
                  <a:pt x="20" y="249"/>
                  <a:pt x="20" y="249"/>
                </a:cubicBezTo>
                <a:cubicBezTo>
                  <a:pt x="21" y="249"/>
                  <a:pt x="21" y="248"/>
                  <a:pt x="21" y="248"/>
                </a:cubicBezTo>
                <a:cubicBezTo>
                  <a:pt x="21" y="237"/>
                  <a:pt x="11" y="228"/>
                  <a:pt x="0" y="228"/>
                </a:cubicBezTo>
                <a:close/>
                <a:moveTo>
                  <a:pt x="0" y="178"/>
                </a:moveTo>
                <a:cubicBezTo>
                  <a:pt x="30" y="178"/>
                  <a:pt x="56" y="196"/>
                  <a:pt x="66" y="223"/>
                </a:cubicBezTo>
                <a:cubicBezTo>
                  <a:pt x="59" y="229"/>
                  <a:pt x="52" y="236"/>
                  <a:pt x="45" y="243"/>
                </a:cubicBezTo>
                <a:cubicBezTo>
                  <a:pt x="43" y="220"/>
                  <a:pt x="23" y="203"/>
                  <a:pt x="0" y="203"/>
                </a:cubicBezTo>
                <a:cubicBezTo>
                  <a:pt x="0" y="203"/>
                  <a:pt x="0" y="203"/>
                  <a:pt x="0" y="203"/>
                </a:cubicBezTo>
                <a:cubicBezTo>
                  <a:pt x="0" y="178"/>
                  <a:pt x="0" y="178"/>
                  <a:pt x="0" y="178"/>
                </a:cubicBezTo>
                <a:cubicBezTo>
                  <a:pt x="0" y="178"/>
                  <a:pt x="0" y="178"/>
                  <a:pt x="0" y="178"/>
                </a:cubicBezTo>
                <a:close/>
                <a:moveTo>
                  <a:pt x="0" y="127"/>
                </a:moveTo>
                <a:cubicBezTo>
                  <a:pt x="49" y="127"/>
                  <a:pt x="90" y="156"/>
                  <a:pt x="110" y="197"/>
                </a:cubicBezTo>
                <a:cubicBezTo>
                  <a:pt x="102" y="200"/>
                  <a:pt x="95" y="204"/>
                  <a:pt x="87" y="208"/>
                </a:cubicBezTo>
                <a:cubicBezTo>
                  <a:pt x="72" y="175"/>
                  <a:pt x="39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27"/>
                  <a:pt x="0" y="127"/>
                  <a:pt x="0" y="127"/>
                </a:cubicBezTo>
                <a:cubicBezTo>
                  <a:pt x="0" y="127"/>
                  <a:pt x="0" y="127"/>
                  <a:pt x="0" y="127"/>
                </a:cubicBezTo>
                <a:close/>
                <a:moveTo>
                  <a:pt x="0" y="77"/>
                </a:moveTo>
                <a:cubicBezTo>
                  <a:pt x="0" y="77"/>
                  <a:pt x="0" y="77"/>
                  <a:pt x="0" y="77"/>
                </a:cubicBezTo>
                <a:cubicBezTo>
                  <a:pt x="0" y="102"/>
                  <a:pt x="0" y="102"/>
                  <a:pt x="0" y="102"/>
                </a:cubicBezTo>
                <a:cubicBezTo>
                  <a:pt x="0" y="102"/>
                  <a:pt x="0" y="102"/>
                  <a:pt x="0" y="102"/>
                </a:cubicBezTo>
                <a:cubicBezTo>
                  <a:pt x="60" y="102"/>
                  <a:pt x="111" y="137"/>
                  <a:pt x="134" y="188"/>
                </a:cubicBezTo>
                <a:cubicBezTo>
                  <a:pt x="142" y="186"/>
                  <a:pt x="150" y="184"/>
                  <a:pt x="159" y="183"/>
                </a:cubicBezTo>
                <a:cubicBezTo>
                  <a:pt x="133" y="121"/>
                  <a:pt x="72" y="77"/>
                  <a:pt x="0" y="77"/>
                </a:cubicBezTo>
                <a:close/>
                <a:moveTo>
                  <a:pt x="373" y="228"/>
                </a:moveTo>
                <a:cubicBezTo>
                  <a:pt x="384" y="228"/>
                  <a:pt x="393" y="237"/>
                  <a:pt x="393" y="248"/>
                </a:cubicBezTo>
                <a:cubicBezTo>
                  <a:pt x="393" y="248"/>
                  <a:pt x="393" y="249"/>
                  <a:pt x="393" y="249"/>
                </a:cubicBezTo>
                <a:cubicBezTo>
                  <a:pt x="353" y="249"/>
                  <a:pt x="353" y="249"/>
                  <a:pt x="353" y="249"/>
                </a:cubicBezTo>
                <a:cubicBezTo>
                  <a:pt x="353" y="249"/>
                  <a:pt x="353" y="248"/>
                  <a:pt x="353" y="248"/>
                </a:cubicBezTo>
                <a:cubicBezTo>
                  <a:pt x="353" y="237"/>
                  <a:pt x="362" y="228"/>
                  <a:pt x="373" y="228"/>
                </a:cubicBezTo>
                <a:close/>
                <a:moveTo>
                  <a:pt x="373" y="178"/>
                </a:moveTo>
                <a:cubicBezTo>
                  <a:pt x="403" y="178"/>
                  <a:pt x="429" y="196"/>
                  <a:pt x="439" y="223"/>
                </a:cubicBezTo>
                <a:cubicBezTo>
                  <a:pt x="432" y="229"/>
                  <a:pt x="425" y="236"/>
                  <a:pt x="418" y="243"/>
                </a:cubicBezTo>
                <a:cubicBezTo>
                  <a:pt x="415" y="220"/>
                  <a:pt x="396" y="203"/>
                  <a:pt x="373" y="203"/>
                </a:cubicBezTo>
                <a:cubicBezTo>
                  <a:pt x="350" y="203"/>
                  <a:pt x="331" y="220"/>
                  <a:pt x="328" y="243"/>
                </a:cubicBezTo>
                <a:cubicBezTo>
                  <a:pt x="322" y="236"/>
                  <a:pt x="315" y="229"/>
                  <a:pt x="307" y="223"/>
                </a:cubicBezTo>
                <a:cubicBezTo>
                  <a:pt x="317" y="196"/>
                  <a:pt x="343" y="178"/>
                  <a:pt x="373" y="178"/>
                </a:cubicBezTo>
                <a:close/>
                <a:moveTo>
                  <a:pt x="373" y="127"/>
                </a:moveTo>
                <a:cubicBezTo>
                  <a:pt x="422" y="127"/>
                  <a:pt x="463" y="156"/>
                  <a:pt x="483" y="197"/>
                </a:cubicBezTo>
                <a:cubicBezTo>
                  <a:pt x="475" y="200"/>
                  <a:pt x="467" y="204"/>
                  <a:pt x="460" y="208"/>
                </a:cubicBezTo>
                <a:cubicBezTo>
                  <a:pt x="445" y="175"/>
                  <a:pt x="412" y="152"/>
                  <a:pt x="373" y="152"/>
                </a:cubicBezTo>
                <a:cubicBezTo>
                  <a:pt x="334" y="152"/>
                  <a:pt x="301" y="175"/>
                  <a:pt x="286" y="208"/>
                </a:cubicBezTo>
                <a:cubicBezTo>
                  <a:pt x="279" y="204"/>
                  <a:pt x="271" y="200"/>
                  <a:pt x="264" y="197"/>
                </a:cubicBezTo>
                <a:cubicBezTo>
                  <a:pt x="283" y="156"/>
                  <a:pt x="325" y="127"/>
                  <a:pt x="373" y="127"/>
                </a:cubicBezTo>
                <a:close/>
                <a:moveTo>
                  <a:pt x="373" y="77"/>
                </a:moveTo>
                <a:cubicBezTo>
                  <a:pt x="302" y="77"/>
                  <a:pt x="240" y="121"/>
                  <a:pt x="215" y="183"/>
                </a:cubicBezTo>
                <a:cubicBezTo>
                  <a:pt x="223" y="184"/>
                  <a:pt x="232" y="186"/>
                  <a:pt x="240" y="188"/>
                </a:cubicBezTo>
                <a:cubicBezTo>
                  <a:pt x="263" y="137"/>
                  <a:pt x="314" y="102"/>
                  <a:pt x="373" y="102"/>
                </a:cubicBezTo>
                <a:cubicBezTo>
                  <a:pt x="432" y="102"/>
                  <a:pt x="484" y="137"/>
                  <a:pt x="506" y="188"/>
                </a:cubicBezTo>
                <a:cubicBezTo>
                  <a:pt x="515" y="186"/>
                  <a:pt x="523" y="184"/>
                  <a:pt x="531" y="183"/>
                </a:cubicBezTo>
                <a:cubicBezTo>
                  <a:pt x="506" y="121"/>
                  <a:pt x="445" y="77"/>
                  <a:pt x="373" y="77"/>
                </a:cubicBezTo>
                <a:close/>
                <a:moveTo>
                  <a:pt x="186" y="102"/>
                </a:moveTo>
                <a:cubicBezTo>
                  <a:pt x="198" y="102"/>
                  <a:pt x="207" y="111"/>
                  <a:pt x="207" y="123"/>
                </a:cubicBezTo>
                <a:cubicBezTo>
                  <a:pt x="207" y="123"/>
                  <a:pt x="207" y="123"/>
                  <a:pt x="207" y="123"/>
                </a:cubicBezTo>
                <a:cubicBezTo>
                  <a:pt x="166" y="123"/>
                  <a:pt x="166" y="123"/>
                  <a:pt x="166" y="123"/>
                </a:cubicBezTo>
                <a:cubicBezTo>
                  <a:pt x="166" y="123"/>
                  <a:pt x="166" y="123"/>
                  <a:pt x="166" y="123"/>
                </a:cubicBezTo>
                <a:cubicBezTo>
                  <a:pt x="166" y="111"/>
                  <a:pt x="175" y="102"/>
                  <a:pt x="186" y="102"/>
                </a:cubicBezTo>
                <a:close/>
                <a:moveTo>
                  <a:pt x="186" y="52"/>
                </a:moveTo>
                <a:cubicBezTo>
                  <a:pt x="217" y="52"/>
                  <a:pt x="242" y="71"/>
                  <a:pt x="252" y="98"/>
                </a:cubicBezTo>
                <a:cubicBezTo>
                  <a:pt x="245" y="104"/>
                  <a:pt x="238" y="110"/>
                  <a:pt x="231" y="117"/>
                </a:cubicBezTo>
                <a:cubicBezTo>
                  <a:pt x="229" y="95"/>
                  <a:pt x="210" y="77"/>
                  <a:pt x="186" y="77"/>
                </a:cubicBezTo>
                <a:cubicBezTo>
                  <a:pt x="163" y="77"/>
                  <a:pt x="144" y="95"/>
                  <a:pt x="141" y="117"/>
                </a:cubicBezTo>
                <a:cubicBezTo>
                  <a:pt x="135" y="110"/>
                  <a:pt x="128" y="104"/>
                  <a:pt x="120" y="98"/>
                </a:cubicBezTo>
                <a:cubicBezTo>
                  <a:pt x="130" y="71"/>
                  <a:pt x="156" y="52"/>
                  <a:pt x="186" y="52"/>
                </a:cubicBezTo>
                <a:close/>
                <a:moveTo>
                  <a:pt x="186" y="2"/>
                </a:moveTo>
                <a:cubicBezTo>
                  <a:pt x="235" y="2"/>
                  <a:pt x="277" y="30"/>
                  <a:pt x="296" y="71"/>
                </a:cubicBezTo>
                <a:cubicBezTo>
                  <a:pt x="288" y="75"/>
                  <a:pt x="281" y="79"/>
                  <a:pt x="273" y="83"/>
                </a:cubicBezTo>
                <a:cubicBezTo>
                  <a:pt x="258" y="50"/>
                  <a:pt x="225" y="27"/>
                  <a:pt x="186" y="27"/>
                </a:cubicBezTo>
                <a:cubicBezTo>
                  <a:pt x="148" y="27"/>
                  <a:pt x="114" y="50"/>
                  <a:pt x="99" y="83"/>
                </a:cubicBezTo>
                <a:cubicBezTo>
                  <a:pt x="92" y="79"/>
                  <a:pt x="85" y="75"/>
                  <a:pt x="77" y="71"/>
                </a:cubicBezTo>
                <a:cubicBezTo>
                  <a:pt x="96" y="30"/>
                  <a:pt x="138" y="2"/>
                  <a:pt x="186" y="2"/>
                </a:cubicBezTo>
                <a:close/>
                <a:moveTo>
                  <a:pt x="306" y="0"/>
                </a:moveTo>
                <a:cubicBezTo>
                  <a:pt x="265" y="0"/>
                  <a:pt x="265" y="0"/>
                  <a:pt x="265" y="0"/>
                </a:cubicBezTo>
                <a:cubicBezTo>
                  <a:pt x="289" y="15"/>
                  <a:pt x="308" y="37"/>
                  <a:pt x="320" y="63"/>
                </a:cubicBezTo>
                <a:cubicBezTo>
                  <a:pt x="328" y="60"/>
                  <a:pt x="336" y="59"/>
                  <a:pt x="345" y="57"/>
                </a:cubicBezTo>
                <a:cubicBezTo>
                  <a:pt x="336" y="36"/>
                  <a:pt x="322" y="16"/>
                  <a:pt x="306" y="0"/>
                </a:cubicBezTo>
                <a:close/>
                <a:moveTo>
                  <a:pt x="107" y="0"/>
                </a:moveTo>
                <a:cubicBezTo>
                  <a:pt x="67" y="0"/>
                  <a:pt x="67" y="0"/>
                  <a:pt x="67" y="0"/>
                </a:cubicBezTo>
                <a:cubicBezTo>
                  <a:pt x="50" y="16"/>
                  <a:pt x="37" y="36"/>
                  <a:pt x="28" y="57"/>
                </a:cubicBezTo>
                <a:cubicBezTo>
                  <a:pt x="37" y="59"/>
                  <a:pt x="45" y="60"/>
                  <a:pt x="53" y="63"/>
                </a:cubicBezTo>
                <a:cubicBezTo>
                  <a:pt x="65" y="37"/>
                  <a:pt x="84" y="15"/>
                  <a:pt x="107" y="0"/>
                </a:cubicBezTo>
                <a:close/>
                <a:moveTo>
                  <a:pt x="2235" y="228"/>
                </a:moveTo>
                <a:cubicBezTo>
                  <a:pt x="2224" y="228"/>
                  <a:pt x="2215" y="237"/>
                  <a:pt x="2215" y="248"/>
                </a:cubicBezTo>
                <a:cubicBezTo>
                  <a:pt x="2215" y="248"/>
                  <a:pt x="2215" y="249"/>
                  <a:pt x="2215" y="249"/>
                </a:cubicBezTo>
                <a:cubicBezTo>
                  <a:pt x="2235" y="249"/>
                  <a:pt x="2235" y="249"/>
                  <a:pt x="2235" y="249"/>
                </a:cubicBezTo>
                <a:cubicBezTo>
                  <a:pt x="2235" y="228"/>
                  <a:pt x="2235" y="228"/>
                  <a:pt x="2235" y="228"/>
                </a:cubicBezTo>
                <a:close/>
                <a:moveTo>
                  <a:pt x="2235" y="178"/>
                </a:moveTo>
                <a:cubicBezTo>
                  <a:pt x="2205" y="178"/>
                  <a:pt x="2179" y="197"/>
                  <a:pt x="2169" y="223"/>
                </a:cubicBezTo>
                <a:cubicBezTo>
                  <a:pt x="2177" y="229"/>
                  <a:pt x="2184" y="236"/>
                  <a:pt x="2190" y="243"/>
                </a:cubicBezTo>
                <a:cubicBezTo>
                  <a:pt x="2193" y="220"/>
                  <a:pt x="2212" y="203"/>
                  <a:pt x="2235" y="203"/>
                </a:cubicBezTo>
                <a:cubicBezTo>
                  <a:pt x="2235" y="178"/>
                  <a:pt x="2235" y="178"/>
                  <a:pt x="2235" y="178"/>
                </a:cubicBezTo>
                <a:close/>
                <a:moveTo>
                  <a:pt x="2235" y="127"/>
                </a:moveTo>
                <a:cubicBezTo>
                  <a:pt x="2187" y="127"/>
                  <a:pt x="2145" y="156"/>
                  <a:pt x="2126" y="197"/>
                </a:cubicBezTo>
                <a:cubicBezTo>
                  <a:pt x="2133" y="200"/>
                  <a:pt x="2141" y="204"/>
                  <a:pt x="2148" y="208"/>
                </a:cubicBezTo>
                <a:cubicBezTo>
                  <a:pt x="2163" y="175"/>
                  <a:pt x="2196" y="152"/>
                  <a:pt x="2235" y="152"/>
                </a:cubicBezTo>
                <a:cubicBezTo>
                  <a:pt x="2235" y="127"/>
                  <a:pt x="2235" y="127"/>
                  <a:pt x="2235" y="127"/>
                </a:cubicBezTo>
                <a:close/>
                <a:moveTo>
                  <a:pt x="2235" y="77"/>
                </a:moveTo>
                <a:cubicBezTo>
                  <a:pt x="2235" y="102"/>
                  <a:pt x="2235" y="102"/>
                  <a:pt x="2235" y="102"/>
                </a:cubicBezTo>
                <a:cubicBezTo>
                  <a:pt x="2176" y="102"/>
                  <a:pt x="2125" y="138"/>
                  <a:pt x="2102" y="188"/>
                </a:cubicBezTo>
                <a:cubicBezTo>
                  <a:pt x="2094" y="186"/>
                  <a:pt x="2085" y="184"/>
                  <a:pt x="2077" y="183"/>
                </a:cubicBezTo>
                <a:cubicBezTo>
                  <a:pt x="2102" y="121"/>
                  <a:pt x="2164" y="77"/>
                  <a:pt x="2235" y="77"/>
                </a:cubicBezTo>
                <a:close/>
                <a:moveTo>
                  <a:pt x="2235" y="477"/>
                </a:moveTo>
                <a:cubicBezTo>
                  <a:pt x="2224" y="477"/>
                  <a:pt x="2215" y="486"/>
                  <a:pt x="2215" y="497"/>
                </a:cubicBezTo>
                <a:cubicBezTo>
                  <a:pt x="2215" y="497"/>
                  <a:pt x="2215" y="498"/>
                  <a:pt x="2215" y="498"/>
                </a:cubicBezTo>
                <a:cubicBezTo>
                  <a:pt x="2235" y="498"/>
                  <a:pt x="2235" y="498"/>
                  <a:pt x="2235" y="498"/>
                </a:cubicBezTo>
                <a:cubicBezTo>
                  <a:pt x="2235" y="477"/>
                  <a:pt x="2235" y="477"/>
                  <a:pt x="2235" y="477"/>
                </a:cubicBezTo>
                <a:close/>
                <a:moveTo>
                  <a:pt x="2235" y="427"/>
                </a:moveTo>
                <a:cubicBezTo>
                  <a:pt x="2205" y="427"/>
                  <a:pt x="2179" y="446"/>
                  <a:pt x="2169" y="472"/>
                </a:cubicBezTo>
                <a:cubicBezTo>
                  <a:pt x="2177" y="478"/>
                  <a:pt x="2184" y="485"/>
                  <a:pt x="2190" y="492"/>
                </a:cubicBezTo>
                <a:cubicBezTo>
                  <a:pt x="2193" y="469"/>
                  <a:pt x="2212" y="452"/>
                  <a:pt x="2235" y="452"/>
                </a:cubicBezTo>
                <a:cubicBezTo>
                  <a:pt x="2235" y="427"/>
                  <a:pt x="2235" y="427"/>
                  <a:pt x="2235" y="427"/>
                </a:cubicBezTo>
                <a:close/>
                <a:moveTo>
                  <a:pt x="2235" y="376"/>
                </a:moveTo>
                <a:cubicBezTo>
                  <a:pt x="2187" y="376"/>
                  <a:pt x="2145" y="405"/>
                  <a:pt x="2126" y="446"/>
                </a:cubicBezTo>
                <a:cubicBezTo>
                  <a:pt x="2133" y="449"/>
                  <a:pt x="2141" y="453"/>
                  <a:pt x="2148" y="457"/>
                </a:cubicBezTo>
                <a:cubicBezTo>
                  <a:pt x="2163" y="424"/>
                  <a:pt x="2196" y="401"/>
                  <a:pt x="2235" y="401"/>
                </a:cubicBezTo>
                <a:cubicBezTo>
                  <a:pt x="2235" y="376"/>
                  <a:pt x="2235" y="376"/>
                  <a:pt x="2235" y="376"/>
                </a:cubicBezTo>
                <a:close/>
                <a:moveTo>
                  <a:pt x="2235" y="326"/>
                </a:moveTo>
                <a:cubicBezTo>
                  <a:pt x="2235" y="351"/>
                  <a:pt x="2235" y="351"/>
                  <a:pt x="2235" y="351"/>
                </a:cubicBezTo>
                <a:cubicBezTo>
                  <a:pt x="2176" y="351"/>
                  <a:pt x="2125" y="387"/>
                  <a:pt x="2102" y="437"/>
                </a:cubicBezTo>
                <a:cubicBezTo>
                  <a:pt x="2094" y="435"/>
                  <a:pt x="2085" y="433"/>
                  <a:pt x="2077" y="432"/>
                </a:cubicBezTo>
                <a:cubicBezTo>
                  <a:pt x="2102" y="370"/>
                  <a:pt x="2164" y="326"/>
                  <a:pt x="2235" y="326"/>
                </a:cubicBezTo>
                <a:close/>
                <a:moveTo>
                  <a:pt x="2235" y="726"/>
                </a:moveTo>
                <a:cubicBezTo>
                  <a:pt x="2224" y="726"/>
                  <a:pt x="2215" y="735"/>
                  <a:pt x="2215" y="746"/>
                </a:cubicBezTo>
                <a:cubicBezTo>
                  <a:pt x="2215" y="746"/>
                  <a:pt x="2215" y="747"/>
                  <a:pt x="2215" y="747"/>
                </a:cubicBezTo>
                <a:cubicBezTo>
                  <a:pt x="2235" y="747"/>
                  <a:pt x="2235" y="747"/>
                  <a:pt x="2235" y="747"/>
                </a:cubicBezTo>
                <a:cubicBezTo>
                  <a:pt x="2235" y="726"/>
                  <a:pt x="2235" y="726"/>
                  <a:pt x="2235" y="726"/>
                </a:cubicBezTo>
                <a:close/>
                <a:moveTo>
                  <a:pt x="2235" y="675"/>
                </a:moveTo>
                <a:cubicBezTo>
                  <a:pt x="2205" y="676"/>
                  <a:pt x="2179" y="695"/>
                  <a:pt x="2169" y="721"/>
                </a:cubicBezTo>
                <a:cubicBezTo>
                  <a:pt x="2177" y="727"/>
                  <a:pt x="2184" y="734"/>
                  <a:pt x="2190" y="741"/>
                </a:cubicBezTo>
                <a:cubicBezTo>
                  <a:pt x="2193" y="718"/>
                  <a:pt x="2212" y="701"/>
                  <a:pt x="2235" y="701"/>
                </a:cubicBezTo>
                <a:cubicBezTo>
                  <a:pt x="2235" y="675"/>
                  <a:pt x="2235" y="675"/>
                  <a:pt x="2235" y="675"/>
                </a:cubicBezTo>
                <a:close/>
                <a:moveTo>
                  <a:pt x="2235" y="625"/>
                </a:moveTo>
                <a:cubicBezTo>
                  <a:pt x="2187" y="625"/>
                  <a:pt x="2145" y="654"/>
                  <a:pt x="2126" y="695"/>
                </a:cubicBezTo>
                <a:cubicBezTo>
                  <a:pt x="2133" y="698"/>
                  <a:pt x="2141" y="702"/>
                  <a:pt x="2148" y="706"/>
                </a:cubicBezTo>
                <a:cubicBezTo>
                  <a:pt x="2163" y="673"/>
                  <a:pt x="2196" y="650"/>
                  <a:pt x="2235" y="650"/>
                </a:cubicBezTo>
                <a:cubicBezTo>
                  <a:pt x="2235" y="625"/>
                  <a:pt x="2235" y="625"/>
                  <a:pt x="2235" y="625"/>
                </a:cubicBezTo>
                <a:close/>
                <a:moveTo>
                  <a:pt x="2235" y="575"/>
                </a:moveTo>
                <a:cubicBezTo>
                  <a:pt x="2235" y="600"/>
                  <a:pt x="2235" y="600"/>
                  <a:pt x="2235" y="600"/>
                </a:cubicBezTo>
                <a:cubicBezTo>
                  <a:pt x="2176" y="600"/>
                  <a:pt x="2125" y="636"/>
                  <a:pt x="2102" y="686"/>
                </a:cubicBezTo>
                <a:cubicBezTo>
                  <a:pt x="2094" y="684"/>
                  <a:pt x="2085" y="682"/>
                  <a:pt x="2077" y="681"/>
                </a:cubicBezTo>
                <a:cubicBezTo>
                  <a:pt x="2102" y="619"/>
                  <a:pt x="2164" y="575"/>
                  <a:pt x="2235" y="575"/>
                </a:cubicBezTo>
                <a:close/>
                <a:moveTo>
                  <a:pt x="2235" y="975"/>
                </a:moveTo>
                <a:cubicBezTo>
                  <a:pt x="2224" y="975"/>
                  <a:pt x="2215" y="984"/>
                  <a:pt x="2215" y="995"/>
                </a:cubicBezTo>
                <a:cubicBezTo>
                  <a:pt x="2215" y="995"/>
                  <a:pt x="2215" y="996"/>
                  <a:pt x="2215" y="996"/>
                </a:cubicBezTo>
                <a:cubicBezTo>
                  <a:pt x="2235" y="996"/>
                  <a:pt x="2235" y="996"/>
                  <a:pt x="2235" y="996"/>
                </a:cubicBezTo>
                <a:cubicBezTo>
                  <a:pt x="2235" y="975"/>
                  <a:pt x="2235" y="975"/>
                  <a:pt x="2235" y="975"/>
                </a:cubicBezTo>
                <a:close/>
                <a:moveTo>
                  <a:pt x="2235" y="924"/>
                </a:moveTo>
                <a:cubicBezTo>
                  <a:pt x="2205" y="925"/>
                  <a:pt x="2179" y="943"/>
                  <a:pt x="2169" y="970"/>
                </a:cubicBezTo>
                <a:cubicBezTo>
                  <a:pt x="2177" y="976"/>
                  <a:pt x="2184" y="983"/>
                  <a:pt x="2190" y="990"/>
                </a:cubicBezTo>
                <a:cubicBezTo>
                  <a:pt x="2193" y="967"/>
                  <a:pt x="2212" y="950"/>
                  <a:pt x="2235" y="950"/>
                </a:cubicBezTo>
                <a:cubicBezTo>
                  <a:pt x="2235" y="924"/>
                  <a:pt x="2235" y="924"/>
                  <a:pt x="2235" y="924"/>
                </a:cubicBezTo>
                <a:close/>
                <a:moveTo>
                  <a:pt x="2235" y="874"/>
                </a:moveTo>
                <a:cubicBezTo>
                  <a:pt x="2187" y="874"/>
                  <a:pt x="2145" y="903"/>
                  <a:pt x="2126" y="944"/>
                </a:cubicBezTo>
                <a:cubicBezTo>
                  <a:pt x="2133" y="947"/>
                  <a:pt x="2141" y="951"/>
                  <a:pt x="2148" y="955"/>
                </a:cubicBezTo>
                <a:cubicBezTo>
                  <a:pt x="2163" y="922"/>
                  <a:pt x="2196" y="899"/>
                  <a:pt x="2235" y="899"/>
                </a:cubicBezTo>
                <a:cubicBezTo>
                  <a:pt x="2235" y="874"/>
                  <a:pt x="2235" y="874"/>
                  <a:pt x="2235" y="874"/>
                </a:cubicBezTo>
                <a:close/>
                <a:moveTo>
                  <a:pt x="2235" y="824"/>
                </a:moveTo>
                <a:cubicBezTo>
                  <a:pt x="2235" y="849"/>
                  <a:pt x="2235" y="849"/>
                  <a:pt x="2235" y="849"/>
                </a:cubicBezTo>
                <a:cubicBezTo>
                  <a:pt x="2176" y="849"/>
                  <a:pt x="2125" y="884"/>
                  <a:pt x="2102" y="935"/>
                </a:cubicBezTo>
                <a:cubicBezTo>
                  <a:pt x="2094" y="933"/>
                  <a:pt x="2085" y="931"/>
                  <a:pt x="2077" y="930"/>
                </a:cubicBezTo>
                <a:cubicBezTo>
                  <a:pt x="2102" y="868"/>
                  <a:pt x="2164" y="824"/>
                  <a:pt x="2235" y="824"/>
                </a:cubicBezTo>
                <a:close/>
                <a:moveTo>
                  <a:pt x="2235" y="1224"/>
                </a:moveTo>
                <a:cubicBezTo>
                  <a:pt x="2224" y="1224"/>
                  <a:pt x="2215" y="1233"/>
                  <a:pt x="2215" y="1244"/>
                </a:cubicBezTo>
                <a:cubicBezTo>
                  <a:pt x="2215" y="1244"/>
                  <a:pt x="2215" y="1244"/>
                  <a:pt x="2215" y="1245"/>
                </a:cubicBezTo>
                <a:cubicBezTo>
                  <a:pt x="2235" y="1245"/>
                  <a:pt x="2235" y="1245"/>
                  <a:pt x="2235" y="1245"/>
                </a:cubicBezTo>
                <a:cubicBezTo>
                  <a:pt x="2235" y="1224"/>
                  <a:pt x="2235" y="1224"/>
                  <a:pt x="2235" y="1224"/>
                </a:cubicBezTo>
                <a:close/>
                <a:moveTo>
                  <a:pt x="2235" y="1173"/>
                </a:moveTo>
                <a:cubicBezTo>
                  <a:pt x="2205" y="1174"/>
                  <a:pt x="2179" y="1192"/>
                  <a:pt x="2169" y="1219"/>
                </a:cubicBezTo>
                <a:cubicBezTo>
                  <a:pt x="2177" y="1225"/>
                  <a:pt x="2184" y="1232"/>
                  <a:pt x="2190" y="1239"/>
                </a:cubicBezTo>
                <a:cubicBezTo>
                  <a:pt x="2193" y="1216"/>
                  <a:pt x="2212" y="1199"/>
                  <a:pt x="2235" y="1199"/>
                </a:cubicBezTo>
                <a:cubicBezTo>
                  <a:pt x="2235" y="1173"/>
                  <a:pt x="2235" y="1173"/>
                  <a:pt x="2235" y="1173"/>
                </a:cubicBezTo>
                <a:close/>
                <a:moveTo>
                  <a:pt x="2235" y="1123"/>
                </a:moveTo>
                <a:cubicBezTo>
                  <a:pt x="2187" y="1123"/>
                  <a:pt x="2145" y="1152"/>
                  <a:pt x="2126" y="1193"/>
                </a:cubicBezTo>
                <a:cubicBezTo>
                  <a:pt x="2133" y="1196"/>
                  <a:pt x="2141" y="1200"/>
                  <a:pt x="2148" y="1204"/>
                </a:cubicBezTo>
                <a:cubicBezTo>
                  <a:pt x="2163" y="1171"/>
                  <a:pt x="2196" y="1148"/>
                  <a:pt x="2235" y="1148"/>
                </a:cubicBezTo>
                <a:cubicBezTo>
                  <a:pt x="2235" y="1123"/>
                  <a:pt x="2235" y="1123"/>
                  <a:pt x="2235" y="1123"/>
                </a:cubicBezTo>
                <a:close/>
                <a:moveTo>
                  <a:pt x="2235" y="1073"/>
                </a:moveTo>
                <a:cubicBezTo>
                  <a:pt x="2235" y="1098"/>
                  <a:pt x="2235" y="1098"/>
                  <a:pt x="2235" y="1098"/>
                </a:cubicBezTo>
                <a:cubicBezTo>
                  <a:pt x="2176" y="1098"/>
                  <a:pt x="2125" y="1133"/>
                  <a:pt x="2102" y="1184"/>
                </a:cubicBezTo>
                <a:cubicBezTo>
                  <a:pt x="2094" y="1182"/>
                  <a:pt x="2085" y="1180"/>
                  <a:pt x="2077" y="1179"/>
                </a:cubicBezTo>
                <a:cubicBezTo>
                  <a:pt x="2102" y="1117"/>
                  <a:pt x="2164" y="1073"/>
                  <a:pt x="2235" y="1073"/>
                </a:cubicBezTo>
                <a:close/>
                <a:moveTo>
                  <a:pt x="2235" y="1473"/>
                </a:moveTo>
                <a:cubicBezTo>
                  <a:pt x="2224" y="1473"/>
                  <a:pt x="2215" y="1482"/>
                  <a:pt x="2215" y="1493"/>
                </a:cubicBezTo>
                <a:cubicBezTo>
                  <a:pt x="2215" y="1493"/>
                  <a:pt x="2215" y="1493"/>
                  <a:pt x="2215" y="1494"/>
                </a:cubicBezTo>
                <a:cubicBezTo>
                  <a:pt x="2235" y="1494"/>
                  <a:pt x="2235" y="1494"/>
                  <a:pt x="2235" y="1494"/>
                </a:cubicBezTo>
                <a:cubicBezTo>
                  <a:pt x="2235" y="1473"/>
                  <a:pt x="2235" y="1473"/>
                  <a:pt x="2235" y="1473"/>
                </a:cubicBezTo>
                <a:close/>
                <a:moveTo>
                  <a:pt x="2235" y="1422"/>
                </a:moveTo>
                <a:cubicBezTo>
                  <a:pt x="2205" y="1423"/>
                  <a:pt x="2179" y="1441"/>
                  <a:pt x="2169" y="1468"/>
                </a:cubicBezTo>
                <a:cubicBezTo>
                  <a:pt x="2177" y="1474"/>
                  <a:pt x="2184" y="1481"/>
                  <a:pt x="2190" y="1488"/>
                </a:cubicBezTo>
                <a:cubicBezTo>
                  <a:pt x="2193" y="1465"/>
                  <a:pt x="2212" y="1448"/>
                  <a:pt x="2235" y="1448"/>
                </a:cubicBezTo>
                <a:cubicBezTo>
                  <a:pt x="2235" y="1422"/>
                  <a:pt x="2235" y="1422"/>
                  <a:pt x="2235" y="1422"/>
                </a:cubicBezTo>
                <a:close/>
                <a:moveTo>
                  <a:pt x="2235" y="1372"/>
                </a:moveTo>
                <a:cubicBezTo>
                  <a:pt x="2187" y="1372"/>
                  <a:pt x="2145" y="1401"/>
                  <a:pt x="2126" y="1442"/>
                </a:cubicBezTo>
                <a:cubicBezTo>
                  <a:pt x="2133" y="1445"/>
                  <a:pt x="2141" y="1449"/>
                  <a:pt x="2148" y="1453"/>
                </a:cubicBezTo>
                <a:cubicBezTo>
                  <a:pt x="2163" y="1420"/>
                  <a:pt x="2196" y="1397"/>
                  <a:pt x="2235" y="1397"/>
                </a:cubicBezTo>
                <a:cubicBezTo>
                  <a:pt x="2235" y="1372"/>
                  <a:pt x="2235" y="1372"/>
                  <a:pt x="2235" y="1372"/>
                </a:cubicBezTo>
                <a:close/>
                <a:moveTo>
                  <a:pt x="2235" y="1322"/>
                </a:moveTo>
                <a:cubicBezTo>
                  <a:pt x="2235" y="1347"/>
                  <a:pt x="2235" y="1347"/>
                  <a:pt x="2235" y="1347"/>
                </a:cubicBezTo>
                <a:cubicBezTo>
                  <a:pt x="2176" y="1347"/>
                  <a:pt x="2125" y="1382"/>
                  <a:pt x="2102" y="1433"/>
                </a:cubicBezTo>
                <a:cubicBezTo>
                  <a:pt x="2094" y="1431"/>
                  <a:pt x="2085" y="1429"/>
                  <a:pt x="2077" y="1428"/>
                </a:cubicBezTo>
                <a:cubicBezTo>
                  <a:pt x="2102" y="1366"/>
                  <a:pt x="2164" y="1322"/>
                  <a:pt x="2235" y="1322"/>
                </a:cubicBezTo>
                <a:close/>
                <a:moveTo>
                  <a:pt x="2235" y="1722"/>
                </a:moveTo>
                <a:cubicBezTo>
                  <a:pt x="2224" y="1722"/>
                  <a:pt x="2215" y="1731"/>
                  <a:pt x="2215" y="1742"/>
                </a:cubicBezTo>
                <a:cubicBezTo>
                  <a:pt x="2215" y="1742"/>
                  <a:pt x="2215" y="1742"/>
                  <a:pt x="2215" y="1743"/>
                </a:cubicBezTo>
                <a:cubicBezTo>
                  <a:pt x="2235" y="1743"/>
                  <a:pt x="2235" y="1743"/>
                  <a:pt x="2235" y="1743"/>
                </a:cubicBezTo>
                <a:cubicBezTo>
                  <a:pt x="2235" y="1722"/>
                  <a:pt x="2235" y="1722"/>
                  <a:pt x="2235" y="1722"/>
                </a:cubicBezTo>
                <a:close/>
                <a:moveTo>
                  <a:pt x="2235" y="1671"/>
                </a:moveTo>
                <a:cubicBezTo>
                  <a:pt x="2205" y="1672"/>
                  <a:pt x="2179" y="1690"/>
                  <a:pt x="2169" y="1717"/>
                </a:cubicBezTo>
                <a:cubicBezTo>
                  <a:pt x="2177" y="1723"/>
                  <a:pt x="2184" y="1730"/>
                  <a:pt x="2190" y="1737"/>
                </a:cubicBezTo>
                <a:cubicBezTo>
                  <a:pt x="2193" y="1714"/>
                  <a:pt x="2212" y="1697"/>
                  <a:pt x="2235" y="1697"/>
                </a:cubicBezTo>
                <a:cubicBezTo>
                  <a:pt x="2235" y="1671"/>
                  <a:pt x="2235" y="1671"/>
                  <a:pt x="2235" y="1671"/>
                </a:cubicBezTo>
                <a:close/>
                <a:moveTo>
                  <a:pt x="2235" y="1621"/>
                </a:moveTo>
                <a:cubicBezTo>
                  <a:pt x="2187" y="1621"/>
                  <a:pt x="2145" y="1650"/>
                  <a:pt x="2126" y="1691"/>
                </a:cubicBezTo>
                <a:cubicBezTo>
                  <a:pt x="2133" y="1694"/>
                  <a:pt x="2141" y="1698"/>
                  <a:pt x="2148" y="1702"/>
                </a:cubicBezTo>
                <a:cubicBezTo>
                  <a:pt x="2163" y="1669"/>
                  <a:pt x="2196" y="1646"/>
                  <a:pt x="2235" y="1646"/>
                </a:cubicBezTo>
                <a:cubicBezTo>
                  <a:pt x="2235" y="1621"/>
                  <a:pt x="2235" y="1621"/>
                  <a:pt x="2235" y="1621"/>
                </a:cubicBezTo>
                <a:close/>
                <a:moveTo>
                  <a:pt x="2235" y="1571"/>
                </a:moveTo>
                <a:cubicBezTo>
                  <a:pt x="2235" y="1596"/>
                  <a:pt x="2235" y="1596"/>
                  <a:pt x="2235" y="1596"/>
                </a:cubicBezTo>
                <a:cubicBezTo>
                  <a:pt x="2176" y="1596"/>
                  <a:pt x="2125" y="1631"/>
                  <a:pt x="2102" y="1682"/>
                </a:cubicBezTo>
                <a:cubicBezTo>
                  <a:pt x="2094" y="1680"/>
                  <a:pt x="2085" y="1678"/>
                  <a:pt x="2077" y="1677"/>
                </a:cubicBezTo>
                <a:cubicBezTo>
                  <a:pt x="2102" y="1615"/>
                  <a:pt x="2164" y="1571"/>
                  <a:pt x="2235" y="1571"/>
                </a:cubicBezTo>
                <a:close/>
                <a:moveTo>
                  <a:pt x="2235" y="1971"/>
                </a:moveTo>
                <a:cubicBezTo>
                  <a:pt x="2224" y="1971"/>
                  <a:pt x="2215" y="1980"/>
                  <a:pt x="2215" y="1991"/>
                </a:cubicBezTo>
                <a:cubicBezTo>
                  <a:pt x="2215" y="1991"/>
                  <a:pt x="2215" y="1991"/>
                  <a:pt x="2215" y="1992"/>
                </a:cubicBezTo>
                <a:cubicBezTo>
                  <a:pt x="2235" y="1992"/>
                  <a:pt x="2235" y="1992"/>
                  <a:pt x="2235" y="1992"/>
                </a:cubicBezTo>
                <a:cubicBezTo>
                  <a:pt x="2235" y="1971"/>
                  <a:pt x="2235" y="1971"/>
                  <a:pt x="2235" y="1971"/>
                </a:cubicBezTo>
                <a:close/>
                <a:moveTo>
                  <a:pt x="2235" y="1920"/>
                </a:moveTo>
                <a:cubicBezTo>
                  <a:pt x="2235" y="1946"/>
                  <a:pt x="2235" y="1946"/>
                  <a:pt x="2235" y="1946"/>
                </a:cubicBezTo>
                <a:cubicBezTo>
                  <a:pt x="2212" y="1946"/>
                  <a:pt x="2193" y="1963"/>
                  <a:pt x="2190" y="1986"/>
                </a:cubicBezTo>
                <a:cubicBezTo>
                  <a:pt x="2184" y="1979"/>
                  <a:pt x="2177" y="1972"/>
                  <a:pt x="2169" y="1966"/>
                </a:cubicBezTo>
                <a:cubicBezTo>
                  <a:pt x="2179" y="1939"/>
                  <a:pt x="2205" y="1920"/>
                  <a:pt x="2235" y="1920"/>
                </a:cubicBezTo>
                <a:close/>
                <a:moveTo>
                  <a:pt x="2235" y="1870"/>
                </a:moveTo>
                <a:cubicBezTo>
                  <a:pt x="2235" y="1895"/>
                  <a:pt x="2235" y="1895"/>
                  <a:pt x="2235" y="1895"/>
                </a:cubicBezTo>
                <a:cubicBezTo>
                  <a:pt x="2196" y="1895"/>
                  <a:pt x="2163" y="1918"/>
                  <a:pt x="2148" y="1951"/>
                </a:cubicBezTo>
                <a:cubicBezTo>
                  <a:pt x="2141" y="1947"/>
                  <a:pt x="2133" y="1943"/>
                  <a:pt x="2126" y="1940"/>
                </a:cubicBezTo>
                <a:cubicBezTo>
                  <a:pt x="2145" y="1899"/>
                  <a:pt x="2187" y="1870"/>
                  <a:pt x="2235" y="1870"/>
                </a:cubicBezTo>
                <a:close/>
                <a:moveTo>
                  <a:pt x="2235" y="1820"/>
                </a:moveTo>
                <a:cubicBezTo>
                  <a:pt x="2235" y="1845"/>
                  <a:pt x="2235" y="1845"/>
                  <a:pt x="2235" y="1845"/>
                </a:cubicBezTo>
                <a:cubicBezTo>
                  <a:pt x="2176" y="1845"/>
                  <a:pt x="2125" y="1880"/>
                  <a:pt x="2102" y="1931"/>
                </a:cubicBezTo>
                <a:cubicBezTo>
                  <a:pt x="2094" y="1929"/>
                  <a:pt x="2085" y="1927"/>
                  <a:pt x="2077" y="1926"/>
                </a:cubicBezTo>
                <a:cubicBezTo>
                  <a:pt x="2102" y="1864"/>
                  <a:pt x="2164" y="1820"/>
                  <a:pt x="2235" y="1820"/>
                </a:cubicBezTo>
                <a:close/>
                <a:moveTo>
                  <a:pt x="2235" y="2220"/>
                </a:moveTo>
                <a:cubicBezTo>
                  <a:pt x="2224" y="2220"/>
                  <a:pt x="2215" y="2229"/>
                  <a:pt x="2215" y="2240"/>
                </a:cubicBezTo>
                <a:cubicBezTo>
                  <a:pt x="2215" y="2240"/>
                  <a:pt x="2215" y="2240"/>
                  <a:pt x="2215" y="2241"/>
                </a:cubicBezTo>
                <a:cubicBezTo>
                  <a:pt x="2235" y="2241"/>
                  <a:pt x="2235" y="2241"/>
                  <a:pt x="2235" y="2241"/>
                </a:cubicBezTo>
                <a:cubicBezTo>
                  <a:pt x="2235" y="2220"/>
                  <a:pt x="2235" y="2220"/>
                  <a:pt x="2235" y="2220"/>
                </a:cubicBezTo>
                <a:close/>
                <a:moveTo>
                  <a:pt x="2235" y="2169"/>
                </a:moveTo>
                <a:cubicBezTo>
                  <a:pt x="2235" y="2195"/>
                  <a:pt x="2235" y="2195"/>
                  <a:pt x="2235" y="2195"/>
                </a:cubicBezTo>
                <a:cubicBezTo>
                  <a:pt x="2212" y="2195"/>
                  <a:pt x="2193" y="2212"/>
                  <a:pt x="2190" y="2235"/>
                </a:cubicBezTo>
                <a:cubicBezTo>
                  <a:pt x="2184" y="2228"/>
                  <a:pt x="2177" y="2221"/>
                  <a:pt x="2169" y="2215"/>
                </a:cubicBezTo>
                <a:cubicBezTo>
                  <a:pt x="2179" y="2188"/>
                  <a:pt x="2205" y="2169"/>
                  <a:pt x="2235" y="2169"/>
                </a:cubicBezTo>
                <a:close/>
                <a:moveTo>
                  <a:pt x="2235" y="2119"/>
                </a:moveTo>
                <a:cubicBezTo>
                  <a:pt x="2235" y="2144"/>
                  <a:pt x="2235" y="2144"/>
                  <a:pt x="2235" y="2144"/>
                </a:cubicBezTo>
                <a:cubicBezTo>
                  <a:pt x="2196" y="2144"/>
                  <a:pt x="2163" y="2167"/>
                  <a:pt x="2148" y="2200"/>
                </a:cubicBezTo>
                <a:cubicBezTo>
                  <a:pt x="2141" y="2196"/>
                  <a:pt x="2133" y="2192"/>
                  <a:pt x="2126" y="2189"/>
                </a:cubicBezTo>
                <a:cubicBezTo>
                  <a:pt x="2145" y="2148"/>
                  <a:pt x="2187" y="2119"/>
                  <a:pt x="2235" y="2119"/>
                </a:cubicBezTo>
                <a:close/>
              </a:path>
            </a:pathLst>
          </a:custGeom>
          <a:solidFill>
            <a:schemeClr val="accent5">
              <a:lumMod val="40000"/>
              <a:lumOff val="60000"/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4" y="258233"/>
            <a:ext cx="4868117" cy="529569"/>
          </a:xfrm>
          <a:prstGeom prst="rect">
            <a:avLst/>
          </a:prstGeom>
          <a:ln w="12700" cmpd="sng">
            <a:solidFill>
              <a:schemeClr val="tx1"/>
            </a:solidFill>
          </a:ln>
        </p:spPr>
        <p:txBody>
          <a:bodyPr vert="horz" anchor="ctr"/>
          <a:lstStyle>
            <a:lvl1pPr marL="0" indent="0" algn="l">
              <a:buNone/>
              <a:defRPr sz="2400" b="1"/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sp>
        <p:nvSpPr>
          <p:cNvPr id="3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1386592" y="171547"/>
            <a:ext cx="805408" cy="616255"/>
          </a:xfrm>
          <a:prstGeom prst="rect">
            <a:avLst/>
          </a:prstGeom>
          <a:solidFill>
            <a:schemeClr val="tx1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  <p:sp>
        <p:nvSpPr>
          <p:cNvPr id="4" name="图片占位符 8"/>
          <p:cNvSpPr>
            <a:spLocks noGrp="1"/>
          </p:cNvSpPr>
          <p:nvPr>
            <p:ph type="pic" sz="quarter" idx="14" hasCustomPrompt="1"/>
          </p:nvPr>
        </p:nvSpPr>
        <p:spPr>
          <a:xfrm>
            <a:off x="376768" y="5989475"/>
            <a:ext cx="1960033" cy="533400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 b="1"/>
            </a:lvl1pPr>
          </a:lstStyle>
          <a:p>
            <a:r>
              <a:rPr kumimoji="1" lang="en-US" altLang="zh-CN" sz="1600" b="1" dirty="0"/>
              <a:t>LOGO&amp;PIC</a:t>
            </a:r>
            <a:r>
              <a:rPr kumimoji="1" lang="zh-CN" altLang="en-US" sz="1600" b="1" dirty="0"/>
              <a:t> </a:t>
            </a:r>
            <a:r>
              <a:rPr kumimoji="1" lang="en-US" altLang="zh-CN" sz="1600" b="1" dirty="0"/>
              <a:t>HERE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440603" y="759873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背景图片素材</a:t>
            </a:r>
          </a:p>
        </p:txBody>
      </p:sp>
      <p:sp>
        <p:nvSpPr>
          <p:cNvPr id="5" name="矩形 4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/>
            <a:r>
              <a:rPr kumimoji="1"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OfficePLUS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/>
            <a:r>
              <a:rPr lang="zh-CN" altLang="en-US" sz="1800" dirty="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标注</a:t>
            </a:r>
          </a:p>
        </p:txBody>
      </p:sp>
      <p:sp>
        <p:nvSpPr>
          <p:cNvPr id="11" name="矩形 10"/>
          <p:cNvSpPr/>
          <p:nvPr userDrawn="1"/>
        </p:nvSpPr>
        <p:spPr>
          <a:xfrm>
            <a:off x="2572589" y="759873"/>
            <a:ext cx="1402001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字体使用 </a:t>
            </a:r>
            <a:endParaRPr lang="en-US" altLang="zh-CN" sz="1400" dirty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行距</a:t>
            </a:r>
            <a:endParaRPr lang="en-US" altLang="zh-CN" sz="1400" dirty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设计元素来源</a:t>
            </a:r>
          </a:p>
          <a:p>
            <a:pPr defTabSz="60896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声明</a:t>
            </a:r>
            <a:endParaRPr lang="en-US" altLang="zh-CN" sz="1400" dirty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153010" y="759873"/>
            <a:ext cx="7074345" cy="43199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英文 </a:t>
            </a:r>
            <a:r>
              <a:rPr lang="en-US" altLang="zh-CN" sz="1400" dirty="0">
                <a:solidFill>
                  <a:srgbClr val="FFFFFF"/>
                </a:solidFill>
                <a:latin typeface="Segoe UI Light" panose="020B0502040204020203"/>
                <a:cs typeface="Segoe UI Light" panose="020B0502040204020203"/>
              </a:rPr>
              <a:t>Century Gothic</a:t>
            </a:r>
          </a:p>
          <a:p>
            <a:pPr defTabSz="60896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中文 微软雅黑</a:t>
            </a:r>
            <a:endParaRPr lang="en-US" altLang="zh-CN" sz="1400" dirty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正文 </a:t>
            </a:r>
            <a:r>
              <a:rPr lang="en-US" altLang="zh-CN" sz="1400" dirty="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1.3</a:t>
            </a:r>
          </a:p>
          <a:p>
            <a:pPr defTabSz="60896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marL="0" marR="0" indent="0" algn="l" defTabSz="60896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dirty="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日本熊本县的官方萌物</a:t>
            </a:r>
          </a:p>
          <a:p>
            <a:pPr defTabSz="60896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marL="0" marR="0" lvl="0" indent="0" algn="l" defTabSz="60896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charset="-122"/>
                <a:cs typeface="+mn-cs"/>
              </a:rPr>
              <a:t>本网站所提供的任何信息内容（包括但不限于 </a:t>
            </a:r>
            <a:r>
              <a:rPr kumimoji="0" lang="en-US" altLang="zh-CN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 charset="0"/>
                <a:ea typeface="Segoe UI Light" panose="020B0502040204020203" charset="0"/>
                <a:cs typeface="Segoe UI Light" panose="020B0502040204020203" charset="0"/>
              </a:rPr>
              <a:t>PPT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 charset="0"/>
                <a:ea typeface="Segoe UI Light" panose="020B0502040204020203" charset="0"/>
                <a:cs typeface="Segoe UI Light" panose="020B0502040204020203" charset="0"/>
              </a:rPr>
              <a:t> 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charset="-122"/>
                <a:cs typeface="+mn-cs"/>
              </a:rPr>
              <a:t>模板、</a:t>
            </a:r>
            <a:r>
              <a:rPr kumimoji="0" lang="en-US" altLang="zh-CN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 charset="0"/>
                <a:ea typeface="Segoe UI Light" panose="020B0502040204020203" charset="0"/>
                <a:cs typeface="Segoe UI Light" panose="020B0502040204020203" charset="0"/>
              </a:rPr>
              <a:t>Word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 charset="0"/>
                <a:ea typeface="Segoe UI Light" panose="020B0502040204020203" charset="0"/>
                <a:cs typeface="Segoe UI Light" panose="020B0502040204020203" charset="0"/>
              </a:rPr>
              <a:t> 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charset="-122"/>
                <a:cs typeface="+mn-cs"/>
              </a:rPr>
              <a:t>文档、</a:t>
            </a:r>
            <a:r>
              <a:rPr kumimoji="0" lang="en-US" altLang="zh-CN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 charset="0"/>
                <a:ea typeface="Segoe UI Light" panose="020B0502040204020203" charset="0"/>
                <a:cs typeface="Segoe UI Light" panose="020B0502040204020203" charset="0"/>
              </a:rPr>
              <a:t>Excel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 charset="0"/>
                <a:ea typeface="Segoe UI Light" panose="020B0502040204020203" charset="0"/>
                <a:cs typeface="Segoe UI Light" panose="020B0502040204020203" charset="0"/>
              </a:rPr>
              <a:t> 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charset="-122"/>
                <a:cs typeface="+mn-cs"/>
              </a:rPr>
              <a:t>图表、图片素材等）均受</a:t>
            </a:r>
            <a:r>
              <a:rPr kumimoji="0" lang="en-US" altLang="zh-CN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charset="-122"/>
                <a:cs typeface="+mn-cs"/>
              </a:rPr>
              <a:t>《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charset="-122"/>
                <a:cs typeface="+mn-cs"/>
              </a:rPr>
              <a:t>中华人民共和国著作权法</a:t>
            </a:r>
            <a:r>
              <a:rPr kumimoji="0" lang="en-US" altLang="zh-CN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charset="-122"/>
                <a:cs typeface="+mn-cs"/>
              </a:rPr>
              <a:t>》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charset="-122"/>
                <a:cs typeface="+mn-cs"/>
              </a:rPr>
              <a:t>、</a:t>
            </a:r>
            <a:r>
              <a:rPr kumimoji="0" lang="en-US" altLang="zh-CN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charset="-122"/>
                <a:cs typeface="+mn-cs"/>
              </a:rPr>
              <a:t>《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charset="-122"/>
                <a:cs typeface="+mn-cs"/>
              </a:rPr>
              <a:t>信息网络传播权保护条例</a:t>
            </a:r>
            <a:r>
              <a:rPr kumimoji="0" lang="en-US" altLang="zh-CN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charset="-122"/>
                <a:cs typeface="+mn-cs"/>
              </a:rPr>
              <a:t>》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charset="-122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charset="-122"/>
                <a:cs typeface="+mn-cs"/>
              </a:rPr>
              <a:t>(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charset="-122"/>
                <a:cs typeface="+mn-cs"/>
              </a:rPr>
              <a:t>包括图片或图表</a:t>
            </a:r>
            <a:r>
              <a:rPr kumimoji="0" lang="en-US" altLang="zh-CN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charset="-122"/>
                <a:cs typeface="+mn-cs"/>
              </a:rPr>
              <a:t>)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charset="-122"/>
                <a:cs typeface="+mn-cs"/>
              </a:rPr>
              <a:t>不得被全部或部分的复制、传播、销售，否则将承担法律责任。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/>
            <a:r>
              <a:rPr kumimoji="1" lang="en-US" altLang="zh-CN" sz="1000" dirty="0">
                <a:solidFill>
                  <a:prstClr val="white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OfficePLUS</a:t>
            </a:r>
            <a:endParaRPr lang="zh-CN" altLang="en-US" sz="1000" dirty="0">
              <a:solidFill>
                <a:prstClr val="white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447955" y="4458724"/>
            <a:ext cx="3296095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8965"/>
            <a:r>
              <a:rPr kumimoji="1" lang="zh-CN" altLang="en-US" sz="1335" dirty="0">
                <a:solidFill>
                  <a:srgbClr val="000000"/>
                </a:solidFill>
                <a:latin typeface="Century Gothic"/>
                <a:ea typeface="微软雅黑" panose="020B0503020204020204" charset="-122"/>
              </a:rPr>
              <a:t>点击</a:t>
            </a:r>
            <a:r>
              <a:rPr kumimoji="1" lang="en-US" altLang="zh-CN" sz="1335" dirty="0">
                <a:solidFill>
                  <a:srgbClr val="000000"/>
                </a:solidFill>
                <a:latin typeface="Segoe UI Light" panose="020B0502040204020203" charset="0"/>
                <a:ea typeface="Segoe UI Light" panose="020B0502040204020203" charset="0"/>
                <a:cs typeface="Segoe UI Light" panose="020B0502040204020203" charset="0"/>
              </a:rPr>
              <a:t>Logo</a:t>
            </a:r>
            <a:r>
              <a:rPr kumimoji="1" lang="zh-CN" altLang="en-US" sz="1335" dirty="0">
                <a:solidFill>
                  <a:srgbClr val="000000"/>
                </a:solidFill>
                <a:latin typeface="Century Gothic"/>
                <a:ea typeface="微软雅黑" panose="020B0503020204020204" charset="-122"/>
              </a:rPr>
              <a:t>获取更多优质模板（放映模式）</a:t>
            </a:r>
          </a:p>
        </p:txBody>
      </p:sp>
      <p:pic>
        <p:nvPicPr>
          <p:cNvPr id="4" name="图片 3">
            <a:hlinkClick r:id="rId2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227832"/>
            <a:ext cx="3048000" cy="4023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 8"/>
          <p:cNvGrpSpPr/>
          <p:nvPr/>
        </p:nvGrpSpPr>
        <p:grpSpPr>
          <a:xfrm>
            <a:off x="2930705" y="948423"/>
            <a:ext cx="2430809" cy="1810429"/>
            <a:chOff x="3162513" y="1184973"/>
            <a:chExt cx="2430809" cy="1810429"/>
          </a:xfrm>
        </p:grpSpPr>
        <p:sp>
          <p:nvSpPr>
            <p:cNvPr id="177" name="Freeform 252"/>
            <p:cNvSpPr/>
            <p:nvPr/>
          </p:nvSpPr>
          <p:spPr bwMode="auto">
            <a:xfrm rot="20061788">
              <a:off x="3431689" y="1218621"/>
              <a:ext cx="1487788" cy="618684"/>
            </a:xfrm>
            <a:custGeom>
              <a:avLst/>
              <a:gdLst>
                <a:gd name="T0" fmla="*/ 11 w 374"/>
                <a:gd name="T1" fmla="*/ 155 h 155"/>
                <a:gd name="T2" fmla="*/ 11 w 374"/>
                <a:gd name="T3" fmla="*/ 155 h 155"/>
                <a:gd name="T4" fmla="*/ 109 w 374"/>
                <a:gd name="T5" fmla="*/ 155 h 155"/>
                <a:gd name="T6" fmla="*/ 138 w 374"/>
                <a:gd name="T7" fmla="*/ 130 h 155"/>
                <a:gd name="T8" fmla="*/ 136 w 374"/>
                <a:gd name="T9" fmla="*/ 115 h 155"/>
                <a:gd name="T10" fmla="*/ 148 w 374"/>
                <a:gd name="T11" fmla="*/ 110 h 155"/>
                <a:gd name="T12" fmla="*/ 148 w 374"/>
                <a:gd name="T13" fmla="*/ 95 h 155"/>
                <a:gd name="T14" fmla="*/ 166 w 374"/>
                <a:gd name="T15" fmla="*/ 99 h 155"/>
                <a:gd name="T16" fmla="*/ 162 w 374"/>
                <a:gd name="T17" fmla="*/ 103 h 155"/>
                <a:gd name="T18" fmla="*/ 158 w 374"/>
                <a:gd name="T19" fmla="*/ 96 h 155"/>
                <a:gd name="T20" fmla="*/ 154 w 374"/>
                <a:gd name="T21" fmla="*/ 98 h 155"/>
                <a:gd name="T22" fmla="*/ 155 w 374"/>
                <a:gd name="T23" fmla="*/ 107 h 155"/>
                <a:gd name="T24" fmla="*/ 172 w 374"/>
                <a:gd name="T25" fmla="*/ 96 h 155"/>
                <a:gd name="T26" fmla="*/ 174 w 374"/>
                <a:gd name="T27" fmla="*/ 77 h 155"/>
                <a:gd name="T28" fmla="*/ 187 w 374"/>
                <a:gd name="T29" fmla="*/ 82 h 155"/>
                <a:gd name="T30" fmla="*/ 199 w 374"/>
                <a:gd name="T31" fmla="*/ 77 h 155"/>
                <a:gd name="T32" fmla="*/ 202 w 374"/>
                <a:gd name="T33" fmla="*/ 96 h 155"/>
                <a:gd name="T34" fmla="*/ 218 w 374"/>
                <a:gd name="T35" fmla="*/ 107 h 155"/>
                <a:gd name="T36" fmla="*/ 219 w 374"/>
                <a:gd name="T37" fmla="*/ 98 h 155"/>
                <a:gd name="T38" fmla="*/ 215 w 374"/>
                <a:gd name="T39" fmla="*/ 96 h 155"/>
                <a:gd name="T40" fmla="*/ 211 w 374"/>
                <a:gd name="T41" fmla="*/ 103 h 155"/>
                <a:gd name="T42" fmla="*/ 207 w 374"/>
                <a:gd name="T43" fmla="*/ 99 h 155"/>
                <a:gd name="T44" fmla="*/ 225 w 374"/>
                <a:gd name="T45" fmla="*/ 95 h 155"/>
                <a:gd name="T46" fmla="*/ 226 w 374"/>
                <a:gd name="T47" fmla="*/ 110 h 155"/>
                <a:gd name="T48" fmla="*/ 237 w 374"/>
                <a:gd name="T49" fmla="*/ 115 h 155"/>
                <a:gd name="T50" fmla="*/ 235 w 374"/>
                <a:gd name="T51" fmla="*/ 130 h 155"/>
                <a:gd name="T52" fmla="*/ 264 w 374"/>
                <a:gd name="T53" fmla="*/ 155 h 155"/>
                <a:gd name="T54" fmla="*/ 363 w 374"/>
                <a:gd name="T55" fmla="*/ 155 h 155"/>
                <a:gd name="T56" fmla="*/ 363 w 374"/>
                <a:gd name="T57" fmla="*/ 155 h 155"/>
                <a:gd name="T58" fmla="*/ 374 w 374"/>
                <a:gd name="T59" fmla="*/ 155 h 155"/>
                <a:gd name="T60" fmla="*/ 356 w 374"/>
                <a:gd name="T61" fmla="*/ 146 h 155"/>
                <a:gd name="T62" fmla="*/ 298 w 374"/>
                <a:gd name="T63" fmla="*/ 67 h 155"/>
                <a:gd name="T64" fmla="*/ 225 w 374"/>
                <a:gd name="T65" fmla="*/ 0 h 155"/>
                <a:gd name="T66" fmla="*/ 148 w 374"/>
                <a:gd name="T67" fmla="*/ 0 h 155"/>
                <a:gd name="T68" fmla="*/ 75 w 374"/>
                <a:gd name="T69" fmla="*/ 67 h 155"/>
                <a:gd name="T70" fmla="*/ 17 w 374"/>
                <a:gd name="T71" fmla="*/ 146 h 155"/>
                <a:gd name="T72" fmla="*/ 0 w 374"/>
                <a:gd name="T73" fmla="*/ 155 h 155"/>
                <a:gd name="T74" fmla="*/ 11 w 374"/>
                <a:gd name="T75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4" h="155">
                  <a:moveTo>
                    <a:pt x="11" y="155"/>
                  </a:moveTo>
                  <a:cubicBezTo>
                    <a:pt x="11" y="155"/>
                    <a:pt x="11" y="155"/>
                    <a:pt x="11" y="155"/>
                  </a:cubicBezTo>
                  <a:cubicBezTo>
                    <a:pt x="109" y="155"/>
                    <a:pt x="109" y="155"/>
                    <a:pt x="109" y="155"/>
                  </a:cubicBezTo>
                  <a:cubicBezTo>
                    <a:pt x="113" y="150"/>
                    <a:pt x="122" y="138"/>
                    <a:pt x="138" y="130"/>
                  </a:cubicBezTo>
                  <a:cubicBezTo>
                    <a:pt x="137" y="128"/>
                    <a:pt x="133" y="122"/>
                    <a:pt x="136" y="115"/>
                  </a:cubicBezTo>
                  <a:cubicBezTo>
                    <a:pt x="140" y="109"/>
                    <a:pt x="148" y="110"/>
                    <a:pt x="148" y="110"/>
                  </a:cubicBezTo>
                  <a:cubicBezTo>
                    <a:pt x="148" y="110"/>
                    <a:pt x="143" y="101"/>
                    <a:pt x="148" y="95"/>
                  </a:cubicBezTo>
                  <a:cubicBezTo>
                    <a:pt x="155" y="87"/>
                    <a:pt x="167" y="91"/>
                    <a:pt x="166" y="99"/>
                  </a:cubicBezTo>
                  <a:cubicBezTo>
                    <a:pt x="166" y="99"/>
                    <a:pt x="166" y="102"/>
                    <a:pt x="162" y="103"/>
                  </a:cubicBezTo>
                  <a:cubicBezTo>
                    <a:pt x="159" y="104"/>
                    <a:pt x="154" y="99"/>
                    <a:pt x="158" y="96"/>
                  </a:cubicBezTo>
                  <a:cubicBezTo>
                    <a:pt x="158" y="96"/>
                    <a:pt x="156" y="96"/>
                    <a:pt x="154" y="98"/>
                  </a:cubicBezTo>
                  <a:cubicBezTo>
                    <a:pt x="153" y="100"/>
                    <a:pt x="152" y="104"/>
                    <a:pt x="155" y="107"/>
                  </a:cubicBezTo>
                  <a:cubicBezTo>
                    <a:pt x="162" y="112"/>
                    <a:pt x="175" y="107"/>
                    <a:pt x="172" y="96"/>
                  </a:cubicBezTo>
                  <a:cubicBezTo>
                    <a:pt x="169" y="87"/>
                    <a:pt x="168" y="80"/>
                    <a:pt x="174" y="77"/>
                  </a:cubicBezTo>
                  <a:cubicBezTo>
                    <a:pt x="180" y="74"/>
                    <a:pt x="184" y="78"/>
                    <a:pt x="187" y="82"/>
                  </a:cubicBezTo>
                  <a:cubicBezTo>
                    <a:pt x="189" y="78"/>
                    <a:pt x="194" y="74"/>
                    <a:pt x="199" y="77"/>
                  </a:cubicBezTo>
                  <a:cubicBezTo>
                    <a:pt x="205" y="80"/>
                    <a:pt x="205" y="87"/>
                    <a:pt x="202" y="96"/>
                  </a:cubicBezTo>
                  <a:cubicBezTo>
                    <a:pt x="198" y="107"/>
                    <a:pt x="211" y="112"/>
                    <a:pt x="218" y="107"/>
                  </a:cubicBezTo>
                  <a:cubicBezTo>
                    <a:pt x="222" y="104"/>
                    <a:pt x="221" y="100"/>
                    <a:pt x="219" y="98"/>
                  </a:cubicBezTo>
                  <a:cubicBezTo>
                    <a:pt x="218" y="96"/>
                    <a:pt x="215" y="96"/>
                    <a:pt x="215" y="96"/>
                  </a:cubicBezTo>
                  <a:cubicBezTo>
                    <a:pt x="219" y="99"/>
                    <a:pt x="215" y="104"/>
                    <a:pt x="211" y="103"/>
                  </a:cubicBezTo>
                  <a:cubicBezTo>
                    <a:pt x="207" y="102"/>
                    <a:pt x="207" y="99"/>
                    <a:pt x="207" y="99"/>
                  </a:cubicBezTo>
                  <a:cubicBezTo>
                    <a:pt x="207" y="91"/>
                    <a:pt x="218" y="87"/>
                    <a:pt x="225" y="95"/>
                  </a:cubicBezTo>
                  <a:cubicBezTo>
                    <a:pt x="230" y="101"/>
                    <a:pt x="226" y="110"/>
                    <a:pt x="226" y="110"/>
                  </a:cubicBezTo>
                  <a:cubicBezTo>
                    <a:pt x="226" y="110"/>
                    <a:pt x="234" y="109"/>
                    <a:pt x="237" y="115"/>
                  </a:cubicBezTo>
                  <a:cubicBezTo>
                    <a:pt x="240" y="122"/>
                    <a:pt x="237" y="128"/>
                    <a:pt x="235" y="130"/>
                  </a:cubicBezTo>
                  <a:cubicBezTo>
                    <a:pt x="251" y="138"/>
                    <a:pt x="260" y="150"/>
                    <a:pt x="264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5" y="155"/>
                    <a:pt x="369" y="155"/>
                    <a:pt x="374" y="155"/>
                  </a:cubicBezTo>
                  <a:cubicBezTo>
                    <a:pt x="368" y="153"/>
                    <a:pt x="362" y="150"/>
                    <a:pt x="356" y="146"/>
                  </a:cubicBezTo>
                  <a:cubicBezTo>
                    <a:pt x="330" y="128"/>
                    <a:pt x="318" y="121"/>
                    <a:pt x="298" y="67"/>
                  </a:cubicBezTo>
                  <a:cubicBezTo>
                    <a:pt x="284" y="30"/>
                    <a:pt x="255" y="9"/>
                    <a:pt x="225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18" y="9"/>
                    <a:pt x="89" y="30"/>
                    <a:pt x="75" y="67"/>
                  </a:cubicBezTo>
                  <a:cubicBezTo>
                    <a:pt x="56" y="121"/>
                    <a:pt x="44" y="128"/>
                    <a:pt x="17" y="146"/>
                  </a:cubicBezTo>
                  <a:cubicBezTo>
                    <a:pt x="12" y="150"/>
                    <a:pt x="6" y="153"/>
                    <a:pt x="0" y="155"/>
                  </a:cubicBezTo>
                  <a:cubicBezTo>
                    <a:pt x="4" y="155"/>
                    <a:pt x="8" y="155"/>
                    <a:pt x="11" y="155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253"/>
            <p:cNvSpPr/>
            <p:nvPr/>
          </p:nvSpPr>
          <p:spPr bwMode="auto">
            <a:xfrm rot="20061788">
              <a:off x="3162513" y="1484776"/>
              <a:ext cx="2194856" cy="449283"/>
            </a:xfrm>
            <a:custGeom>
              <a:avLst/>
              <a:gdLst>
                <a:gd name="T0" fmla="*/ 546 w 551"/>
                <a:gd name="T1" fmla="*/ 47 h 113"/>
                <a:gd name="T2" fmla="*/ 524 w 551"/>
                <a:gd name="T3" fmla="*/ 9 h 113"/>
                <a:gd name="T4" fmla="*/ 493 w 551"/>
                <a:gd name="T5" fmla="*/ 1 h 113"/>
                <a:gd name="T6" fmla="*/ 455 w 551"/>
                <a:gd name="T7" fmla="*/ 56 h 113"/>
                <a:gd name="T8" fmla="*/ 500 w 551"/>
                <a:gd name="T9" fmla="*/ 73 h 113"/>
                <a:gd name="T10" fmla="*/ 506 w 551"/>
                <a:gd name="T11" fmla="*/ 40 h 113"/>
                <a:gd name="T12" fmla="*/ 476 w 551"/>
                <a:gd name="T13" fmla="*/ 37 h 113"/>
                <a:gd name="T14" fmla="*/ 504 w 551"/>
                <a:gd name="T15" fmla="*/ 25 h 113"/>
                <a:gd name="T16" fmla="*/ 508 w 551"/>
                <a:gd name="T17" fmla="*/ 82 h 113"/>
                <a:gd name="T18" fmla="*/ 451 w 551"/>
                <a:gd name="T19" fmla="*/ 91 h 113"/>
                <a:gd name="T20" fmla="*/ 350 w 551"/>
                <a:gd name="T21" fmla="*/ 91 h 113"/>
                <a:gd name="T22" fmla="*/ 276 w 551"/>
                <a:gd name="T23" fmla="*/ 53 h 113"/>
                <a:gd name="T24" fmla="*/ 276 w 551"/>
                <a:gd name="T25" fmla="*/ 53 h 113"/>
                <a:gd name="T26" fmla="*/ 276 w 551"/>
                <a:gd name="T27" fmla="*/ 53 h 113"/>
                <a:gd name="T28" fmla="*/ 275 w 551"/>
                <a:gd name="T29" fmla="*/ 53 h 113"/>
                <a:gd name="T30" fmla="*/ 275 w 551"/>
                <a:gd name="T31" fmla="*/ 53 h 113"/>
                <a:gd name="T32" fmla="*/ 202 w 551"/>
                <a:gd name="T33" fmla="*/ 91 h 113"/>
                <a:gd name="T34" fmla="*/ 100 w 551"/>
                <a:gd name="T35" fmla="*/ 91 h 113"/>
                <a:gd name="T36" fmla="*/ 43 w 551"/>
                <a:gd name="T37" fmla="*/ 82 h 113"/>
                <a:gd name="T38" fmla="*/ 48 w 551"/>
                <a:gd name="T39" fmla="*/ 25 h 113"/>
                <a:gd name="T40" fmla="*/ 75 w 551"/>
                <a:gd name="T41" fmla="*/ 37 h 113"/>
                <a:gd name="T42" fmla="*/ 45 w 551"/>
                <a:gd name="T43" fmla="*/ 40 h 113"/>
                <a:gd name="T44" fmla="*/ 52 w 551"/>
                <a:gd name="T45" fmla="*/ 73 h 113"/>
                <a:gd name="T46" fmla="*/ 96 w 551"/>
                <a:gd name="T47" fmla="*/ 56 h 113"/>
                <a:gd name="T48" fmla="*/ 58 w 551"/>
                <a:gd name="T49" fmla="*/ 1 h 113"/>
                <a:gd name="T50" fmla="*/ 27 w 551"/>
                <a:gd name="T51" fmla="*/ 9 h 113"/>
                <a:gd name="T52" fmla="*/ 5 w 551"/>
                <a:gd name="T53" fmla="*/ 47 h 113"/>
                <a:gd name="T54" fmla="*/ 72 w 551"/>
                <a:gd name="T55" fmla="*/ 111 h 113"/>
                <a:gd name="T56" fmla="*/ 221 w 551"/>
                <a:gd name="T57" fmla="*/ 111 h 113"/>
                <a:gd name="T58" fmla="*/ 275 w 551"/>
                <a:gd name="T59" fmla="*/ 80 h 113"/>
                <a:gd name="T60" fmla="*/ 276 w 551"/>
                <a:gd name="T61" fmla="*/ 80 h 113"/>
                <a:gd name="T62" fmla="*/ 331 w 551"/>
                <a:gd name="T63" fmla="*/ 111 h 113"/>
                <a:gd name="T64" fmla="*/ 479 w 551"/>
                <a:gd name="T65" fmla="*/ 111 h 113"/>
                <a:gd name="T66" fmla="*/ 546 w 551"/>
                <a:gd name="T67" fmla="*/ 4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1" h="113">
                  <a:moveTo>
                    <a:pt x="546" y="47"/>
                  </a:moveTo>
                  <a:cubicBezTo>
                    <a:pt x="546" y="47"/>
                    <a:pt x="545" y="22"/>
                    <a:pt x="524" y="9"/>
                  </a:cubicBezTo>
                  <a:cubicBezTo>
                    <a:pt x="517" y="5"/>
                    <a:pt x="506" y="0"/>
                    <a:pt x="493" y="1"/>
                  </a:cubicBezTo>
                  <a:cubicBezTo>
                    <a:pt x="453" y="4"/>
                    <a:pt x="450" y="42"/>
                    <a:pt x="455" y="56"/>
                  </a:cubicBezTo>
                  <a:cubicBezTo>
                    <a:pt x="461" y="71"/>
                    <a:pt x="478" y="84"/>
                    <a:pt x="500" y="73"/>
                  </a:cubicBezTo>
                  <a:cubicBezTo>
                    <a:pt x="514" y="65"/>
                    <a:pt x="515" y="49"/>
                    <a:pt x="506" y="40"/>
                  </a:cubicBezTo>
                  <a:cubicBezTo>
                    <a:pt x="500" y="34"/>
                    <a:pt x="485" y="30"/>
                    <a:pt x="476" y="37"/>
                  </a:cubicBezTo>
                  <a:cubicBezTo>
                    <a:pt x="476" y="37"/>
                    <a:pt x="479" y="19"/>
                    <a:pt x="504" y="25"/>
                  </a:cubicBezTo>
                  <a:cubicBezTo>
                    <a:pt x="525" y="30"/>
                    <a:pt x="534" y="66"/>
                    <a:pt x="508" y="82"/>
                  </a:cubicBezTo>
                  <a:cubicBezTo>
                    <a:pt x="491" y="93"/>
                    <a:pt x="451" y="91"/>
                    <a:pt x="451" y="91"/>
                  </a:cubicBezTo>
                  <a:cubicBezTo>
                    <a:pt x="350" y="91"/>
                    <a:pt x="350" y="91"/>
                    <a:pt x="350" y="91"/>
                  </a:cubicBezTo>
                  <a:cubicBezTo>
                    <a:pt x="350" y="91"/>
                    <a:pt x="328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5" y="53"/>
                    <a:pt x="275" y="53"/>
                  </a:cubicBezTo>
                  <a:cubicBezTo>
                    <a:pt x="275" y="53"/>
                    <a:pt x="275" y="53"/>
                    <a:pt x="275" y="53"/>
                  </a:cubicBezTo>
                  <a:cubicBezTo>
                    <a:pt x="223" y="53"/>
                    <a:pt x="202" y="91"/>
                    <a:pt x="202" y="91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0" y="91"/>
                    <a:pt x="60" y="93"/>
                    <a:pt x="43" y="82"/>
                  </a:cubicBezTo>
                  <a:cubicBezTo>
                    <a:pt x="17" y="66"/>
                    <a:pt x="27" y="30"/>
                    <a:pt x="48" y="25"/>
                  </a:cubicBezTo>
                  <a:cubicBezTo>
                    <a:pt x="72" y="19"/>
                    <a:pt x="75" y="37"/>
                    <a:pt x="75" y="37"/>
                  </a:cubicBezTo>
                  <a:cubicBezTo>
                    <a:pt x="66" y="30"/>
                    <a:pt x="51" y="34"/>
                    <a:pt x="45" y="40"/>
                  </a:cubicBezTo>
                  <a:cubicBezTo>
                    <a:pt x="37" y="49"/>
                    <a:pt x="37" y="65"/>
                    <a:pt x="52" y="73"/>
                  </a:cubicBezTo>
                  <a:cubicBezTo>
                    <a:pt x="74" y="84"/>
                    <a:pt x="90" y="71"/>
                    <a:pt x="96" y="56"/>
                  </a:cubicBezTo>
                  <a:cubicBezTo>
                    <a:pt x="102" y="42"/>
                    <a:pt x="98" y="4"/>
                    <a:pt x="58" y="1"/>
                  </a:cubicBezTo>
                  <a:cubicBezTo>
                    <a:pt x="46" y="0"/>
                    <a:pt x="35" y="5"/>
                    <a:pt x="27" y="9"/>
                  </a:cubicBezTo>
                  <a:cubicBezTo>
                    <a:pt x="7" y="22"/>
                    <a:pt x="5" y="47"/>
                    <a:pt x="5" y="47"/>
                  </a:cubicBezTo>
                  <a:cubicBezTo>
                    <a:pt x="0" y="113"/>
                    <a:pt x="72" y="111"/>
                    <a:pt x="72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38" y="78"/>
                    <a:pt x="275" y="80"/>
                    <a:pt x="275" y="80"/>
                  </a:cubicBezTo>
                  <a:cubicBezTo>
                    <a:pt x="276" y="80"/>
                    <a:pt x="276" y="80"/>
                    <a:pt x="276" y="80"/>
                  </a:cubicBezTo>
                  <a:cubicBezTo>
                    <a:pt x="276" y="80"/>
                    <a:pt x="313" y="78"/>
                    <a:pt x="331" y="111"/>
                  </a:cubicBezTo>
                  <a:cubicBezTo>
                    <a:pt x="479" y="111"/>
                    <a:pt x="479" y="111"/>
                    <a:pt x="479" y="111"/>
                  </a:cubicBezTo>
                  <a:cubicBezTo>
                    <a:pt x="479" y="111"/>
                    <a:pt x="551" y="113"/>
                    <a:pt x="546" y="47"/>
                  </a:cubicBez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254"/>
            <p:cNvSpPr/>
            <p:nvPr/>
          </p:nvSpPr>
          <p:spPr bwMode="auto">
            <a:xfrm rot="20061788">
              <a:off x="3627253" y="1920472"/>
              <a:ext cx="1492699" cy="51558"/>
            </a:xfrm>
            <a:custGeom>
              <a:avLst/>
              <a:gdLst>
                <a:gd name="T0" fmla="*/ 0 w 608"/>
                <a:gd name="T1" fmla="*/ 21 h 21"/>
                <a:gd name="T2" fmla="*/ 13 w 608"/>
                <a:gd name="T3" fmla="*/ 21 h 21"/>
                <a:gd name="T4" fmla="*/ 595 w 608"/>
                <a:gd name="T5" fmla="*/ 21 h 21"/>
                <a:gd name="T6" fmla="*/ 608 w 608"/>
                <a:gd name="T7" fmla="*/ 21 h 21"/>
                <a:gd name="T8" fmla="*/ 608 w 608"/>
                <a:gd name="T9" fmla="*/ 0 h 21"/>
                <a:gd name="T10" fmla="*/ 0 w 608"/>
                <a:gd name="T11" fmla="*/ 0 h 21"/>
                <a:gd name="T12" fmla="*/ 0 w 608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8" h="21">
                  <a:moveTo>
                    <a:pt x="0" y="21"/>
                  </a:moveTo>
                  <a:lnTo>
                    <a:pt x="13" y="21"/>
                  </a:lnTo>
                  <a:lnTo>
                    <a:pt x="595" y="21"/>
                  </a:lnTo>
                  <a:lnTo>
                    <a:pt x="608" y="21"/>
                  </a:lnTo>
                  <a:lnTo>
                    <a:pt x="608" y="0"/>
                  </a:lnTo>
                  <a:lnTo>
                    <a:pt x="0" y="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255"/>
            <p:cNvSpPr/>
            <p:nvPr/>
          </p:nvSpPr>
          <p:spPr bwMode="auto">
            <a:xfrm rot="20061788">
              <a:off x="3709372" y="1983599"/>
              <a:ext cx="1394495" cy="51558"/>
            </a:xfrm>
            <a:custGeom>
              <a:avLst/>
              <a:gdLst>
                <a:gd name="T0" fmla="*/ 568 w 568"/>
                <a:gd name="T1" fmla="*/ 0 h 21"/>
                <a:gd name="T2" fmla="*/ 0 w 568"/>
                <a:gd name="T3" fmla="*/ 0 h 21"/>
                <a:gd name="T4" fmla="*/ 0 w 568"/>
                <a:gd name="T5" fmla="*/ 21 h 21"/>
                <a:gd name="T6" fmla="*/ 13 w 568"/>
                <a:gd name="T7" fmla="*/ 21 h 21"/>
                <a:gd name="T8" fmla="*/ 555 w 568"/>
                <a:gd name="T9" fmla="*/ 21 h 21"/>
                <a:gd name="T10" fmla="*/ 568 w 568"/>
                <a:gd name="T11" fmla="*/ 21 h 21"/>
                <a:gd name="T12" fmla="*/ 568 w 568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8" h="21">
                  <a:moveTo>
                    <a:pt x="568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55" y="21"/>
                  </a:lnTo>
                  <a:lnTo>
                    <a:pt x="568" y="21"/>
                  </a:lnTo>
                  <a:lnTo>
                    <a:pt x="568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Rectangle 258"/>
            <p:cNvSpPr>
              <a:spLocks noChangeArrowheads="1"/>
            </p:cNvSpPr>
            <p:nvPr/>
          </p:nvSpPr>
          <p:spPr bwMode="auto">
            <a:xfrm rot="20061788">
              <a:off x="3881408" y="1184973"/>
              <a:ext cx="282337" cy="54012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256"/>
            <p:cNvSpPr/>
            <p:nvPr/>
          </p:nvSpPr>
          <p:spPr bwMode="auto">
            <a:xfrm rot="20061788">
              <a:off x="4151079" y="2781669"/>
              <a:ext cx="1293837" cy="102332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256"/>
            <p:cNvSpPr/>
            <p:nvPr/>
          </p:nvSpPr>
          <p:spPr bwMode="auto">
            <a:xfrm rot="20061788">
              <a:off x="4101639" y="2896783"/>
              <a:ext cx="1491683" cy="98619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任意形状 160"/>
            <p:cNvSpPr/>
            <p:nvPr/>
          </p:nvSpPr>
          <p:spPr>
            <a:xfrm rot="20077221">
              <a:off x="4038729" y="2409868"/>
              <a:ext cx="1295502" cy="379678"/>
            </a:xfrm>
            <a:custGeom>
              <a:avLst/>
              <a:gdLst>
                <a:gd name="connsiteX0" fmla="*/ 1611826 w 1613917"/>
                <a:gd name="connsiteY0" fmla="*/ 0 h 472997"/>
                <a:gd name="connsiteX1" fmla="*/ 1613917 w 1613917"/>
                <a:gd name="connsiteY1" fmla="*/ 465761 h 472997"/>
                <a:gd name="connsiteX2" fmla="*/ 1574156 w 1613917"/>
                <a:gd name="connsiteY2" fmla="*/ 465939 h 472997"/>
                <a:gd name="connsiteX3" fmla="*/ 41851 w 1613917"/>
                <a:gd name="connsiteY3" fmla="*/ 472818 h 472997"/>
                <a:gd name="connsiteX4" fmla="*/ 2091 w 1613917"/>
                <a:gd name="connsiteY4" fmla="*/ 472997 h 472997"/>
                <a:gd name="connsiteX5" fmla="*/ 0 w 1613917"/>
                <a:gd name="connsiteY5" fmla="*/ 7236 h 472997"/>
                <a:gd name="connsiteX6" fmla="*/ 603015 w 1613917"/>
                <a:gd name="connsiteY6" fmla="*/ 4529 h 472997"/>
                <a:gd name="connsiteX7" fmla="*/ 603015 w 1613917"/>
                <a:gd name="connsiteY7" fmla="*/ 45511 h 472997"/>
                <a:gd name="connsiteX8" fmla="*/ 602955 w 1613917"/>
                <a:gd name="connsiteY8" fmla="*/ 45511 h 472997"/>
                <a:gd name="connsiteX9" fmla="*/ 602955 w 1613917"/>
                <a:gd name="connsiteY9" fmla="*/ 397022 h 472997"/>
                <a:gd name="connsiteX10" fmla="*/ 1001540 w 1613917"/>
                <a:gd name="connsiteY10" fmla="*/ 397022 h 472997"/>
                <a:gd name="connsiteX11" fmla="*/ 1001540 w 1613917"/>
                <a:gd name="connsiteY11" fmla="*/ 45511 h 472997"/>
                <a:gd name="connsiteX12" fmla="*/ 1001540 w 1613917"/>
                <a:gd name="connsiteY12" fmla="*/ 2740 h 472997"/>
                <a:gd name="connsiteX13" fmla="*/ 1611826 w 1613917"/>
                <a:gd name="connsiteY13" fmla="*/ 0 h 472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13917" h="472997">
                  <a:moveTo>
                    <a:pt x="1611826" y="0"/>
                  </a:moveTo>
                  <a:lnTo>
                    <a:pt x="1613917" y="465761"/>
                  </a:lnTo>
                  <a:lnTo>
                    <a:pt x="1574156" y="465939"/>
                  </a:lnTo>
                  <a:lnTo>
                    <a:pt x="41851" y="472818"/>
                  </a:lnTo>
                  <a:lnTo>
                    <a:pt x="2091" y="472997"/>
                  </a:lnTo>
                  <a:lnTo>
                    <a:pt x="0" y="7236"/>
                  </a:lnTo>
                  <a:lnTo>
                    <a:pt x="603015" y="4529"/>
                  </a:lnTo>
                  <a:lnTo>
                    <a:pt x="603015" y="45511"/>
                  </a:lnTo>
                  <a:lnTo>
                    <a:pt x="602955" y="45511"/>
                  </a:lnTo>
                  <a:lnTo>
                    <a:pt x="602955" y="397022"/>
                  </a:lnTo>
                  <a:lnTo>
                    <a:pt x="1001540" y="397022"/>
                  </a:lnTo>
                  <a:lnTo>
                    <a:pt x="1001540" y="45511"/>
                  </a:lnTo>
                  <a:lnTo>
                    <a:pt x="1001540" y="2740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9" name="任意形状 158"/>
            <p:cNvSpPr/>
            <p:nvPr/>
          </p:nvSpPr>
          <p:spPr>
            <a:xfrm rot="20077221">
              <a:off x="3862900" y="2030949"/>
              <a:ext cx="1295577" cy="396235"/>
            </a:xfrm>
            <a:custGeom>
              <a:avLst/>
              <a:gdLst>
                <a:gd name="connsiteX0" fmla="*/ 1611826 w 1614010"/>
                <a:gd name="connsiteY0" fmla="*/ 0 h 493623"/>
                <a:gd name="connsiteX1" fmla="*/ 1614010 w 1614010"/>
                <a:gd name="connsiteY1" fmla="*/ 486387 h 493623"/>
                <a:gd name="connsiteX2" fmla="*/ 1574250 w 1614010"/>
                <a:gd name="connsiteY2" fmla="*/ 486565 h 493623"/>
                <a:gd name="connsiteX3" fmla="*/ 1001541 w 1614010"/>
                <a:gd name="connsiteY3" fmla="*/ 489136 h 493623"/>
                <a:gd name="connsiteX4" fmla="*/ 1001541 w 1614010"/>
                <a:gd name="connsiteY4" fmla="*/ 464385 h 493623"/>
                <a:gd name="connsiteX5" fmla="*/ 802278 w 1614010"/>
                <a:gd name="connsiteY5" fmla="*/ 265122 h 493623"/>
                <a:gd name="connsiteX6" fmla="*/ 603016 w 1614010"/>
                <a:gd name="connsiteY6" fmla="*/ 464385 h 493623"/>
                <a:gd name="connsiteX7" fmla="*/ 603016 w 1614010"/>
                <a:gd name="connsiteY7" fmla="*/ 490925 h 493623"/>
                <a:gd name="connsiteX8" fmla="*/ 41944 w 1614010"/>
                <a:gd name="connsiteY8" fmla="*/ 493444 h 493623"/>
                <a:gd name="connsiteX9" fmla="*/ 2184 w 1614010"/>
                <a:gd name="connsiteY9" fmla="*/ 493623 h 493623"/>
                <a:gd name="connsiteX10" fmla="*/ 0 w 1614010"/>
                <a:gd name="connsiteY10" fmla="*/ 7236 h 493623"/>
                <a:gd name="connsiteX11" fmla="*/ 1611826 w 1614010"/>
                <a:gd name="connsiteY11" fmla="*/ 0 h 49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4010" h="493623">
                  <a:moveTo>
                    <a:pt x="1611826" y="0"/>
                  </a:moveTo>
                  <a:lnTo>
                    <a:pt x="1614010" y="486387"/>
                  </a:lnTo>
                  <a:lnTo>
                    <a:pt x="1574250" y="486565"/>
                  </a:lnTo>
                  <a:lnTo>
                    <a:pt x="1001541" y="489136"/>
                  </a:lnTo>
                  <a:lnTo>
                    <a:pt x="1001541" y="464385"/>
                  </a:lnTo>
                  <a:cubicBezTo>
                    <a:pt x="1001541" y="354335"/>
                    <a:pt x="912328" y="265122"/>
                    <a:pt x="802278" y="265122"/>
                  </a:cubicBezTo>
                  <a:cubicBezTo>
                    <a:pt x="692228" y="265122"/>
                    <a:pt x="603016" y="354335"/>
                    <a:pt x="603016" y="464385"/>
                  </a:cubicBezTo>
                  <a:lnTo>
                    <a:pt x="603016" y="490925"/>
                  </a:lnTo>
                  <a:lnTo>
                    <a:pt x="41944" y="493444"/>
                  </a:lnTo>
                  <a:lnTo>
                    <a:pt x="2184" y="493623"/>
                  </a:lnTo>
                  <a:lnTo>
                    <a:pt x="0" y="7236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845" name="Freeform 349"/>
          <p:cNvSpPr>
            <a:spLocks noEditPoints="1"/>
          </p:cNvSpPr>
          <p:nvPr/>
        </p:nvSpPr>
        <p:spPr bwMode="auto">
          <a:xfrm rot="19938830" flipH="1">
            <a:off x="2142946" y="2210676"/>
            <a:ext cx="1444145" cy="1333057"/>
          </a:xfrm>
          <a:custGeom>
            <a:avLst/>
            <a:gdLst>
              <a:gd name="T0" fmla="*/ 187 w 529"/>
              <a:gd name="T1" fmla="*/ 241 h 487"/>
              <a:gd name="T2" fmla="*/ 242 w 529"/>
              <a:gd name="T3" fmla="*/ 223 h 487"/>
              <a:gd name="T4" fmla="*/ 175 w 529"/>
              <a:gd name="T5" fmla="*/ 211 h 487"/>
              <a:gd name="T6" fmla="*/ 189 w 529"/>
              <a:gd name="T7" fmla="*/ 161 h 487"/>
              <a:gd name="T8" fmla="*/ 154 w 529"/>
              <a:gd name="T9" fmla="*/ 166 h 487"/>
              <a:gd name="T10" fmla="*/ 124 w 529"/>
              <a:gd name="T11" fmla="*/ 143 h 487"/>
              <a:gd name="T12" fmla="*/ 124 w 529"/>
              <a:gd name="T13" fmla="*/ 143 h 487"/>
              <a:gd name="T14" fmla="*/ 93 w 529"/>
              <a:gd name="T15" fmla="*/ 166 h 487"/>
              <a:gd name="T16" fmla="*/ 38 w 529"/>
              <a:gd name="T17" fmla="*/ 193 h 487"/>
              <a:gd name="T18" fmla="*/ 7 w 529"/>
              <a:gd name="T19" fmla="*/ 234 h 487"/>
              <a:gd name="T20" fmla="*/ 124 w 529"/>
              <a:gd name="T21" fmla="*/ 212 h 487"/>
              <a:gd name="T22" fmla="*/ 271 w 529"/>
              <a:gd name="T23" fmla="*/ 68 h 487"/>
              <a:gd name="T24" fmla="*/ 330 w 529"/>
              <a:gd name="T25" fmla="*/ 73 h 487"/>
              <a:gd name="T26" fmla="*/ 383 w 529"/>
              <a:gd name="T27" fmla="*/ 59 h 487"/>
              <a:gd name="T28" fmla="*/ 355 w 529"/>
              <a:gd name="T29" fmla="*/ 48 h 487"/>
              <a:gd name="T30" fmla="*/ 301 w 529"/>
              <a:gd name="T31" fmla="*/ 22 h 487"/>
              <a:gd name="T32" fmla="*/ 271 w 529"/>
              <a:gd name="T33" fmla="*/ 0 h 487"/>
              <a:gd name="T34" fmla="*/ 271 w 529"/>
              <a:gd name="T35" fmla="*/ 0 h 487"/>
              <a:gd name="T36" fmla="*/ 240 w 529"/>
              <a:gd name="T37" fmla="*/ 23 h 487"/>
              <a:gd name="T38" fmla="*/ 185 w 529"/>
              <a:gd name="T39" fmla="*/ 49 h 487"/>
              <a:gd name="T40" fmla="*/ 154 w 529"/>
              <a:gd name="T41" fmla="*/ 91 h 487"/>
              <a:gd name="T42" fmla="*/ 266 w 529"/>
              <a:gd name="T43" fmla="*/ 79 h 487"/>
              <a:gd name="T44" fmla="*/ 300 w 529"/>
              <a:gd name="T45" fmla="*/ 105 h 487"/>
              <a:gd name="T46" fmla="*/ 302 w 529"/>
              <a:gd name="T47" fmla="*/ 105 h 487"/>
              <a:gd name="T48" fmla="*/ 305 w 529"/>
              <a:gd name="T49" fmla="*/ 89 h 487"/>
              <a:gd name="T50" fmla="*/ 266 w 529"/>
              <a:gd name="T51" fmla="*/ 79 h 487"/>
              <a:gd name="T52" fmla="*/ 194 w 529"/>
              <a:gd name="T53" fmla="*/ 286 h 487"/>
              <a:gd name="T54" fmla="*/ 124 w 529"/>
              <a:gd name="T55" fmla="*/ 222 h 487"/>
              <a:gd name="T56" fmla="*/ 165 w 529"/>
              <a:gd name="T57" fmla="*/ 297 h 487"/>
              <a:gd name="T58" fmla="*/ 74 w 529"/>
              <a:gd name="T59" fmla="*/ 487 h 487"/>
              <a:gd name="T60" fmla="*/ 316 w 529"/>
              <a:gd name="T61" fmla="*/ 197 h 487"/>
              <a:gd name="T62" fmla="*/ 280 w 529"/>
              <a:gd name="T63" fmla="*/ 198 h 487"/>
              <a:gd name="T64" fmla="*/ 490 w 529"/>
              <a:gd name="T65" fmla="*/ 112 h 487"/>
              <a:gd name="T66" fmla="*/ 436 w 529"/>
              <a:gd name="T67" fmla="*/ 86 h 487"/>
              <a:gd name="T68" fmla="*/ 406 w 529"/>
              <a:gd name="T69" fmla="*/ 64 h 487"/>
              <a:gd name="T70" fmla="*/ 406 w 529"/>
              <a:gd name="T71" fmla="*/ 64 h 487"/>
              <a:gd name="T72" fmla="*/ 375 w 529"/>
              <a:gd name="T73" fmla="*/ 87 h 487"/>
              <a:gd name="T74" fmla="*/ 320 w 529"/>
              <a:gd name="T75" fmla="*/ 110 h 487"/>
              <a:gd name="T76" fmla="*/ 376 w 529"/>
              <a:gd name="T77" fmla="*/ 126 h 487"/>
              <a:gd name="T78" fmla="*/ 406 w 529"/>
              <a:gd name="T79" fmla="*/ 132 h 487"/>
              <a:gd name="T80" fmla="*/ 521 w 529"/>
              <a:gd name="T81" fmla="*/ 155 h 487"/>
              <a:gd name="T82" fmla="*/ 406 w 529"/>
              <a:gd name="T83" fmla="*/ 169 h 487"/>
              <a:gd name="T84" fmla="*/ 370 w 529"/>
              <a:gd name="T85" fmla="*/ 135 h 487"/>
              <a:gd name="T86" fmla="*/ 301 w 529"/>
              <a:gd name="T87" fmla="*/ 116 h 487"/>
              <a:gd name="T88" fmla="*/ 301 w 529"/>
              <a:gd name="T89" fmla="*/ 116 h 487"/>
              <a:gd name="T90" fmla="*/ 300 w 529"/>
              <a:gd name="T91" fmla="*/ 116 h 487"/>
              <a:gd name="T92" fmla="*/ 230 w 529"/>
              <a:gd name="T93" fmla="*/ 134 h 487"/>
              <a:gd name="T94" fmla="*/ 194 w 529"/>
              <a:gd name="T95" fmla="*/ 169 h 487"/>
              <a:gd name="T96" fmla="*/ 238 w 529"/>
              <a:gd name="T97" fmla="*/ 213 h 487"/>
              <a:gd name="T98" fmla="*/ 363 w 529"/>
              <a:gd name="T99" fmla="*/ 213 h 487"/>
              <a:gd name="T100" fmla="*/ 406 w 529"/>
              <a:gd name="T101" fmla="*/ 169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29" h="487">
                <a:moveTo>
                  <a:pt x="124" y="212"/>
                </a:moveTo>
                <a:cubicBezTo>
                  <a:pt x="147" y="212"/>
                  <a:pt x="167" y="225"/>
                  <a:pt x="187" y="241"/>
                </a:cubicBezTo>
                <a:cubicBezTo>
                  <a:pt x="203" y="254"/>
                  <a:pt x="230" y="253"/>
                  <a:pt x="239" y="235"/>
                </a:cubicBezTo>
                <a:cubicBezTo>
                  <a:pt x="241" y="231"/>
                  <a:pt x="242" y="227"/>
                  <a:pt x="242" y="223"/>
                </a:cubicBezTo>
                <a:cubicBezTo>
                  <a:pt x="231" y="231"/>
                  <a:pt x="215" y="235"/>
                  <a:pt x="202" y="232"/>
                </a:cubicBezTo>
                <a:cubicBezTo>
                  <a:pt x="190" y="229"/>
                  <a:pt x="180" y="222"/>
                  <a:pt x="175" y="211"/>
                </a:cubicBezTo>
                <a:cubicBezTo>
                  <a:pt x="172" y="206"/>
                  <a:pt x="171" y="201"/>
                  <a:pt x="171" y="195"/>
                </a:cubicBezTo>
                <a:cubicBezTo>
                  <a:pt x="171" y="181"/>
                  <a:pt x="178" y="167"/>
                  <a:pt x="189" y="161"/>
                </a:cubicBezTo>
                <a:cubicBezTo>
                  <a:pt x="189" y="160"/>
                  <a:pt x="189" y="160"/>
                  <a:pt x="190" y="160"/>
                </a:cubicBezTo>
                <a:cubicBezTo>
                  <a:pt x="170" y="150"/>
                  <a:pt x="154" y="166"/>
                  <a:pt x="154" y="166"/>
                </a:cubicBezTo>
                <a:cubicBezTo>
                  <a:pt x="154" y="166"/>
                  <a:pt x="148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97" y="143"/>
                  <a:pt x="93" y="166"/>
                  <a:pt x="93" y="166"/>
                </a:cubicBezTo>
                <a:cubicBezTo>
                  <a:pt x="93" y="166"/>
                  <a:pt x="75" y="149"/>
                  <a:pt x="53" y="162"/>
                </a:cubicBezTo>
                <a:cubicBezTo>
                  <a:pt x="34" y="173"/>
                  <a:pt x="38" y="193"/>
                  <a:pt x="38" y="193"/>
                </a:cubicBezTo>
                <a:cubicBezTo>
                  <a:pt x="38" y="193"/>
                  <a:pt x="25" y="193"/>
                  <a:pt x="18" y="197"/>
                </a:cubicBezTo>
                <a:cubicBezTo>
                  <a:pt x="8" y="203"/>
                  <a:pt x="0" y="221"/>
                  <a:pt x="7" y="234"/>
                </a:cubicBezTo>
                <a:cubicBezTo>
                  <a:pt x="18" y="255"/>
                  <a:pt x="45" y="254"/>
                  <a:pt x="61" y="241"/>
                </a:cubicBezTo>
                <a:cubicBezTo>
                  <a:pt x="81" y="225"/>
                  <a:pt x="99" y="212"/>
                  <a:pt x="124" y="212"/>
                </a:cubicBezTo>
                <a:moveTo>
                  <a:pt x="209" y="97"/>
                </a:moveTo>
                <a:cubicBezTo>
                  <a:pt x="228" y="81"/>
                  <a:pt x="246" y="68"/>
                  <a:pt x="271" y="68"/>
                </a:cubicBezTo>
                <a:cubicBezTo>
                  <a:pt x="287" y="68"/>
                  <a:pt x="303" y="75"/>
                  <a:pt x="317" y="85"/>
                </a:cubicBezTo>
                <a:cubicBezTo>
                  <a:pt x="320" y="81"/>
                  <a:pt x="324" y="77"/>
                  <a:pt x="330" y="73"/>
                </a:cubicBezTo>
                <a:cubicBezTo>
                  <a:pt x="345" y="64"/>
                  <a:pt x="360" y="67"/>
                  <a:pt x="370" y="72"/>
                </a:cubicBezTo>
                <a:cubicBezTo>
                  <a:pt x="373" y="67"/>
                  <a:pt x="377" y="63"/>
                  <a:pt x="383" y="59"/>
                </a:cubicBezTo>
                <a:cubicBezTo>
                  <a:pt x="381" y="57"/>
                  <a:pt x="379" y="55"/>
                  <a:pt x="377" y="53"/>
                </a:cubicBezTo>
                <a:cubicBezTo>
                  <a:pt x="370" y="49"/>
                  <a:pt x="355" y="48"/>
                  <a:pt x="355" y="48"/>
                </a:cubicBezTo>
                <a:cubicBezTo>
                  <a:pt x="355" y="48"/>
                  <a:pt x="360" y="31"/>
                  <a:pt x="341" y="19"/>
                </a:cubicBezTo>
                <a:cubicBezTo>
                  <a:pt x="319" y="5"/>
                  <a:pt x="301" y="22"/>
                  <a:pt x="301" y="22"/>
                </a:cubicBezTo>
                <a:cubicBezTo>
                  <a:pt x="301" y="22"/>
                  <a:pt x="295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44" y="0"/>
                  <a:pt x="240" y="23"/>
                  <a:pt x="240" y="23"/>
                </a:cubicBezTo>
                <a:cubicBezTo>
                  <a:pt x="240" y="23"/>
                  <a:pt x="222" y="5"/>
                  <a:pt x="201" y="18"/>
                </a:cubicBezTo>
                <a:cubicBezTo>
                  <a:pt x="181" y="30"/>
                  <a:pt x="185" y="49"/>
                  <a:pt x="185" y="49"/>
                </a:cubicBezTo>
                <a:cubicBezTo>
                  <a:pt x="185" y="49"/>
                  <a:pt x="172" y="49"/>
                  <a:pt x="165" y="53"/>
                </a:cubicBezTo>
                <a:cubicBezTo>
                  <a:pt x="155" y="60"/>
                  <a:pt x="147" y="77"/>
                  <a:pt x="154" y="91"/>
                </a:cubicBezTo>
                <a:cubicBezTo>
                  <a:pt x="166" y="111"/>
                  <a:pt x="192" y="110"/>
                  <a:pt x="209" y="97"/>
                </a:cubicBezTo>
                <a:moveTo>
                  <a:pt x="266" y="79"/>
                </a:moveTo>
                <a:cubicBezTo>
                  <a:pt x="269" y="87"/>
                  <a:pt x="272" y="99"/>
                  <a:pt x="275" y="113"/>
                </a:cubicBezTo>
                <a:cubicBezTo>
                  <a:pt x="281" y="108"/>
                  <a:pt x="290" y="105"/>
                  <a:pt x="300" y="105"/>
                </a:cubicBezTo>
                <a:cubicBezTo>
                  <a:pt x="300" y="105"/>
                  <a:pt x="301" y="105"/>
                  <a:pt x="301" y="105"/>
                </a:cubicBezTo>
                <a:cubicBezTo>
                  <a:pt x="301" y="105"/>
                  <a:pt x="302" y="105"/>
                  <a:pt x="302" y="105"/>
                </a:cubicBezTo>
                <a:cubicBezTo>
                  <a:pt x="304" y="105"/>
                  <a:pt x="306" y="104"/>
                  <a:pt x="309" y="104"/>
                </a:cubicBezTo>
                <a:cubicBezTo>
                  <a:pt x="307" y="99"/>
                  <a:pt x="306" y="94"/>
                  <a:pt x="305" y="89"/>
                </a:cubicBezTo>
                <a:cubicBezTo>
                  <a:pt x="294" y="83"/>
                  <a:pt x="283" y="79"/>
                  <a:pt x="271" y="79"/>
                </a:cubicBezTo>
                <a:cubicBezTo>
                  <a:pt x="269" y="79"/>
                  <a:pt x="268" y="79"/>
                  <a:pt x="266" y="79"/>
                </a:cubicBezTo>
                <a:moveTo>
                  <a:pt x="280" y="198"/>
                </a:moveTo>
                <a:cubicBezTo>
                  <a:pt x="271" y="225"/>
                  <a:pt x="248" y="261"/>
                  <a:pt x="194" y="286"/>
                </a:cubicBezTo>
                <a:cubicBezTo>
                  <a:pt x="182" y="280"/>
                  <a:pt x="147" y="262"/>
                  <a:pt x="134" y="223"/>
                </a:cubicBezTo>
                <a:cubicBezTo>
                  <a:pt x="131" y="223"/>
                  <a:pt x="127" y="222"/>
                  <a:pt x="124" y="222"/>
                </a:cubicBezTo>
                <a:cubicBezTo>
                  <a:pt x="119" y="222"/>
                  <a:pt x="114" y="223"/>
                  <a:pt x="109" y="224"/>
                </a:cubicBezTo>
                <a:cubicBezTo>
                  <a:pt x="119" y="261"/>
                  <a:pt x="145" y="284"/>
                  <a:pt x="165" y="297"/>
                </a:cubicBezTo>
                <a:cubicBezTo>
                  <a:pt x="85" y="324"/>
                  <a:pt x="39" y="393"/>
                  <a:pt x="39" y="487"/>
                </a:cubicBezTo>
                <a:cubicBezTo>
                  <a:pt x="74" y="487"/>
                  <a:pt x="74" y="487"/>
                  <a:pt x="74" y="487"/>
                </a:cubicBezTo>
                <a:cubicBezTo>
                  <a:pt x="74" y="379"/>
                  <a:pt x="139" y="342"/>
                  <a:pt x="178" y="329"/>
                </a:cubicBezTo>
                <a:cubicBezTo>
                  <a:pt x="263" y="301"/>
                  <a:pt x="307" y="246"/>
                  <a:pt x="316" y="197"/>
                </a:cubicBezTo>
                <a:cubicBezTo>
                  <a:pt x="311" y="195"/>
                  <a:pt x="306" y="194"/>
                  <a:pt x="301" y="194"/>
                </a:cubicBezTo>
                <a:cubicBezTo>
                  <a:pt x="293" y="194"/>
                  <a:pt x="286" y="196"/>
                  <a:pt x="280" y="198"/>
                </a:cubicBezTo>
                <a:moveTo>
                  <a:pt x="512" y="117"/>
                </a:moveTo>
                <a:cubicBezTo>
                  <a:pt x="505" y="113"/>
                  <a:pt x="490" y="112"/>
                  <a:pt x="490" y="112"/>
                </a:cubicBezTo>
                <a:cubicBezTo>
                  <a:pt x="490" y="112"/>
                  <a:pt x="495" y="95"/>
                  <a:pt x="476" y="83"/>
                </a:cubicBezTo>
                <a:cubicBezTo>
                  <a:pt x="454" y="69"/>
                  <a:pt x="436" y="86"/>
                  <a:pt x="436" y="86"/>
                </a:cubicBezTo>
                <a:cubicBezTo>
                  <a:pt x="436" y="86"/>
                  <a:pt x="430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379" y="64"/>
                  <a:pt x="375" y="87"/>
                  <a:pt x="375" y="87"/>
                </a:cubicBezTo>
                <a:cubicBezTo>
                  <a:pt x="375" y="87"/>
                  <a:pt x="357" y="69"/>
                  <a:pt x="336" y="82"/>
                </a:cubicBezTo>
                <a:cubicBezTo>
                  <a:pt x="321" y="91"/>
                  <a:pt x="320" y="104"/>
                  <a:pt x="320" y="110"/>
                </a:cubicBezTo>
                <a:cubicBezTo>
                  <a:pt x="326" y="113"/>
                  <a:pt x="331" y="118"/>
                  <a:pt x="335" y="123"/>
                </a:cubicBezTo>
                <a:cubicBezTo>
                  <a:pt x="345" y="118"/>
                  <a:pt x="360" y="116"/>
                  <a:pt x="376" y="126"/>
                </a:cubicBezTo>
                <a:cubicBezTo>
                  <a:pt x="380" y="129"/>
                  <a:pt x="384" y="132"/>
                  <a:pt x="387" y="135"/>
                </a:cubicBezTo>
                <a:cubicBezTo>
                  <a:pt x="393" y="133"/>
                  <a:pt x="399" y="132"/>
                  <a:pt x="406" y="132"/>
                </a:cubicBezTo>
                <a:cubicBezTo>
                  <a:pt x="429" y="132"/>
                  <a:pt x="449" y="145"/>
                  <a:pt x="469" y="161"/>
                </a:cubicBezTo>
                <a:cubicBezTo>
                  <a:pt x="485" y="174"/>
                  <a:pt x="512" y="174"/>
                  <a:pt x="521" y="155"/>
                </a:cubicBezTo>
                <a:cubicBezTo>
                  <a:pt x="529" y="142"/>
                  <a:pt x="522" y="124"/>
                  <a:pt x="512" y="117"/>
                </a:cubicBezTo>
                <a:moveTo>
                  <a:pt x="406" y="169"/>
                </a:moveTo>
                <a:cubicBezTo>
                  <a:pt x="399" y="165"/>
                  <a:pt x="385" y="164"/>
                  <a:pt x="385" y="164"/>
                </a:cubicBezTo>
                <a:cubicBezTo>
                  <a:pt x="385" y="164"/>
                  <a:pt x="389" y="147"/>
                  <a:pt x="370" y="135"/>
                </a:cubicBezTo>
                <a:cubicBezTo>
                  <a:pt x="348" y="121"/>
                  <a:pt x="331" y="138"/>
                  <a:pt x="331" y="138"/>
                </a:cubicBezTo>
                <a:cubicBezTo>
                  <a:pt x="331" y="138"/>
                  <a:pt x="325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0" y="116"/>
                  <a:pt x="300" y="116"/>
                </a:cubicBezTo>
                <a:cubicBezTo>
                  <a:pt x="300" y="116"/>
                  <a:pt x="300" y="116"/>
                  <a:pt x="300" y="116"/>
                </a:cubicBezTo>
                <a:cubicBezTo>
                  <a:pt x="274" y="116"/>
                  <a:pt x="269" y="139"/>
                  <a:pt x="269" y="139"/>
                </a:cubicBezTo>
                <a:cubicBezTo>
                  <a:pt x="269" y="139"/>
                  <a:pt x="251" y="121"/>
                  <a:pt x="230" y="134"/>
                </a:cubicBezTo>
                <a:cubicBezTo>
                  <a:pt x="210" y="146"/>
                  <a:pt x="215" y="165"/>
                  <a:pt x="215" y="165"/>
                </a:cubicBezTo>
                <a:cubicBezTo>
                  <a:pt x="215" y="165"/>
                  <a:pt x="201" y="165"/>
                  <a:pt x="194" y="169"/>
                </a:cubicBezTo>
                <a:cubicBezTo>
                  <a:pt x="184" y="176"/>
                  <a:pt x="176" y="193"/>
                  <a:pt x="184" y="206"/>
                </a:cubicBezTo>
                <a:cubicBezTo>
                  <a:pt x="195" y="227"/>
                  <a:pt x="222" y="226"/>
                  <a:pt x="238" y="213"/>
                </a:cubicBezTo>
                <a:cubicBezTo>
                  <a:pt x="258" y="197"/>
                  <a:pt x="275" y="184"/>
                  <a:pt x="301" y="184"/>
                </a:cubicBezTo>
                <a:cubicBezTo>
                  <a:pt x="323" y="184"/>
                  <a:pt x="344" y="197"/>
                  <a:pt x="363" y="213"/>
                </a:cubicBezTo>
                <a:cubicBezTo>
                  <a:pt x="380" y="226"/>
                  <a:pt x="406" y="226"/>
                  <a:pt x="416" y="207"/>
                </a:cubicBezTo>
                <a:cubicBezTo>
                  <a:pt x="423" y="194"/>
                  <a:pt x="416" y="176"/>
                  <a:pt x="406" y="169"/>
                </a:cubicBezTo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4" name="Freeform 349"/>
          <p:cNvSpPr>
            <a:spLocks noEditPoints="1"/>
          </p:cNvSpPr>
          <p:nvPr/>
        </p:nvSpPr>
        <p:spPr bwMode="auto">
          <a:xfrm>
            <a:off x="9291236" y="3404777"/>
            <a:ext cx="987754" cy="911773"/>
          </a:xfrm>
          <a:custGeom>
            <a:avLst/>
            <a:gdLst>
              <a:gd name="T0" fmla="*/ 187 w 529"/>
              <a:gd name="T1" fmla="*/ 241 h 487"/>
              <a:gd name="T2" fmla="*/ 242 w 529"/>
              <a:gd name="T3" fmla="*/ 223 h 487"/>
              <a:gd name="T4" fmla="*/ 175 w 529"/>
              <a:gd name="T5" fmla="*/ 211 h 487"/>
              <a:gd name="T6" fmla="*/ 189 w 529"/>
              <a:gd name="T7" fmla="*/ 161 h 487"/>
              <a:gd name="T8" fmla="*/ 154 w 529"/>
              <a:gd name="T9" fmla="*/ 166 h 487"/>
              <a:gd name="T10" fmla="*/ 124 w 529"/>
              <a:gd name="T11" fmla="*/ 143 h 487"/>
              <a:gd name="T12" fmla="*/ 124 w 529"/>
              <a:gd name="T13" fmla="*/ 143 h 487"/>
              <a:gd name="T14" fmla="*/ 93 w 529"/>
              <a:gd name="T15" fmla="*/ 166 h 487"/>
              <a:gd name="T16" fmla="*/ 38 w 529"/>
              <a:gd name="T17" fmla="*/ 193 h 487"/>
              <a:gd name="T18" fmla="*/ 7 w 529"/>
              <a:gd name="T19" fmla="*/ 234 h 487"/>
              <a:gd name="T20" fmla="*/ 124 w 529"/>
              <a:gd name="T21" fmla="*/ 212 h 487"/>
              <a:gd name="T22" fmla="*/ 271 w 529"/>
              <a:gd name="T23" fmla="*/ 68 h 487"/>
              <a:gd name="T24" fmla="*/ 330 w 529"/>
              <a:gd name="T25" fmla="*/ 73 h 487"/>
              <a:gd name="T26" fmla="*/ 383 w 529"/>
              <a:gd name="T27" fmla="*/ 59 h 487"/>
              <a:gd name="T28" fmla="*/ 355 w 529"/>
              <a:gd name="T29" fmla="*/ 48 h 487"/>
              <a:gd name="T30" fmla="*/ 301 w 529"/>
              <a:gd name="T31" fmla="*/ 22 h 487"/>
              <a:gd name="T32" fmla="*/ 271 w 529"/>
              <a:gd name="T33" fmla="*/ 0 h 487"/>
              <a:gd name="T34" fmla="*/ 271 w 529"/>
              <a:gd name="T35" fmla="*/ 0 h 487"/>
              <a:gd name="T36" fmla="*/ 240 w 529"/>
              <a:gd name="T37" fmla="*/ 23 h 487"/>
              <a:gd name="T38" fmla="*/ 185 w 529"/>
              <a:gd name="T39" fmla="*/ 49 h 487"/>
              <a:gd name="T40" fmla="*/ 154 w 529"/>
              <a:gd name="T41" fmla="*/ 91 h 487"/>
              <a:gd name="T42" fmla="*/ 266 w 529"/>
              <a:gd name="T43" fmla="*/ 79 h 487"/>
              <a:gd name="T44" fmla="*/ 300 w 529"/>
              <a:gd name="T45" fmla="*/ 105 h 487"/>
              <a:gd name="T46" fmla="*/ 302 w 529"/>
              <a:gd name="T47" fmla="*/ 105 h 487"/>
              <a:gd name="T48" fmla="*/ 305 w 529"/>
              <a:gd name="T49" fmla="*/ 89 h 487"/>
              <a:gd name="T50" fmla="*/ 266 w 529"/>
              <a:gd name="T51" fmla="*/ 79 h 487"/>
              <a:gd name="T52" fmla="*/ 194 w 529"/>
              <a:gd name="T53" fmla="*/ 286 h 487"/>
              <a:gd name="T54" fmla="*/ 124 w 529"/>
              <a:gd name="T55" fmla="*/ 222 h 487"/>
              <a:gd name="T56" fmla="*/ 165 w 529"/>
              <a:gd name="T57" fmla="*/ 297 h 487"/>
              <a:gd name="T58" fmla="*/ 74 w 529"/>
              <a:gd name="T59" fmla="*/ 487 h 487"/>
              <a:gd name="T60" fmla="*/ 316 w 529"/>
              <a:gd name="T61" fmla="*/ 197 h 487"/>
              <a:gd name="T62" fmla="*/ 280 w 529"/>
              <a:gd name="T63" fmla="*/ 198 h 487"/>
              <a:gd name="T64" fmla="*/ 490 w 529"/>
              <a:gd name="T65" fmla="*/ 112 h 487"/>
              <a:gd name="T66" fmla="*/ 436 w 529"/>
              <a:gd name="T67" fmla="*/ 86 h 487"/>
              <a:gd name="T68" fmla="*/ 406 w 529"/>
              <a:gd name="T69" fmla="*/ 64 h 487"/>
              <a:gd name="T70" fmla="*/ 406 w 529"/>
              <a:gd name="T71" fmla="*/ 64 h 487"/>
              <a:gd name="T72" fmla="*/ 375 w 529"/>
              <a:gd name="T73" fmla="*/ 87 h 487"/>
              <a:gd name="T74" fmla="*/ 320 w 529"/>
              <a:gd name="T75" fmla="*/ 110 h 487"/>
              <a:gd name="T76" fmla="*/ 376 w 529"/>
              <a:gd name="T77" fmla="*/ 126 h 487"/>
              <a:gd name="T78" fmla="*/ 406 w 529"/>
              <a:gd name="T79" fmla="*/ 132 h 487"/>
              <a:gd name="T80" fmla="*/ 521 w 529"/>
              <a:gd name="T81" fmla="*/ 155 h 487"/>
              <a:gd name="T82" fmla="*/ 406 w 529"/>
              <a:gd name="T83" fmla="*/ 169 h 487"/>
              <a:gd name="T84" fmla="*/ 370 w 529"/>
              <a:gd name="T85" fmla="*/ 135 h 487"/>
              <a:gd name="T86" fmla="*/ 301 w 529"/>
              <a:gd name="T87" fmla="*/ 116 h 487"/>
              <a:gd name="T88" fmla="*/ 301 w 529"/>
              <a:gd name="T89" fmla="*/ 116 h 487"/>
              <a:gd name="T90" fmla="*/ 300 w 529"/>
              <a:gd name="T91" fmla="*/ 116 h 487"/>
              <a:gd name="T92" fmla="*/ 230 w 529"/>
              <a:gd name="T93" fmla="*/ 134 h 487"/>
              <a:gd name="T94" fmla="*/ 194 w 529"/>
              <a:gd name="T95" fmla="*/ 169 h 487"/>
              <a:gd name="T96" fmla="*/ 238 w 529"/>
              <a:gd name="T97" fmla="*/ 213 h 487"/>
              <a:gd name="T98" fmla="*/ 363 w 529"/>
              <a:gd name="T99" fmla="*/ 213 h 487"/>
              <a:gd name="T100" fmla="*/ 406 w 529"/>
              <a:gd name="T101" fmla="*/ 169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29" h="487">
                <a:moveTo>
                  <a:pt x="124" y="212"/>
                </a:moveTo>
                <a:cubicBezTo>
                  <a:pt x="147" y="212"/>
                  <a:pt x="167" y="225"/>
                  <a:pt x="187" y="241"/>
                </a:cubicBezTo>
                <a:cubicBezTo>
                  <a:pt x="203" y="254"/>
                  <a:pt x="230" y="253"/>
                  <a:pt x="239" y="235"/>
                </a:cubicBezTo>
                <a:cubicBezTo>
                  <a:pt x="241" y="231"/>
                  <a:pt x="242" y="227"/>
                  <a:pt x="242" y="223"/>
                </a:cubicBezTo>
                <a:cubicBezTo>
                  <a:pt x="231" y="231"/>
                  <a:pt x="215" y="235"/>
                  <a:pt x="202" y="232"/>
                </a:cubicBezTo>
                <a:cubicBezTo>
                  <a:pt x="190" y="229"/>
                  <a:pt x="180" y="222"/>
                  <a:pt x="175" y="211"/>
                </a:cubicBezTo>
                <a:cubicBezTo>
                  <a:pt x="172" y="206"/>
                  <a:pt x="171" y="201"/>
                  <a:pt x="171" y="195"/>
                </a:cubicBezTo>
                <a:cubicBezTo>
                  <a:pt x="171" y="181"/>
                  <a:pt x="178" y="167"/>
                  <a:pt x="189" y="161"/>
                </a:cubicBezTo>
                <a:cubicBezTo>
                  <a:pt x="189" y="160"/>
                  <a:pt x="189" y="160"/>
                  <a:pt x="190" y="160"/>
                </a:cubicBezTo>
                <a:cubicBezTo>
                  <a:pt x="170" y="150"/>
                  <a:pt x="154" y="166"/>
                  <a:pt x="154" y="166"/>
                </a:cubicBezTo>
                <a:cubicBezTo>
                  <a:pt x="154" y="166"/>
                  <a:pt x="148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97" y="143"/>
                  <a:pt x="93" y="166"/>
                  <a:pt x="93" y="166"/>
                </a:cubicBezTo>
                <a:cubicBezTo>
                  <a:pt x="93" y="166"/>
                  <a:pt x="75" y="149"/>
                  <a:pt x="53" y="162"/>
                </a:cubicBezTo>
                <a:cubicBezTo>
                  <a:pt x="34" y="173"/>
                  <a:pt x="38" y="193"/>
                  <a:pt x="38" y="193"/>
                </a:cubicBezTo>
                <a:cubicBezTo>
                  <a:pt x="38" y="193"/>
                  <a:pt x="25" y="193"/>
                  <a:pt x="18" y="197"/>
                </a:cubicBezTo>
                <a:cubicBezTo>
                  <a:pt x="8" y="203"/>
                  <a:pt x="0" y="221"/>
                  <a:pt x="7" y="234"/>
                </a:cubicBezTo>
                <a:cubicBezTo>
                  <a:pt x="18" y="255"/>
                  <a:pt x="45" y="254"/>
                  <a:pt x="61" y="241"/>
                </a:cubicBezTo>
                <a:cubicBezTo>
                  <a:pt x="81" y="225"/>
                  <a:pt x="99" y="212"/>
                  <a:pt x="124" y="212"/>
                </a:cubicBezTo>
                <a:moveTo>
                  <a:pt x="209" y="97"/>
                </a:moveTo>
                <a:cubicBezTo>
                  <a:pt x="228" y="81"/>
                  <a:pt x="246" y="68"/>
                  <a:pt x="271" y="68"/>
                </a:cubicBezTo>
                <a:cubicBezTo>
                  <a:pt x="287" y="68"/>
                  <a:pt x="303" y="75"/>
                  <a:pt x="317" y="85"/>
                </a:cubicBezTo>
                <a:cubicBezTo>
                  <a:pt x="320" y="81"/>
                  <a:pt x="324" y="77"/>
                  <a:pt x="330" y="73"/>
                </a:cubicBezTo>
                <a:cubicBezTo>
                  <a:pt x="345" y="64"/>
                  <a:pt x="360" y="67"/>
                  <a:pt x="370" y="72"/>
                </a:cubicBezTo>
                <a:cubicBezTo>
                  <a:pt x="373" y="67"/>
                  <a:pt x="377" y="63"/>
                  <a:pt x="383" y="59"/>
                </a:cubicBezTo>
                <a:cubicBezTo>
                  <a:pt x="381" y="57"/>
                  <a:pt x="379" y="55"/>
                  <a:pt x="377" y="53"/>
                </a:cubicBezTo>
                <a:cubicBezTo>
                  <a:pt x="370" y="49"/>
                  <a:pt x="355" y="48"/>
                  <a:pt x="355" y="48"/>
                </a:cubicBezTo>
                <a:cubicBezTo>
                  <a:pt x="355" y="48"/>
                  <a:pt x="360" y="31"/>
                  <a:pt x="341" y="19"/>
                </a:cubicBezTo>
                <a:cubicBezTo>
                  <a:pt x="319" y="5"/>
                  <a:pt x="301" y="22"/>
                  <a:pt x="301" y="22"/>
                </a:cubicBezTo>
                <a:cubicBezTo>
                  <a:pt x="301" y="22"/>
                  <a:pt x="295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44" y="0"/>
                  <a:pt x="240" y="23"/>
                  <a:pt x="240" y="23"/>
                </a:cubicBezTo>
                <a:cubicBezTo>
                  <a:pt x="240" y="23"/>
                  <a:pt x="222" y="5"/>
                  <a:pt x="201" y="18"/>
                </a:cubicBezTo>
                <a:cubicBezTo>
                  <a:pt x="181" y="30"/>
                  <a:pt x="185" y="49"/>
                  <a:pt x="185" y="49"/>
                </a:cubicBezTo>
                <a:cubicBezTo>
                  <a:pt x="185" y="49"/>
                  <a:pt x="172" y="49"/>
                  <a:pt x="165" y="53"/>
                </a:cubicBezTo>
                <a:cubicBezTo>
                  <a:pt x="155" y="60"/>
                  <a:pt x="147" y="77"/>
                  <a:pt x="154" y="91"/>
                </a:cubicBezTo>
                <a:cubicBezTo>
                  <a:pt x="166" y="111"/>
                  <a:pt x="192" y="110"/>
                  <a:pt x="209" y="97"/>
                </a:cubicBezTo>
                <a:moveTo>
                  <a:pt x="266" y="79"/>
                </a:moveTo>
                <a:cubicBezTo>
                  <a:pt x="269" y="87"/>
                  <a:pt x="272" y="99"/>
                  <a:pt x="275" y="113"/>
                </a:cubicBezTo>
                <a:cubicBezTo>
                  <a:pt x="281" y="108"/>
                  <a:pt x="290" y="105"/>
                  <a:pt x="300" y="105"/>
                </a:cubicBezTo>
                <a:cubicBezTo>
                  <a:pt x="300" y="105"/>
                  <a:pt x="301" y="105"/>
                  <a:pt x="301" y="105"/>
                </a:cubicBezTo>
                <a:cubicBezTo>
                  <a:pt x="301" y="105"/>
                  <a:pt x="302" y="105"/>
                  <a:pt x="302" y="105"/>
                </a:cubicBezTo>
                <a:cubicBezTo>
                  <a:pt x="304" y="105"/>
                  <a:pt x="306" y="104"/>
                  <a:pt x="309" y="104"/>
                </a:cubicBezTo>
                <a:cubicBezTo>
                  <a:pt x="307" y="99"/>
                  <a:pt x="306" y="94"/>
                  <a:pt x="305" y="89"/>
                </a:cubicBezTo>
                <a:cubicBezTo>
                  <a:pt x="294" y="83"/>
                  <a:pt x="283" y="79"/>
                  <a:pt x="271" y="79"/>
                </a:cubicBezTo>
                <a:cubicBezTo>
                  <a:pt x="269" y="79"/>
                  <a:pt x="268" y="79"/>
                  <a:pt x="266" y="79"/>
                </a:cubicBezTo>
                <a:moveTo>
                  <a:pt x="280" y="198"/>
                </a:moveTo>
                <a:cubicBezTo>
                  <a:pt x="271" y="225"/>
                  <a:pt x="248" y="261"/>
                  <a:pt x="194" y="286"/>
                </a:cubicBezTo>
                <a:cubicBezTo>
                  <a:pt x="182" y="280"/>
                  <a:pt x="147" y="262"/>
                  <a:pt x="134" y="223"/>
                </a:cubicBezTo>
                <a:cubicBezTo>
                  <a:pt x="131" y="223"/>
                  <a:pt x="127" y="222"/>
                  <a:pt x="124" y="222"/>
                </a:cubicBezTo>
                <a:cubicBezTo>
                  <a:pt x="119" y="222"/>
                  <a:pt x="114" y="223"/>
                  <a:pt x="109" y="224"/>
                </a:cubicBezTo>
                <a:cubicBezTo>
                  <a:pt x="119" y="261"/>
                  <a:pt x="145" y="284"/>
                  <a:pt x="165" y="297"/>
                </a:cubicBezTo>
                <a:cubicBezTo>
                  <a:pt x="85" y="324"/>
                  <a:pt x="39" y="393"/>
                  <a:pt x="39" y="487"/>
                </a:cubicBezTo>
                <a:cubicBezTo>
                  <a:pt x="74" y="487"/>
                  <a:pt x="74" y="487"/>
                  <a:pt x="74" y="487"/>
                </a:cubicBezTo>
                <a:cubicBezTo>
                  <a:pt x="74" y="379"/>
                  <a:pt x="139" y="342"/>
                  <a:pt x="178" y="329"/>
                </a:cubicBezTo>
                <a:cubicBezTo>
                  <a:pt x="263" y="301"/>
                  <a:pt x="307" y="246"/>
                  <a:pt x="316" y="197"/>
                </a:cubicBezTo>
                <a:cubicBezTo>
                  <a:pt x="311" y="195"/>
                  <a:pt x="306" y="194"/>
                  <a:pt x="301" y="194"/>
                </a:cubicBezTo>
                <a:cubicBezTo>
                  <a:pt x="293" y="194"/>
                  <a:pt x="286" y="196"/>
                  <a:pt x="280" y="198"/>
                </a:cubicBezTo>
                <a:moveTo>
                  <a:pt x="512" y="117"/>
                </a:moveTo>
                <a:cubicBezTo>
                  <a:pt x="505" y="113"/>
                  <a:pt x="490" y="112"/>
                  <a:pt x="490" y="112"/>
                </a:cubicBezTo>
                <a:cubicBezTo>
                  <a:pt x="490" y="112"/>
                  <a:pt x="495" y="95"/>
                  <a:pt x="476" y="83"/>
                </a:cubicBezTo>
                <a:cubicBezTo>
                  <a:pt x="454" y="69"/>
                  <a:pt x="436" y="86"/>
                  <a:pt x="436" y="86"/>
                </a:cubicBezTo>
                <a:cubicBezTo>
                  <a:pt x="436" y="86"/>
                  <a:pt x="430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379" y="64"/>
                  <a:pt x="375" y="87"/>
                  <a:pt x="375" y="87"/>
                </a:cubicBezTo>
                <a:cubicBezTo>
                  <a:pt x="375" y="87"/>
                  <a:pt x="357" y="69"/>
                  <a:pt x="336" y="82"/>
                </a:cubicBezTo>
                <a:cubicBezTo>
                  <a:pt x="321" y="91"/>
                  <a:pt x="320" y="104"/>
                  <a:pt x="320" y="110"/>
                </a:cubicBezTo>
                <a:cubicBezTo>
                  <a:pt x="326" y="113"/>
                  <a:pt x="331" y="118"/>
                  <a:pt x="335" y="123"/>
                </a:cubicBezTo>
                <a:cubicBezTo>
                  <a:pt x="345" y="118"/>
                  <a:pt x="360" y="116"/>
                  <a:pt x="376" y="126"/>
                </a:cubicBezTo>
                <a:cubicBezTo>
                  <a:pt x="380" y="129"/>
                  <a:pt x="384" y="132"/>
                  <a:pt x="387" y="135"/>
                </a:cubicBezTo>
                <a:cubicBezTo>
                  <a:pt x="393" y="133"/>
                  <a:pt x="399" y="132"/>
                  <a:pt x="406" y="132"/>
                </a:cubicBezTo>
                <a:cubicBezTo>
                  <a:pt x="429" y="132"/>
                  <a:pt x="449" y="145"/>
                  <a:pt x="469" y="161"/>
                </a:cubicBezTo>
                <a:cubicBezTo>
                  <a:pt x="485" y="174"/>
                  <a:pt x="512" y="174"/>
                  <a:pt x="521" y="155"/>
                </a:cubicBezTo>
                <a:cubicBezTo>
                  <a:pt x="529" y="142"/>
                  <a:pt x="522" y="124"/>
                  <a:pt x="512" y="117"/>
                </a:cubicBezTo>
                <a:moveTo>
                  <a:pt x="406" y="169"/>
                </a:moveTo>
                <a:cubicBezTo>
                  <a:pt x="399" y="165"/>
                  <a:pt x="385" y="164"/>
                  <a:pt x="385" y="164"/>
                </a:cubicBezTo>
                <a:cubicBezTo>
                  <a:pt x="385" y="164"/>
                  <a:pt x="389" y="147"/>
                  <a:pt x="370" y="135"/>
                </a:cubicBezTo>
                <a:cubicBezTo>
                  <a:pt x="348" y="121"/>
                  <a:pt x="331" y="138"/>
                  <a:pt x="331" y="138"/>
                </a:cubicBezTo>
                <a:cubicBezTo>
                  <a:pt x="331" y="138"/>
                  <a:pt x="325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0" y="116"/>
                  <a:pt x="300" y="116"/>
                </a:cubicBezTo>
                <a:cubicBezTo>
                  <a:pt x="300" y="116"/>
                  <a:pt x="300" y="116"/>
                  <a:pt x="300" y="116"/>
                </a:cubicBezTo>
                <a:cubicBezTo>
                  <a:pt x="274" y="116"/>
                  <a:pt x="269" y="139"/>
                  <a:pt x="269" y="139"/>
                </a:cubicBezTo>
                <a:cubicBezTo>
                  <a:pt x="269" y="139"/>
                  <a:pt x="251" y="121"/>
                  <a:pt x="230" y="134"/>
                </a:cubicBezTo>
                <a:cubicBezTo>
                  <a:pt x="210" y="146"/>
                  <a:pt x="215" y="165"/>
                  <a:pt x="215" y="165"/>
                </a:cubicBezTo>
                <a:cubicBezTo>
                  <a:pt x="215" y="165"/>
                  <a:pt x="201" y="165"/>
                  <a:pt x="194" y="169"/>
                </a:cubicBezTo>
                <a:cubicBezTo>
                  <a:pt x="184" y="176"/>
                  <a:pt x="176" y="193"/>
                  <a:pt x="184" y="206"/>
                </a:cubicBezTo>
                <a:cubicBezTo>
                  <a:pt x="195" y="227"/>
                  <a:pt x="222" y="226"/>
                  <a:pt x="238" y="213"/>
                </a:cubicBezTo>
                <a:cubicBezTo>
                  <a:pt x="258" y="197"/>
                  <a:pt x="275" y="184"/>
                  <a:pt x="301" y="184"/>
                </a:cubicBezTo>
                <a:cubicBezTo>
                  <a:pt x="323" y="184"/>
                  <a:pt x="344" y="197"/>
                  <a:pt x="363" y="213"/>
                </a:cubicBezTo>
                <a:cubicBezTo>
                  <a:pt x="380" y="226"/>
                  <a:pt x="406" y="226"/>
                  <a:pt x="416" y="207"/>
                </a:cubicBezTo>
                <a:cubicBezTo>
                  <a:pt x="423" y="194"/>
                  <a:pt x="416" y="176"/>
                  <a:pt x="406" y="169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" name="组 2"/>
          <p:cNvGrpSpPr/>
          <p:nvPr/>
        </p:nvGrpSpPr>
        <p:grpSpPr>
          <a:xfrm>
            <a:off x="4824118" y="663020"/>
            <a:ext cx="3294638" cy="2677306"/>
            <a:chOff x="1145364" y="233422"/>
            <a:chExt cx="3107405" cy="2525156"/>
          </a:xfrm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grpSpPr>
        <p:sp>
          <p:nvSpPr>
            <p:cNvPr id="2" name="椭圆 1"/>
            <p:cNvSpPr/>
            <p:nvPr/>
          </p:nvSpPr>
          <p:spPr>
            <a:xfrm>
              <a:off x="1145364" y="233422"/>
              <a:ext cx="3104897" cy="252515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185" name="组 184"/>
            <p:cNvGrpSpPr/>
            <p:nvPr/>
          </p:nvGrpSpPr>
          <p:grpSpPr>
            <a:xfrm>
              <a:off x="1145364" y="233422"/>
              <a:ext cx="3107405" cy="2525156"/>
              <a:chOff x="5803645" y="1515352"/>
              <a:chExt cx="3868764" cy="3143856"/>
            </a:xfrm>
          </p:grpSpPr>
          <p:sp>
            <p:nvSpPr>
              <p:cNvPr id="186" name="任意形状 185"/>
              <p:cNvSpPr/>
              <p:nvPr/>
            </p:nvSpPr>
            <p:spPr>
              <a:xfrm>
                <a:off x="5803645" y="1515352"/>
                <a:ext cx="3868764" cy="3143856"/>
              </a:xfrm>
              <a:custGeom>
                <a:avLst/>
                <a:gdLst>
                  <a:gd name="connsiteX0" fmla="*/ 3380944 w 3868764"/>
                  <a:gd name="connsiteY0" fmla="*/ 530816 h 3143856"/>
                  <a:gd name="connsiteX1" fmla="*/ 3427045 w 3868764"/>
                  <a:gd name="connsiteY1" fmla="*/ 572036 h 3143856"/>
                  <a:gd name="connsiteX2" fmla="*/ 3478926 w 3868764"/>
                  <a:gd name="connsiteY2" fmla="*/ 628415 h 3143856"/>
                  <a:gd name="connsiteX3" fmla="*/ 3261288 w 3868764"/>
                  <a:gd name="connsiteY3" fmla="*/ 752810 h 3143856"/>
                  <a:gd name="connsiteX4" fmla="*/ 3492163 w 3868764"/>
                  <a:gd name="connsiteY4" fmla="*/ 642800 h 3143856"/>
                  <a:gd name="connsiteX5" fmla="*/ 3538402 w 3868764"/>
                  <a:gd name="connsiteY5" fmla="*/ 693048 h 3143856"/>
                  <a:gd name="connsiteX6" fmla="*/ 3582753 w 3868764"/>
                  <a:gd name="connsiteY6" fmla="*/ 752373 h 3143856"/>
                  <a:gd name="connsiteX7" fmla="*/ 3295189 w 3868764"/>
                  <a:gd name="connsiteY7" fmla="*/ 869436 h 3143856"/>
                  <a:gd name="connsiteX8" fmla="*/ 3596692 w 3868764"/>
                  <a:gd name="connsiteY8" fmla="*/ 771019 h 3143856"/>
                  <a:gd name="connsiteX9" fmla="*/ 3635295 w 3868764"/>
                  <a:gd name="connsiteY9" fmla="*/ 822654 h 3143856"/>
                  <a:gd name="connsiteX10" fmla="*/ 3676859 w 3868764"/>
                  <a:gd name="connsiteY10" fmla="*/ 892768 h 3143856"/>
                  <a:gd name="connsiteX11" fmla="*/ 3338029 w 3868764"/>
                  <a:gd name="connsiteY11" fmla="*/ 981981 h 3143856"/>
                  <a:gd name="connsiteX12" fmla="*/ 3691044 w 3868764"/>
                  <a:gd name="connsiteY12" fmla="*/ 916698 h 3143856"/>
                  <a:gd name="connsiteX13" fmla="*/ 3716751 w 3868764"/>
                  <a:gd name="connsiteY13" fmla="*/ 960063 h 3143856"/>
                  <a:gd name="connsiteX14" fmla="*/ 3757573 w 3868764"/>
                  <a:gd name="connsiteY14" fmla="*/ 1050698 h 3143856"/>
                  <a:gd name="connsiteX15" fmla="*/ 3292924 w 3868764"/>
                  <a:gd name="connsiteY15" fmla="*/ 1108989 h 3143856"/>
                  <a:gd name="connsiteX16" fmla="*/ 3772219 w 3868764"/>
                  <a:gd name="connsiteY16" fmla="*/ 1083217 h 3143856"/>
                  <a:gd name="connsiteX17" fmla="*/ 3781798 w 3868764"/>
                  <a:gd name="connsiteY17" fmla="*/ 1104485 h 3143856"/>
                  <a:gd name="connsiteX18" fmla="*/ 3820824 w 3868764"/>
                  <a:gd name="connsiteY18" fmla="*/ 1227822 h 3143856"/>
                  <a:gd name="connsiteX19" fmla="*/ 3350652 w 3868764"/>
                  <a:gd name="connsiteY19" fmla="*/ 1225779 h 3143856"/>
                  <a:gd name="connsiteX20" fmla="*/ 3831089 w 3868764"/>
                  <a:gd name="connsiteY20" fmla="*/ 1263781 h 3143856"/>
                  <a:gd name="connsiteX21" fmla="*/ 3858777 w 3868764"/>
                  <a:gd name="connsiteY21" fmla="*/ 1411208 h 3143856"/>
                  <a:gd name="connsiteX22" fmla="*/ 3859132 w 3868764"/>
                  <a:gd name="connsiteY22" fmla="*/ 1416914 h 3143856"/>
                  <a:gd name="connsiteX23" fmla="*/ 3320468 w 3868764"/>
                  <a:gd name="connsiteY23" fmla="*/ 1342652 h 3143856"/>
                  <a:gd name="connsiteX24" fmla="*/ 3861617 w 3868764"/>
                  <a:gd name="connsiteY24" fmla="*/ 1456908 h 3143856"/>
                  <a:gd name="connsiteX25" fmla="*/ 3868764 w 3868764"/>
                  <a:gd name="connsiteY25" fmla="*/ 1571928 h 3143856"/>
                  <a:gd name="connsiteX26" fmla="*/ 3866141 w 3868764"/>
                  <a:gd name="connsiteY26" fmla="*/ 1614137 h 3143856"/>
                  <a:gd name="connsiteX27" fmla="*/ 3294274 w 3868764"/>
                  <a:gd name="connsiteY27" fmla="*/ 1458239 h 3143856"/>
                  <a:gd name="connsiteX28" fmla="*/ 3863292 w 3868764"/>
                  <a:gd name="connsiteY28" fmla="*/ 1659992 h 3143856"/>
                  <a:gd name="connsiteX29" fmla="*/ 3858777 w 3868764"/>
                  <a:gd name="connsiteY29" fmla="*/ 1732649 h 3143856"/>
                  <a:gd name="connsiteX30" fmla="*/ 3842716 w 3868764"/>
                  <a:gd name="connsiteY30" fmla="*/ 1818164 h 3143856"/>
                  <a:gd name="connsiteX31" fmla="*/ 3019545 w 3868764"/>
                  <a:gd name="connsiteY31" fmla="*/ 1471298 h 3143856"/>
                  <a:gd name="connsiteX32" fmla="*/ 3057189 w 3868764"/>
                  <a:gd name="connsiteY32" fmla="*/ 1374177 h 3143856"/>
                  <a:gd name="connsiteX33" fmla="*/ 3059450 w 3868764"/>
                  <a:gd name="connsiteY33" fmla="*/ 1374978 h 3143856"/>
                  <a:gd name="connsiteX34" fmla="*/ 3075426 w 3868764"/>
                  <a:gd name="connsiteY34" fmla="*/ 1308870 h 3143856"/>
                  <a:gd name="connsiteX35" fmla="*/ 3068288 w 3868764"/>
                  <a:gd name="connsiteY35" fmla="*/ 1307886 h 3143856"/>
                  <a:gd name="connsiteX36" fmla="*/ 3079511 w 3868764"/>
                  <a:gd name="connsiteY36" fmla="*/ 1204331 h 3143856"/>
                  <a:gd name="connsiteX37" fmla="*/ 3081289 w 3868764"/>
                  <a:gd name="connsiteY37" fmla="*/ 1204472 h 3143856"/>
                  <a:gd name="connsiteX38" fmla="*/ 3079593 w 3868764"/>
                  <a:gd name="connsiteY38" fmla="*/ 1135752 h 3143856"/>
                  <a:gd name="connsiteX39" fmla="*/ 3077982 w 3868764"/>
                  <a:gd name="connsiteY39" fmla="*/ 1135954 h 3143856"/>
                  <a:gd name="connsiteX40" fmla="*/ 3062021 w 3868764"/>
                  <a:gd name="connsiteY40" fmla="*/ 1033023 h 3143856"/>
                  <a:gd name="connsiteX41" fmla="*/ 3062757 w 3868764"/>
                  <a:gd name="connsiteY41" fmla="*/ 1032888 h 3143856"/>
                  <a:gd name="connsiteX42" fmla="*/ 3044652 w 3868764"/>
                  <a:gd name="connsiteY42" fmla="*/ 971427 h 3143856"/>
                  <a:gd name="connsiteX43" fmla="*/ 3043789 w 3868764"/>
                  <a:gd name="connsiteY43" fmla="*/ 971778 h 3143856"/>
                  <a:gd name="connsiteX44" fmla="*/ 3001733 w 3868764"/>
                  <a:gd name="connsiteY44" fmla="*/ 876485 h 3143856"/>
                  <a:gd name="connsiteX45" fmla="*/ 3001883 w 3868764"/>
                  <a:gd name="connsiteY45" fmla="*/ 876414 h 3143856"/>
                  <a:gd name="connsiteX46" fmla="*/ 2958757 w 3868764"/>
                  <a:gd name="connsiteY46" fmla="*/ 805803 h 3143856"/>
                  <a:gd name="connsiteX47" fmla="*/ 614545 w 3868764"/>
                  <a:gd name="connsiteY47" fmla="*/ 424973 h 3143856"/>
                  <a:gd name="connsiteX48" fmla="*/ 1799923 w 3868764"/>
                  <a:gd name="connsiteY48" fmla="*/ 924464 h 3143856"/>
                  <a:gd name="connsiteX49" fmla="*/ 1766634 w 3868764"/>
                  <a:gd name="connsiteY49" fmla="*/ 1010350 h 3143856"/>
                  <a:gd name="connsiteX50" fmla="*/ 1773851 w 3868764"/>
                  <a:gd name="connsiteY50" fmla="*/ 1012317 h 3143856"/>
                  <a:gd name="connsiteX51" fmla="*/ 1749385 w 3868764"/>
                  <a:gd name="connsiteY51" fmla="*/ 1113564 h 3143856"/>
                  <a:gd name="connsiteX52" fmla="*/ 1748417 w 3868764"/>
                  <a:gd name="connsiteY52" fmla="*/ 1113360 h 3143856"/>
                  <a:gd name="connsiteX53" fmla="*/ 1741117 w 3868764"/>
                  <a:gd name="connsiteY53" fmla="*/ 1180714 h 3143856"/>
                  <a:gd name="connsiteX54" fmla="*/ 1747151 w 3868764"/>
                  <a:gd name="connsiteY54" fmla="*/ 1180740 h 3143856"/>
                  <a:gd name="connsiteX55" fmla="*/ 1749722 w 3868764"/>
                  <a:gd name="connsiteY55" fmla="*/ 1284869 h 3143856"/>
                  <a:gd name="connsiteX56" fmla="*/ 1745409 w 3868764"/>
                  <a:gd name="connsiteY56" fmla="*/ 1285102 h 3143856"/>
                  <a:gd name="connsiteX57" fmla="*/ 1756025 w 3868764"/>
                  <a:gd name="connsiteY57" fmla="*/ 1353565 h 3143856"/>
                  <a:gd name="connsiteX58" fmla="*/ 1760284 w 3868764"/>
                  <a:gd name="connsiteY58" fmla="*/ 1352444 h 3143856"/>
                  <a:gd name="connsiteX59" fmla="*/ 1789718 w 3868764"/>
                  <a:gd name="connsiteY59" fmla="*/ 1452359 h 3143856"/>
                  <a:gd name="connsiteX60" fmla="*/ 1788395 w 3868764"/>
                  <a:gd name="connsiteY60" fmla="*/ 1452792 h 3143856"/>
                  <a:gd name="connsiteX61" fmla="*/ 1814327 w 3868764"/>
                  <a:gd name="connsiteY61" fmla="*/ 1511548 h 3143856"/>
                  <a:gd name="connsiteX62" fmla="*/ 1815891 w 3868764"/>
                  <a:gd name="connsiteY62" fmla="*/ 1510655 h 3143856"/>
                  <a:gd name="connsiteX63" fmla="*/ 1870183 w 3868764"/>
                  <a:gd name="connsiteY63" fmla="*/ 1599547 h 3143856"/>
                  <a:gd name="connsiteX64" fmla="*/ 1846874 w 3868764"/>
                  <a:gd name="connsiteY64" fmla="*/ 1614730 h 3143856"/>
                  <a:gd name="connsiteX65" fmla="*/ 1901360 w 3868764"/>
                  <a:gd name="connsiteY65" fmla="*/ 1682465 h 3143856"/>
                  <a:gd name="connsiteX66" fmla="*/ 1902381 w 3868764"/>
                  <a:gd name="connsiteY66" fmla="*/ 1681453 h 3143856"/>
                  <a:gd name="connsiteX67" fmla="*/ 1954263 w 3868764"/>
                  <a:gd name="connsiteY67" fmla="*/ 1730833 h 3143856"/>
                  <a:gd name="connsiteX68" fmla="*/ 1955968 w 3868764"/>
                  <a:gd name="connsiteY68" fmla="*/ 1728638 h 3143856"/>
                  <a:gd name="connsiteX69" fmla="*/ 2040036 w 3868764"/>
                  <a:gd name="connsiteY69" fmla="*/ 1790136 h 3143856"/>
                  <a:gd name="connsiteX70" fmla="*/ 2039308 w 3868764"/>
                  <a:gd name="connsiteY70" fmla="*/ 1791194 h 3143856"/>
                  <a:gd name="connsiteX71" fmla="*/ 2099582 w 3868764"/>
                  <a:gd name="connsiteY71" fmla="*/ 1824037 h 3143856"/>
                  <a:gd name="connsiteX72" fmla="*/ 2100019 w 3868764"/>
                  <a:gd name="connsiteY72" fmla="*/ 1823000 h 3143856"/>
                  <a:gd name="connsiteX73" fmla="*/ 2197140 w 3868764"/>
                  <a:gd name="connsiteY73" fmla="*/ 1860643 h 3143856"/>
                  <a:gd name="connsiteX74" fmla="*/ 2195731 w 3868764"/>
                  <a:gd name="connsiteY74" fmla="*/ 1864614 h 3143856"/>
                  <a:gd name="connsiteX75" fmla="*/ 2258695 w 3868764"/>
                  <a:gd name="connsiteY75" fmla="*/ 1879830 h 3143856"/>
                  <a:gd name="connsiteX76" fmla="*/ 2259296 w 3868764"/>
                  <a:gd name="connsiteY76" fmla="*/ 1875474 h 3143856"/>
                  <a:gd name="connsiteX77" fmla="*/ 2362850 w 3868764"/>
                  <a:gd name="connsiteY77" fmla="*/ 1886699 h 3143856"/>
                  <a:gd name="connsiteX78" fmla="*/ 2362270 w 3868764"/>
                  <a:gd name="connsiteY78" fmla="*/ 1894034 h 3143856"/>
                  <a:gd name="connsiteX79" fmla="*/ 2459104 w 3868764"/>
                  <a:gd name="connsiteY79" fmla="*/ 1891643 h 3143856"/>
                  <a:gd name="connsiteX80" fmla="*/ 2459220 w 3868764"/>
                  <a:gd name="connsiteY80" fmla="*/ 1893818 h 3143856"/>
                  <a:gd name="connsiteX81" fmla="*/ 2561966 w 3868764"/>
                  <a:gd name="connsiteY81" fmla="*/ 1877886 h 3143856"/>
                  <a:gd name="connsiteX82" fmla="*/ 2563050 w 3868764"/>
                  <a:gd name="connsiteY82" fmla="*/ 1883749 h 3143856"/>
                  <a:gd name="connsiteX83" fmla="*/ 2628985 w 3868764"/>
                  <a:gd name="connsiteY83" fmla="*/ 1864324 h 3143856"/>
                  <a:gd name="connsiteX84" fmla="*/ 2624926 w 3868764"/>
                  <a:gd name="connsiteY84" fmla="*/ 1854353 h 3143856"/>
                  <a:gd name="connsiteX85" fmla="*/ 2720218 w 3868764"/>
                  <a:gd name="connsiteY85" fmla="*/ 1812297 h 3143856"/>
                  <a:gd name="connsiteX86" fmla="*/ 2723610 w 3868764"/>
                  <a:gd name="connsiteY86" fmla="*/ 1819413 h 3143856"/>
                  <a:gd name="connsiteX87" fmla="*/ 2783334 w 3868764"/>
                  <a:gd name="connsiteY87" fmla="*/ 1782937 h 3143856"/>
                  <a:gd name="connsiteX88" fmla="*/ 2778669 w 3868764"/>
                  <a:gd name="connsiteY88" fmla="*/ 1776782 h 3143856"/>
                  <a:gd name="connsiteX89" fmla="*/ 2859831 w 3868764"/>
                  <a:gd name="connsiteY89" fmla="*/ 1711495 h 3143856"/>
                  <a:gd name="connsiteX90" fmla="*/ 2865655 w 3868764"/>
                  <a:gd name="connsiteY90" fmla="*/ 1718319 h 3143856"/>
                  <a:gd name="connsiteX91" fmla="*/ 2910981 w 3868764"/>
                  <a:gd name="connsiteY91" fmla="*/ 1670697 h 3143856"/>
                  <a:gd name="connsiteX92" fmla="*/ 2903753 w 3868764"/>
                  <a:gd name="connsiteY92" fmla="*/ 1665082 h 3143856"/>
                  <a:gd name="connsiteX93" fmla="*/ 2965251 w 3868764"/>
                  <a:gd name="connsiteY93" fmla="*/ 1581014 h 3143856"/>
                  <a:gd name="connsiteX94" fmla="*/ 2973449 w 3868764"/>
                  <a:gd name="connsiteY94" fmla="*/ 1586653 h 3143856"/>
                  <a:gd name="connsiteX95" fmla="*/ 3015781 w 3868764"/>
                  <a:gd name="connsiteY95" fmla="*/ 1508965 h 3143856"/>
                  <a:gd name="connsiteX96" fmla="*/ 3820349 w 3868764"/>
                  <a:gd name="connsiteY96" fmla="*/ 1917536 h 3143856"/>
                  <a:gd name="connsiteX97" fmla="*/ 3781798 w 3868764"/>
                  <a:gd name="connsiteY97" fmla="*/ 2039371 h 3143856"/>
                  <a:gd name="connsiteX98" fmla="*/ 3768660 w 3868764"/>
                  <a:gd name="connsiteY98" fmla="*/ 2068541 h 3143856"/>
                  <a:gd name="connsiteX99" fmla="*/ 3146837 w 3868764"/>
                  <a:gd name="connsiteY99" fmla="*/ 1705920 h 3143856"/>
                  <a:gd name="connsiteX100" fmla="*/ 3746272 w 3868764"/>
                  <a:gd name="connsiteY100" fmla="*/ 2118249 h 3143856"/>
                  <a:gd name="connsiteX101" fmla="*/ 3716751 w 3868764"/>
                  <a:gd name="connsiteY101" fmla="*/ 2183794 h 3143856"/>
                  <a:gd name="connsiteX102" fmla="*/ 3670874 w 3868764"/>
                  <a:gd name="connsiteY102" fmla="*/ 2261184 h 3143856"/>
                  <a:gd name="connsiteX103" fmla="*/ 3194112 w 3868764"/>
                  <a:gd name="connsiteY103" fmla="*/ 1890710 h 3143856"/>
                  <a:gd name="connsiteX104" fmla="*/ 3648578 w 3868764"/>
                  <a:gd name="connsiteY104" fmla="*/ 2298794 h 3143856"/>
                  <a:gd name="connsiteX105" fmla="*/ 3635295 w 3868764"/>
                  <a:gd name="connsiteY105" fmla="*/ 2321202 h 3143856"/>
                  <a:gd name="connsiteX106" fmla="*/ 3553530 w 3868764"/>
                  <a:gd name="connsiteY106" fmla="*/ 2430573 h 3143856"/>
                  <a:gd name="connsiteX107" fmla="*/ 2978335 w 3868764"/>
                  <a:gd name="connsiteY107" fmla="*/ 1850357 h 3143856"/>
                  <a:gd name="connsiteX108" fmla="*/ 3513683 w 3868764"/>
                  <a:gd name="connsiteY108" fmla="*/ 2477670 h 3143856"/>
                  <a:gd name="connsiteX109" fmla="*/ 3427045 w 3868764"/>
                  <a:gd name="connsiteY109" fmla="*/ 2571820 h 3143856"/>
                  <a:gd name="connsiteX110" fmla="*/ 3399629 w 3868764"/>
                  <a:gd name="connsiteY110" fmla="*/ 2596334 h 3143856"/>
                  <a:gd name="connsiteX111" fmla="*/ 2984095 w 3868764"/>
                  <a:gd name="connsiteY111" fmla="*/ 2047906 h 3143856"/>
                  <a:gd name="connsiteX112" fmla="*/ 3362773 w 3868764"/>
                  <a:gd name="connsiteY112" fmla="*/ 2629287 h 3143856"/>
                  <a:gd name="connsiteX113" fmla="*/ 3302197 w 3868764"/>
                  <a:gd name="connsiteY113" fmla="*/ 2683449 h 3143856"/>
                  <a:gd name="connsiteX114" fmla="*/ 3234069 w 3868764"/>
                  <a:gd name="connsiteY114" fmla="*/ 2733766 h 3143856"/>
                  <a:gd name="connsiteX115" fmla="*/ 2784534 w 3868764"/>
                  <a:gd name="connsiteY115" fmla="*/ 1947274 h 3143856"/>
                  <a:gd name="connsiteX116" fmla="*/ 3178755 w 3868764"/>
                  <a:gd name="connsiteY116" fmla="*/ 2774619 h 3143856"/>
                  <a:gd name="connsiteX117" fmla="*/ 3164829 w 3868764"/>
                  <a:gd name="connsiteY117" fmla="*/ 2784904 h 3143856"/>
                  <a:gd name="connsiteX118" fmla="*/ 3035686 w 3868764"/>
                  <a:gd name="connsiteY118" fmla="*/ 2863381 h 3143856"/>
                  <a:gd name="connsiteX119" fmla="*/ 2774589 w 3868764"/>
                  <a:gd name="connsiteY119" fmla="*/ 2221999 h 3143856"/>
                  <a:gd name="connsiteX120" fmla="*/ 2991764 w 3868764"/>
                  <a:gd name="connsiteY120" fmla="*/ 2887318 h 3143856"/>
                  <a:gd name="connsiteX121" fmla="*/ 2856424 w 3868764"/>
                  <a:gd name="connsiteY121" fmla="*/ 2954133 h 3143856"/>
                  <a:gd name="connsiteX122" fmla="*/ 2838474 w 3868764"/>
                  <a:gd name="connsiteY122" fmla="*/ 2961160 h 3143856"/>
                  <a:gd name="connsiteX123" fmla="*/ 2582532 w 3868764"/>
                  <a:gd name="connsiteY123" fmla="*/ 1989092 h 3143856"/>
                  <a:gd name="connsiteX124" fmla="*/ 2767439 w 3868764"/>
                  <a:gd name="connsiteY124" fmla="*/ 2988967 h 3143856"/>
                  <a:gd name="connsiteX125" fmla="*/ 2687331 w 3868764"/>
                  <a:gd name="connsiteY125" fmla="*/ 3020326 h 3143856"/>
                  <a:gd name="connsiteX126" fmla="*/ 2603483 w 3868764"/>
                  <a:gd name="connsiteY126" fmla="*/ 3045265 h 3143856"/>
                  <a:gd name="connsiteX127" fmla="*/ 2459362 w 3868764"/>
                  <a:gd name="connsiteY127" fmla="*/ 1896447 h 3143856"/>
                  <a:gd name="connsiteX128" fmla="*/ 2522432 w 3868764"/>
                  <a:gd name="connsiteY128" fmla="*/ 3069372 h 3143856"/>
                  <a:gd name="connsiteX129" fmla="*/ 2509608 w 3868764"/>
                  <a:gd name="connsiteY129" fmla="*/ 3073185 h 3143856"/>
                  <a:gd name="connsiteX130" fmla="*/ 2349706 w 3868764"/>
                  <a:gd name="connsiteY130" fmla="*/ 3106597 h 3143856"/>
                  <a:gd name="connsiteX131" fmla="*/ 2354551 w 3868764"/>
                  <a:gd name="connsiteY131" fmla="*/ 1991615 h 3143856"/>
                  <a:gd name="connsiteX132" fmla="*/ 2265359 w 3868764"/>
                  <a:gd name="connsiteY132" fmla="*/ 3119221 h 3143856"/>
                  <a:gd name="connsiteX133" fmla="*/ 2132162 w 3868764"/>
                  <a:gd name="connsiteY133" fmla="*/ 3135741 h 3143856"/>
                  <a:gd name="connsiteX134" fmla="*/ 2085286 w 3868764"/>
                  <a:gd name="connsiteY134" fmla="*/ 3137664 h 3143856"/>
                  <a:gd name="connsiteX135" fmla="*/ 2194015 w 3868764"/>
                  <a:gd name="connsiteY135" fmla="*/ 2348992 h 3143856"/>
                  <a:gd name="connsiteX136" fmla="*/ 2026993 w 3868764"/>
                  <a:gd name="connsiteY136" fmla="*/ 3140056 h 3143856"/>
                  <a:gd name="connsiteX137" fmla="*/ 1934382 w 3868764"/>
                  <a:gd name="connsiteY137" fmla="*/ 3143856 h 3143856"/>
                  <a:gd name="connsiteX138" fmla="*/ 1842085 w 3868764"/>
                  <a:gd name="connsiteY138" fmla="*/ 3140069 h 3143856"/>
                  <a:gd name="connsiteX139" fmla="*/ 2170022 w 3868764"/>
                  <a:gd name="connsiteY139" fmla="*/ 1937125 h 3143856"/>
                  <a:gd name="connsiteX140" fmla="*/ 1744917 w 3868764"/>
                  <a:gd name="connsiteY140" fmla="*/ 3136082 h 3143856"/>
                  <a:gd name="connsiteX141" fmla="*/ 1736603 w 3868764"/>
                  <a:gd name="connsiteY141" fmla="*/ 3135741 h 3143856"/>
                  <a:gd name="connsiteX142" fmla="*/ 1556282 w 3868764"/>
                  <a:gd name="connsiteY142" fmla="*/ 3113377 h 3143856"/>
                  <a:gd name="connsiteX143" fmla="*/ 1932953 w 3868764"/>
                  <a:gd name="connsiteY143" fmla="*/ 2219476 h 3143856"/>
                  <a:gd name="connsiteX144" fmla="*/ 1485972 w 3868764"/>
                  <a:gd name="connsiteY144" fmla="*/ 3099683 h 3143856"/>
                  <a:gd name="connsiteX145" fmla="*/ 1359156 w 3868764"/>
                  <a:gd name="connsiteY145" fmla="*/ 3073185 h 3143856"/>
                  <a:gd name="connsiteX146" fmla="*/ 1296713 w 3868764"/>
                  <a:gd name="connsiteY146" fmla="*/ 3054613 h 3143856"/>
                  <a:gd name="connsiteX147" fmla="*/ 2001059 w 3868764"/>
                  <a:gd name="connsiteY147" fmla="*/ 1846800 h 3143856"/>
                  <a:gd name="connsiteX148" fmla="*/ 1191729 w 3868764"/>
                  <a:gd name="connsiteY148" fmla="*/ 3023388 h 3143856"/>
                  <a:gd name="connsiteX149" fmla="*/ 1181433 w 3868764"/>
                  <a:gd name="connsiteY149" fmla="*/ 3020326 h 3143856"/>
                  <a:gd name="connsiteX150" fmla="*/ 1012341 w 3868764"/>
                  <a:gd name="connsiteY150" fmla="*/ 2954133 h 3143856"/>
                  <a:gd name="connsiteX151" fmla="*/ 1006081 w 3868764"/>
                  <a:gd name="connsiteY151" fmla="*/ 2951043 h 3143856"/>
                  <a:gd name="connsiteX152" fmla="*/ 1673277 w 3868764"/>
                  <a:gd name="connsiteY152" fmla="*/ 2092432 h 3143856"/>
                  <a:gd name="connsiteX153" fmla="*/ 934170 w 3868764"/>
                  <a:gd name="connsiteY153" fmla="*/ 2915542 h 3143856"/>
                  <a:gd name="connsiteX154" fmla="*/ 852851 w 3868764"/>
                  <a:gd name="connsiteY154" fmla="*/ 2875396 h 3143856"/>
                  <a:gd name="connsiteX155" fmla="*/ 756859 w 3868764"/>
                  <a:gd name="connsiteY155" fmla="*/ 2817064 h 3143856"/>
                  <a:gd name="connsiteX156" fmla="*/ 1859604 w 3868764"/>
                  <a:gd name="connsiteY156" fmla="*/ 1723860 h 3143856"/>
                  <a:gd name="connsiteX157" fmla="*/ 656950 w 3868764"/>
                  <a:gd name="connsiteY157" fmla="*/ 2750203 h 3143856"/>
                  <a:gd name="connsiteX158" fmla="*/ 566568 w 3868764"/>
                  <a:gd name="connsiteY158" fmla="*/ 2683449 h 3143856"/>
                  <a:gd name="connsiteX159" fmla="*/ 497087 w 3868764"/>
                  <a:gd name="connsiteY159" fmla="*/ 2621326 h 3143856"/>
                  <a:gd name="connsiteX160" fmla="*/ 1695356 w 3868764"/>
                  <a:gd name="connsiteY160" fmla="*/ 1713421 h 3143856"/>
                  <a:gd name="connsiteX161" fmla="*/ 417638 w 3868764"/>
                  <a:gd name="connsiteY161" fmla="*/ 2545651 h 3143856"/>
                  <a:gd name="connsiteX162" fmla="*/ 330362 w 3868764"/>
                  <a:gd name="connsiteY162" fmla="*/ 2450808 h 3143856"/>
                  <a:gd name="connsiteX163" fmla="*/ 282663 w 3868764"/>
                  <a:gd name="connsiteY163" fmla="*/ 2387004 h 3143856"/>
                  <a:gd name="connsiteX164" fmla="*/ 1715966 w 3868764"/>
                  <a:gd name="connsiteY164" fmla="*/ 1567769 h 3143856"/>
                  <a:gd name="connsiteX165" fmla="*/ 211727 w 3868764"/>
                  <a:gd name="connsiteY165" fmla="*/ 2284524 h 3143856"/>
                  <a:gd name="connsiteX166" fmla="*/ 152014 w 3868764"/>
                  <a:gd name="connsiteY166" fmla="*/ 2183794 h 3143856"/>
                  <a:gd name="connsiteX167" fmla="*/ 114394 w 3868764"/>
                  <a:gd name="connsiteY167" fmla="*/ 2100268 h 3143856"/>
                  <a:gd name="connsiteX168" fmla="*/ 1367077 w 3868764"/>
                  <a:gd name="connsiteY168" fmla="*/ 1590320 h 3143856"/>
                  <a:gd name="connsiteX169" fmla="*/ 84144 w 3868764"/>
                  <a:gd name="connsiteY169" fmla="*/ 2009099 h 3143856"/>
                  <a:gd name="connsiteX170" fmla="*/ 25276 w 3868764"/>
                  <a:gd name="connsiteY170" fmla="*/ 1809266 h 3143856"/>
                  <a:gd name="connsiteX171" fmla="*/ 1635619 w 3868764"/>
                  <a:gd name="connsiteY171" fmla="*/ 1385267 h 3143856"/>
                  <a:gd name="connsiteX172" fmla="*/ 7115 w 3868764"/>
                  <a:gd name="connsiteY172" fmla="*/ 1686428 h 3143856"/>
                  <a:gd name="connsiteX173" fmla="*/ 0 w 3868764"/>
                  <a:gd name="connsiteY173" fmla="*/ 1571928 h 3143856"/>
                  <a:gd name="connsiteX174" fmla="*/ 5865 w 3868764"/>
                  <a:gd name="connsiteY174" fmla="*/ 1477543 h 3143856"/>
                  <a:gd name="connsiteX175" fmla="*/ 1385667 w 3868764"/>
                  <a:gd name="connsiteY175" fmla="*/ 1304445 h 3143856"/>
                  <a:gd name="connsiteX176" fmla="*/ 16209 w 3868764"/>
                  <a:gd name="connsiteY176" fmla="*/ 1378082 h 3143856"/>
                  <a:gd name="connsiteX177" fmla="*/ 39300 w 3868764"/>
                  <a:gd name="connsiteY177" fmla="*/ 1255130 h 3143856"/>
                  <a:gd name="connsiteX178" fmla="*/ 65151 w 3868764"/>
                  <a:gd name="connsiteY178" fmla="*/ 1173431 h 3143856"/>
                  <a:gd name="connsiteX179" fmla="*/ 1596538 w 3868764"/>
                  <a:gd name="connsiteY179" fmla="*/ 1180085 h 3143856"/>
                  <a:gd name="connsiteX180" fmla="*/ 106017 w 3868764"/>
                  <a:gd name="connsiteY180" fmla="*/ 1062186 h 3143856"/>
                  <a:gd name="connsiteX181" fmla="*/ 152014 w 3868764"/>
                  <a:gd name="connsiteY181" fmla="*/ 960063 h 3143856"/>
                  <a:gd name="connsiteX182" fmla="*/ 202789 w 3868764"/>
                  <a:gd name="connsiteY182" fmla="*/ 874409 h 3143856"/>
                  <a:gd name="connsiteX183" fmla="*/ 1395408 w 3868764"/>
                  <a:gd name="connsiteY183" fmla="*/ 1038827 h 3143856"/>
                  <a:gd name="connsiteX184" fmla="*/ 252294 w 3868764"/>
                  <a:gd name="connsiteY184" fmla="*/ 797475 h 3143856"/>
                  <a:gd name="connsiteX185" fmla="*/ 330362 w 3868764"/>
                  <a:gd name="connsiteY185" fmla="*/ 693048 h 3143856"/>
                  <a:gd name="connsiteX186" fmla="*/ 384980 w 3868764"/>
                  <a:gd name="connsiteY186" fmla="*/ 633695 h 3143856"/>
                  <a:gd name="connsiteX187" fmla="*/ 1610700 w 3868764"/>
                  <a:gd name="connsiteY187" fmla="*/ 967841 h 3143856"/>
                  <a:gd name="connsiteX188" fmla="*/ 456673 w 3868764"/>
                  <a:gd name="connsiteY188" fmla="*/ 558666 h 3143856"/>
                  <a:gd name="connsiteX189" fmla="*/ 566568 w 3868764"/>
                  <a:gd name="connsiteY189" fmla="*/ 460407 h 3143856"/>
                  <a:gd name="connsiteX190" fmla="*/ 1934382 w 3868764"/>
                  <a:gd name="connsiteY190" fmla="*/ 0 h 3143856"/>
                  <a:gd name="connsiteX191" fmla="*/ 1951818 w 3868764"/>
                  <a:gd name="connsiteY191" fmla="*/ 716 h 3143856"/>
                  <a:gd name="connsiteX192" fmla="*/ 2073083 w 3868764"/>
                  <a:gd name="connsiteY192" fmla="*/ 298602 h 3143856"/>
                  <a:gd name="connsiteX193" fmla="*/ 1976172 w 3868764"/>
                  <a:gd name="connsiteY193" fmla="*/ 1715 h 3143856"/>
                  <a:gd name="connsiteX194" fmla="*/ 2121289 w 3868764"/>
                  <a:gd name="connsiteY194" fmla="*/ 7670 h 3143856"/>
                  <a:gd name="connsiteX195" fmla="*/ 2200587 w 3868764"/>
                  <a:gd name="connsiteY195" fmla="*/ 308840 h 3143856"/>
                  <a:gd name="connsiteX196" fmla="*/ 2145274 w 3868764"/>
                  <a:gd name="connsiteY196" fmla="*/ 9742 h 3143856"/>
                  <a:gd name="connsiteX197" fmla="*/ 2283751 w 3868764"/>
                  <a:gd name="connsiteY197" fmla="*/ 26916 h 3143856"/>
                  <a:gd name="connsiteX198" fmla="*/ 2327669 w 3868764"/>
                  <a:gd name="connsiteY198" fmla="*/ 376992 h 3143856"/>
                  <a:gd name="connsiteX199" fmla="*/ 2309013 w 3868764"/>
                  <a:gd name="connsiteY199" fmla="*/ 30049 h 3143856"/>
                  <a:gd name="connsiteX200" fmla="*/ 2324228 w 3868764"/>
                  <a:gd name="connsiteY200" fmla="*/ 31936 h 3143856"/>
                  <a:gd name="connsiteX201" fmla="*/ 2441534 w 3868764"/>
                  <a:gd name="connsiteY201" fmla="*/ 56447 h 3143856"/>
                  <a:gd name="connsiteX202" fmla="*/ 2440603 w 3868764"/>
                  <a:gd name="connsiteY202" fmla="*/ 270669 h 3143856"/>
                  <a:gd name="connsiteX203" fmla="*/ 2457287 w 3868764"/>
                  <a:gd name="connsiteY203" fmla="*/ 59739 h 3143856"/>
                  <a:gd name="connsiteX204" fmla="*/ 2509608 w 3868764"/>
                  <a:gd name="connsiteY204" fmla="*/ 70671 h 3143856"/>
                  <a:gd name="connsiteX205" fmla="*/ 2584362 w 3868764"/>
                  <a:gd name="connsiteY205" fmla="*/ 92905 h 3143856"/>
                  <a:gd name="connsiteX206" fmla="*/ 2565751 w 3868764"/>
                  <a:gd name="connsiteY206" fmla="*/ 227901 h 3143856"/>
                  <a:gd name="connsiteX207" fmla="*/ 2593669 w 3868764"/>
                  <a:gd name="connsiteY207" fmla="*/ 95673 h 3143856"/>
                  <a:gd name="connsiteX208" fmla="*/ 2687331 w 3868764"/>
                  <a:gd name="connsiteY208" fmla="*/ 123530 h 3143856"/>
                  <a:gd name="connsiteX209" fmla="*/ 2717178 w 3868764"/>
                  <a:gd name="connsiteY209" fmla="*/ 135214 h 3143856"/>
                  <a:gd name="connsiteX210" fmla="*/ 2674821 w 3868764"/>
                  <a:gd name="connsiteY210" fmla="*/ 290588 h 3143856"/>
                  <a:gd name="connsiteX211" fmla="*/ 2728359 w 3868764"/>
                  <a:gd name="connsiteY211" fmla="*/ 139591 h 3143856"/>
                  <a:gd name="connsiteX212" fmla="*/ 2848167 w 3868764"/>
                  <a:gd name="connsiteY212" fmla="*/ 186491 h 3143856"/>
                  <a:gd name="connsiteX213" fmla="*/ 2767076 w 3868764"/>
                  <a:gd name="connsiteY213" fmla="*/ 378933 h 3143856"/>
                  <a:gd name="connsiteX214" fmla="*/ 2861809 w 3868764"/>
                  <a:gd name="connsiteY214" fmla="*/ 192382 h 3143856"/>
                  <a:gd name="connsiteX215" fmla="*/ 2977705 w 3868764"/>
                  <a:gd name="connsiteY215" fmla="*/ 249598 h 3143856"/>
                  <a:gd name="connsiteX216" fmla="*/ 2904095 w 3868764"/>
                  <a:gd name="connsiteY216" fmla="*/ 375823 h 3143856"/>
                  <a:gd name="connsiteX217" fmla="*/ 2987570 w 3868764"/>
                  <a:gd name="connsiteY217" fmla="*/ 254468 h 3143856"/>
                  <a:gd name="connsiteX218" fmla="*/ 3015914 w 3868764"/>
                  <a:gd name="connsiteY218" fmla="*/ 268461 h 3143856"/>
                  <a:gd name="connsiteX219" fmla="*/ 3100262 w 3868764"/>
                  <a:gd name="connsiteY219" fmla="*/ 319717 h 3143856"/>
                  <a:gd name="connsiteX220" fmla="*/ 2964220 w 3868764"/>
                  <a:gd name="connsiteY220" fmla="*/ 494789 h 3143856"/>
                  <a:gd name="connsiteX221" fmla="*/ 3113954 w 3868764"/>
                  <a:gd name="connsiteY221" fmla="*/ 328037 h 3143856"/>
                  <a:gd name="connsiteX222" fmla="*/ 3164829 w 3868764"/>
                  <a:gd name="connsiteY222" fmla="*/ 358952 h 3143856"/>
                  <a:gd name="connsiteX223" fmla="*/ 3223570 w 3868764"/>
                  <a:gd name="connsiteY223" fmla="*/ 402337 h 3143856"/>
                  <a:gd name="connsiteX224" fmla="*/ 3100336 w 3868764"/>
                  <a:gd name="connsiteY224" fmla="*/ 524504 h 3143856"/>
                  <a:gd name="connsiteX225" fmla="*/ 3234249 w 3868764"/>
                  <a:gd name="connsiteY225" fmla="*/ 410223 h 3143856"/>
                  <a:gd name="connsiteX226" fmla="*/ 3302197 w 3868764"/>
                  <a:gd name="connsiteY226" fmla="*/ 460407 h 3143856"/>
                  <a:gd name="connsiteX227" fmla="*/ 3340241 w 3868764"/>
                  <a:gd name="connsiteY227" fmla="*/ 494423 h 3143856"/>
                  <a:gd name="connsiteX228" fmla="*/ 2945584 w 3868764"/>
                  <a:gd name="connsiteY228" fmla="*/ 793446 h 3143856"/>
                  <a:gd name="connsiteX229" fmla="*/ 2893881 w 3868764"/>
                  <a:gd name="connsiteY229" fmla="*/ 729173 h 3143856"/>
                  <a:gd name="connsiteX230" fmla="*/ 2892118 w 3868764"/>
                  <a:gd name="connsiteY230" fmla="*/ 730920 h 3143856"/>
                  <a:gd name="connsiteX231" fmla="*/ 2824902 w 3868764"/>
                  <a:gd name="connsiteY231" fmla="*/ 666942 h 3143856"/>
                  <a:gd name="connsiteX232" fmla="*/ 2761411 w 3868764"/>
                  <a:gd name="connsiteY232" fmla="*/ 620498 h 3143856"/>
                  <a:gd name="connsiteX233" fmla="*/ 2759610 w 3868764"/>
                  <a:gd name="connsiteY233" fmla="*/ 623584 h 3143856"/>
                  <a:gd name="connsiteX234" fmla="*/ 2668147 w 3868764"/>
                  <a:gd name="connsiteY234" fmla="*/ 573746 h 3143856"/>
                  <a:gd name="connsiteX235" fmla="*/ 2670215 w 3868764"/>
                  <a:gd name="connsiteY235" fmla="*/ 569674 h 3143856"/>
                  <a:gd name="connsiteX236" fmla="*/ 2605569 w 3868764"/>
                  <a:gd name="connsiteY236" fmla="*/ 544617 h 3143856"/>
                  <a:gd name="connsiteX237" fmla="*/ 2604346 w 3868764"/>
                  <a:gd name="connsiteY237" fmla="*/ 549106 h 3143856"/>
                  <a:gd name="connsiteX238" fmla="*/ 2503099 w 3868764"/>
                  <a:gd name="connsiteY238" fmla="*/ 524639 h 3143856"/>
                  <a:gd name="connsiteX239" fmla="*/ 2503994 w 3868764"/>
                  <a:gd name="connsiteY239" fmla="*/ 520402 h 3143856"/>
                  <a:gd name="connsiteX240" fmla="*/ 2439548 w 3868764"/>
                  <a:gd name="connsiteY240" fmla="*/ 513418 h 3143856"/>
                  <a:gd name="connsiteX241" fmla="*/ 2439528 w 3868764"/>
                  <a:gd name="connsiteY241" fmla="*/ 518158 h 3143856"/>
                  <a:gd name="connsiteX242" fmla="*/ 2345670 w 3868764"/>
                  <a:gd name="connsiteY242" fmla="*/ 520475 h 3143856"/>
                  <a:gd name="connsiteX243" fmla="*/ 2345802 w 3868764"/>
                  <a:gd name="connsiteY243" fmla="*/ 521534 h 3143856"/>
                  <a:gd name="connsiteX244" fmla="*/ 2260088 w 3868764"/>
                  <a:gd name="connsiteY244" fmla="*/ 534824 h 3143856"/>
                  <a:gd name="connsiteX245" fmla="*/ 2261642 w 3868764"/>
                  <a:gd name="connsiteY245" fmla="*/ 540727 h 3143856"/>
                  <a:gd name="connsiteX246" fmla="*/ 2161727 w 3868764"/>
                  <a:gd name="connsiteY246" fmla="*/ 570161 h 3143856"/>
                  <a:gd name="connsiteX247" fmla="*/ 2161411 w 3868764"/>
                  <a:gd name="connsiteY247" fmla="*/ 569193 h 3143856"/>
                  <a:gd name="connsiteX248" fmla="*/ 2099424 w 3868764"/>
                  <a:gd name="connsiteY248" fmla="*/ 596550 h 3143856"/>
                  <a:gd name="connsiteX249" fmla="*/ 2102432 w 3868764"/>
                  <a:gd name="connsiteY249" fmla="*/ 601814 h 3143856"/>
                  <a:gd name="connsiteX250" fmla="*/ 2013539 w 3868764"/>
                  <a:gd name="connsiteY250" fmla="*/ 656105 h 3143856"/>
                  <a:gd name="connsiteX251" fmla="*/ 2010398 w 3868764"/>
                  <a:gd name="connsiteY251" fmla="*/ 651283 h 3143856"/>
                  <a:gd name="connsiteX252" fmla="*/ 1956187 w 3868764"/>
                  <a:gd name="connsiteY252" fmla="*/ 694892 h 3143856"/>
                  <a:gd name="connsiteX253" fmla="*/ 1960299 w 3868764"/>
                  <a:gd name="connsiteY253" fmla="*/ 699040 h 3143856"/>
                  <a:gd name="connsiteX254" fmla="*/ 1888486 w 3868764"/>
                  <a:gd name="connsiteY254" fmla="*/ 774488 h 3143856"/>
                  <a:gd name="connsiteX255" fmla="*/ 1885410 w 3868764"/>
                  <a:gd name="connsiteY255" fmla="*/ 771726 h 3143856"/>
                  <a:gd name="connsiteX256" fmla="*/ 1847163 w 3868764"/>
                  <a:gd name="connsiteY256" fmla="*/ 824011 h 3143856"/>
                  <a:gd name="connsiteX257" fmla="*/ 1851090 w 3868764"/>
                  <a:gd name="connsiteY257" fmla="*/ 826301 h 3143856"/>
                  <a:gd name="connsiteX258" fmla="*/ 1801251 w 3868764"/>
                  <a:gd name="connsiteY258" fmla="*/ 917766 h 3143856"/>
                  <a:gd name="connsiteX259" fmla="*/ 702664 w 3868764"/>
                  <a:gd name="connsiteY259" fmla="*/ 359891 h 3143856"/>
                  <a:gd name="connsiteX260" fmla="*/ 703936 w 3868764"/>
                  <a:gd name="connsiteY260" fmla="*/ 358952 h 3143856"/>
                  <a:gd name="connsiteX261" fmla="*/ 852851 w 3868764"/>
                  <a:gd name="connsiteY261" fmla="*/ 268461 h 3143856"/>
                  <a:gd name="connsiteX262" fmla="*/ 875405 w 3868764"/>
                  <a:gd name="connsiteY262" fmla="*/ 257326 h 3143856"/>
                  <a:gd name="connsiteX263" fmla="*/ 1698497 w 3868764"/>
                  <a:gd name="connsiteY263" fmla="*/ 737317 h 3143856"/>
                  <a:gd name="connsiteX264" fmla="*/ 948346 w 3868764"/>
                  <a:gd name="connsiteY264" fmla="*/ 221317 h 3143856"/>
                  <a:gd name="connsiteX265" fmla="*/ 1012341 w 3868764"/>
                  <a:gd name="connsiteY265" fmla="*/ 189723 h 3143856"/>
                  <a:gd name="connsiteX266" fmla="*/ 1123623 w 3868764"/>
                  <a:gd name="connsiteY266" fmla="*/ 146161 h 3143856"/>
                  <a:gd name="connsiteX267" fmla="*/ 1607375 w 3868764"/>
                  <a:gd name="connsiteY267" fmla="*/ 522066 h 3143856"/>
                  <a:gd name="connsiteX268" fmla="*/ 1168974 w 3868764"/>
                  <a:gd name="connsiteY268" fmla="*/ 128408 h 3143856"/>
                  <a:gd name="connsiteX269" fmla="*/ 1181433 w 3868764"/>
                  <a:gd name="connsiteY269" fmla="*/ 123530 h 3143856"/>
                  <a:gd name="connsiteX270" fmla="*/ 1342327 w 3868764"/>
                  <a:gd name="connsiteY270" fmla="*/ 75676 h 3143856"/>
                  <a:gd name="connsiteX271" fmla="*/ 1820691 w 3868764"/>
                  <a:gd name="connsiteY271" fmla="*/ 558214 h 3143856"/>
                  <a:gd name="connsiteX272" fmla="*/ 1397742 w 3868764"/>
                  <a:gd name="connsiteY272" fmla="*/ 62608 h 3143856"/>
                  <a:gd name="connsiteX273" fmla="*/ 1544537 w 3868764"/>
                  <a:gd name="connsiteY273" fmla="*/ 31936 h 3143856"/>
                  <a:gd name="connsiteX274" fmla="*/ 1564624 w 3868764"/>
                  <a:gd name="connsiteY274" fmla="*/ 29445 h 3143856"/>
                  <a:gd name="connsiteX275" fmla="*/ 1854940 w 3868764"/>
                  <a:gd name="connsiteY275" fmla="*/ 412609 h 3143856"/>
                  <a:gd name="connsiteX276" fmla="*/ 1602323 w 3868764"/>
                  <a:gd name="connsiteY276" fmla="*/ 24769 h 3143856"/>
                  <a:gd name="connsiteX277" fmla="*/ 1736603 w 3868764"/>
                  <a:gd name="connsiteY277" fmla="*/ 8116 h 3143856"/>
                  <a:gd name="connsiteX278" fmla="*/ 1762485 w 3868764"/>
                  <a:gd name="connsiteY278" fmla="*/ 7054 h 3143856"/>
                  <a:gd name="connsiteX279" fmla="*/ 1991713 w 3868764"/>
                  <a:gd name="connsiteY279" fmla="*/ 408103 h 3143856"/>
                  <a:gd name="connsiteX280" fmla="*/ 1799885 w 3868764"/>
                  <a:gd name="connsiteY280" fmla="*/ 5519 h 3143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</a:cxnLst>
                <a:rect l="l" t="t" r="r" b="b"/>
                <a:pathLst>
                  <a:path w="3868764" h="3143856">
                    <a:moveTo>
                      <a:pt x="3380944" y="530816"/>
                    </a:moveTo>
                    <a:lnTo>
                      <a:pt x="3427045" y="572036"/>
                    </a:lnTo>
                    <a:lnTo>
                      <a:pt x="3478926" y="628415"/>
                    </a:lnTo>
                    <a:lnTo>
                      <a:pt x="3261288" y="752810"/>
                    </a:lnTo>
                    <a:lnTo>
                      <a:pt x="3492163" y="642800"/>
                    </a:lnTo>
                    <a:lnTo>
                      <a:pt x="3538402" y="693048"/>
                    </a:lnTo>
                    <a:lnTo>
                      <a:pt x="3582753" y="752373"/>
                    </a:lnTo>
                    <a:lnTo>
                      <a:pt x="3295189" y="869436"/>
                    </a:lnTo>
                    <a:lnTo>
                      <a:pt x="3596692" y="771019"/>
                    </a:lnTo>
                    <a:lnTo>
                      <a:pt x="3635295" y="822654"/>
                    </a:lnTo>
                    <a:lnTo>
                      <a:pt x="3676859" y="892768"/>
                    </a:lnTo>
                    <a:lnTo>
                      <a:pt x="3338029" y="981981"/>
                    </a:lnTo>
                    <a:lnTo>
                      <a:pt x="3691044" y="916698"/>
                    </a:lnTo>
                    <a:lnTo>
                      <a:pt x="3716751" y="960063"/>
                    </a:lnTo>
                    <a:lnTo>
                      <a:pt x="3757573" y="1050698"/>
                    </a:lnTo>
                    <a:lnTo>
                      <a:pt x="3292924" y="1108989"/>
                    </a:lnTo>
                    <a:lnTo>
                      <a:pt x="3772219" y="1083217"/>
                    </a:lnTo>
                    <a:lnTo>
                      <a:pt x="3781798" y="1104485"/>
                    </a:lnTo>
                    <a:lnTo>
                      <a:pt x="3820824" y="1227822"/>
                    </a:lnTo>
                    <a:lnTo>
                      <a:pt x="3350652" y="1225779"/>
                    </a:lnTo>
                    <a:lnTo>
                      <a:pt x="3831089" y="1263781"/>
                    </a:lnTo>
                    <a:lnTo>
                      <a:pt x="3858777" y="1411208"/>
                    </a:lnTo>
                    <a:lnTo>
                      <a:pt x="3859132" y="1416914"/>
                    </a:lnTo>
                    <a:lnTo>
                      <a:pt x="3320468" y="1342652"/>
                    </a:lnTo>
                    <a:lnTo>
                      <a:pt x="3861617" y="1456908"/>
                    </a:lnTo>
                    <a:lnTo>
                      <a:pt x="3868764" y="1571928"/>
                    </a:lnTo>
                    <a:lnTo>
                      <a:pt x="3866141" y="1614137"/>
                    </a:lnTo>
                    <a:lnTo>
                      <a:pt x="3294274" y="1458239"/>
                    </a:lnTo>
                    <a:lnTo>
                      <a:pt x="3863292" y="1659992"/>
                    </a:lnTo>
                    <a:lnTo>
                      <a:pt x="3858777" y="1732649"/>
                    </a:lnTo>
                    <a:lnTo>
                      <a:pt x="3842716" y="1818164"/>
                    </a:lnTo>
                    <a:lnTo>
                      <a:pt x="3019545" y="1471298"/>
                    </a:lnTo>
                    <a:lnTo>
                      <a:pt x="3057189" y="1374177"/>
                    </a:lnTo>
                    <a:lnTo>
                      <a:pt x="3059450" y="1374978"/>
                    </a:lnTo>
                    <a:lnTo>
                      <a:pt x="3075426" y="1308870"/>
                    </a:lnTo>
                    <a:lnTo>
                      <a:pt x="3068288" y="1307886"/>
                    </a:lnTo>
                    <a:lnTo>
                      <a:pt x="3079511" y="1204331"/>
                    </a:lnTo>
                    <a:lnTo>
                      <a:pt x="3081289" y="1204472"/>
                    </a:lnTo>
                    <a:lnTo>
                      <a:pt x="3079593" y="1135752"/>
                    </a:lnTo>
                    <a:lnTo>
                      <a:pt x="3077982" y="1135954"/>
                    </a:lnTo>
                    <a:lnTo>
                      <a:pt x="3062021" y="1033023"/>
                    </a:lnTo>
                    <a:lnTo>
                      <a:pt x="3062757" y="1032888"/>
                    </a:lnTo>
                    <a:lnTo>
                      <a:pt x="3044652" y="971427"/>
                    </a:lnTo>
                    <a:lnTo>
                      <a:pt x="3043789" y="971778"/>
                    </a:lnTo>
                    <a:lnTo>
                      <a:pt x="3001733" y="876485"/>
                    </a:lnTo>
                    <a:lnTo>
                      <a:pt x="3001883" y="876414"/>
                    </a:lnTo>
                    <a:lnTo>
                      <a:pt x="2958757" y="805803"/>
                    </a:lnTo>
                    <a:close/>
                    <a:moveTo>
                      <a:pt x="614545" y="424973"/>
                    </a:moveTo>
                    <a:lnTo>
                      <a:pt x="1799923" y="924464"/>
                    </a:lnTo>
                    <a:lnTo>
                      <a:pt x="1766634" y="1010350"/>
                    </a:lnTo>
                    <a:lnTo>
                      <a:pt x="1773851" y="1012317"/>
                    </a:lnTo>
                    <a:lnTo>
                      <a:pt x="1749385" y="1113564"/>
                    </a:lnTo>
                    <a:lnTo>
                      <a:pt x="1748417" y="1113360"/>
                    </a:lnTo>
                    <a:lnTo>
                      <a:pt x="1741117" y="1180714"/>
                    </a:lnTo>
                    <a:lnTo>
                      <a:pt x="1747151" y="1180740"/>
                    </a:lnTo>
                    <a:lnTo>
                      <a:pt x="1749722" y="1284869"/>
                    </a:lnTo>
                    <a:lnTo>
                      <a:pt x="1745409" y="1285102"/>
                    </a:lnTo>
                    <a:lnTo>
                      <a:pt x="1756025" y="1353565"/>
                    </a:lnTo>
                    <a:lnTo>
                      <a:pt x="1760284" y="1352444"/>
                    </a:lnTo>
                    <a:lnTo>
                      <a:pt x="1789718" y="1452359"/>
                    </a:lnTo>
                    <a:lnTo>
                      <a:pt x="1788395" y="1452792"/>
                    </a:lnTo>
                    <a:lnTo>
                      <a:pt x="1814327" y="1511548"/>
                    </a:lnTo>
                    <a:lnTo>
                      <a:pt x="1815891" y="1510655"/>
                    </a:lnTo>
                    <a:lnTo>
                      <a:pt x="1870183" y="1599547"/>
                    </a:lnTo>
                    <a:lnTo>
                      <a:pt x="1846874" y="1614730"/>
                    </a:lnTo>
                    <a:lnTo>
                      <a:pt x="1901360" y="1682465"/>
                    </a:lnTo>
                    <a:lnTo>
                      <a:pt x="1902381" y="1681453"/>
                    </a:lnTo>
                    <a:lnTo>
                      <a:pt x="1954263" y="1730833"/>
                    </a:lnTo>
                    <a:lnTo>
                      <a:pt x="1955968" y="1728638"/>
                    </a:lnTo>
                    <a:lnTo>
                      <a:pt x="2040036" y="1790136"/>
                    </a:lnTo>
                    <a:lnTo>
                      <a:pt x="2039308" y="1791194"/>
                    </a:lnTo>
                    <a:lnTo>
                      <a:pt x="2099582" y="1824037"/>
                    </a:lnTo>
                    <a:lnTo>
                      <a:pt x="2100019" y="1823000"/>
                    </a:lnTo>
                    <a:lnTo>
                      <a:pt x="2197140" y="1860643"/>
                    </a:lnTo>
                    <a:lnTo>
                      <a:pt x="2195731" y="1864614"/>
                    </a:lnTo>
                    <a:lnTo>
                      <a:pt x="2258695" y="1879830"/>
                    </a:lnTo>
                    <a:lnTo>
                      <a:pt x="2259296" y="1875474"/>
                    </a:lnTo>
                    <a:lnTo>
                      <a:pt x="2362850" y="1886699"/>
                    </a:lnTo>
                    <a:lnTo>
                      <a:pt x="2362270" y="1894034"/>
                    </a:lnTo>
                    <a:lnTo>
                      <a:pt x="2459104" y="1891643"/>
                    </a:lnTo>
                    <a:lnTo>
                      <a:pt x="2459220" y="1893818"/>
                    </a:lnTo>
                    <a:lnTo>
                      <a:pt x="2561966" y="1877886"/>
                    </a:lnTo>
                    <a:lnTo>
                      <a:pt x="2563050" y="1883749"/>
                    </a:lnTo>
                    <a:lnTo>
                      <a:pt x="2628985" y="1864324"/>
                    </a:lnTo>
                    <a:lnTo>
                      <a:pt x="2624926" y="1854353"/>
                    </a:lnTo>
                    <a:lnTo>
                      <a:pt x="2720218" y="1812297"/>
                    </a:lnTo>
                    <a:lnTo>
                      <a:pt x="2723610" y="1819413"/>
                    </a:lnTo>
                    <a:lnTo>
                      <a:pt x="2783334" y="1782937"/>
                    </a:lnTo>
                    <a:lnTo>
                      <a:pt x="2778669" y="1776782"/>
                    </a:lnTo>
                    <a:lnTo>
                      <a:pt x="2859831" y="1711495"/>
                    </a:lnTo>
                    <a:lnTo>
                      <a:pt x="2865655" y="1718319"/>
                    </a:lnTo>
                    <a:lnTo>
                      <a:pt x="2910981" y="1670697"/>
                    </a:lnTo>
                    <a:lnTo>
                      <a:pt x="2903753" y="1665082"/>
                    </a:lnTo>
                    <a:lnTo>
                      <a:pt x="2965251" y="1581014"/>
                    </a:lnTo>
                    <a:lnTo>
                      <a:pt x="2973449" y="1586653"/>
                    </a:lnTo>
                    <a:lnTo>
                      <a:pt x="3015781" y="1508965"/>
                    </a:lnTo>
                    <a:lnTo>
                      <a:pt x="3820349" y="1917536"/>
                    </a:lnTo>
                    <a:lnTo>
                      <a:pt x="3781798" y="2039371"/>
                    </a:lnTo>
                    <a:lnTo>
                      <a:pt x="3768660" y="2068541"/>
                    </a:lnTo>
                    <a:lnTo>
                      <a:pt x="3146837" y="1705920"/>
                    </a:lnTo>
                    <a:lnTo>
                      <a:pt x="3746272" y="2118249"/>
                    </a:lnTo>
                    <a:lnTo>
                      <a:pt x="3716751" y="2183794"/>
                    </a:lnTo>
                    <a:lnTo>
                      <a:pt x="3670874" y="2261184"/>
                    </a:lnTo>
                    <a:lnTo>
                      <a:pt x="3194112" y="1890710"/>
                    </a:lnTo>
                    <a:lnTo>
                      <a:pt x="3648578" y="2298794"/>
                    </a:lnTo>
                    <a:lnTo>
                      <a:pt x="3635295" y="2321202"/>
                    </a:lnTo>
                    <a:lnTo>
                      <a:pt x="3553530" y="2430573"/>
                    </a:lnTo>
                    <a:lnTo>
                      <a:pt x="2978335" y="1850357"/>
                    </a:lnTo>
                    <a:lnTo>
                      <a:pt x="3513683" y="2477670"/>
                    </a:lnTo>
                    <a:lnTo>
                      <a:pt x="3427045" y="2571820"/>
                    </a:lnTo>
                    <a:lnTo>
                      <a:pt x="3399629" y="2596334"/>
                    </a:lnTo>
                    <a:lnTo>
                      <a:pt x="2984095" y="2047906"/>
                    </a:lnTo>
                    <a:lnTo>
                      <a:pt x="3362773" y="2629287"/>
                    </a:lnTo>
                    <a:lnTo>
                      <a:pt x="3302197" y="2683449"/>
                    </a:lnTo>
                    <a:lnTo>
                      <a:pt x="3234069" y="2733766"/>
                    </a:lnTo>
                    <a:lnTo>
                      <a:pt x="2784534" y="1947274"/>
                    </a:lnTo>
                    <a:lnTo>
                      <a:pt x="3178755" y="2774619"/>
                    </a:lnTo>
                    <a:lnTo>
                      <a:pt x="3164829" y="2784904"/>
                    </a:lnTo>
                    <a:lnTo>
                      <a:pt x="3035686" y="2863381"/>
                    </a:lnTo>
                    <a:lnTo>
                      <a:pt x="2774589" y="2221999"/>
                    </a:lnTo>
                    <a:lnTo>
                      <a:pt x="2991764" y="2887318"/>
                    </a:lnTo>
                    <a:lnTo>
                      <a:pt x="2856424" y="2954133"/>
                    </a:lnTo>
                    <a:lnTo>
                      <a:pt x="2838474" y="2961160"/>
                    </a:lnTo>
                    <a:lnTo>
                      <a:pt x="2582532" y="1989092"/>
                    </a:lnTo>
                    <a:lnTo>
                      <a:pt x="2767439" y="2988967"/>
                    </a:lnTo>
                    <a:lnTo>
                      <a:pt x="2687331" y="3020326"/>
                    </a:lnTo>
                    <a:lnTo>
                      <a:pt x="2603483" y="3045265"/>
                    </a:lnTo>
                    <a:lnTo>
                      <a:pt x="2459362" y="1896447"/>
                    </a:lnTo>
                    <a:lnTo>
                      <a:pt x="2522432" y="3069372"/>
                    </a:lnTo>
                    <a:lnTo>
                      <a:pt x="2509608" y="3073185"/>
                    </a:lnTo>
                    <a:lnTo>
                      <a:pt x="2349706" y="3106597"/>
                    </a:lnTo>
                    <a:lnTo>
                      <a:pt x="2354551" y="1991615"/>
                    </a:lnTo>
                    <a:lnTo>
                      <a:pt x="2265359" y="3119221"/>
                    </a:lnTo>
                    <a:lnTo>
                      <a:pt x="2132162" y="3135741"/>
                    </a:lnTo>
                    <a:lnTo>
                      <a:pt x="2085286" y="3137664"/>
                    </a:lnTo>
                    <a:lnTo>
                      <a:pt x="2194015" y="2348992"/>
                    </a:lnTo>
                    <a:lnTo>
                      <a:pt x="2026993" y="3140056"/>
                    </a:lnTo>
                    <a:lnTo>
                      <a:pt x="1934382" y="3143856"/>
                    </a:lnTo>
                    <a:lnTo>
                      <a:pt x="1842085" y="3140069"/>
                    </a:lnTo>
                    <a:lnTo>
                      <a:pt x="2170022" y="1937125"/>
                    </a:lnTo>
                    <a:lnTo>
                      <a:pt x="1744917" y="3136082"/>
                    </a:lnTo>
                    <a:lnTo>
                      <a:pt x="1736603" y="3135741"/>
                    </a:lnTo>
                    <a:lnTo>
                      <a:pt x="1556282" y="3113377"/>
                    </a:lnTo>
                    <a:lnTo>
                      <a:pt x="1932953" y="2219476"/>
                    </a:lnTo>
                    <a:lnTo>
                      <a:pt x="1485972" y="3099683"/>
                    </a:lnTo>
                    <a:lnTo>
                      <a:pt x="1359156" y="3073185"/>
                    </a:lnTo>
                    <a:lnTo>
                      <a:pt x="1296713" y="3054613"/>
                    </a:lnTo>
                    <a:lnTo>
                      <a:pt x="2001059" y="1846800"/>
                    </a:lnTo>
                    <a:lnTo>
                      <a:pt x="1191729" y="3023388"/>
                    </a:lnTo>
                    <a:lnTo>
                      <a:pt x="1181433" y="3020326"/>
                    </a:lnTo>
                    <a:cubicBezTo>
                      <a:pt x="1123577" y="3000440"/>
                      <a:pt x="1067159" y="2978332"/>
                      <a:pt x="1012341" y="2954133"/>
                    </a:cubicBezTo>
                    <a:lnTo>
                      <a:pt x="1006081" y="2951043"/>
                    </a:lnTo>
                    <a:lnTo>
                      <a:pt x="1673277" y="2092432"/>
                    </a:lnTo>
                    <a:lnTo>
                      <a:pt x="934170" y="2915542"/>
                    </a:lnTo>
                    <a:lnTo>
                      <a:pt x="852851" y="2875396"/>
                    </a:lnTo>
                    <a:lnTo>
                      <a:pt x="756859" y="2817064"/>
                    </a:lnTo>
                    <a:lnTo>
                      <a:pt x="1859604" y="1723860"/>
                    </a:lnTo>
                    <a:lnTo>
                      <a:pt x="656950" y="2750203"/>
                    </a:lnTo>
                    <a:lnTo>
                      <a:pt x="566568" y="2683449"/>
                    </a:lnTo>
                    <a:lnTo>
                      <a:pt x="497087" y="2621326"/>
                    </a:lnTo>
                    <a:lnTo>
                      <a:pt x="1695356" y="1713421"/>
                    </a:lnTo>
                    <a:lnTo>
                      <a:pt x="417638" y="2545651"/>
                    </a:lnTo>
                    <a:lnTo>
                      <a:pt x="330362" y="2450808"/>
                    </a:lnTo>
                    <a:lnTo>
                      <a:pt x="282663" y="2387004"/>
                    </a:lnTo>
                    <a:lnTo>
                      <a:pt x="1715966" y="1567769"/>
                    </a:lnTo>
                    <a:lnTo>
                      <a:pt x="211727" y="2284524"/>
                    </a:lnTo>
                    <a:lnTo>
                      <a:pt x="152014" y="2183794"/>
                    </a:lnTo>
                    <a:lnTo>
                      <a:pt x="114394" y="2100268"/>
                    </a:lnTo>
                    <a:lnTo>
                      <a:pt x="1367077" y="1590320"/>
                    </a:lnTo>
                    <a:lnTo>
                      <a:pt x="84144" y="2009099"/>
                    </a:lnTo>
                    <a:lnTo>
                      <a:pt x="25276" y="1809266"/>
                    </a:lnTo>
                    <a:lnTo>
                      <a:pt x="1635619" y="1385267"/>
                    </a:lnTo>
                    <a:lnTo>
                      <a:pt x="7115" y="1686428"/>
                    </a:lnTo>
                    <a:lnTo>
                      <a:pt x="0" y="1571928"/>
                    </a:lnTo>
                    <a:lnTo>
                      <a:pt x="5865" y="1477543"/>
                    </a:lnTo>
                    <a:lnTo>
                      <a:pt x="1385667" y="1304445"/>
                    </a:lnTo>
                    <a:lnTo>
                      <a:pt x="16209" y="1378082"/>
                    </a:lnTo>
                    <a:lnTo>
                      <a:pt x="39300" y="1255130"/>
                    </a:lnTo>
                    <a:lnTo>
                      <a:pt x="65151" y="1173431"/>
                    </a:lnTo>
                    <a:lnTo>
                      <a:pt x="1596538" y="1180085"/>
                    </a:lnTo>
                    <a:lnTo>
                      <a:pt x="106017" y="1062186"/>
                    </a:lnTo>
                    <a:lnTo>
                      <a:pt x="152014" y="960063"/>
                    </a:lnTo>
                    <a:lnTo>
                      <a:pt x="202789" y="874409"/>
                    </a:lnTo>
                    <a:lnTo>
                      <a:pt x="1395408" y="1038827"/>
                    </a:lnTo>
                    <a:lnTo>
                      <a:pt x="252294" y="797475"/>
                    </a:lnTo>
                    <a:lnTo>
                      <a:pt x="330362" y="693048"/>
                    </a:lnTo>
                    <a:lnTo>
                      <a:pt x="384980" y="633695"/>
                    </a:lnTo>
                    <a:lnTo>
                      <a:pt x="1610700" y="967841"/>
                    </a:lnTo>
                    <a:lnTo>
                      <a:pt x="456673" y="558666"/>
                    </a:lnTo>
                    <a:lnTo>
                      <a:pt x="566568" y="460407"/>
                    </a:lnTo>
                    <a:close/>
                    <a:moveTo>
                      <a:pt x="1934382" y="0"/>
                    </a:moveTo>
                    <a:lnTo>
                      <a:pt x="1951818" y="716"/>
                    </a:lnTo>
                    <a:lnTo>
                      <a:pt x="2073083" y="298602"/>
                    </a:lnTo>
                    <a:lnTo>
                      <a:pt x="1976172" y="1715"/>
                    </a:lnTo>
                    <a:lnTo>
                      <a:pt x="2121289" y="7670"/>
                    </a:lnTo>
                    <a:lnTo>
                      <a:pt x="2200587" y="308840"/>
                    </a:lnTo>
                    <a:lnTo>
                      <a:pt x="2145274" y="9742"/>
                    </a:lnTo>
                    <a:lnTo>
                      <a:pt x="2283751" y="26916"/>
                    </a:lnTo>
                    <a:lnTo>
                      <a:pt x="2327669" y="376992"/>
                    </a:lnTo>
                    <a:lnTo>
                      <a:pt x="2309013" y="30049"/>
                    </a:lnTo>
                    <a:lnTo>
                      <a:pt x="2324228" y="31936"/>
                    </a:lnTo>
                    <a:lnTo>
                      <a:pt x="2441534" y="56447"/>
                    </a:lnTo>
                    <a:lnTo>
                      <a:pt x="2440603" y="270669"/>
                    </a:lnTo>
                    <a:lnTo>
                      <a:pt x="2457287" y="59739"/>
                    </a:lnTo>
                    <a:lnTo>
                      <a:pt x="2509608" y="70671"/>
                    </a:lnTo>
                    <a:lnTo>
                      <a:pt x="2584362" y="92905"/>
                    </a:lnTo>
                    <a:lnTo>
                      <a:pt x="2565751" y="227901"/>
                    </a:lnTo>
                    <a:lnTo>
                      <a:pt x="2593669" y="95673"/>
                    </a:lnTo>
                    <a:lnTo>
                      <a:pt x="2687331" y="123530"/>
                    </a:lnTo>
                    <a:lnTo>
                      <a:pt x="2717178" y="135214"/>
                    </a:lnTo>
                    <a:lnTo>
                      <a:pt x="2674821" y="290588"/>
                    </a:lnTo>
                    <a:lnTo>
                      <a:pt x="2728359" y="139591"/>
                    </a:lnTo>
                    <a:lnTo>
                      <a:pt x="2848167" y="186491"/>
                    </a:lnTo>
                    <a:lnTo>
                      <a:pt x="2767076" y="378933"/>
                    </a:lnTo>
                    <a:lnTo>
                      <a:pt x="2861809" y="192382"/>
                    </a:lnTo>
                    <a:lnTo>
                      <a:pt x="2977705" y="249598"/>
                    </a:lnTo>
                    <a:lnTo>
                      <a:pt x="2904095" y="375823"/>
                    </a:lnTo>
                    <a:lnTo>
                      <a:pt x="2987570" y="254468"/>
                    </a:lnTo>
                    <a:lnTo>
                      <a:pt x="3015914" y="268461"/>
                    </a:lnTo>
                    <a:lnTo>
                      <a:pt x="3100262" y="319717"/>
                    </a:lnTo>
                    <a:lnTo>
                      <a:pt x="2964220" y="494789"/>
                    </a:lnTo>
                    <a:lnTo>
                      <a:pt x="3113954" y="328037"/>
                    </a:lnTo>
                    <a:lnTo>
                      <a:pt x="3164829" y="358952"/>
                    </a:lnTo>
                    <a:lnTo>
                      <a:pt x="3223570" y="402337"/>
                    </a:lnTo>
                    <a:lnTo>
                      <a:pt x="3100336" y="524504"/>
                    </a:lnTo>
                    <a:lnTo>
                      <a:pt x="3234249" y="410223"/>
                    </a:lnTo>
                    <a:lnTo>
                      <a:pt x="3302197" y="460407"/>
                    </a:lnTo>
                    <a:lnTo>
                      <a:pt x="3340241" y="494423"/>
                    </a:lnTo>
                    <a:lnTo>
                      <a:pt x="2945584" y="793446"/>
                    </a:lnTo>
                    <a:lnTo>
                      <a:pt x="2893881" y="729173"/>
                    </a:lnTo>
                    <a:lnTo>
                      <a:pt x="2892118" y="730920"/>
                    </a:lnTo>
                    <a:lnTo>
                      <a:pt x="2824902" y="666942"/>
                    </a:lnTo>
                    <a:lnTo>
                      <a:pt x="2761411" y="620498"/>
                    </a:lnTo>
                    <a:lnTo>
                      <a:pt x="2759610" y="623584"/>
                    </a:lnTo>
                    <a:lnTo>
                      <a:pt x="2668147" y="573746"/>
                    </a:lnTo>
                    <a:lnTo>
                      <a:pt x="2670215" y="569674"/>
                    </a:lnTo>
                    <a:lnTo>
                      <a:pt x="2605569" y="544617"/>
                    </a:lnTo>
                    <a:lnTo>
                      <a:pt x="2604346" y="549106"/>
                    </a:lnTo>
                    <a:lnTo>
                      <a:pt x="2503099" y="524639"/>
                    </a:lnTo>
                    <a:lnTo>
                      <a:pt x="2503994" y="520402"/>
                    </a:lnTo>
                    <a:lnTo>
                      <a:pt x="2439548" y="513418"/>
                    </a:lnTo>
                    <a:lnTo>
                      <a:pt x="2439528" y="518158"/>
                    </a:lnTo>
                    <a:lnTo>
                      <a:pt x="2345670" y="520475"/>
                    </a:lnTo>
                    <a:lnTo>
                      <a:pt x="2345802" y="521534"/>
                    </a:lnTo>
                    <a:lnTo>
                      <a:pt x="2260088" y="534824"/>
                    </a:lnTo>
                    <a:lnTo>
                      <a:pt x="2261642" y="540727"/>
                    </a:lnTo>
                    <a:lnTo>
                      <a:pt x="2161727" y="570161"/>
                    </a:lnTo>
                    <a:lnTo>
                      <a:pt x="2161411" y="569193"/>
                    </a:lnTo>
                    <a:lnTo>
                      <a:pt x="2099424" y="596550"/>
                    </a:lnTo>
                    <a:lnTo>
                      <a:pt x="2102432" y="601814"/>
                    </a:lnTo>
                    <a:lnTo>
                      <a:pt x="2013539" y="656105"/>
                    </a:lnTo>
                    <a:lnTo>
                      <a:pt x="2010398" y="651283"/>
                    </a:lnTo>
                    <a:lnTo>
                      <a:pt x="1956187" y="694892"/>
                    </a:lnTo>
                    <a:lnTo>
                      <a:pt x="1960299" y="699040"/>
                    </a:lnTo>
                    <a:lnTo>
                      <a:pt x="1888486" y="774488"/>
                    </a:lnTo>
                    <a:lnTo>
                      <a:pt x="1885410" y="771726"/>
                    </a:lnTo>
                    <a:lnTo>
                      <a:pt x="1847163" y="824011"/>
                    </a:lnTo>
                    <a:lnTo>
                      <a:pt x="1851090" y="826301"/>
                    </a:lnTo>
                    <a:lnTo>
                      <a:pt x="1801251" y="917766"/>
                    </a:lnTo>
                    <a:lnTo>
                      <a:pt x="702664" y="359891"/>
                    </a:lnTo>
                    <a:lnTo>
                      <a:pt x="703936" y="358952"/>
                    </a:lnTo>
                    <a:cubicBezTo>
                      <a:pt x="751704" y="326917"/>
                      <a:pt x="801396" y="296709"/>
                      <a:pt x="852851" y="268461"/>
                    </a:cubicBezTo>
                    <a:lnTo>
                      <a:pt x="875405" y="257326"/>
                    </a:lnTo>
                    <a:lnTo>
                      <a:pt x="1698497" y="737317"/>
                    </a:lnTo>
                    <a:lnTo>
                      <a:pt x="948346" y="221317"/>
                    </a:lnTo>
                    <a:lnTo>
                      <a:pt x="1012341" y="189723"/>
                    </a:lnTo>
                    <a:lnTo>
                      <a:pt x="1123623" y="146161"/>
                    </a:lnTo>
                    <a:lnTo>
                      <a:pt x="1607375" y="522066"/>
                    </a:lnTo>
                    <a:lnTo>
                      <a:pt x="1168974" y="128408"/>
                    </a:lnTo>
                    <a:lnTo>
                      <a:pt x="1181433" y="123530"/>
                    </a:lnTo>
                    <a:lnTo>
                      <a:pt x="1342327" y="75676"/>
                    </a:lnTo>
                    <a:lnTo>
                      <a:pt x="1820691" y="558214"/>
                    </a:lnTo>
                    <a:lnTo>
                      <a:pt x="1397742" y="62608"/>
                    </a:lnTo>
                    <a:lnTo>
                      <a:pt x="1544537" y="31936"/>
                    </a:lnTo>
                    <a:lnTo>
                      <a:pt x="1564624" y="29445"/>
                    </a:lnTo>
                    <a:lnTo>
                      <a:pt x="1854940" y="412609"/>
                    </a:lnTo>
                    <a:lnTo>
                      <a:pt x="1602323" y="24769"/>
                    </a:lnTo>
                    <a:lnTo>
                      <a:pt x="1736603" y="8116"/>
                    </a:lnTo>
                    <a:lnTo>
                      <a:pt x="1762485" y="7054"/>
                    </a:lnTo>
                    <a:lnTo>
                      <a:pt x="1991713" y="408103"/>
                    </a:lnTo>
                    <a:lnTo>
                      <a:pt x="1799885" y="5519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87" name="椭圆 186"/>
              <p:cNvSpPr/>
              <p:nvPr/>
            </p:nvSpPr>
            <p:spPr>
              <a:xfrm>
                <a:off x="7438206" y="1942807"/>
                <a:ext cx="1533751" cy="1533748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</p:grpSp>
      <p:grpSp>
        <p:nvGrpSpPr>
          <p:cNvPr id="10" name="组 9"/>
          <p:cNvGrpSpPr/>
          <p:nvPr/>
        </p:nvGrpSpPr>
        <p:grpSpPr>
          <a:xfrm>
            <a:off x="7483413" y="2049538"/>
            <a:ext cx="2596408" cy="1680511"/>
            <a:chOff x="10045515" y="738844"/>
            <a:chExt cx="2596408" cy="1680511"/>
          </a:xfrm>
        </p:grpSpPr>
        <p:sp>
          <p:nvSpPr>
            <p:cNvPr id="167" name="Freeform 252"/>
            <p:cNvSpPr/>
            <p:nvPr/>
          </p:nvSpPr>
          <p:spPr bwMode="auto">
            <a:xfrm rot="1988864">
              <a:off x="10912067" y="751124"/>
              <a:ext cx="1487788" cy="618684"/>
            </a:xfrm>
            <a:custGeom>
              <a:avLst/>
              <a:gdLst>
                <a:gd name="T0" fmla="*/ 11 w 374"/>
                <a:gd name="T1" fmla="*/ 155 h 155"/>
                <a:gd name="T2" fmla="*/ 11 w 374"/>
                <a:gd name="T3" fmla="*/ 155 h 155"/>
                <a:gd name="T4" fmla="*/ 109 w 374"/>
                <a:gd name="T5" fmla="*/ 155 h 155"/>
                <a:gd name="T6" fmla="*/ 138 w 374"/>
                <a:gd name="T7" fmla="*/ 130 h 155"/>
                <a:gd name="T8" fmla="*/ 136 w 374"/>
                <a:gd name="T9" fmla="*/ 115 h 155"/>
                <a:gd name="T10" fmla="*/ 148 w 374"/>
                <a:gd name="T11" fmla="*/ 110 h 155"/>
                <a:gd name="T12" fmla="*/ 148 w 374"/>
                <a:gd name="T13" fmla="*/ 95 h 155"/>
                <a:gd name="T14" fmla="*/ 166 w 374"/>
                <a:gd name="T15" fmla="*/ 99 h 155"/>
                <a:gd name="T16" fmla="*/ 162 w 374"/>
                <a:gd name="T17" fmla="*/ 103 h 155"/>
                <a:gd name="T18" fmla="*/ 158 w 374"/>
                <a:gd name="T19" fmla="*/ 96 h 155"/>
                <a:gd name="T20" fmla="*/ 154 w 374"/>
                <a:gd name="T21" fmla="*/ 98 h 155"/>
                <a:gd name="T22" fmla="*/ 155 w 374"/>
                <a:gd name="T23" fmla="*/ 107 h 155"/>
                <a:gd name="T24" fmla="*/ 172 w 374"/>
                <a:gd name="T25" fmla="*/ 96 h 155"/>
                <a:gd name="T26" fmla="*/ 174 w 374"/>
                <a:gd name="T27" fmla="*/ 77 h 155"/>
                <a:gd name="T28" fmla="*/ 187 w 374"/>
                <a:gd name="T29" fmla="*/ 82 h 155"/>
                <a:gd name="T30" fmla="*/ 199 w 374"/>
                <a:gd name="T31" fmla="*/ 77 h 155"/>
                <a:gd name="T32" fmla="*/ 202 w 374"/>
                <a:gd name="T33" fmla="*/ 96 h 155"/>
                <a:gd name="T34" fmla="*/ 218 w 374"/>
                <a:gd name="T35" fmla="*/ 107 h 155"/>
                <a:gd name="T36" fmla="*/ 219 w 374"/>
                <a:gd name="T37" fmla="*/ 98 h 155"/>
                <a:gd name="T38" fmla="*/ 215 w 374"/>
                <a:gd name="T39" fmla="*/ 96 h 155"/>
                <a:gd name="T40" fmla="*/ 211 w 374"/>
                <a:gd name="T41" fmla="*/ 103 h 155"/>
                <a:gd name="T42" fmla="*/ 207 w 374"/>
                <a:gd name="T43" fmla="*/ 99 h 155"/>
                <a:gd name="T44" fmla="*/ 225 w 374"/>
                <a:gd name="T45" fmla="*/ 95 h 155"/>
                <a:gd name="T46" fmla="*/ 226 w 374"/>
                <a:gd name="T47" fmla="*/ 110 h 155"/>
                <a:gd name="T48" fmla="*/ 237 w 374"/>
                <a:gd name="T49" fmla="*/ 115 h 155"/>
                <a:gd name="T50" fmla="*/ 235 w 374"/>
                <a:gd name="T51" fmla="*/ 130 h 155"/>
                <a:gd name="T52" fmla="*/ 264 w 374"/>
                <a:gd name="T53" fmla="*/ 155 h 155"/>
                <a:gd name="T54" fmla="*/ 363 w 374"/>
                <a:gd name="T55" fmla="*/ 155 h 155"/>
                <a:gd name="T56" fmla="*/ 363 w 374"/>
                <a:gd name="T57" fmla="*/ 155 h 155"/>
                <a:gd name="T58" fmla="*/ 374 w 374"/>
                <a:gd name="T59" fmla="*/ 155 h 155"/>
                <a:gd name="T60" fmla="*/ 356 w 374"/>
                <a:gd name="T61" fmla="*/ 146 h 155"/>
                <a:gd name="T62" fmla="*/ 298 w 374"/>
                <a:gd name="T63" fmla="*/ 67 h 155"/>
                <a:gd name="T64" fmla="*/ 225 w 374"/>
                <a:gd name="T65" fmla="*/ 0 h 155"/>
                <a:gd name="T66" fmla="*/ 148 w 374"/>
                <a:gd name="T67" fmla="*/ 0 h 155"/>
                <a:gd name="T68" fmla="*/ 75 w 374"/>
                <a:gd name="T69" fmla="*/ 67 h 155"/>
                <a:gd name="T70" fmla="*/ 17 w 374"/>
                <a:gd name="T71" fmla="*/ 146 h 155"/>
                <a:gd name="T72" fmla="*/ 0 w 374"/>
                <a:gd name="T73" fmla="*/ 155 h 155"/>
                <a:gd name="T74" fmla="*/ 11 w 374"/>
                <a:gd name="T75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4" h="155">
                  <a:moveTo>
                    <a:pt x="11" y="155"/>
                  </a:moveTo>
                  <a:cubicBezTo>
                    <a:pt x="11" y="155"/>
                    <a:pt x="11" y="155"/>
                    <a:pt x="11" y="155"/>
                  </a:cubicBezTo>
                  <a:cubicBezTo>
                    <a:pt x="109" y="155"/>
                    <a:pt x="109" y="155"/>
                    <a:pt x="109" y="155"/>
                  </a:cubicBezTo>
                  <a:cubicBezTo>
                    <a:pt x="113" y="150"/>
                    <a:pt x="122" y="138"/>
                    <a:pt x="138" y="130"/>
                  </a:cubicBezTo>
                  <a:cubicBezTo>
                    <a:pt x="137" y="128"/>
                    <a:pt x="133" y="122"/>
                    <a:pt x="136" y="115"/>
                  </a:cubicBezTo>
                  <a:cubicBezTo>
                    <a:pt x="140" y="109"/>
                    <a:pt x="148" y="110"/>
                    <a:pt x="148" y="110"/>
                  </a:cubicBezTo>
                  <a:cubicBezTo>
                    <a:pt x="148" y="110"/>
                    <a:pt x="143" y="101"/>
                    <a:pt x="148" y="95"/>
                  </a:cubicBezTo>
                  <a:cubicBezTo>
                    <a:pt x="155" y="87"/>
                    <a:pt x="167" y="91"/>
                    <a:pt x="166" y="99"/>
                  </a:cubicBezTo>
                  <a:cubicBezTo>
                    <a:pt x="166" y="99"/>
                    <a:pt x="166" y="102"/>
                    <a:pt x="162" y="103"/>
                  </a:cubicBezTo>
                  <a:cubicBezTo>
                    <a:pt x="159" y="104"/>
                    <a:pt x="154" y="99"/>
                    <a:pt x="158" y="96"/>
                  </a:cubicBezTo>
                  <a:cubicBezTo>
                    <a:pt x="158" y="96"/>
                    <a:pt x="156" y="96"/>
                    <a:pt x="154" y="98"/>
                  </a:cubicBezTo>
                  <a:cubicBezTo>
                    <a:pt x="153" y="100"/>
                    <a:pt x="152" y="104"/>
                    <a:pt x="155" y="107"/>
                  </a:cubicBezTo>
                  <a:cubicBezTo>
                    <a:pt x="162" y="112"/>
                    <a:pt x="175" y="107"/>
                    <a:pt x="172" y="96"/>
                  </a:cubicBezTo>
                  <a:cubicBezTo>
                    <a:pt x="169" y="87"/>
                    <a:pt x="168" y="80"/>
                    <a:pt x="174" y="77"/>
                  </a:cubicBezTo>
                  <a:cubicBezTo>
                    <a:pt x="180" y="74"/>
                    <a:pt x="184" y="78"/>
                    <a:pt x="187" y="82"/>
                  </a:cubicBezTo>
                  <a:cubicBezTo>
                    <a:pt x="189" y="78"/>
                    <a:pt x="194" y="74"/>
                    <a:pt x="199" y="77"/>
                  </a:cubicBezTo>
                  <a:cubicBezTo>
                    <a:pt x="205" y="80"/>
                    <a:pt x="205" y="87"/>
                    <a:pt x="202" y="96"/>
                  </a:cubicBezTo>
                  <a:cubicBezTo>
                    <a:pt x="198" y="107"/>
                    <a:pt x="211" y="112"/>
                    <a:pt x="218" y="107"/>
                  </a:cubicBezTo>
                  <a:cubicBezTo>
                    <a:pt x="222" y="104"/>
                    <a:pt x="221" y="100"/>
                    <a:pt x="219" y="98"/>
                  </a:cubicBezTo>
                  <a:cubicBezTo>
                    <a:pt x="218" y="96"/>
                    <a:pt x="215" y="96"/>
                    <a:pt x="215" y="96"/>
                  </a:cubicBezTo>
                  <a:cubicBezTo>
                    <a:pt x="219" y="99"/>
                    <a:pt x="215" y="104"/>
                    <a:pt x="211" y="103"/>
                  </a:cubicBezTo>
                  <a:cubicBezTo>
                    <a:pt x="207" y="102"/>
                    <a:pt x="207" y="99"/>
                    <a:pt x="207" y="99"/>
                  </a:cubicBezTo>
                  <a:cubicBezTo>
                    <a:pt x="207" y="91"/>
                    <a:pt x="218" y="87"/>
                    <a:pt x="225" y="95"/>
                  </a:cubicBezTo>
                  <a:cubicBezTo>
                    <a:pt x="230" y="101"/>
                    <a:pt x="226" y="110"/>
                    <a:pt x="226" y="110"/>
                  </a:cubicBezTo>
                  <a:cubicBezTo>
                    <a:pt x="226" y="110"/>
                    <a:pt x="234" y="109"/>
                    <a:pt x="237" y="115"/>
                  </a:cubicBezTo>
                  <a:cubicBezTo>
                    <a:pt x="240" y="122"/>
                    <a:pt x="237" y="128"/>
                    <a:pt x="235" y="130"/>
                  </a:cubicBezTo>
                  <a:cubicBezTo>
                    <a:pt x="251" y="138"/>
                    <a:pt x="260" y="150"/>
                    <a:pt x="264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5" y="155"/>
                    <a:pt x="369" y="155"/>
                    <a:pt x="374" y="155"/>
                  </a:cubicBezTo>
                  <a:cubicBezTo>
                    <a:pt x="368" y="153"/>
                    <a:pt x="362" y="150"/>
                    <a:pt x="356" y="146"/>
                  </a:cubicBezTo>
                  <a:cubicBezTo>
                    <a:pt x="330" y="128"/>
                    <a:pt x="318" y="121"/>
                    <a:pt x="298" y="67"/>
                  </a:cubicBezTo>
                  <a:cubicBezTo>
                    <a:pt x="284" y="30"/>
                    <a:pt x="255" y="9"/>
                    <a:pt x="225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18" y="9"/>
                    <a:pt x="89" y="30"/>
                    <a:pt x="75" y="67"/>
                  </a:cubicBezTo>
                  <a:cubicBezTo>
                    <a:pt x="56" y="121"/>
                    <a:pt x="44" y="128"/>
                    <a:pt x="17" y="146"/>
                  </a:cubicBezTo>
                  <a:cubicBezTo>
                    <a:pt x="12" y="150"/>
                    <a:pt x="6" y="153"/>
                    <a:pt x="0" y="155"/>
                  </a:cubicBezTo>
                  <a:cubicBezTo>
                    <a:pt x="4" y="155"/>
                    <a:pt x="8" y="155"/>
                    <a:pt x="11" y="155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253"/>
            <p:cNvSpPr/>
            <p:nvPr/>
          </p:nvSpPr>
          <p:spPr bwMode="auto">
            <a:xfrm rot="1988864">
              <a:off x="10447067" y="1002010"/>
              <a:ext cx="2194856" cy="449283"/>
            </a:xfrm>
            <a:custGeom>
              <a:avLst/>
              <a:gdLst>
                <a:gd name="T0" fmla="*/ 546 w 551"/>
                <a:gd name="T1" fmla="*/ 47 h 113"/>
                <a:gd name="T2" fmla="*/ 524 w 551"/>
                <a:gd name="T3" fmla="*/ 9 h 113"/>
                <a:gd name="T4" fmla="*/ 493 w 551"/>
                <a:gd name="T5" fmla="*/ 1 h 113"/>
                <a:gd name="T6" fmla="*/ 455 w 551"/>
                <a:gd name="T7" fmla="*/ 56 h 113"/>
                <a:gd name="T8" fmla="*/ 500 w 551"/>
                <a:gd name="T9" fmla="*/ 73 h 113"/>
                <a:gd name="T10" fmla="*/ 506 w 551"/>
                <a:gd name="T11" fmla="*/ 40 h 113"/>
                <a:gd name="T12" fmla="*/ 476 w 551"/>
                <a:gd name="T13" fmla="*/ 37 h 113"/>
                <a:gd name="T14" fmla="*/ 504 w 551"/>
                <a:gd name="T15" fmla="*/ 25 h 113"/>
                <a:gd name="T16" fmla="*/ 508 w 551"/>
                <a:gd name="T17" fmla="*/ 82 h 113"/>
                <a:gd name="T18" fmla="*/ 451 w 551"/>
                <a:gd name="T19" fmla="*/ 91 h 113"/>
                <a:gd name="T20" fmla="*/ 350 w 551"/>
                <a:gd name="T21" fmla="*/ 91 h 113"/>
                <a:gd name="T22" fmla="*/ 276 w 551"/>
                <a:gd name="T23" fmla="*/ 53 h 113"/>
                <a:gd name="T24" fmla="*/ 276 w 551"/>
                <a:gd name="T25" fmla="*/ 53 h 113"/>
                <a:gd name="T26" fmla="*/ 276 w 551"/>
                <a:gd name="T27" fmla="*/ 53 h 113"/>
                <a:gd name="T28" fmla="*/ 275 w 551"/>
                <a:gd name="T29" fmla="*/ 53 h 113"/>
                <a:gd name="T30" fmla="*/ 275 w 551"/>
                <a:gd name="T31" fmla="*/ 53 h 113"/>
                <a:gd name="T32" fmla="*/ 202 w 551"/>
                <a:gd name="T33" fmla="*/ 91 h 113"/>
                <a:gd name="T34" fmla="*/ 100 w 551"/>
                <a:gd name="T35" fmla="*/ 91 h 113"/>
                <a:gd name="T36" fmla="*/ 43 w 551"/>
                <a:gd name="T37" fmla="*/ 82 h 113"/>
                <a:gd name="T38" fmla="*/ 48 w 551"/>
                <a:gd name="T39" fmla="*/ 25 h 113"/>
                <a:gd name="T40" fmla="*/ 75 w 551"/>
                <a:gd name="T41" fmla="*/ 37 h 113"/>
                <a:gd name="T42" fmla="*/ 45 w 551"/>
                <a:gd name="T43" fmla="*/ 40 h 113"/>
                <a:gd name="T44" fmla="*/ 52 w 551"/>
                <a:gd name="T45" fmla="*/ 73 h 113"/>
                <a:gd name="T46" fmla="*/ 96 w 551"/>
                <a:gd name="T47" fmla="*/ 56 h 113"/>
                <a:gd name="T48" fmla="*/ 58 w 551"/>
                <a:gd name="T49" fmla="*/ 1 h 113"/>
                <a:gd name="T50" fmla="*/ 27 w 551"/>
                <a:gd name="T51" fmla="*/ 9 h 113"/>
                <a:gd name="T52" fmla="*/ 5 w 551"/>
                <a:gd name="T53" fmla="*/ 47 h 113"/>
                <a:gd name="T54" fmla="*/ 72 w 551"/>
                <a:gd name="T55" fmla="*/ 111 h 113"/>
                <a:gd name="T56" fmla="*/ 221 w 551"/>
                <a:gd name="T57" fmla="*/ 111 h 113"/>
                <a:gd name="T58" fmla="*/ 275 w 551"/>
                <a:gd name="T59" fmla="*/ 80 h 113"/>
                <a:gd name="T60" fmla="*/ 276 w 551"/>
                <a:gd name="T61" fmla="*/ 80 h 113"/>
                <a:gd name="T62" fmla="*/ 331 w 551"/>
                <a:gd name="T63" fmla="*/ 111 h 113"/>
                <a:gd name="T64" fmla="*/ 479 w 551"/>
                <a:gd name="T65" fmla="*/ 111 h 113"/>
                <a:gd name="T66" fmla="*/ 546 w 551"/>
                <a:gd name="T67" fmla="*/ 4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1" h="113">
                  <a:moveTo>
                    <a:pt x="546" y="47"/>
                  </a:moveTo>
                  <a:cubicBezTo>
                    <a:pt x="546" y="47"/>
                    <a:pt x="545" y="22"/>
                    <a:pt x="524" y="9"/>
                  </a:cubicBezTo>
                  <a:cubicBezTo>
                    <a:pt x="517" y="5"/>
                    <a:pt x="506" y="0"/>
                    <a:pt x="493" y="1"/>
                  </a:cubicBezTo>
                  <a:cubicBezTo>
                    <a:pt x="453" y="4"/>
                    <a:pt x="450" y="42"/>
                    <a:pt x="455" y="56"/>
                  </a:cubicBezTo>
                  <a:cubicBezTo>
                    <a:pt x="461" y="71"/>
                    <a:pt x="478" y="84"/>
                    <a:pt x="500" y="73"/>
                  </a:cubicBezTo>
                  <a:cubicBezTo>
                    <a:pt x="514" y="65"/>
                    <a:pt x="515" y="49"/>
                    <a:pt x="506" y="40"/>
                  </a:cubicBezTo>
                  <a:cubicBezTo>
                    <a:pt x="500" y="34"/>
                    <a:pt x="485" y="30"/>
                    <a:pt x="476" y="37"/>
                  </a:cubicBezTo>
                  <a:cubicBezTo>
                    <a:pt x="476" y="37"/>
                    <a:pt x="479" y="19"/>
                    <a:pt x="504" y="25"/>
                  </a:cubicBezTo>
                  <a:cubicBezTo>
                    <a:pt x="525" y="30"/>
                    <a:pt x="534" y="66"/>
                    <a:pt x="508" y="82"/>
                  </a:cubicBezTo>
                  <a:cubicBezTo>
                    <a:pt x="491" y="93"/>
                    <a:pt x="451" y="91"/>
                    <a:pt x="451" y="91"/>
                  </a:cubicBezTo>
                  <a:cubicBezTo>
                    <a:pt x="350" y="91"/>
                    <a:pt x="350" y="91"/>
                    <a:pt x="350" y="91"/>
                  </a:cubicBezTo>
                  <a:cubicBezTo>
                    <a:pt x="350" y="91"/>
                    <a:pt x="328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5" y="53"/>
                    <a:pt x="275" y="53"/>
                  </a:cubicBezTo>
                  <a:cubicBezTo>
                    <a:pt x="275" y="53"/>
                    <a:pt x="275" y="53"/>
                    <a:pt x="275" y="53"/>
                  </a:cubicBezTo>
                  <a:cubicBezTo>
                    <a:pt x="223" y="53"/>
                    <a:pt x="202" y="91"/>
                    <a:pt x="202" y="91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0" y="91"/>
                    <a:pt x="60" y="93"/>
                    <a:pt x="43" y="82"/>
                  </a:cubicBezTo>
                  <a:cubicBezTo>
                    <a:pt x="17" y="66"/>
                    <a:pt x="27" y="30"/>
                    <a:pt x="48" y="25"/>
                  </a:cubicBezTo>
                  <a:cubicBezTo>
                    <a:pt x="72" y="19"/>
                    <a:pt x="75" y="37"/>
                    <a:pt x="75" y="37"/>
                  </a:cubicBezTo>
                  <a:cubicBezTo>
                    <a:pt x="66" y="30"/>
                    <a:pt x="51" y="34"/>
                    <a:pt x="45" y="40"/>
                  </a:cubicBezTo>
                  <a:cubicBezTo>
                    <a:pt x="37" y="49"/>
                    <a:pt x="37" y="65"/>
                    <a:pt x="52" y="73"/>
                  </a:cubicBezTo>
                  <a:cubicBezTo>
                    <a:pt x="74" y="84"/>
                    <a:pt x="90" y="71"/>
                    <a:pt x="96" y="56"/>
                  </a:cubicBezTo>
                  <a:cubicBezTo>
                    <a:pt x="102" y="42"/>
                    <a:pt x="98" y="4"/>
                    <a:pt x="58" y="1"/>
                  </a:cubicBezTo>
                  <a:cubicBezTo>
                    <a:pt x="46" y="0"/>
                    <a:pt x="35" y="5"/>
                    <a:pt x="27" y="9"/>
                  </a:cubicBezTo>
                  <a:cubicBezTo>
                    <a:pt x="7" y="22"/>
                    <a:pt x="5" y="47"/>
                    <a:pt x="5" y="47"/>
                  </a:cubicBezTo>
                  <a:cubicBezTo>
                    <a:pt x="0" y="113"/>
                    <a:pt x="72" y="111"/>
                    <a:pt x="72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38" y="78"/>
                    <a:pt x="275" y="80"/>
                    <a:pt x="275" y="80"/>
                  </a:cubicBezTo>
                  <a:cubicBezTo>
                    <a:pt x="276" y="80"/>
                    <a:pt x="276" y="80"/>
                    <a:pt x="276" y="80"/>
                  </a:cubicBezTo>
                  <a:cubicBezTo>
                    <a:pt x="276" y="80"/>
                    <a:pt x="313" y="78"/>
                    <a:pt x="331" y="111"/>
                  </a:cubicBezTo>
                  <a:cubicBezTo>
                    <a:pt x="479" y="111"/>
                    <a:pt x="479" y="111"/>
                    <a:pt x="479" y="111"/>
                  </a:cubicBezTo>
                  <a:cubicBezTo>
                    <a:pt x="479" y="111"/>
                    <a:pt x="551" y="113"/>
                    <a:pt x="546" y="47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254"/>
            <p:cNvSpPr/>
            <p:nvPr/>
          </p:nvSpPr>
          <p:spPr bwMode="auto">
            <a:xfrm rot="1988864">
              <a:off x="10654506" y="1420819"/>
              <a:ext cx="1492699" cy="51558"/>
            </a:xfrm>
            <a:custGeom>
              <a:avLst/>
              <a:gdLst>
                <a:gd name="T0" fmla="*/ 0 w 608"/>
                <a:gd name="T1" fmla="*/ 21 h 21"/>
                <a:gd name="T2" fmla="*/ 13 w 608"/>
                <a:gd name="T3" fmla="*/ 21 h 21"/>
                <a:gd name="T4" fmla="*/ 595 w 608"/>
                <a:gd name="T5" fmla="*/ 21 h 21"/>
                <a:gd name="T6" fmla="*/ 608 w 608"/>
                <a:gd name="T7" fmla="*/ 21 h 21"/>
                <a:gd name="T8" fmla="*/ 608 w 608"/>
                <a:gd name="T9" fmla="*/ 0 h 21"/>
                <a:gd name="T10" fmla="*/ 0 w 608"/>
                <a:gd name="T11" fmla="*/ 0 h 21"/>
                <a:gd name="T12" fmla="*/ 0 w 608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8" h="21">
                  <a:moveTo>
                    <a:pt x="0" y="21"/>
                  </a:moveTo>
                  <a:lnTo>
                    <a:pt x="13" y="21"/>
                  </a:lnTo>
                  <a:lnTo>
                    <a:pt x="595" y="21"/>
                  </a:lnTo>
                  <a:lnTo>
                    <a:pt x="608" y="21"/>
                  </a:lnTo>
                  <a:lnTo>
                    <a:pt x="608" y="0"/>
                  </a:lnTo>
                  <a:lnTo>
                    <a:pt x="0" y="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255"/>
            <p:cNvSpPr/>
            <p:nvPr/>
          </p:nvSpPr>
          <p:spPr bwMode="auto">
            <a:xfrm rot="1988864">
              <a:off x="10666731" y="1481772"/>
              <a:ext cx="1394495" cy="51558"/>
            </a:xfrm>
            <a:custGeom>
              <a:avLst/>
              <a:gdLst>
                <a:gd name="T0" fmla="*/ 568 w 568"/>
                <a:gd name="T1" fmla="*/ 0 h 21"/>
                <a:gd name="T2" fmla="*/ 0 w 568"/>
                <a:gd name="T3" fmla="*/ 0 h 21"/>
                <a:gd name="T4" fmla="*/ 0 w 568"/>
                <a:gd name="T5" fmla="*/ 21 h 21"/>
                <a:gd name="T6" fmla="*/ 13 w 568"/>
                <a:gd name="T7" fmla="*/ 21 h 21"/>
                <a:gd name="T8" fmla="*/ 555 w 568"/>
                <a:gd name="T9" fmla="*/ 21 h 21"/>
                <a:gd name="T10" fmla="*/ 568 w 568"/>
                <a:gd name="T11" fmla="*/ 21 h 21"/>
                <a:gd name="T12" fmla="*/ 568 w 568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8" h="21">
                  <a:moveTo>
                    <a:pt x="568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55" y="21"/>
                  </a:lnTo>
                  <a:lnTo>
                    <a:pt x="568" y="21"/>
                  </a:lnTo>
                  <a:lnTo>
                    <a:pt x="568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Rectangle 258"/>
            <p:cNvSpPr>
              <a:spLocks noChangeArrowheads="1"/>
            </p:cNvSpPr>
            <p:nvPr/>
          </p:nvSpPr>
          <p:spPr bwMode="auto">
            <a:xfrm rot="1988864">
              <a:off x="11705733" y="738844"/>
              <a:ext cx="282337" cy="54012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256"/>
            <p:cNvSpPr/>
            <p:nvPr/>
          </p:nvSpPr>
          <p:spPr bwMode="auto">
            <a:xfrm rot="1988864">
              <a:off x="10215654" y="2217864"/>
              <a:ext cx="1293837" cy="102332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256"/>
            <p:cNvSpPr/>
            <p:nvPr/>
          </p:nvSpPr>
          <p:spPr bwMode="auto">
            <a:xfrm rot="1988864">
              <a:off x="10045515" y="2320736"/>
              <a:ext cx="1491683" cy="98619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任意形状 175"/>
            <p:cNvSpPr/>
            <p:nvPr/>
          </p:nvSpPr>
          <p:spPr>
            <a:xfrm rot="2004297">
              <a:off x="10356403" y="1862998"/>
              <a:ext cx="1295502" cy="379678"/>
            </a:xfrm>
            <a:custGeom>
              <a:avLst/>
              <a:gdLst>
                <a:gd name="connsiteX0" fmla="*/ 1611826 w 1613917"/>
                <a:gd name="connsiteY0" fmla="*/ 0 h 472997"/>
                <a:gd name="connsiteX1" fmla="*/ 1613917 w 1613917"/>
                <a:gd name="connsiteY1" fmla="*/ 465761 h 472997"/>
                <a:gd name="connsiteX2" fmla="*/ 1574156 w 1613917"/>
                <a:gd name="connsiteY2" fmla="*/ 465939 h 472997"/>
                <a:gd name="connsiteX3" fmla="*/ 41851 w 1613917"/>
                <a:gd name="connsiteY3" fmla="*/ 472818 h 472997"/>
                <a:gd name="connsiteX4" fmla="*/ 2091 w 1613917"/>
                <a:gd name="connsiteY4" fmla="*/ 472997 h 472997"/>
                <a:gd name="connsiteX5" fmla="*/ 0 w 1613917"/>
                <a:gd name="connsiteY5" fmla="*/ 7236 h 472997"/>
                <a:gd name="connsiteX6" fmla="*/ 603015 w 1613917"/>
                <a:gd name="connsiteY6" fmla="*/ 4529 h 472997"/>
                <a:gd name="connsiteX7" fmla="*/ 603015 w 1613917"/>
                <a:gd name="connsiteY7" fmla="*/ 45511 h 472997"/>
                <a:gd name="connsiteX8" fmla="*/ 602955 w 1613917"/>
                <a:gd name="connsiteY8" fmla="*/ 45511 h 472997"/>
                <a:gd name="connsiteX9" fmla="*/ 602955 w 1613917"/>
                <a:gd name="connsiteY9" fmla="*/ 397022 h 472997"/>
                <a:gd name="connsiteX10" fmla="*/ 1001540 w 1613917"/>
                <a:gd name="connsiteY10" fmla="*/ 397022 h 472997"/>
                <a:gd name="connsiteX11" fmla="*/ 1001540 w 1613917"/>
                <a:gd name="connsiteY11" fmla="*/ 45511 h 472997"/>
                <a:gd name="connsiteX12" fmla="*/ 1001540 w 1613917"/>
                <a:gd name="connsiteY12" fmla="*/ 2740 h 472997"/>
                <a:gd name="connsiteX13" fmla="*/ 1611826 w 1613917"/>
                <a:gd name="connsiteY13" fmla="*/ 0 h 472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13917" h="472997">
                  <a:moveTo>
                    <a:pt x="1611826" y="0"/>
                  </a:moveTo>
                  <a:lnTo>
                    <a:pt x="1613917" y="465761"/>
                  </a:lnTo>
                  <a:lnTo>
                    <a:pt x="1574156" y="465939"/>
                  </a:lnTo>
                  <a:lnTo>
                    <a:pt x="41851" y="472818"/>
                  </a:lnTo>
                  <a:lnTo>
                    <a:pt x="2091" y="472997"/>
                  </a:lnTo>
                  <a:lnTo>
                    <a:pt x="0" y="7236"/>
                  </a:lnTo>
                  <a:lnTo>
                    <a:pt x="603015" y="4529"/>
                  </a:lnTo>
                  <a:lnTo>
                    <a:pt x="603015" y="45511"/>
                  </a:lnTo>
                  <a:lnTo>
                    <a:pt x="602955" y="45511"/>
                  </a:lnTo>
                  <a:lnTo>
                    <a:pt x="602955" y="397022"/>
                  </a:lnTo>
                  <a:lnTo>
                    <a:pt x="1001540" y="397022"/>
                  </a:lnTo>
                  <a:lnTo>
                    <a:pt x="1001540" y="45511"/>
                  </a:lnTo>
                  <a:lnTo>
                    <a:pt x="1001540" y="2740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8" name="任意形状 187"/>
            <p:cNvSpPr/>
            <p:nvPr/>
          </p:nvSpPr>
          <p:spPr>
            <a:xfrm rot="2004297">
              <a:off x="10582242" y="1512291"/>
              <a:ext cx="1295577" cy="396235"/>
            </a:xfrm>
            <a:custGeom>
              <a:avLst/>
              <a:gdLst>
                <a:gd name="connsiteX0" fmla="*/ 1611826 w 1614010"/>
                <a:gd name="connsiteY0" fmla="*/ 0 h 493623"/>
                <a:gd name="connsiteX1" fmla="*/ 1614010 w 1614010"/>
                <a:gd name="connsiteY1" fmla="*/ 486387 h 493623"/>
                <a:gd name="connsiteX2" fmla="*/ 1574250 w 1614010"/>
                <a:gd name="connsiteY2" fmla="*/ 486565 h 493623"/>
                <a:gd name="connsiteX3" fmla="*/ 1001541 w 1614010"/>
                <a:gd name="connsiteY3" fmla="*/ 489136 h 493623"/>
                <a:gd name="connsiteX4" fmla="*/ 1001541 w 1614010"/>
                <a:gd name="connsiteY4" fmla="*/ 464385 h 493623"/>
                <a:gd name="connsiteX5" fmla="*/ 802278 w 1614010"/>
                <a:gd name="connsiteY5" fmla="*/ 265122 h 493623"/>
                <a:gd name="connsiteX6" fmla="*/ 603016 w 1614010"/>
                <a:gd name="connsiteY6" fmla="*/ 464385 h 493623"/>
                <a:gd name="connsiteX7" fmla="*/ 603016 w 1614010"/>
                <a:gd name="connsiteY7" fmla="*/ 490925 h 493623"/>
                <a:gd name="connsiteX8" fmla="*/ 41944 w 1614010"/>
                <a:gd name="connsiteY8" fmla="*/ 493444 h 493623"/>
                <a:gd name="connsiteX9" fmla="*/ 2184 w 1614010"/>
                <a:gd name="connsiteY9" fmla="*/ 493623 h 493623"/>
                <a:gd name="connsiteX10" fmla="*/ 0 w 1614010"/>
                <a:gd name="connsiteY10" fmla="*/ 7236 h 493623"/>
                <a:gd name="connsiteX11" fmla="*/ 1611826 w 1614010"/>
                <a:gd name="connsiteY11" fmla="*/ 0 h 49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4010" h="493623">
                  <a:moveTo>
                    <a:pt x="1611826" y="0"/>
                  </a:moveTo>
                  <a:lnTo>
                    <a:pt x="1614010" y="486387"/>
                  </a:lnTo>
                  <a:lnTo>
                    <a:pt x="1574250" y="486565"/>
                  </a:lnTo>
                  <a:lnTo>
                    <a:pt x="1001541" y="489136"/>
                  </a:lnTo>
                  <a:lnTo>
                    <a:pt x="1001541" y="464385"/>
                  </a:lnTo>
                  <a:cubicBezTo>
                    <a:pt x="1001541" y="354335"/>
                    <a:pt x="912328" y="265122"/>
                    <a:pt x="802278" y="265122"/>
                  </a:cubicBezTo>
                  <a:cubicBezTo>
                    <a:pt x="692228" y="265122"/>
                    <a:pt x="603016" y="354335"/>
                    <a:pt x="603016" y="464385"/>
                  </a:cubicBezTo>
                  <a:lnTo>
                    <a:pt x="603016" y="490925"/>
                  </a:lnTo>
                  <a:lnTo>
                    <a:pt x="41944" y="493444"/>
                  </a:lnTo>
                  <a:lnTo>
                    <a:pt x="2184" y="493623"/>
                  </a:lnTo>
                  <a:lnTo>
                    <a:pt x="0" y="7236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84" name="组 183"/>
          <p:cNvGrpSpPr/>
          <p:nvPr/>
        </p:nvGrpSpPr>
        <p:grpSpPr>
          <a:xfrm>
            <a:off x="4425608" y="1616202"/>
            <a:ext cx="5261767" cy="2469742"/>
            <a:chOff x="6820369" y="1397329"/>
            <a:chExt cx="4573408" cy="2146644"/>
          </a:xfrm>
          <a:effectLst>
            <a:outerShdw blurRad="50800" dist="38100" dir="16200000" rotWithShape="0">
              <a:prstClr val="black">
                <a:alpha val="10000"/>
              </a:prstClr>
            </a:outerShdw>
          </a:effectLst>
        </p:grpSpPr>
        <p:sp>
          <p:nvSpPr>
            <p:cNvPr id="182" name="梯形 179"/>
            <p:cNvSpPr/>
            <p:nvPr/>
          </p:nvSpPr>
          <p:spPr>
            <a:xfrm>
              <a:off x="6820369" y="1419418"/>
              <a:ext cx="4573408" cy="2124555"/>
            </a:xfrm>
            <a:custGeom>
              <a:avLst/>
              <a:gdLst>
                <a:gd name="connsiteX0" fmla="*/ 0 w 4573408"/>
                <a:gd name="connsiteY0" fmla="*/ 2124555 h 2124555"/>
                <a:gd name="connsiteX1" fmla="*/ 2058418 w 4573408"/>
                <a:gd name="connsiteY1" fmla="*/ 0 h 2124555"/>
                <a:gd name="connsiteX2" fmla="*/ 2514990 w 4573408"/>
                <a:gd name="connsiteY2" fmla="*/ 0 h 2124555"/>
                <a:gd name="connsiteX3" fmla="*/ 4573408 w 4573408"/>
                <a:gd name="connsiteY3" fmla="*/ 2124555 h 2124555"/>
                <a:gd name="connsiteX4" fmla="*/ 0 w 4573408"/>
                <a:gd name="connsiteY4" fmla="*/ 2124555 h 2124555"/>
                <a:gd name="connsiteX0-1" fmla="*/ 0 w 4573408"/>
                <a:gd name="connsiteY0-2" fmla="*/ 2124555 h 2124555"/>
                <a:gd name="connsiteX1-3" fmla="*/ 2058418 w 4573408"/>
                <a:gd name="connsiteY1-4" fmla="*/ 0 h 2124555"/>
                <a:gd name="connsiteX2-5" fmla="*/ 2514990 w 4573408"/>
                <a:gd name="connsiteY2-6" fmla="*/ 0 h 2124555"/>
                <a:gd name="connsiteX3-7" fmla="*/ 4573408 w 4573408"/>
                <a:gd name="connsiteY3-8" fmla="*/ 2124555 h 2124555"/>
                <a:gd name="connsiteX4-9" fmla="*/ 0 w 4573408"/>
                <a:gd name="connsiteY4-10" fmla="*/ 2124555 h 2124555"/>
                <a:gd name="connsiteX0-11" fmla="*/ 0 w 4573408"/>
                <a:gd name="connsiteY0-12" fmla="*/ 2124555 h 2124555"/>
                <a:gd name="connsiteX1-13" fmla="*/ 2058418 w 4573408"/>
                <a:gd name="connsiteY1-14" fmla="*/ 0 h 2124555"/>
                <a:gd name="connsiteX2-15" fmla="*/ 2514990 w 4573408"/>
                <a:gd name="connsiteY2-16" fmla="*/ 0 h 2124555"/>
                <a:gd name="connsiteX3-17" fmla="*/ 4573408 w 4573408"/>
                <a:gd name="connsiteY3-18" fmla="*/ 2124555 h 2124555"/>
                <a:gd name="connsiteX4-19" fmla="*/ 0 w 4573408"/>
                <a:gd name="connsiteY4-20" fmla="*/ 2124555 h 2124555"/>
                <a:gd name="connsiteX0-21" fmla="*/ 0 w 4573408"/>
                <a:gd name="connsiteY0-22" fmla="*/ 2124555 h 2124555"/>
                <a:gd name="connsiteX1-23" fmla="*/ 2058418 w 4573408"/>
                <a:gd name="connsiteY1-24" fmla="*/ 0 h 2124555"/>
                <a:gd name="connsiteX2-25" fmla="*/ 2514990 w 4573408"/>
                <a:gd name="connsiteY2-26" fmla="*/ 0 h 2124555"/>
                <a:gd name="connsiteX3-27" fmla="*/ 4573408 w 4573408"/>
                <a:gd name="connsiteY3-28" fmla="*/ 2124555 h 2124555"/>
                <a:gd name="connsiteX4-29" fmla="*/ 0 w 4573408"/>
                <a:gd name="connsiteY4-30" fmla="*/ 2124555 h 2124555"/>
                <a:gd name="connsiteX0-31" fmla="*/ 0 w 4573408"/>
                <a:gd name="connsiteY0-32" fmla="*/ 2124555 h 2124555"/>
                <a:gd name="connsiteX1-33" fmla="*/ 2058418 w 4573408"/>
                <a:gd name="connsiteY1-34" fmla="*/ 0 h 2124555"/>
                <a:gd name="connsiteX2-35" fmla="*/ 2514990 w 4573408"/>
                <a:gd name="connsiteY2-36" fmla="*/ 0 h 2124555"/>
                <a:gd name="connsiteX3-37" fmla="*/ 4573408 w 4573408"/>
                <a:gd name="connsiteY3-38" fmla="*/ 2124555 h 2124555"/>
                <a:gd name="connsiteX4-39" fmla="*/ 0 w 4573408"/>
                <a:gd name="connsiteY4-40" fmla="*/ 2124555 h 2124555"/>
                <a:gd name="connsiteX0-41" fmla="*/ 0 w 4573408"/>
                <a:gd name="connsiteY0-42" fmla="*/ 2124555 h 2124555"/>
                <a:gd name="connsiteX1-43" fmla="*/ 2058418 w 4573408"/>
                <a:gd name="connsiteY1-44" fmla="*/ 0 h 2124555"/>
                <a:gd name="connsiteX2-45" fmla="*/ 2451928 w 4573408"/>
                <a:gd name="connsiteY2-46" fmla="*/ 0 h 2124555"/>
                <a:gd name="connsiteX3-47" fmla="*/ 4573408 w 4573408"/>
                <a:gd name="connsiteY3-48" fmla="*/ 2124555 h 2124555"/>
                <a:gd name="connsiteX4-49" fmla="*/ 0 w 4573408"/>
                <a:gd name="connsiteY4-50" fmla="*/ 2124555 h 21245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4573408" h="2124555">
                  <a:moveTo>
                    <a:pt x="0" y="2124555"/>
                  </a:moveTo>
                  <a:cubicBezTo>
                    <a:pt x="906856" y="1531984"/>
                    <a:pt x="1372279" y="1170640"/>
                    <a:pt x="2058418" y="0"/>
                  </a:cubicBezTo>
                  <a:lnTo>
                    <a:pt x="2451928" y="0"/>
                  </a:lnTo>
                  <a:cubicBezTo>
                    <a:pt x="3064494" y="1359827"/>
                    <a:pt x="3845227" y="1721170"/>
                    <a:pt x="4573408" y="2124555"/>
                  </a:cubicBezTo>
                  <a:lnTo>
                    <a:pt x="0" y="2124555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3" name="任意形状 182"/>
            <p:cNvSpPr/>
            <p:nvPr/>
          </p:nvSpPr>
          <p:spPr>
            <a:xfrm rot="11041634">
              <a:off x="8293252" y="1397329"/>
              <a:ext cx="1498754" cy="1066451"/>
            </a:xfrm>
            <a:custGeom>
              <a:avLst/>
              <a:gdLst>
                <a:gd name="connsiteX0" fmla="*/ 951525 w 1498754"/>
                <a:gd name="connsiteY0" fmla="*/ 1038815 h 1066451"/>
                <a:gd name="connsiteX1" fmla="*/ 558987 w 1498754"/>
                <a:gd name="connsiteY1" fmla="*/ 1066451 h 1066451"/>
                <a:gd name="connsiteX2" fmla="*/ 13064 w 1498754"/>
                <a:gd name="connsiteY2" fmla="*/ 253872 h 1066451"/>
                <a:gd name="connsiteX3" fmla="*/ 0 w 1498754"/>
                <a:gd name="connsiteY3" fmla="*/ 239407 h 1066451"/>
                <a:gd name="connsiteX4" fmla="*/ 32936 w 1498754"/>
                <a:gd name="connsiteY4" fmla="*/ 200130 h 1066451"/>
                <a:gd name="connsiteX5" fmla="*/ 418191 w 1498754"/>
                <a:gd name="connsiteY5" fmla="*/ 149698 h 1066451"/>
                <a:gd name="connsiteX6" fmla="*/ 418265 w 1498754"/>
                <a:gd name="connsiteY6" fmla="*/ 149605 h 1066451"/>
                <a:gd name="connsiteX7" fmla="*/ 452166 w 1498754"/>
                <a:gd name="connsiteY7" fmla="*/ 106854 h 1066451"/>
                <a:gd name="connsiteX8" fmla="*/ 806617 w 1498754"/>
                <a:gd name="connsiteY8" fmla="*/ 97344 h 1066451"/>
                <a:gd name="connsiteX9" fmla="*/ 808349 w 1498754"/>
                <a:gd name="connsiteY9" fmla="*/ 95049 h 1066451"/>
                <a:gd name="connsiteX10" fmla="*/ 833511 w 1498754"/>
                <a:gd name="connsiteY10" fmla="*/ 61722 h 1066451"/>
                <a:gd name="connsiteX11" fmla="*/ 957971 w 1498754"/>
                <a:gd name="connsiteY11" fmla="*/ 1746 h 1066451"/>
                <a:gd name="connsiteX12" fmla="*/ 1107883 w 1498754"/>
                <a:gd name="connsiteY12" fmla="*/ 36066 h 1066451"/>
                <a:gd name="connsiteX13" fmla="*/ 1143480 w 1498754"/>
                <a:gd name="connsiteY13" fmla="*/ 67285 h 1066451"/>
                <a:gd name="connsiteX14" fmla="*/ 1145680 w 1498754"/>
                <a:gd name="connsiteY14" fmla="*/ 69215 h 1066451"/>
                <a:gd name="connsiteX15" fmla="*/ 1334903 w 1498754"/>
                <a:gd name="connsiteY15" fmla="*/ 957 h 1066451"/>
                <a:gd name="connsiteX16" fmla="*/ 1404447 w 1498754"/>
                <a:gd name="connsiteY16" fmla="*/ 16239 h 1066451"/>
                <a:gd name="connsiteX17" fmla="*/ 1490862 w 1498754"/>
                <a:gd name="connsiteY17" fmla="*/ 74080 h 1066451"/>
                <a:gd name="connsiteX18" fmla="*/ 1498754 w 1498754"/>
                <a:gd name="connsiteY18" fmla="*/ 89348 h 1066451"/>
                <a:gd name="connsiteX19" fmla="*/ 1486191 w 1498754"/>
                <a:gd name="connsiteY19" fmla="*/ 106833 h 1066451"/>
                <a:gd name="connsiteX20" fmla="*/ 951525 w 1498754"/>
                <a:gd name="connsiteY20" fmla="*/ 1038815 h 1066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98754" h="1066451">
                  <a:moveTo>
                    <a:pt x="951525" y="1038815"/>
                  </a:moveTo>
                  <a:lnTo>
                    <a:pt x="558987" y="1066451"/>
                  </a:lnTo>
                  <a:cubicBezTo>
                    <a:pt x="382348" y="738089"/>
                    <a:pt x="199608" y="472716"/>
                    <a:pt x="13064" y="253872"/>
                  </a:cubicBezTo>
                  <a:lnTo>
                    <a:pt x="0" y="239407"/>
                  </a:lnTo>
                  <a:lnTo>
                    <a:pt x="32936" y="200130"/>
                  </a:lnTo>
                  <a:cubicBezTo>
                    <a:pt x="131847" y="106040"/>
                    <a:pt x="292209" y="85069"/>
                    <a:pt x="418191" y="149698"/>
                  </a:cubicBezTo>
                  <a:lnTo>
                    <a:pt x="418265" y="149605"/>
                  </a:lnTo>
                  <a:lnTo>
                    <a:pt x="452166" y="106854"/>
                  </a:lnTo>
                  <a:cubicBezTo>
                    <a:pt x="542543" y="18144"/>
                    <a:pt x="704386" y="9089"/>
                    <a:pt x="806617" y="97344"/>
                  </a:cubicBezTo>
                  <a:lnTo>
                    <a:pt x="808349" y="95049"/>
                  </a:lnTo>
                  <a:lnTo>
                    <a:pt x="833511" y="61722"/>
                  </a:lnTo>
                  <a:cubicBezTo>
                    <a:pt x="864915" y="29459"/>
                    <a:pt x="908987" y="7824"/>
                    <a:pt x="957971" y="1746"/>
                  </a:cubicBezTo>
                  <a:cubicBezTo>
                    <a:pt x="1011884" y="-4954"/>
                    <a:pt x="1065746" y="7880"/>
                    <a:pt x="1107883" y="36066"/>
                  </a:cubicBezTo>
                  <a:lnTo>
                    <a:pt x="1143480" y="67285"/>
                  </a:lnTo>
                  <a:lnTo>
                    <a:pt x="1145680" y="69215"/>
                  </a:lnTo>
                  <a:cubicBezTo>
                    <a:pt x="1193320" y="20099"/>
                    <a:pt x="1264331" y="-4275"/>
                    <a:pt x="1334903" y="957"/>
                  </a:cubicBezTo>
                  <a:cubicBezTo>
                    <a:pt x="1358428" y="2702"/>
                    <a:pt x="1381903" y="7735"/>
                    <a:pt x="1404447" y="16239"/>
                  </a:cubicBezTo>
                  <a:cubicBezTo>
                    <a:pt x="1438804" y="29195"/>
                    <a:pt x="1468300" y="49234"/>
                    <a:pt x="1490862" y="74080"/>
                  </a:cubicBezTo>
                  <a:lnTo>
                    <a:pt x="1498754" y="89348"/>
                  </a:lnTo>
                  <a:lnTo>
                    <a:pt x="1486191" y="106833"/>
                  </a:lnTo>
                  <a:cubicBezTo>
                    <a:pt x="1311968" y="359205"/>
                    <a:pt x="1139722" y="658834"/>
                    <a:pt x="951525" y="10388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384" name="组 383"/>
          <p:cNvGrpSpPr/>
          <p:nvPr/>
        </p:nvGrpSpPr>
        <p:grpSpPr>
          <a:xfrm rot="17284130">
            <a:off x="2819958" y="2882262"/>
            <a:ext cx="1536549" cy="1314266"/>
            <a:chOff x="8223251" y="2493962"/>
            <a:chExt cx="1279525" cy="993776"/>
          </a:xfrm>
          <a:solidFill>
            <a:schemeClr val="accent1"/>
          </a:solidFill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385" name="Freeform 182"/>
            <p:cNvSpPr/>
            <p:nvPr/>
          </p:nvSpPr>
          <p:spPr bwMode="auto">
            <a:xfrm>
              <a:off x="8607426" y="3009900"/>
              <a:ext cx="517525" cy="477838"/>
            </a:xfrm>
            <a:custGeom>
              <a:avLst/>
              <a:gdLst>
                <a:gd name="T0" fmla="*/ 195 w 201"/>
                <a:gd name="T1" fmla="*/ 37 h 185"/>
                <a:gd name="T2" fmla="*/ 192 w 201"/>
                <a:gd name="T3" fmla="*/ 35 h 185"/>
                <a:gd name="T4" fmla="*/ 127 w 201"/>
                <a:gd name="T5" fmla="*/ 103 h 185"/>
                <a:gd name="T6" fmla="*/ 173 w 201"/>
                <a:gd name="T7" fmla="*/ 20 h 185"/>
                <a:gd name="T8" fmla="*/ 162 w 201"/>
                <a:gd name="T9" fmla="*/ 14 h 185"/>
                <a:gd name="T10" fmla="*/ 117 w 201"/>
                <a:gd name="T11" fmla="*/ 97 h 185"/>
                <a:gd name="T12" fmla="*/ 140 w 201"/>
                <a:gd name="T13" fmla="*/ 6 h 185"/>
                <a:gd name="T14" fmla="*/ 140 w 201"/>
                <a:gd name="T15" fmla="*/ 5 h 185"/>
                <a:gd name="T16" fmla="*/ 140 w 201"/>
                <a:gd name="T17" fmla="*/ 5 h 185"/>
                <a:gd name="T18" fmla="*/ 129 w 201"/>
                <a:gd name="T19" fmla="*/ 3 h 185"/>
                <a:gd name="T20" fmla="*/ 106 w 201"/>
                <a:gd name="T21" fmla="*/ 94 h 185"/>
                <a:gd name="T22" fmla="*/ 106 w 201"/>
                <a:gd name="T23" fmla="*/ 0 h 185"/>
                <a:gd name="T24" fmla="*/ 102 w 201"/>
                <a:gd name="T25" fmla="*/ 0 h 185"/>
                <a:gd name="T26" fmla="*/ 102 w 201"/>
                <a:gd name="T27" fmla="*/ 0 h 185"/>
                <a:gd name="T28" fmla="*/ 99 w 201"/>
                <a:gd name="T29" fmla="*/ 0 h 185"/>
                <a:gd name="T30" fmla="*/ 99 w 201"/>
                <a:gd name="T31" fmla="*/ 0 h 185"/>
                <a:gd name="T32" fmla="*/ 97 w 201"/>
                <a:gd name="T33" fmla="*/ 0 h 185"/>
                <a:gd name="T34" fmla="*/ 97 w 201"/>
                <a:gd name="T35" fmla="*/ 0 h 185"/>
                <a:gd name="T36" fmla="*/ 94 w 201"/>
                <a:gd name="T37" fmla="*/ 0 h 185"/>
                <a:gd name="T38" fmla="*/ 94 w 201"/>
                <a:gd name="T39" fmla="*/ 94 h 185"/>
                <a:gd name="T40" fmla="*/ 71 w 201"/>
                <a:gd name="T41" fmla="*/ 3 h 185"/>
                <a:gd name="T42" fmla="*/ 59 w 201"/>
                <a:gd name="T43" fmla="*/ 6 h 185"/>
                <a:gd name="T44" fmla="*/ 59 w 201"/>
                <a:gd name="T45" fmla="*/ 6 h 185"/>
                <a:gd name="T46" fmla="*/ 83 w 201"/>
                <a:gd name="T47" fmla="*/ 97 h 185"/>
                <a:gd name="T48" fmla="*/ 38 w 201"/>
                <a:gd name="T49" fmla="*/ 15 h 185"/>
                <a:gd name="T50" fmla="*/ 27 w 201"/>
                <a:gd name="T51" fmla="*/ 21 h 185"/>
                <a:gd name="T52" fmla="*/ 73 w 201"/>
                <a:gd name="T53" fmla="*/ 104 h 185"/>
                <a:gd name="T54" fmla="*/ 8 w 201"/>
                <a:gd name="T55" fmla="*/ 36 h 185"/>
                <a:gd name="T56" fmla="*/ 2 w 201"/>
                <a:gd name="T57" fmla="*/ 43 h 185"/>
                <a:gd name="T58" fmla="*/ 0 w 201"/>
                <a:gd name="T59" fmla="*/ 44 h 185"/>
                <a:gd name="T60" fmla="*/ 92 w 201"/>
                <a:gd name="T61" fmla="*/ 140 h 185"/>
                <a:gd name="T62" fmla="*/ 69 w 201"/>
                <a:gd name="T63" fmla="*/ 164 h 185"/>
                <a:gd name="T64" fmla="*/ 69 w 201"/>
                <a:gd name="T65" fmla="*/ 172 h 185"/>
                <a:gd name="T66" fmla="*/ 73 w 201"/>
                <a:gd name="T67" fmla="*/ 174 h 185"/>
                <a:gd name="T68" fmla="*/ 75 w 201"/>
                <a:gd name="T69" fmla="*/ 173 h 185"/>
                <a:gd name="T70" fmla="*/ 78 w 201"/>
                <a:gd name="T71" fmla="*/ 179 h 185"/>
                <a:gd name="T72" fmla="*/ 81 w 201"/>
                <a:gd name="T73" fmla="*/ 180 h 185"/>
                <a:gd name="T74" fmla="*/ 84 w 201"/>
                <a:gd name="T75" fmla="*/ 179 h 185"/>
                <a:gd name="T76" fmla="*/ 89 w 201"/>
                <a:gd name="T77" fmla="*/ 184 h 185"/>
                <a:gd name="T78" fmla="*/ 90 w 201"/>
                <a:gd name="T79" fmla="*/ 184 h 185"/>
                <a:gd name="T80" fmla="*/ 95 w 201"/>
                <a:gd name="T81" fmla="*/ 182 h 185"/>
                <a:gd name="T82" fmla="*/ 100 w 201"/>
                <a:gd name="T83" fmla="*/ 185 h 185"/>
                <a:gd name="T84" fmla="*/ 105 w 201"/>
                <a:gd name="T85" fmla="*/ 182 h 185"/>
                <a:gd name="T86" fmla="*/ 110 w 201"/>
                <a:gd name="T87" fmla="*/ 184 h 185"/>
                <a:gd name="T88" fmla="*/ 111 w 201"/>
                <a:gd name="T89" fmla="*/ 184 h 185"/>
                <a:gd name="T90" fmla="*/ 115 w 201"/>
                <a:gd name="T91" fmla="*/ 179 h 185"/>
                <a:gd name="T92" fmla="*/ 119 w 201"/>
                <a:gd name="T93" fmla="*/ 180 h 185"/>
                <a:gd name="T94" fmla="*/ 122 w 201"/>
                <a:gd name="T95" fmla="*/ 179 h 185"/>
                <a:gd name="T96" fmla="*/ 125 w 201"/>
                <a:gd name="T97" fmla="*/ 173 h 185"/>
                <a:gd name="T98" fmla="*/ 127 w 201"/>
                <a:gd name="T99" fmla="*/ 174 h 185"/>
                <a:gd name="T100" fmla="*/ 131 w 201"/>
                <a:gd name="T101" fmla="*/ 172 h 185"/>
                <a:gd name="T102" fmla="*/ 131 w 201"/>
                <a:gd name="T103" fmla="*/ 164 h 185"/>
                <a:gd name="T104" fmla="*/ 108 w 201"/>
                <a:gd name="T105" fmla="*/ 140 h 185"/>
                <a:gd name="T106" fmla="*/ 201 w 201"/>
                <a:gd name="T107" fmla="*/ 43 h 185"/>
                <a:gd name="T108" fmla="*/ 195 w 201"/>
                <a:gd name="T109" fmla="*/ 37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1" h="185">
                  <a:moveTo>
                    <a:pt x="195" y="37"/>
                  </a:moveTo>
                  <a:cubicBezTo>
                    <a:pt x="194" y="37"/>
                    <a:pt x="193" y="36"/>
                    <a:pt x="192" y="35"/>
                  </a:cubicBezTo>
                  <a:cubicBezTo>
                    <a:pt x="127" y="103"/>
                    <a:pt x="127" y="103"/>
                    <a:pt x="127" y="103"/>
                  </a:cubicBezTo>
                  <a:cubicBezTo>
                    <a:pt x="173" y="20"/>
                    <a:pt x="173" y="20"/>
                    <a:pt x="173" y="20"/>
                  </a:cubicBezTo>
                  <a:cubicBezTo>
                    <a:pt x="169" y="18"/>
                    <a:pt x="166" y="16"/>
                    <a:pt x="162" y="14"/>
                  </a:cubicBezTo>
                  <a:cubicBezTo>
                    <a:pt x="117" y="97"/>
                    <a:pt x="117" y="97"/>
                    <a:pt x="117" y="97"/>
                  </a:cubicBezTo>
                  <a:cubicBezTo>
                    <a:pt x="140" y="6"/>
                    <a:pt x="140" y="6"/>
                    <a:pt x="140" y="6"/>
                  </a:cubicBezTo>
                  <a:cubicBezTo>
                    <a:pt x="140" y="6"/>
                    <a:pt x="140" y="6"/>
                    <a:pt x="140" y="5"/>
                  </a:cubicBezTo>
                  <a:cubicBezTo>
                    <a:pt x="140" y="5"/>
                    <a:pt x="140" y="5"/>
                    <a:pt x="140" y="5"/>
                  </a:cubicBezTo>
                  <a:cubicBezTo>
                    <a:pt x="136" y="4"/>
                    <a:pt x="133" y="3"/>
                    <a:pt x="129" y="3"/>
                  </a:cubicBezTo>
                  <a:cubicBezTo>
                    <a:pt x="106" y="94"/>
                    <a:pt x="106" y="94"/>
                    <a:pt x="106" y="94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4" y="0"/>
                    <a:pt x="103" y="0"/>
                    <a:pt x="102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6" y="0"/>
                    <a:pt x="95" y="0"/>
                    <a:pt x="94" y="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67" y="4"/>
                    <a:pt x="63" y="5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83" y="97"/>
                    <a:pt x="83" y="97"/>
                    <a:pt x="83" y="97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4" y="17"/>
                    <a:pt x="31" y="19"/>
                    <a:pt x="27" y="21"/>
                  </a:cubicBezTo>
                  <a:cubicBezTo>
                    <a:pt x="73" y="104"/>
                    <a:pt x="73" y="104"/>
                    <a:pt x="73" y="104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6" y="38"/>
                    <a:pt x="4" y="40"/>
                    <a:pt x="2" y="43"/>
                  </a:cubicBezTo>
                  <a:cubicBezTo>
                    <a:pt x="1" y="43"/>
                    <a:pt x="1" y="44"/>
                    <a:pt x="0" y="44"/>
                  </a:cubicBezTo>
                  <a:cubicBezTo>
                    <a:pt x="92" y="140"/>
                    <a:pt x="92" y="140"/>
                    <a:pt x="92" y="140"/>
                  </a:cubicBezTo>
                  <a:cubicBezTo>
                    <a:pt x="69" y="164"/>
                    <a:pt x="69" y="164"/>
                    <a:pt x="69" y="164"/>
                  </a:cubicBezTo>
                  <a:cubicBezTo>
                    <a:pt x="67" y="166"/>
                    <a:pt x="67" y="170"/>
                    <a:pt x="69" y="172"/>
                  </a:cubicBezTo>
                  <a:cubicBezTo>
                    <a:pt x="70" y="173"/>
                    <a:pt x="72" y="174"/>
                    <a:pt x="73" y="174"/>
                  </a:cubicBezTo>
                  <a:cubicBezTo>
                    <a:pt x="74" y="174"/>
                    <a:pt x="74" y="174"/>
                    <a:pt x="75" y="173"/>
                  </a:cubicBezTo>
                  <a:cubicBezTo>
                    <a:pt x="75" y="176"/>
                    <a:pt x="76" y="178"/>
                    <a:pt x="78" y="179"/>
                  </a:cubicBezTo>
                  <a:cubicBezTo>
                    <a:pt x="79" y="180"/>
                    <a:pt x="80" y="180"/>
                    <a:pt x="81" y="180"/>
                  </a:cubicBezTo>
                  <a:cubicBezTo>
                    <a:pt x="82" y="180"/>
                    <a:pt x="83" y="180"/>
                    <a:pt x="84" y="179"/>
                  </a:cubicBezTo>
                  <a:cubicBezTo>
                    <a:pt x="85" y="181"/>
                    <a:pt x="86" y="183"/>
                    <a:pt x="89" y="184"/>
                  </a:cubicBezTo>
                  <a:cubicBezTo>
                    <a:pt x="89" y="184"/>
                    <a:pt x="90" y="184"/>
                    <a:pt x="90" y="184"/>
                  </a:cubicBezTo>
                  <a:cubicBezTo>
                    <a:pt x="92" y="184"/>
                    <a:pt x="93" y="183"/>
                    <a:pt x="95" y="182"/>
                  </a:cubicBezTo>
                  <a:cubicBezTo>
                    <a:pt x="95" y="184"/>
                    <a:pt x="97" y="185"/>
                    <a:pt x="100" y="185"/>
                  </a:cubicBezTo>
                  <a:cubicBezTo>
                    <a:pt x="102" y="185"/>
                    <a:pt x="104" y="184"/>
                    <a:pt x="105" y="182"/>
                  </a:cubicBezTo>
                  <a:cubicBezTo>
                    <a:pt x="106" y="183"/>
                    <a:pt x="108" y="184"/>
                    <a:pt x="110" y="184"/>
                  </a:cubicBezTo>
                  <a:cubicBezTo>
                    <a:pt x="110" y="184"/>
                    <a:pt x="111" y="184"/>
                    <a:pt x="111" y="184"/>
                  </a:cubicBezTo>
                  <a:cubicBezTo>
                    <a:pt x="113" y="183"/>
                    <a:pt x="115" y="181"/>
                    <a:pt x="115" y="179"/>
                  </a:cubicBezTo>
                  <a:cubicBezTo>
                    <a:pt x="116" y="179"/>
                    <a:pt x="118" y="180"/>
                    <a:pt x="119" y="180"/>
                  </a:cubicBezTo>
                  <a:cubicBezTo>
                    <a:pt x="120" y="180"/>
                    <a:pt x="121" y="180"/>
                    <a:pt x="122" y="179"/>
                  </a:cubicBezTo>
                  <a:cubicBezTo>
                    <a:pt x="124" y="178"/>
                    <a:pt x="125" y="176"/>
                    <a:pt x="125" y="173"/>
                  </a:cubicBezTo>
                  <a:cubicBezTo>
                    <a:pt x="125" y="173"/>
                    <a:pt x="126" y="174"/>
                    <a:pt x="127" y="174"/>
                  </a:cubicBezTo>
                  <a:cubicBezTo>
                    <a:pt x="128" y="174"/>
                    <a:pt x="130" y="173"/>
                    <a:pt x="131" y="172"/>
                  </a:cubicBezTo>
                  <a:cubicBezTo>
                    <a:pt x="133" y="170"/>
                    <a:pt x="133" y="166"/>
                    <a:pt x="131" y="164"/>
                  </a:cubicBezTo>
                  <a:cubicBezTo>
                    <a:pt x="108" y="140"/>
                    <a:pt x="108" y="140"/>
                    <a:pt x="108" y="140"/>
                  </a:cubicBezTo>
                  <a:cubicBezTo>
                    <a:pt x="201" y="43"/>
                    <a:pt x="201" y="43"/>
                    <a:pt x="201" y="43"/>
                  </a:cubicBezTo>
                  <a:cubicBezTo>
                    <a:pt x="199" y="41"/>
                    <a:pt x="197" y="39"/>
                    <a:pt x="195" y="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6" name="Freeform 183"/>
            <p:cNvSpPr/>
            <p:nvPr/>
          </p:nvSpPr>
          <p:spPr bwMode="auto">
            <a:xfrm>
              <a:off x="8223251" y="2620962"/>
              <a:ext cx="430213" cy="500063"/>
            </a:xfrm>
            <a:custGeom>
              <a:avLst/>
              <a:gdLst>
                <a:gd name="T0" fmla="*/ 167 w 167"/>
                <a:gd name="T1" fmla="*/ 171 h 194"/>
                <a:gd name="T2" fmla="*/ 69 w 167"/>
                <a:gd name="T3" fmla="*/ 0 h 194"/>
                <a:gd name="T4" fmla="*/ 38 w 167"/>
                <a:gd name="T5" fmla="*/ 32 h 194"/>
                <a:gd name="T6" fmla="*/ 38 w 167"/>
                <a:gd name="T7" fmla="*/ 32 h 194"/>
                <a:gd name="T8" fmla="*/ 0 w 167"/>
                <a:gd name="T9" fmla="*/ 53 h 194"/>
                <a:gd name="T10" fmla="*/ 141 w 167"/>
                <a:gd name="T11" fmla="*/ 194 h 194"/>
                <a:gd name="T12" fmla="*/ 147 w 167"/>
                <a:gd name="T13" fmla="*/ 188 h 194"/>
                <a:gd name="T14" fmla="*/ 167 w 167"/>
                <a:gd name="T15" fmla="*/ 171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7" h="194">
                  <a:moveTo>
                    <a:pt x="167" y="171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41" y="194"/>
                    <a:pt x="141" y="194"/>
                    <a:pt x="141" y="194"/>
                  </a:cubicBezTo>
                  <a:cubicBezTo>
                    <a:pt x="143" y="192"/>
                    <a:pt x="145" y="190"/>
                    <a:pt x="147" y="188"/>
                  </a:cubicBezTo>
                  <a:cubicBezTo>
                    <a:pt x="153" y="182"/>
                    <a:pt x="160" y="176"/>
                    <a:pt x="167" y="17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7" name="Freeform 184"/>
            <p:cNvSpPr/>
            <p:nvPr/>
          </p:nvSpPr>
          <p:spPr bwMode="auto">
            <a:xfrm>
              <a:off x="8413751" y="2527300"/>
              <a:ext cx="334963" cy="523875"/>
            </a:xfrm>
            <a:custGeom>
              <a:avLst/>
              <a:gdLst>
                <a:gd name="T0" fmla="*/ 98 w 130"/>
                <a:gd name="T1" fmla="*/ 203 h 203"/>
                <a:gd name="T2" fmla="*/ 117 w 130"/>
                <a:gd name="T3" fmla="*/ 192 h 203"/>
                <a:gd name="T4" fmla="*/ 130 w 130"/>
                <a:gd name="T5" fmla="*/ 187 h 203"/>
                <a:gd name="T6" fmla="*/ 80 w 130"/>
                <a:gd name="T7" fmla="*/ 0 h 203"/>
                <a:gd name="T8" fmla="*/ 42 w 130"/>
                <a:gd name="T9" fmla="*/ 23 h 203"/>
                <a:gd name="T10" fmla="*/ 42 w 130"/>
                <a:gd name="T11" fmla="*/ 23 h 203"/>
                <a:gd name="T12" fmla="*/ 0 w 130"/>
                <a:gd name="T13" fmla="*/ 33 h 203"/>
                <a:gd name="T14" fmla="*/ 98 w 130"/>
                <a:gd name="T1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203">
                  <a:moveTo>
                    <a:pt x="98" y="203"/>
                  </a:moveTo>
                  <a:cubicBezTo>
                    <a:pt x="104" y="199"/>
                    <a:pt x="111" y="195"/>
                    <a:pt x="117" y="192"/>
                  </a:cubicBezTo>
                  <a:cubicBezTo>
                    <a:pt x="121" y="190"/>
                    <a:pt x="126" y="189"/>
                    <a:pt x="130" y="187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0" y="33"/>
                    <a:pt x="0" y="33"/>
                    <a:pt x="0" y="33"/>
                  </a:cubicBezTo>
                  <a:lnTo>
                    <a:pt x="98" y="2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8" name="Freeform 185"/>
            <p:cNvSpPr/>
            <p:nvPr/>
          </p:nvSpPr>
          <p:spPr bwMode="auto">
            <a:xfrm>
              <a:off x="8636001" y="2493962"/>
              <a:ext cx="220663" cy="511175"/>
            </a:xfrm>
            <a:custGeom>
              <a:avLst/>
              <a:gdLst>
                <a:gd name="T0" fmla="*/ 50 w 86"/>
                <a:gd name="T1" fmla="*/ 198 h 198"/>
                <a:gd name="T2" fmla="*/ 85 w 86"/>
                <a:gd name="T3" fmla="*/ 193 h 198"/>
                <a:gd name="T4" fmla="*/ 85 w 86"/>
                <a:gd name="T5" fmla="*/ 183 h 198"/>
                <a:gd name="T6" fmla="*/ 86 w 86"/>
                <a:gd name="T7" fmla="*/ 0 h 198"/>
                <a:gd name="T8" fmla="*/ 43 w 86"/>
                <a:gd name="T9" fmla="*/ 13 h 198"/>
                <a:gd name="T10" fmla="*/ 0 w 86"/>
                <a:gd name="T11" fmla="*/ 11 h 198"/>
                <a:gd name="T12" fmla="*/ 50 w 86"/>
                <a:gd name="T13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98">
                  <a:moveTo>
                    <a:pt x="50" y="198"/>
                  </a:moveTo>
                  <a:cubicBezTo>
                    <a:pt x="61" y="195"/>
                    <a:pt x="73" y="193"/>
                    <a:pt x="85" y="193"/>
                  </a:cubicBezTo>
                  <a:cubicBezTo>
                    <a:pt x="85" y="183"/>
                    <a:pt x="85" y="183"/>
                    <a:pt x="85" y="183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0" y="11"/>
                    <a:pt x="0" y="11"/>
                    <a:pt x="0" y="11"/>
                  </a:cubicBezTo>
                  <a:lnTo>
                    <a:pt x="50" y="1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9" name="Freeform 186"/>
            <p:cNvSpPr/>
            <p:nvPr/>
          </p:nvSpPr>
          <p:spPr bwMode="auto">
            <a:xfrm>
              <a:off x="8872538" y="2493962"/>
              <a:ext cx="219075" cy="511175"/>
            </a:xfrm>
            <a:custGeom>
              <a:avLst/>
              <a:gdLst>
                <a:gd name="T0" fmla="*/ 61 w 85"/>
                <a:gd name="T1" fmla="*/ 104 h 198"/>
                <a:gd name="T2" fmla="*/ 85 w 85"/>
                <a:gd name="T3" fmla="*/ 12 h 198"/>
                <a:gd name="T4" fmla="*/ 41 w 85"/>
                <a:gd name="T5" fmla="*/ 13 h 198"/>
                <a:gd name="T6" fmla="*/ 0 w 85"/>
                <a:gd name="T7" fmla="*/ 0 h 198"/>
                <a:gd name="T8" fmla="*/ 0 w 85"/>
                <a:gd name="T9" fmla="*/ 193 h 198"/>
                <a:gd name="T10" fmla="*/ 35 w 85"/>
                <a:gd name="T11" fmla="*/ 198 h 198"/>
                <a:gd name="T12" fmla="*/ 61 w 85"/>
                <a:gd name="T13" fmla="*/ 104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98">
                  <a:moveTo>
                    <a:pt x="61" y="104"/>
                  </a:moveTo>
                  <a:cubicBezTo>
                    <a:pt x="85" y="12"/>
                    <a:pt x="85" y="12"/>
                    <a:pt x="85" y="12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12" y="193"/>
                    <a:pt x="24" y="194"/>
                    <a:pt x="35" y="198"/>
                  </a:cubicBezTo>
                  <a:lnTo>
                    <a:pt x="61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0" name="Freeform 187"/>
            <p:cNvSpPr/>
            <p:nvPr/>
          </p:nvSpPr>
          <p:spPr bwMode="auto">
            <a:xfrm>
              <a:off x="8977313" y="2527300"/>
              <a:ext cx="334963" cy="519113"/>
            </a:xfrm>
            <a:custGeom>
              <a:avLst/>
              <a:gdLst>
                <a:gd name="T0" fmla="*/ 9 w 130"/>
                <a:gd name="T1" fmla="*/ 189 h 201"/>
                <a:gd name="T2" fmla="*/ 33 w 130"/>
                <a:gd name="T3" fmla="*/ 201 h 201"/>
                <a:gd name="T4" fmla="*/ 74 w 130"/>
                <a:gd name="T5" fmla="*/ 130 h 201"/>
                <a:gd name="T6" fmla="*/ 130 w 130"/>
                <a:gd name="T7" fmla="*/ 33 h 201"/>
                <a:gd name="T8" fmla="*/ 87 w 130"/>
                <a:gd name="T9" fmla="*/ 23 h 201"/>
                <a:gd name="T10" fmla="*/ 50 w 130"/>
                <a:gd name="T11" fmla="*/ 0 h 201"/>
                <a:gd name="T12" fmla="*/ 0 w 130"/>
                <a:gd name="T13" fmla="*/ 186 h 201"/>
                <a:gd name="T14" fmla="*/ 9 w 130"/>
                <a:gd name="T15" fmla="*/ 189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201">
                  <a:moveTo>
                    <a:pt x="9" y="189"/>
                  </a:moveTo>
                  <a:cubicBezTo>
                    <a:pt x="17" y="193"/>
                    <a:pt x="25" y="197"/>
                    <a:pt x="33" y="201"/>
                  </a:cubicBezTo>
                  <a:cubicBezTo>
                    <a:pt x="74" y="130"/>
                    <a:pt x="74" y="130"/>
                    <a:pt x="74" y="130"/>
                  </a:cubicBezTo>
                  <a:cubicBezTo>
                    <a:pt x="130" y="33"/>
                    <a:pt x="130" y="33"/>
                    <a:pt x="130" y="33"/>
                  </a:cubicBezTo>
                  <a:cubicBezTo>
                    <a:pt x="87" y="23"/>
                    <a:pt x="87" y="23"/>
                    <a:pt x="87" y="23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3" y="187"/>
                    <a:pt x="6" y="188"/>
                    <a:pt x="9" y="18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1" name="Freeform 188"/>
            <p:cNvSpPr/>
            <p:nvPr/>
          </p:nvSpPr>
          <p:spPr bwMode="auto">
            <a:xfrm>
              <a:off x="9075738" y="2622550"/>
              <a:ext cx="427038" cy="493713"/>
            </a:xfrm>
            <a:custGeom>
              <a:avLst/>
              <a:gdLst>
                <a:gd name="T0" fmla="*/ 166 w 166"/>
                <a:gd name="T1" fmla="*/ 52 h 191"/>
                <a:gd name="T2" fmla="*/ 127 w 166"/>
                <a:gd name="T3" fmla="*/ 31 h 191"/>
                <a:gd name="T4" fmla="*/ 127 w 166"/>
                <a:gd name="T5" fmla="*/ 31 h 191"/>
                <a:gd name="T6" fmla="*/ 98 w 166"/>
                <a:gd name="T7" fmla="*/ 0 h 191"/>
                <a:gd name="T8" fmla="*/ 0 w 166"/>
                <a:gd name="T9" fmla="*/ 168 h 191"/>
                <a:gd name="T10" fmla="*/ 17 w 166"/>
                <a:gd name="T11" fmla="*/ 181 h 191"/>
                <a:gd name="T12" fmla="*/ 17 w 166"/>
                <a:gd name="T13" fmla="*/ 181 h 191"/>
                <a:gd name="T14" fmla="*/ 17 w 166"/>
                <a:gd name="T15" fmla="*/ 182 h 191"/>
                <a:gd name="T16" fmla="*/ 18 w 166"/>
                <a:gd name="T17" fmla="*/ 182 h 191"/>
                <a:gd name="T18" fmla="*/ 18 w 166"/>
                <a:gd name="T19" fmla="*/ 182 h 191"/>
                <a:gd name="T20" fmla="*/ 26 w 166"/>
                <a:gd name="T21" fmla="*/ 191 h 191"/>
                <a:gd name="T22" fmla="*/ 166 w 166"/>
                <a:gd name="T23" fmla="*/ 52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6" h="191">
                  <a:moveTo>
                    <a:pt x="166" y="52"/>
                  </a:moveTo>
                  <a:cubicBezTo>
                    <a:pt x="127" y="31"/>
                    <a:pt x="127" y="31"/>
                    <a:pt x="127" y="31"/>
                  </a:cubicBezTo>
                  <a:cubicBezTo>
                    <a:pt x="127" y="31"/>
                    <a:pt x="127" y="31"/>
                    <a:pt x="127" y="31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6" y="172"/>
                    <a:pt x="11" y="176"/>
                    <a:pt x="17" y="181"/>
                  </a:cubicBezTo>
                  <a:cubicBezTo>
                    <a:pt x="17" y="181"/>
                    <a:pt x="17" y="181"/>
                    <a:pt x="17" y="181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7" y="182"/>
                    <a:pt x="17" y="182"/>
                    <a:pt x="18" y="182"/>
                  </a:cubicBezTo>
                  <a:cubicBezTo>
                    <a:pt x="18" y="182"/>
                    <a:pt x="18" y="182"/>
                    <a:pt x="18" y="182"/>
                  </a:cubicBezTo>
                  <a:cubicBezTo>
                    <a:pt x="21" y="185"/>
                    <a:pt x="24" y="188"/>
                    <a:pt x="26" y="191"/>
                  </a:cubicBezTo>
                  <a:lnTo>
                    <a:pt x="166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2" name="Line 189"/>
            <p:cNvSpPr>
              <a:spLocks noChangeShapeType="1"/>
            </p:cNvSpPr>
            <p:nvPr/>
          </p:nvSpPr>
          <p:spPr bwMode="auto">
            <a:xfrm>
              <a:off x="9113838" y="310197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3" name="Line 190"/>
            <p:cNvSpPr>
              <a:spLocks noChangeShapeType="1"/>
            </p:cNvSpPr>
            <p:nvPr/>
          </p:nvSpPr>
          <p:spPr bwMode="auto">
            <a:xfrm>
              <a:off x="9113838" y="310197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74" name="组 173"/>
          <p:cNvGrpSpPr/>
          <p:nvPr/>
        </p:nvGrpSpPr>
        <p:grpSpPr>
          <a:xfrm>
            <a:off x="3351454" y="2128312"/>
            <a:ext cx="3029229" cy="1959889"/>
            <a:chOff x="654576" y="1043513"/>
            <a:chExt cx="2632937" cy="1703491"/>
          </a:xfrm>
          <a:effectLst>
            <a:outerShdw blurRad="50800" dist="76200" dir="5400000" algn="t" rotWithShape="0">
              <a:prstClr val="black">
                <a:alpha val="30000"/>
              </a:prstClr>
            </a:outerShdw>
          </a:effectLst>
        </p:grpSpPr>
        <p:sp>
          <p:nvSpPr>
            <p:cNvPr id="173" name="任意形状 172"/>
            <p:cNvSpPr/>
            <p:nvPr/>
          </p:nvSpPr>
          <p:spPr>
            <a:xfrm>
              <a:off x="654576" y="1043513"/>
              <a:ext cx="2632937" cy="1703491"/>
            </a:xfrm>
            <a:custGeom>
              <a:avLst/>
              <a:gdLst>
                <a:gd name="connsiteX0" fmla="*/ 235289 w 2632937"/>
                <a:gd name="connsiteY0" fmla="*/ 176 h 1703491"/>
                <a:gd name="connsiteX1" fmla="*/ 432085 w 2632937"/>
                <a:gd name="connsiteY1" fmla="*/ 81759 h 1703491"/>
                <a:gd name="connsiteX2" fmla="*/ 697674 w 2632937"/>
                <a:gd name="connsiteY2" fmla="*/ 523269 h 1703491"/>
                <a:gd name="connsiteX3" fmla="*/ 815409 w 2632937"/>
                <a:gd name="connsiteY3" fmla="*/ 221616 h 1703491"/>
                <a:gd name="connsiteX4" fmla="*/ 1365753 w 2632937"/>
                <a:gd name="connsiteY4" fmla="*/ 43367 h 1703491"/>
                <a:gd name="connsiteX5" fmla="*/ 1806576 w 2632937"/>
                <a:gd name="connsiteY5" fmla="*/ 224358 h 1703491"/>
                <a:gd name="connsiteX6" fmla="*/ 1817528 w 2632937"/>
                <a:gd name="connsiteY6" fmla="*/ 232585 h 1703491"/>
                <a:gd name="connsiteX7" fmla="*/ 1831218 w 2632937"/>
                <a:gd name="connsiteY7" fmla="*/ 254524 h 1703491"/>
                <a:gd name="connsiteX8" fmla="*/ 1833956 w 2632937"/>
                <a:gd name="connsiteY8" fmla="*/ 260008 h 1703491"/>
                <a:gd name="connsiteX9" fmla="*/ 1938001 w 2632937"/>
                <a:gd name="connsiteY9" fmla="*/ 531496 h 1703491"/>
                <a:gd name="connsiteX10" fmla="*/ 2200852 w 2632937"/>
                <a:gd name="connsiteY10" fmla="*/ 95470 h 1703491"/>
                <a:gd name="connsiteX11" fmla="*/ 2526678 w 2632937"/>
                <a:gd name="connsiteY11" fmla="*/ 40624 h 1703491"/>
                <a:gd name="connsiteX12" fmla="*/ 2617033 w 2632937"/>
                <a:gd name="connsiteY12" fmla="*/ 320339 h 1703491"/>
                <a:gd name="connsiteX13" fmla="*/ 2367872 w 2632937"/>
                <a:gd name="connsiteY13" fmla="*/ 819437 h 1703491"/>
                <a:gd name="connsiteX14" fmla="*/ 2085855 w 2632937"/>
                <a:gd name="connsiteY14" fmla="*/ 1186906 h 1703491"/>
                <a:gd name="connsiteX15" fmla="*/ 2111396 w 2632937"/>
                <a:gd name="connsiteY15" fmla="*/ 1562643 h 1703491"/>
                <a:gd name="connsiteX16" fmla="*/ 2121273 w 2632937"/>
                <a:gd name="connsiteY16" fmla="*/ 1703491 h 1703491"/>
                <a:gd name="connsiteX17" fmla="*/ 497375 w 2632937"/>
                <a:gd name="connsiteY17" fmla="*/ 1703491 h 1703491"/>
                <a:gd name="connsiteX18" fmla="*/ 502589 w 2632937"/>
                <a:gd name="connsiteY18" fmla="*/ 1659952 h 1703491"/>
                <a:gd name="connsiteX19" fmla="*/ 579939 w 2632937"/>
                <a:gd name="connsiteY19" fmla="*/ 1214329 h 1703491"/>
                <a:gd name="connsiteX20" fmla="*/ 265065 w 2632937"/>
                <a:gd name="connsiteY20" fmla="*/ 805726 h 1703491"/>
                <a:gd name="connsiteX21" fmla="*/ 15905 w 2632937"/>
                <a:gd name="connsiteY21" fmla="*/ 306628 h 1703491"/>
                <a:gd name="connsiteX22" fmla="*/ 106260 w 2632937"/>
                <a:gd name="connsiteY22" fmla="*/ 29655 h 1703491"/>
                <a:gd name="connsiteX23" fmla="*/ 235289 w 2632937"/>
                <a:gd name="connsiteY23" fmla="*/ 176 h 1703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632937" h="1703491">
                  <a:moveTo>
                    <a:pt x="235289" y="176"/>
                  </a:moveTo>
                  <a:cubicBezTo>
                    <a:pt x="292446" y="2232"/>
                    <a:pt x="360896" y="22800"/>
                    <a:pt x="432085" y="81759"/>
                  </a:cubicBezTo>
                  <a:cubicBezTo>
                    <a:pt x="574463" y="202420"/>
                    <a:pt x="697674" y="523269"/>
                    <a:pt x="697674" y="523269"/>
                  </a:cubicBezTo>
                  <a:cubicBezTo>
                    <a:pt x="697674" y="523269"/>
                    <a:pt x="738744" y="331308"/>
                    <a:pt x="815409" y="221616"/>
                  </a:cubicBezTo>
                  <a:cubicBezTo>
                    <a:pt x="913978" y="84501"/>
                    <a:pt x="1185043" y="24171"/>
                    <a:pt x="1365753" y="43367"/>
                  </a:cubicBezTo>
                  <a:cubicBezTo>
                    <a:pt x="1519083" y="59821"/>
                    <a:pt x="1672413" y="59821"/>
                    <a:pt x="1806576" y="224358"/>
                  </a:cubicBezTo>
                  <a:cubicBezTo>
                    <a:pt x="1809314" y="224358"/>
                    <a:pt x="1812052" y="227101"/>
                    <a:pt x="1817528" y="232585"/>
                  </a:cubicBezTo>
                  <a:cubicBezTo>
                    <a:pt x="1823004" y="240812"/>
                    <a:pt x="1825742" y="249039"/>
                    <a:pt x="1831218" y="254524"/>
                  </a:cubicBezTo>
                  <a:cubicBezTo>
                    <a:pt x="1833956" y="257266"/>
                    <a:pt x="1833956" y="260008"/>
                    <a:pt x="1833956" y="260008"/>
                  </a:cubicBezTo>
                  <a:cubicBezTo>
                    <a:pt x="1885979" y="334050"/>
                    <a:pt x="1918835" y="432773"/>
                    <a:pt x="1938001" y="531496"/>
                  </a:cubicBezTo>
                  <a:cubicBezTo>
                    <a:pt x="1951691" y="493104"/>
                    <a:pt x="2069427" y="205162"/>
                    <a:pt x="2200852" y="95470"/>
                  </a:cubicBezTo>
                  <a:cubicBezTo>
                    <a:pt x="2343230" y="-25191"/>
                    <a:pt x="2474655" y="10459"/>
                    <a:pt x="2526678" y="40624"/>
                  </a:cubicBezTo>
                  <a:cubicBezTo>
                    <a:pt x="2581438" y="70790"/>
                    <a:pt x="2669055" y="153059"/>
                    <a:pt x="2617033" y="320339"/>
                  </a:cubicBezTo>
                  <a:cubicBezTo>
                    <a:pt x="2562272" y="484877"/>
                    <a:pt x="2499297" y="641188"/>
                    <a:pt x="2367872" y="819437"/>
                  </a:cubicBezTo>
                  <a:cubicBezTo>
                    <a:pt x="2280255" y="937356"/>
                    <a:pt x="2083117" y="1175936"/>
                    <a:pt x="2085855" y="1186906"/>
                  </a:cubicBezTo>
                  <a:cubicBezTo>
                    <a:pt x="2093384" y="1301397"/>
                    <a:pt x="2102283" y="1431656"/>
                    <a:pt x="2111396" y="1562643"/>
                  </a:cubicBezTo>
                  <a:lnTo>
                    <a:pt x="2121273" y="1703491"/>
                  </a:lnTo>
                  <a:lnTo>
                    <a:pt x="497375" y="1703491"/>
                  </a:lnTo>
                  <a:lnTo>
                    <a:pt x="502589" y="1659952"/>
                  </a:lnTo>
                  <a:cubicBezTo>
                    <a:pt x="538184" y="1400119"/>
                    <a:pt x="579939" y="1214329"/>
                    <a:pt x="579939" y="1214329"/>
                  </a:cubicBezTo>
                  <a:cubicBezTo>
                    <a:pt x="579939" y="1214329"/>
                    <a:pt x="396491" y="983975"/>
                    <a:pt x="265065" y="805726"/>
                  </a:cubicBezTo>
                  <a:cubicBezTo>
                    <a:pt x="136378" y="627477"/>
                    <a:pt x="70665" y="473908"/>
                    <a:pt x="15905" y="306628"/>
                  </a:cubicBezTo>
                  <a:cubicBezTo>
                    <a:pt x="-36118" y="142090"/>
                    <a:pt x="51499" y="59821"/>
                    <a:pt x="106260" y="29655"/>
                  </a:cubicBezTo>
                  <a:cubicBezTo>
                    <a:pt x="132271" y="14573"/>
                    <a:pt x="178133" y="-1881"/>
                    <a:pt x="235289" y="17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" name="Oval 6"/>
            <p:cNvSpPr>
              <a:spLocks noChangeArrowheads="1"/>
            </p:cNvSpPr>
            <p:nvPr/>
          </p:nvSpPr>
          <p:spPr bwMode="auto">
            <a:xfrm>
              <a:off x="1555058" y="1302677"/>
              <a:ext cx="234573" cy="23626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Oval 7"/>
            <p:cNvSpPr>
              <a:spLocks noChangeArrowheads="1"/>
            </p:cNvSpPr>
            <p:nvPr/>
          </p:nvSpPr>
          <p:spPr bwMode="auto">
            <a:xfrm>
              <a:off x="2118706" y="1302677"/>
              <a:ext cx="237948" cy="23626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Oval 8"/>
            <p:cNvSpPr>
              <a:spLocks noChangeArrowheads="1"/>
            </p:cNvSpPr>
            <p:nvPr/>
          </p:nvSpPr>
          <p:spPr bwMode="auto">
            <a:xfrm>
              <a:off x="1634374" y="1486621"/>
              <a:ext cx="629464" cy="49614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9"/>
            <p:cNvSpPr/>
            <p:nvPr/>
          </p:nvSpPr>
          <p:spPr bwMode="auto">
            <a:xfrm>
              <a:off x="2184522" y="1171047"/>
              <a:ext cx="135005" cy="65816"/>
            </a:xfrm>
            <a:custGeom>
              <a:avLst/>
              <a:gdLst>
                <a:gd name="T0" fmla="*/ 25 w 49"/>
                <a:gd name="T1" fmla="*/ 10 h 24"/>
                <a:gd name="T2" fmla="*/ 49 w 49"/>
                <a:gd name="T3" fmla="*/ 24 h 24"/>
                <a:gd name="T4" fmla="*/ 26 w 49"/>
                <a:gd name="T5" fmla="*/ 0 h 24"/>
                <a:gd name="T6" fmla="*/ 0 w 49"/>
                <a:gd name="T7" fmla="*/ 21 h 24"/>
                <a:gd name="T8" fmla="*/ 25 w 49"/>
                <a:gd name="T9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4">
                  <a:moveTo>
                    <a:pt x="25" y="10"/>
                  </a:moveTo>
                  <a:cubicBezTo>
                    <a:pt x="36" y="10"/>
                    <a:pt x="45" y="16"/>
                    <a:pt x="49" y="24"/>
                  </a:cubicBezTo>
                  <a:cubicBezTo>
                    <a:pt x="48" y="11"/>
                    <a:pt x="38" y="1"/>
                    <a:pt x="26" y="0"/>
                  </a:cubicBezTo>
                  <a:cubicBezTo>
                    <a:pt x="14" y="0"/>
                    <a:pt x="3" y="9"/>
                    <a:pt x="0" y="21"/>
                  </a:cubicBezTo>
                  <a:cubicBezTo>
                    <a:pt x="6" y="14"/>
                    <a:pt x="15" y="9"/>
                    <a:pt x="25" y="1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0"/>
            <p:cNvSpPr/>
            <p:nvPr/>
          </p:nvSpPr>
          <p:spPr bwMode="auto">
            <a:xfrm>
              <a:off x="1582059" y="1171047"/>
              <a:ext cx="126568" cy="59065"/>
            </a:xfrm>
            <a:custGeom>
              <a:avLst/>
              <a:gdLst>
                <a:gd name="T0" fmla="*/ 23 w 46"/>
                <a:gd name="T1" fmla="*/ 9 h 21"/>
                <a:gd name="T2" fmla="*/ 46 w 46"/>
                <a:gd name="T3" fmla="*/ 21 h 21"/>
                <a:gd name="T4" fmla="*/ 23 w 46"/>
                <a:gd name="T5" fmla="*/ 0 h 21"/>
                <a:gd name="T6" fmla="*/ 0 w 46"/>
                <a:gd name="T7" fmla="*/ 21 h 21"/>
                <a:gd name="T8" fmla="*/ 23 w 46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1">
                  <a:moveTo>
                    <a:pt x="23" y="9"/>
                  </a:moveTo>
                  <a:cubicBezTo>
                    <a:pt x="33" y="9"/>
                    <a:pt x="41" y="14"/>
                    <a:pt x="46" y="21"/>
                  </a:cubicBezTo>
                  <a:cubicBezTo>
                    <a:pt x="44" y="9"/>
                    <a:pt x="35" y="0"/>
                    <a:pt x="23" y="0"/>
                  </a:cubicBezTo>
                  <a:cubicBezTo>
                    <a:pt x="11" y="0"/>
                    <a:pt x="2" y="9"/>
                    <a:pt x="0" y="21"/>
                  </a:cubicBezTo>
                  <a:cubicBezTo>
                    <a:pt x="5" y="14"/>
                    <a:pt x="13" y="9"/>
                    <a:pt x="23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Oval 11"/>
            <p:cNvSpPr>
              <a:spLocks noChangeArrowheads="1"/>
            </p:cNvSpPr>
            <p:nvPr/>
          </p:nvSpPr>
          <p:spPr bwMode="auto">
            <a:xfrm>
              <a:off x="1652937" y="1368492"/>
              <a:ext cx="42190" cy="9112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Oval 12"/>
            <p:cNvSpPr>
              <a:spLocks noChangeArrowheads="1"/>
            </p:cNvSpPr>
            <p:nvPr/>
          </p:nvSpPr>
          <p:spPr bwMode="auto">
            <a:xfrm>
              <a:off x="2216585" y="1368492"/>
              <a:ext cx="42190" cy="9112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3"/>
            <p:cNvSpPr/>
            <p:nvPr/>
          </p:nvSpPr>
          <p:spPr bwMode="auto">
            <a:xfrm>
              <a:off x="1858820" y="1508560"/>
              <a:ext cx="197446" cy="131630"/>
            </a:xfrm>
            <a:custGeom>
              <a:avLst/>
              <a:gdLst>
                <a:gd name="T0" fmla="*/ 0 w 72"/>
                <a:gd name="T1" fmla="*/ 19 h 48"/>
                <a:gd name="T2" fmla="*/ 21 w 72"/>
                <a:gd name="T3" fmla="*/ 2 h 48"/>
                <a:gd name="T4" fmla="*/ 64 w 72"/>
                <a:gd name="T5" fmla="*/ 8 h 48"/>
                <a:gd name="T6" fmla="*/ 66 w 72"/>
                <a:gd name="T7" fmla="*/ 29 h 48"/>
                <a:gd name="T8" fmla="*/ 50 w 72"/>
                <a:gd name="T9" fmla="*/ 44 h 48"/>
                <a:gd name="T10" fmla="*/ 34 w 72"/>
                <a:gd name="T11" fmla="*/ 48 h 48"/>
                <a:gd name="T12" fmla="*/ 14 w 72"/>
                <a:gd name="T13" fmla="*/ 41 h 48"/>
                <a:gd name="T14" fmla="*/ 0 w 72"/>
                <a:gd name="T15" fmla="*/ 1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48">
                  <a:moveTo>
                    <a:pt x="0" y="19"/>
                  </a:moveTo>
                  <a:cubicBezTo>
                    <a:pt x="0" y="10"/>
                    <a:pt x="4" y="4"/>
                    <a:pt x="21" y="2"/>
                  </a:cubicBezTo>
                  <a:cubicBezTo>
                    <a:pt x="40" y="0"/>
                    <a:pt x="56" y="1"/>
                    <a:pt x="64" y="8"/>
                  </a:cubicBezTo>
                  <a:cubicBezTo>
                    <a:pt x="72" y="14"/>
                    <a:pt x="67" y="24"/>
                    <a:pt x="66" y="29"/>
                  </a:cubicBezTo>
                  <a:cubicBezTo>
                    <a:pt x="64" y="33"/>
                    <a:pt x="60" y="40"/>
                    <a:pt x="50" y="44"/>
                  </a:cubicBezTo>
                  <a:cubicBezTo>
                    <a:pt x="40" y="48"/>
                    <a:pt x="38" y="48"/>
                    <a:pt x="34" y="48"/>
                  </a:cubicBezTo>
                  <a:cubicBezTo>
                    <a:pt x="29" y="48"/>
                    <a:pt x="20" y="46"/>
                    <a:pt x="14" y="41"/>
                  </a:cubicBezTo>
                  <a:cubicBezTo>
                    <a:pt x="7" y="35"/>
                    <a:pt x="0" y="28"/>
                    <a:pt x="0" y="1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4"/>
            <p:cNvSpPr/>
            <p:nvPr/>
          </p:nvSpPr>
          <p:spPr bwMode="auto">
            <a:xfrm>
              <a:off x="1666438" y="1689130"/>
              <a:ext cx="550147" cy="160320"/>
            </a:xfrm>
            <a:custGeom>
              <a:avLst/>
              <a:gdLst>
                <a:gd name="T0" fmla="*/ 0 w 201"/>
                <a:gd name="T1" fmla="*/ 16 h 58"/>
                <a:gd name="T2" fmla="*/ 98 w 201"/>
                <a:gd name="T3" fmla="*/ 1 h 58"/>
                <a:gd name="T4" fmla="*/ 201 w 201"/>
                <a:gd name="T5" fmla="*/ 23 h 58"/>
                <a:gd name="T6" fmla="*/ 108 w 201"/>
                <a:gd name="T7" fmla="*/ 58 h 58"/>
                <a:gd name="T8" fmla="*/ 0 w 201"/>
                <a:gd name="T9" fmla="*/ 1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58">
                  <a:moveTo>
                    <a:pt x="0" y="16"/>
                  </a:moveTo>
                  <a:cubicBezTo>
                    <a:pt x="0" y="16"/>
                    <a:pt x="29" y="0"/>
                    <a:pt x="98" y="1"/>
                  </a:cubicBezTo>
                  <a:cubicBezTo>
                    <a:pt x="168" y="3"/>
                    <a:pt x="201" y="23"/>
                    <a:pt x="201" y="23"/>
                  </a:cubicBezTo>
                  <a:cubicBezTo>
                    <a:pt x="201" y="23"/>
                    <a:pt x="154" y="58"/>
                    <a:pt x="108" y="58"/>
                  </a:cubicBezTo>
                  <a:cubicBezTo>
                    <a:pt x="62" y="58"/>
                    <a:pt x="0" y="16"/>
                    <a:pt x="0" y="16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Oval 15"/>
            <p:cNvSpPr>
              <a:spLocks noChangeArrowheads="1"/>
            </p:cNvSpPr>
            <p:nvPr/>
          </p:nvSpPr>
          <p:spPr bwMode="auto">
            <a:xfrm>
              <a:off x="1305298" y="1090043"/>
              <a:ext cx="259886" cy="23794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Oval 16"/>
            <p:cNvSpPr>
              <a:spLocks noChangeArrowheads="1"/>
            </p:cNvSpPr>
            <p:nvPr/>
          </p:nvSpPr>
          <p:spPr bwMode="auto">
            <a:xfrm>
              <a:off x="1366050" y="1138982"/>
              <a:ext cx="140069" cy="14006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Oval 17"/>
            <p:cNvSpPr>
              <a:spLocks noChangeArrowheads="1"/>
            </p:cNvSpPr>
            <p:nvPr/>
          </p:nvSpPr>
          <p:spPr bwMode="auto">
            <a:xfrm>
              <a:off x="2354966" y="1090043"/>
              <a:ext cx="270011" cy="23794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Oval 18"/>
            <p:cNvSpPr>
              <a:spLocks noChangeArrowheads="1"/>
            </p:cNvSpPr>
            <p:nvPr/>
          </p:nvSpPr>
          <p:spPr bwMode="auto">
            <a:xfrm>
              <a:off x="2422468" y="1142357"/>
              <a:ext cx="140069" cy="13331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Oval 19"/>
            <p:cNvSpPr>
              <a:spLocks noChangeArrowheads="1"/>
            </p:cNvSpPr>
            <p:nvPr/>
          </p:nvSpPr>
          <p:spPr bwMode="auto">
            <a:xfrm>
              <a:off x="2339778" y="1511935"/>
              <a:ext cx="305450" cy="302075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20"/>
            <p:cNvSpPr/>
            <p:nvPr/>
          </p:nvSpPr>
          <p:spPr bwMode="auto">
            <a:xfrm>
              <a:off x="1352550" y="1511935"/>
              <a:ext cx="212634" cy="302075"/>
            </a:xfrm>
            <a:custGeom>
              <a:avLst/>
              <a:gdLst>
                <a:gd name="T0" fmla="*/ 78 w 78"/>
                <a:gd name="T1" fmla="*/ 55 h 110"/>
                <a:gd name="T2" fmla="*/ 22 w 78"/>
                <a:gd name="T3" fmla="*/ 0 h 110"/>
                <a:gd name="T4" fmla="*/ 4 w 78"/>
                <a:gd name="T5" fmla="*/ 3 h 110"/>
                <a:gd name="T6" fmla="*/ 0 w 78"/>
                <a:gd name="T7" fmla="*/ 20 h 110"/>
                <a:gd name="T8" fmla="*/ 22 w 78"/>
                <a:gd name="T9" fmla="*/ 110 h 110"/>
                <a:gd name="T10" fmla="*/ 78 w 78"/>
                <a:gd name="T11" fmla="*/ 5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110">
                  <a:moveTo>
                    <a:pt x="78" y="55"/>
                  </a:moveTo>
                  <a:cubicBezTo>
                    <a:pt x="78" y="25"/>
                    <a:pt x="53" y="0"/>
                    <a:pt x="22" y="0"/>
                  </a:cubicBezTo>
                  <a:cubicBezTo>
                    <a:pt x="16" y="0"/>
                    <a:pt x="10" y="1"/>
                    <a:pt x="4" y="3"/>
                  </a:cubicBezTo>
                  <a:cubicBezTo>
                    <a:pt x="2" y="13"/>
                    <a:pt x="0" y="20"/>
                    <a:pt x="0" y="20"/>
                  </a:cubicBezTo>
                  <a:cubicBezTo>
                    <a:pt x="0" y="20"/>
                    <a:pt x="16" y="90"/>
                    <a:pt x="22" y="110"/>
                  </a:cubicBezTo>
                  <a:cubicBezTo>
                    <a:pt x="32" y="110"/>
                    <a:pt x="78" y="86"/>
                    <a:pt x="78" y="55"/>
                  </a:cubicBezTo>
                </a:path>
              </a:pathLst>
            </a:cu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98" name="矩形 797"/>
          <p:cNvSpPr/>
          <p:nvPr/>
        </p:nvSpPr>
        <p:spPr>
          <a:xfrm>
            <a:off x="1461362" y="4086814"/>
            <a:ext cx="9022818" cy="174426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762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799" name="组 798"/>
          <p:cNvGrpSpPr/>
          <p:nvPr/>
        </p:nvGrpSpPr>
        <p:grpSpPr>
          <a:xfrm>
            <a:off x="1840347" y="4384985"/>
            <a:ext cx="8383511" cy="1222991"/>
            <a:chOff x="4436059" y="3729721"/>
            <a:chExt cx="4200526" cy="612775"/>
          </a:xfrm>
        </p:grpSpPr>
        <p:sp>
          <p:nvSpPr>
            <p:cNvPr id="800" name="Freeform 26"/>
            <p:cNvSpPr/>
            <p:nvPr/>
          </p:nvSpPr>
          <p:spPr bwMode="auto">
            <a:xfrm>
              <a:off x="4436059" y="3732896"/>
              <a:ext cx="587375" cy="609600"/>
            </a:xfrm>
            <a:custGeom>
              <a:avLst/>
              <a:gdLst>
                <a:gd name="T0" fmla="*/ 135 w 228"/>
                <a:gd name="T1" fmla="*/ 96 h 236"/>
                <a:gd name="T2" fmla="*/ 145 w 228"/>
                <a:gd name="T3" fmla="*/ 124 h 236"/>
                <a:gd name="T4" fmla="*/ 166 w 228"/>
                <a:gd name="T5" fmla="*/ 151 h 236"/>
                <a:gd name="T6" fmla="*/ 194 w 228"/>
                <a:gd name="T7" fmla="*/ 183 h 236"/>
                <a:gd name="T8" fmla="*/ 225 w 228"/>
                <a:gd name="T9" fmla="*/ 216 h 236"/>
                <a:gd name="T10" fmla="*/ 221 w 228"/>
                <a:gd name="T11" fmla="*/ 226 h 236"/>
                <a:gd name="T12" fmla="*/ 206 w 228"/>
                <a:gd name="T13" fmla="*/ 231 h 236"/>
                <a:gd name="T14" fmla="*/ 174 w 228"/>
                <a:gd name="T15" fmla="*/ 217 h 236"/>
                <a:gd name="T16" fmla="*/ 148 w 228"/>
                <a:gd name="T17" fmla="*/ 198 h 236"/>
                <a:gd name="T18" fmla="*/ 124 w 228"/>
                <a:gd name="T19" fmla="*/ 178 h 236"/>
                <a:gd name="T20" fmla="*/ 86 w 228"/>
                <a:gd name="T21" fmla="*/ 145 h 236"/>
                <a:gd name="T22" fmla="*/ 61 w 228"/>
                <a:gd name="T23" fmla="*/ 167 h 236"/>
                <a:gd name="T24" fmla="*/ 56 w 228"/>
                <a:gd name="T25" fmla="*/ 197 h 236"/>
                <a:gd name="T26" fmla="*/ 57 w 228"/>
                <a:gd name="T27" fmla="*/ 217 h 236"/>
                <a:gd name="T28" fmla="*/ 58 w 228"/>
                <a:gd name="T29" fmla="*/ 236 h 236"/>
                <a:gd name="T30" fmla="*/ 16 w 228"/>
                <a:gd name="T31" fmla="*/ 229 h 236"/>
                <a:gd name="T32" fmla="*/ 4 w 228"/>
                <a:gd name="T33" fmla="*/ 214 h 236"/>
                <a:gd name="T34" fmla="*/ 0 w 228"/>
                <a:gd name="T35" fmla="*/ 195 h 236"/>
                <a:gd name="T36" fmla="*/ 1 w 228"/>
                <a:gd name="T37" fmla="*/ 182 h 236"/>
                <a:gd name="T38" fmla="*/ 3 w 228"/>
                <a:gd name="T39" fmla="*/ 161 h 236"/>
                <a:gd name="T40" fmla="*/ 2 w 228"/>
                <a:gd name="T41" fmla="*/ 152 h 236"/>
                <a:gd name="T42" fmla="*/ 8 w 228"/>
                <a:gd name="T43" fmla="*/ 99 h 236"/>
                <a:gd name="T44" fmla="*/ 15 w 228"/>
                <a:gd name="T45" fmla="*/ 13 h 236"/>
                <a:gd name="T46" fmla="*/ 9 w 228"/>
                <a:gd name="T47" fmla="*/ 7 h 236"/>
                <a:gd name="T48" fmla="*/ 19 w 228"/>
                <a:gd name="T49" fmla="*/ 3 h 236"/>
                <a:gd name="T50" fmla="*/ 33 w 228"/>
                <a:gd name="T51" fmla="*/ 0 h 236"/>
                <a:gd name="T52" fmla="*/ 37 w 228"/>
                <a:gd name="T53" fmla="*/ 0 h 236"/>
                <a:gd name="T54" fmla="*/ 67 w 228"/>
                <a:gd name="T55" fmla="*/ 10 h 236"/>
                <a:gd name="T56" fmla="*/ 93 w 228"/>
                <a:gd name="T57" fmla="*/ 25 h 236"/>
                <a:gd name="T58" fmla="*/ 87 w 228"/>
                <a:gd name="T59" fmla="*/ 52 h 236"/>
                <a:gd name="T60" fmla="*/ 81 w 228"/>
                <a:gd name="T61" fmla="*/ 98 h 236"/>
                <a:gd name="T62" fmla="*/ 135 w 228"/>
                <a:gd name="T63" fmla="*/ 55 h 236"/>
                <a:gd name="T64" fmla="*/ 193 w 228"/>
                <a:gd name="T65" fmla="*/ 14 h 236"/>
                <a:gd name="T66" fmla="*/ 203 w 228"/>
                <a:gd name="T67" fmla="*/ 10 h 236"/>
                <a:gd name="T68" fmla="*/ 216 w 228"/>
                <a:gd name="T69" fmla="*/ 10 h 236"/>
                <a:gd name="T70" fmla="*/ 224 w 228"/>
                <a:gd name="T71" fmla="*/ 14 h 236"/>
                <a:gd name="T72" fmla="*/ 228 w 228"/>
                <a:gd name="T73" fmla="*/ 20 h 236"/>
                <a:gd name="T74" fmla="*/ 227 w 228"/>
                <a:gd name="T75" fmla="*/ 24 h 236"/>
                <a:gd name="T76" fmla="*/ 177 w 228"/>
                <a:gd name="T77" fmla="*/ 60 h 236"/>
                <a:gd name="T78" fmla="*/ 135 w 228"/>
                <a:gd name="T79" fmla="*/ 9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28" h="236">
                  <a:moveTo>
                    <a:pt x="135" y="96"/>
                  </a:moveTo>
                  <a:cubicBezTo>
                    <a:pt x="134" y="104"/>
                    <a:pt x="138" y="114"/>
                    <a:pt x="145" y="124"/>
                  </a:cubicBezTo>
                  <a:cubicBezTo>
                    <a:pt x="152" y="133"/>
                    <a:pt x="159" y="142"/>
                    <a:pt x="166" y="151"/>
                  </a:cubicBezTo>
                  <a:cubicBezTo>
                    <a:pt x="174" y="160"/>
                    <a:pt x="183" y="171"/>
                    <a:pt x="194" y="183"/>
                  </a:cubicBezTo>
                  <a:cubicBezTo>
                    <a:pt x="205" y="195"/>
                    <a:pt x="215" y="206"/>
                    <a:pt x="225" y="216"/>
                  </a:cubicBezTo>
                  <a:cubicBezTo>
                    <a:pt x="226" y="220"/>
                    <a:pt x="224" y="223"/>
                    <a:pt x="221" y="226"/>
                  </a:cubicBezTo>
                  <a:cubicBezTo>
                    <a:pt x="218" y="229"/>
                    <a:pt x="213" y="230"/>
                    <a:pt x="206" y="231"/>
                  </a:cubicBezTo>
                  <a:cubicBezTo>
                    <a:pt x="195" y="228"/>
                    <a:pt x="184" y="224"/>
                    <a:pt x="174" y="217"/>
                  </a:cubicBezTo>
                  <a:cubicBezTo>
                    <a:pt x="162" y="208"/>
                    <a:pt x="154" y="202"/>
                    <a:pt x="148" y="198"/>
                  </a:cubicBezTo>
                  <a:cubicBezTo>
                    <a:pt x="141" y="193"/>
                    <a:pt x="133" y="186"/>
                    <a:pt x="124" y="178"/>
                  </a:cubicBezTo>
                  <a:cubicBezTo>
                    <a:pt x="102" y="158"/>
                    <a:pt x="89" y="147"/>
                    <a:pt x="86" y="145"/>
                  </a:cubicBezTo>
                  <a:cubicBezTo>
                    <a:pt x="74" y="150"/>
                    <a:pt x="66" y="158"/>
                    <a:pt x="61" y="167"/>
                  </a:cubicBezTo>
                  <a:cubicBezTo>
                    <a:pt x="58" y="175"/>
                    <a:pt x="56" y="185"/>
                    <a:pt x="56" y="197"/>
                  </a:cubicBezTo>
                  <a:cubicBezTo>
                    <a:pt x="56" y="201"/>
                    <a:pt x="56" y="208"/>
                    <a:pt x="57" y="217"/>
                  </a:cubicBezTo>
                  <a:cubicBezTo>
                    <a:pt x="58" y="226"/>
                    <a:pt x="58" y="232"/>
                    <a:pt x="58" y="236"/>
                  </a:cubicBezTo>
                  <a:cubicBezTo>
                    <a:pt x="42" y="236"/>
                    <a:pt x="28" y="233"/>
                    <a:pt x="16" y="229"/>
                  </a:cubicBezTo>
                  <a:cubicBezTo>
                    <a:pt x="10" y="224"/>
                    <a:pt x="6" y="219"/>
                    <a:pt x="4" y="214"/>
                  </a:cubicBezTo>
                  <a:cubicBezTo>
                    <a:pt x="1" y="208"/>
                    <a:pt x="0" y="202"/>
                    <a:pt x="0" y="195"/>
                  </a:cubicBezTo>
                  <a:cubicBezTo>
                    <a:pt x="0" y="190"/>
                    <a:pt x="0" y="186"/>
                    <a:pt x="1" y="182"/>
                  </a:cubicBezTo>
                  <a:cubicBezTo>
                    <a:pt x="2" y="169"/>
                    <a:pt x="3" y="162"/>
                    <a:pt x="3" y="161"/>
                  </a:cubicBezTo>
                  <a:cubicBezTo>
                    <a:pt x="3" y="158"/>
                    <a:pt x="3" y="155"/>
                    <a:pt x="2" y="152"/>
                  </a:cubicBezTo>
                  <a:cubicBezTo>
                    <a:pt x="3" y="141"/>
                    <a:pt x="5" y="124"/>
                    <a:pt x="8" y="99"/>
                  </a:cubicBezTo>
                  <a:cubicBezTo>
                    <a:pt x="13" y="62"/>
                    <a:pt x="15" y="33"/>
                    <a:pt x="15" y="13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4" y="6"/>
                    <a:pt x="19" y="3"/>
                  </a:cubicBezTo>
                  <a:cubicBezTo>
                    <a:pt x="25" y="1"/>
                    <a:pt x="29" y="0"/>
                    <a:pt x="33" y="0"/>
                  </a:cubicBezTo>
                  <a:cubicBezTo>
                    <a:pt x="35" y="0"/>
                    <a:pt x="36" y="0"/>
                    <a:pt x="37" y="0"/>
                  </a:cubicBezTo>
                  <a:cubicBezTo>
                    <a:pt x="51" y="4"/>
                    <a:pt x="61" y="8"/>
                    <a:pt x="67" y="10"/>
                  </a:cubicBezTo>
                  <a:cubicBezTo>
                    <a:pt x="78" y="15"/>
                    <a:pt x="87" y="19"/>
                    <a:pt x="93" y="25"/>
                  </a:cubicBezTo>
                  <a:cubicBezTo>
                    <a:pt x="92" y="30"/>
                    <a:pt x="90" y="39"/>
                    <a:pt x="87" y="52"/>
                  </a:cubicBezTo>
                  <a:cubicBezTo>
                    <a:pt x="83" y="71"/>
                    <a:pt x="81" y="87"/>
                    <a:pt x="81" y="98"/>
                  </a:cubicBezTo>
                  <a:cubicBezTo>
                    <a:pt x="95" y="85"/>
                    <a:pt x="113" y="70"/>
                    <a:pt x="135" y="55"/>
                  </a:cubicBezTo>
                  <a:cubicBezTo>
                    <a:pt x="153" y="41"/>
                    <a:pt x="173" y="28"/>
                    <a:pt x="193" y="14"/>
                  </a:cubicBezTo>
                  <a:cubicBezTo>
                    <a:pt x="196" y="12"/>
                    <a:pt x="199" y="11"/>
                    <a:pt x="203" y="10"/>
                  </a:cubicBezTo>
                  <a:cubicBezTo>
                    <a:pt x="207" y="10"/>
                    <a:pt x="211" y="10"/>
                    <a:pt x="216" y="10"/>
                  </a:cubicBezTo>
                  <a:cubicBezTo>
                    <a:pt x="220" y="12"/>
                    <a:pt x="222" y="13"/>
                    <a:pt x="224" y="14"/>
                  </a:cubicBezTo>
                  <a:cubicBezTo>
                    <a:pt x="227" y="16"/>
                    <a:pt x="228" y="18"/>
                    <a:pt x="228" y="20"/>
                  </a:cubicBezTo>
                  <a:cubicBezTo>
                    <a:pt x="228" y="21"/>
                    <a:pt x="228" y="23"/>
                    <a:pt x="227" y="24"/>
                  </a:cubicBezTo>
                  <a:cubicBezTo>
                    <a:pt x="211" y="33"/>
                    <a:pt x="195" y="45"/>
                    <a:pt x="177" y="60"/>
                  </a:cubicBezTo>
                  <a:cubicBezTo>
                    <a:pt x="163" y="72"/>
                    <a:pt x="149" y="84"/>
                    <a:pt x="135" y="96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1" name="Freeform 27"/>
            <p:cNvSpPr/>
            <p:nvPr/>
          </p:nvSpPr>
          <p:spPr bwMode="auto">
            <a:xfrm>
              <a:off x="4982159" y="3729721"/>
              <a:ext cx="500063" cy="612775"/>
            </a:xfrm>
            <a:custGeom>
              <a:avLst/>
              <a:gdLst>
                <a:gd name="T0" fmla="*/ 169 w 194"/>
                <a:gd name="T1" fmla="*/ 200 h 237"/>
                <a:gd name="T2" fmla="*/ 152 w 194"/>
                <a:gd name="T3" fmla="*/ 222 h 237"/>
                <a:gd name="T4" fmla="*/ 135 w 194"/>
                <a:gd name="T5" fmla="*/ 233 h 237"/>
                <a:gd name="T6" fmla="*/ 122 w 194"/>
                <a:gd name="T7" fmla="*/ 236 h 237"/>
                <a:gd name="T8" fmla="*/ 108 w 194"/>
                <a:gd name="T9" fmla="*/ 237 h 237"/>
                <a:gd name="T10" fmla="*/ 81 w 194"/>
                <a:gd name="T11" fmla="*/ 234 h 237"/>
                <a:gd name="T12" fmla="*/ 55 w 194"/>
                <a:gd name="T13" fmla="*/ 228 h 237"/>
                <a:gd name="T14" fmla="*/ 11 w 194"/>
                <a:gd name="T15" fmla="*/ 196 h 237"/>
                <a:gd name="T16" fmla="*/ 0 w 194"/>
                <a:gd name="T17" fmla="*/ 153 h 237"/>
                <a:gd name="T18" fmla="*/ 2 w 194"/>
                <a:gd name="T19" fmla="*/ 129 h 237"/>
                <a:gd name="T20" fmla="*/ 5 w 194"/>
                <a:gd name="T21" fmla="*/ 90 h 237"/>
                <a:gd name="T22" fmla="*/ 9 w 194"/>
                <a:gd name="T23" fmla="*/ 65 h 237"/>
                <a:gd name="T24" fmla="*/ 13 w 194"/>
                <a:gd name="T25" fmla="*/ 41 h 237"/>
                <a:gd name="T26" fmla="*/ 11 w 194"/>
                <a:gd name="T27" fmla="*/ 28 h 237"/>
                <a:gd name="T28" fmla="*/ 6 w 194"/>
                <a:gd name="T29" fmla="*/ 17 h 237"/>
                <a:gd name="T30" fmla="*/ 9 w 194"/>
                <a:gd name="T31" fmla="*/ 13 h 237"/>
                <a:gd name="T32" fmla="*/ 15 w 194"/>
                <a:gd name="T33" fmla="*/ 11 h 237"/>
                <a:gd name="T34" fmla="*/ 19 w 194"/>
                <a:gd name="T35" fmla="*/ 12 h 237"/>
                <a:gd name="T36" fmla="*/ 42 w 194"/>
                <a:gd name="T37" fmla="*/ 16 h 237"/>
                <a:gd name="T38" fmla="*/ 82 w 194"/>
                <a:gd name="T39" fmla="*/ 24 h 237"/>
                <a:gd name="T40" fmla="*/ 76 w 194"/>
                <a:gd name="T41" fmla="*/ 67 h 237"/>
                <a:gd name="T42" fmla="*/ 70 w 194"/>
                <a:gd name="T43" fmla="*/ 113 h 237"/>
                <a:gd name="T44" fmla="*/ 68 w 194"/>
                <a:gd name="T45" fmla="*/ 154 h 237"/>
                <a:gd name="T46" fmla="*/ 70 w 194"/>
                <a:gd name="T47" fmla="*/ 189 h 237"/>
                <a:gd name="T48" fmla="*/ 78 w 194"/>
                <a:gd name="T49" fmla="*/ 204 h 237"/>
                <a:gd name="T50" fmla="*/ 92 w 194"/>
                <a:gd name="T51" fmla="*/ 216 h 237"/>
                <a:gd name="T52" fmla="*/ 128 w 194"/>
                <a:gd name="T53" fmla="*/ 189 h 237"/>
                <a:gd name="T54" fmla="*/ 141 w 194"/>
                <a:gd name="T55" fmla="*/ 151 h 237"/>
                <a:gd name="T56" fmla="*/ 152 w 194"/>
                <a:gd name="T57" fmla="*/ 98 h 237"/>
                <a:gd name="T58" fmla="*/ 156 w 194"/>
                <a:gd name="T59" fmla="*/ 44 h 237"/>
                <a:gd name="T60" fmla="*/ 153 w 194"/>
                <a:gd name="T61" fmla="*/ 0 h 237"/>
                <a:gd name="T62" fmla="*/ 172 w 194"/>
                <a:gd name="T63" fmla="*/ 4 h 237"/>
                <a:gd name="T64" fmla="*/ 190 w 194"/>
                <a:gd name="T65" fmla="*/ 12 h 237"/>
                <a:gd name="T66" fmla="*/ 194 w 194"/>
                <a:gd name="T67" fmla="*/ 64 h 237"/>
                <a:gd name="T68" fmla="*/ 188 w 194"/>
                <a:gd name="T69" fmla="*/ 134 h 237"/>
                <a:gd name="T70" fmla="*/ 169 w 194"/>
                <a:gd name="T71" fmla="*/ 20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4" h="237">
                  <a:moveTo>
                    <a:pt x="169" y="200"/>
                  </a:moveTo>
                  <a:cubicBezTo>
                    <a:pt x="159" y="214"/>
                    <a:pt x="153" y="221"/>
                    <a:pt x="152" y="222"/>
                  </a:cubicBezTo>
                  <a:cubicBezTo>
                    <a:pt x="147" y="227"/>
                    <a:pt x="141" y="230"/>
                    <a:pt x="135" y="233"/>
                  </a:cubicBezTo>
                  <a:cubicBezTo>
                    <a:pt x="130" y="234"/>
                    <a:pt x="126" y="235"/>
                    <a:pt x="122" y="236"/>
                  </a:cubicBezTo>
                  <a:cubicBezTo>
                    <a:pt x="118" y="236"/>
                    <a:pt x="113" y="237"/>
                    <a:pt x="108" y="237"/>
                  </a:cubicBezTo>
                  <a:cubicBezTo>
                    <a:pt x="100" y="237"/>
                    <a:pt x="91" y="236"/>
                    <a:pt x="81" y="234"/>
                  </a:cubicBezTo>
                  <a:cubicBezTo>
                    <a:pt x="78" y="233"/>
                    <a:pt x="69" y="231"/>
                    <a:pt x="55" y="228"/>
                  </a:cubicBezTo>
                  <a:cubicBezTo>
                    <a:pt x="34" y="220"/>
                    <a:pt x="19" y="210"/>
                    <a:pt x="11" y="196"/>
                  </a:cubicBezTo>
                  <a:cubicBezTo>
                    <a:pt x="4" y="185"/>
                    <a:pt x="0" y="170"/>
                    <a:pt x="0" y="153"/>
                  </a:cubicBezTo>
                  <a:cubicBezTo>
                    <a:pt x="0" y="146"/>
                    <a:pt x="1" y="138"/>
                    <a:pt x="2" y="129"/>
                  </a:cubicBezTo>
                  <a:cubicBezTo>
                    <a:pt x="4" y="108"/>
                    <a:pt x="5" y="95"/>
                    <a:pt x="5" y="90"/>
                  </a:cubicBezTo>
                  <a:cubicBezTo>
                    <a:pt x="5" y="84"/>
                    <a:pt x="7" y="76"/>
                    <a:pt x="9" y="65"/>
                  </a:cubicBezTo>
                  <a:cubicBezTo>
                    <a:pt x="12" y="54"/>
                    <a:pt x="13" y="46"/>
                    <a:pt x="13" y="41"/>
                  </a:cubicBezTo>
                  <a:cubicBezTo>
                    <a:pt x="13" y="36"/>
                    <a:pt x="12" y="32"/>
                    <a:pt x="11" y="28"/>
                  </a:cubicBezTo>
                  <a:cubicBezTo>
                    <a:pt x="10" y="25"/>
                    <a:pt x="8" y="21"/>
                    <a:pt x="6" y="17"/>
                  </a:cubicBezTo>
                  <a:cubicBezTo>
                    <a:pt x="6" y="16"/>
                    <a:pt x="7" y="14"/>
                    <a:pt x="9" y="13"/>
                  </a:cubicBezTo>
                  <a:cubicBezTo>
                    <a:pt x="11" y="12"/>
                    <a:pt x="13" y="11"/>
                    <a:pt x="15" y="11"/>
                  </a:cubicBezTo>
                  <a:cubicBezTo>
                    <a:pt x="16" y="11"/>
                    <a:pt x="17" y="12"/>
                    <a:pt x="19" y="12"/>
                  </a:cubicBezTo>
                  <a:cubicBezTo>
                    <a:pt x="26" y="12"/>
                    <a:pt x="34" y="13"/>
                    <a:pt x="42" y="16"/>
                  </a:cubicBezTo>
                  <a:cubicBezTo>
                    <a:pt x="62" y="21"/>
                    <a:pt x="76" y="24"/>
                    <a:pt x="82" y="24"/>
                  </a:cubicBezTo>
                  <a:cubicBezTo>
                    <a:pt x="80" y="39"/>
                    <a:pt x="78" y="53"/>
                    <a:pt x="76" y="67"/>
                  </a:cubicBezTo>
                  <a:cubicBezTo>
                    <a:pt x="73" y="85"/>
                    <a:pt x="71" y="100"/>
                    <a:pt x="70" y="113"/>
                  </a:cubicBezTo>
                  <a:cubicBezTo>
                    <a:pt x="69" y="126"/>
                    <a:pt x="68" y="140"/>
                    <a:pt x="68" y="154"/>
                  </a:cubicBezTo>
                  <a:cubicBezTo>
                    <a:pt x="68" y="165"/>
                    <a:pt x="69" y="177"/>
                    <a:pt x="70" y="189"/>
                  </a:cubicBezTo>
                  <a:cubicBezTo>
                    <a:pt x="73" y="196"/>
                    <a:pt x="76" y="201"/>
                    <a:pt x="78" y="204"/>
                  </a:cubicBezTo>
                  <a:cubicBezTo>
                    <a:pt x="81" y="210"/>
                    <a:pt x="86" y="214"/>
                    <a:pt x="92" y="216"/>
                  </a:cubicBezTo>
                  <a:cubicBezTo>
                    <a:pt x="109" y="212"/>
                    <a:pt x="121" y="203"/>
                    <a:pt x="128" y="189"/>
                  </a:cubicBezTo>
                  <a:cubicBezTo>
                    <a:pt x="133" y="171"/>
                    <a:pt x="138" y="159"/>
                    <a:pt x="141" y="151"/>
                  </a:cubicBezTo>
                  <a:cubicBezTo>
                    <a:pt x="146" y="134"/>
                    <a:pt x="149" y="117"/>
                    <a:pt x="152" y="98"/>
                  </a:cubicBezTo>
                  <a:cubicBezTo>
                    <a:pt x="154" y="80"/>
                    <a:pt x="156" y="62"/>
                    <a:pt x="156" y="44"/>
                  </a:cubicBezTo>
                  <a:cubicBezTo>
                    <a:pt x="156" y="28"/>
                    <a:pt x="155" y="14"/>
                    <a:pt x="153" y="0"/>
                  </a:cubicBezTo>
                  <a:cubicBezTo>
                    <a:pt x="159" y="0"/>
                    <a:pt x="166" y="2"/>
                    <a:pt x="172" y="4"/>
                  </a:cubicBezTo>
                  <a:cubicBezTo>
                    <a:pt x="178" y="7"/>
                    <a:pt x="184" y="10"/>
                    <a:pt x="190" y="12"/>
                  </a:cubicBezTo>
                  <a:cubicBezTo>
                    <a:pt x="193" y="29"/>
                    <a:pt x="194" y="46"/>
                    <a:pt x="194" y="64"/>
                  </a:cubicBezTo>
                  <a:cubicBezTo>
                    <a:pt x="194" y="88"/>
                    <a:pt x="192" y="111"/>
                    <a:pt x="188" y="134"/>
                  </a:cubicBezTo>
                  <a:cubicBezTo>
                    <a:pt x="184" y="157"/>
                    <a:pt x="178" y="179"/>
                    <a:pt x="169" y="200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2" name="Freeform 28"/>
            <p:cNvSpPr/>
            <p:nvPr/>
          </p:nvSpPr>
          <p:spPr bwMode="auto">
            <a:xfrm>
              <a:off x="5526672" y="3732896"/>
              <a:ext cx="711200" cy="609600"/>
            </a:xfrm>
            <a:custGeom>
              <a:avLst/>
              <a:gdLst>
                <a:gd name="T0" fmla="*/ 243 w 276"/>
                <a:gd name="T1" fmla="*/ 235 h 236"/>
                <a:gd name="T2" fmla="*/ 228 w 276"/>
                <a:gd name="T3" fmla="*/ 236 h 236"/>
                <a:gd name="T4" fmla="*/ 206 w 276"/>
                <a:gd name="T5" fmla="*/ 233 h 236"/>
                <a:gd name="T6" fmla="*/ 189 w 276"/>
                <a:gd name="T7" fmla="*/ 226 h 236"/>
                <a:gd name="T8" fmla="*/ 185 w 276"/>
                <a:gd name="T9" fmla="*/ 208 h 236"/>
                <a:gd name="T10" fmla="*/ 183 w 276"/>
                <a:gd name="T11" fmla="*/ 187 h 236"/>
                <a:gd name="T12" fmla="*/ 184 w 276"/>
                <a:gd name="T13" fmla="*/ 164 h 236"/>
                <a:gd name="T14" fmla="*/ 185 w 276"/>
                <a:gd name="T15" fmla="*/ 140 h 236"/>
                <a:gd name="T16" fmla="*/ 185 w 276"/>
                <a:gd name="T17" fmla="*/ 128 h 236"/>
                <a:gd name="T18" fmla="*/ 183 w 276"/>
                <a:gd name="T19" fmla="*/ 121 h 236"/>
                <a:gd name="T20" fmla="*/ 167 w 276"/>
                <a:gd name="T21" fmla="*/ 161 h 236"/>
                <a:gd name="T22" fmla="*/ 156 w 276"/>
                <a:gd name="T23" fmla="*/ 203 h 236"/>
                <a:gd name="T24" fmla="*/ 137 w 276"/>
                <a:gd name="T25" fmla="*/ 206 h 236"/>
                <a:gd name="T26" fmla="*/ 111 w 276"/>
                <a:gd name="T27" fmla="*/ 203 h 236"/>
                <a:gd name="T28" fmla="*/ 97 w 276"/>
                <a:gd name="T29" fmla="*/ 199 h 236"/>
                <a:gd name="T30" fmla="*/ 83 w 276"/>
                <a:gd name="T31" fmla="*/ 169 h 236"/>
                <a:gd name="T32" fmla="*/ 74 w 276"/>
                <a:gd name="T33" fmla="*/ 134 h 236"/>
                <a:gd name="T34" fmla="*/ 54 w 276"/>
                <a:gd name="T35" fmla="*/ 88 h 236"/>
                <a:gd name="T36" fmla="*/ 38 w 276"/>
                <a:gd name="T37" fmla="*/ 143 h 236"/>
                <a:gd name="T38" fmla="*/ 33 w 276"/>
                <a:gd name="T39" fmla="*/ 204 h 236"/>
                <a:gd name="T40" fmla="*/ 34 w 276"/>
                <a:gd name="T41" fmla="*/ 214 h 236"/>
                <a:gd name="T42" fmla="*/ 35 w 276"/>
                <a:gd name="T43" fmla="*/ 222 h 236"/>
                <a:gd name="T44" fmla="*/ 30 w 276"/>
                <a:gd name="T45" fmla="*/ 235 h 236"/>
                <a:gd name="T46" fmla="*/ 26 w 276"/>
                <a:gd name="T47" fmla="*/ 236 h 236"/>
                <a:gd name="T48" fmla="*/ 8 w 276"/>
                <a:gd name="T49" fmla="*/ 230 h 236"/>
                <a:gd name="T50" fmla="*/ 0 w 276"/>
                <a:gd name="T51" fmla="*/ 224 h 236"/>
                <a:gd name="T52" fmla="*/ 7 w 276"/>
                <a:gd name="T53" fmla="*/ 159 h 236"/>
                <a:gd name="T54" fmla="*/ 20 w 276"/>
                <a:gd name="T55" fmla="*/ 87 h 236"/>
                <a:gd name="T56" fmla="*/ 27 w 276"/>
                <a:gd name="T57" fmla="*/ 23 h 236"/>
                <a:gd name="T58" fmla="*/ 40 w 276"/>
                <a:gd name="T59" fmla="*/ 17 h 236"/>
                <a:gd name="T60" fmla="*/ 56 w 276"/>
                <a:gd name="T61" fmla="*/ 16 h 236"/>
                <a:gd name="T62" fmla="*/ 89 w 276"/>
                <a:gd name="T63" fmla="*/ 20 h 236"/>
                <a:gd name="T64" fmla="*/ 107 w 276"/>
                <a:gd name="T65" fmla="*/ 24 h 236"/>
                <a:gd name="T66" fmla="*/ 113 w 276"/>
                <a:gd name="T67" fmla="*/ 28 h 236"/>
                <a:gd name="T68" fmla="*/ 122 w 276"/>
                <a:gd name="T69" fmla="*/ 91 h 236"/>
                <a:gd name="T70" fmla="*/ 138 w 276"/>
                <a:gd name="T71" fmla="*/ 152 h 236"/>
                <a:gd name="T72" fmla="*/ 145 w 276"/>
                <a:gd name="T73" fmla="*/ 147 h 236"/>
                <a:gd name="T74" fmla="*/ 166 w 276"/>
                <a:gd name="T75" fmla="*/ 99 h 236"/>
                <a:gd name="T76" fmla="*/ 187 w 276"/>
                <a:gd name="T77" fmla="*/ 52 h 236"/>
                <a:gd name="T78" fmla="*/ 204 w 276"/>
                <a:gd name="T79" fmla="*/ 3 h 236"/>
                <a:gd name="T80" fmla="*/ 221 w 276"/>
                <a:gd name="T81" fmla="*/ 0 h 236"/>
                <a:gd name="T82" fmla="*/ 234 w 276"/>
                <a:gd name="T83" fmla="*/ 1 h 236"/>
                <a:gd name="T84" fmla="*/ 250 w 276"/>
                <a:gd name="T85" fmla="*/ 8 h 236"/>
                <a:gd name="T86" fmla="*/ 270 w 276"/>
                <a:gd name="T87" fmla="*/ 14 h 236"/>
                <a:gd name="T88" fmla="*/ 276 w 276"/>
                <a:gd name="T89" fmla="*/ 21 h 236"/>
                <a:gd name="T90" fmla="*/ 259 w 276"/>
                <a:gd name="T91" fmla="*/ 80 h 236"/>
                <a:gd name="T92" fmla="*/ 246 w 276"/>
                <a:gd name="T93" fmla="*/ 139 h 236"/>
                <a:gd name="T94" fmla="*/ 241 w 276"/>
                <a:gd name="T95" fmla="*/ 201 h 236"/>
                <a:gd name="T96" fmla="*/ 243 w 276"/>
                <a:gd name="T97" fmla="*/ 23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6" h="236">
                  <a:moveTo>
                    <a:pt x="243" y="235"/>
                  </a:moveTo>
                  <a:cubicBezTo>
                    <a:pt x="238" y="235"/>
                    <a:pt x="233" y="236"/>
                    <a:pt x="228" y="236"/>
                  </a:cubicBezTo>
                  <a:cubicBezTo>
                    <a:pt x="220" y="236"/>
                    <a:pt x="212" y="235"/>
                    <a:pt x="206" y="233"/>
                  </a:cubicBezTo>
                  <a:cubicBezTo>
                    <a:pt x="200" y="232"/>
                    <a:pt x="194" y="229"/>
                    <a:pt x="189" y="226"/>
                  </a:cubicBezTo>
                  <a:cubicBezTo>
                    <a:pt x="187" y="220"/>
                    <a:pt x="186" y="214"/>
                    <a:pt x="185" y="208"/>
                  </a:cubicBezTo>
                  <a:cubicBezTo>
                    <a:pt x="184" y="201"/>
                    <a:pt x="183" y="194"/>
                    <a:pt x="183" y="187"/>
                  </a:cubicBezTo>
                  <a:cubicBezTo>
                    <a:pt x="183" y="182"/>
                    <a:pt x="184" y="174"/>
                    <a:pt x="184" y="164"/>
                  </a:cubicBezTo>
                  <a:cubicBezTo>
                    <a:pt x="185" y="153"/>
                    <a:pt x="185" y="145"/>
                    <a:pt x="185" y="140"/>
                  </a:cubicBezTo>
                  <a:cubicBezTo>
                    <a:pt x="185" y="128"/>
                    <a:pt x="185" y="128"/>
                    <a:pt x="185" y="128"/>
                  </a:cubicBezTo>
                  <a:cubicBezTo>
                    <a:pt x="184" y="125"/>
                    <a:pt x="184" y="122"/>
                    <a:pt x="183" y="121"/>
                  </a:cubicBezTo>
                  <a:cubicBezTo>
                    <a:pt x="177" y="132"/>
                    <a:pt x="172" y="146"/>
                    <a:pt x="167" y="161"/>
                  </a:cubicBezTo>
                  <a:cubicBezTo>
                    <a:pt x="164" y="171"/>
                    <a:pt x="160" y="185"/>
                    <a:pt x="156" y="203"/>
                  </a:cubicBezTo>
                  <a:cubicBezTo>
                    <a:pt x="151" y="205"/>
                    <a:pt x="144" y="206"/>
                    <a:pt x="137" y="206"/>
                  </a:cubicBezTo>
                  <a:cubicBezTo>
                    <a:pt x="129" y="206"/>
                    <a:pt x="121" y="205"/>
                    <a:pt x="111" y="203"/>
                  </a:cubicBezTo>
                  <a:cubicBezTo>
                    <a:pt x="106" y="202"/>
                    <a:pt x="101" y="201"/>
                    <a:pt x="97" y="199"/>
                  </a:cubicBezTo>
                  <a:cubicBezTo>
                    <a:pt x="91" y="192"/>
                    <a:pt x="87" y="181"/>
                    <a:pt x="83" y="169"/>
                  </a:cubicBezTo>
                  <a:cubicBezTo>
                    <a:pt x="80" y="157"/>
                    <a:pt x="77" y="145"/>
                    <a:pt x="74" y="134"/>
                  </a:cubicBezTo>
                  <a:cubicBezTo>
                    <a:pt x="67" y="119"/>
                    <a:pt x="60" y="103"/>
                    <a:pt x="54" y="88"/>
                  </a:cubicBezTo>
                  <a:cubicBezTo>
                    <a:pt x="47" y="105"/>
                    <a:pt x="41" y="123"/>
                    <a:pt x="38" y="143"/>
                  </a:cubicBezTo>
                  <a:cubicBezTo>
                    <a:pt x="35" y="163"/>
                    <a:pt x="33" y="183"/>
                    <a:pt x="33" y="204"/>
                  </a:cubicBezTo>
                  <a:cubicBezTo>
                    <a:pt x="33" y="206"/>
                    <a:pt x="33" y="210"/>
                    <a:pt x="34" y="214"/>
                  </a:cubicBezTo>
                  <a:cubicBezTo>
                    <a:pt x="34" y="218"/>
                    <a:pt x="35" y="221"/>
                    <a:pt x="35" y="222"/>
                  </a:cubicBezTo>
                  <a:cubicBezTo>
                    <a:pt x="35" y="228"/>
                    <a:pt x="33" y="232"/>
                    <a:pt x="30" y="235"/>
                  </a:cubicBezTo>
                  <a:cubicBezTo>
                    <a:pt x="29" y="236"/>
                    <a:pt x="28" y="236"/>
                    <a:pt x="26" y="236"/>
                  </a:cubicBezTo>
                  <a:cubicBezTo>
                    <a:pt x="20" y="236"/>
                    <a:pt x="14" y="234"/>
                    <a:pt x="8" y="230"/>
                  </a:cubicBezTo>
                  <a:cubicBezTo>
                    <a:pt x="6" y="228"/>
                    <a:pt x="3" y="226"/>
                    <a:pt x="0" y="224"/>
                  </a:cubicBezTo>
                  <a:cubicBezTo>
                    <a:pt x="0" y="205"/>
                    <a:pt x="2" y="183"/>
                    <a:pt x="7" y="159"/>
                  </a:cubicBezTo>
                  <a:cubicBezTo>
                    <a:pt x="11" y="136"/>
                    <a:pt x="16" y="111"/>
                    <a:pt x="20" y="87"/>
                  </a:cubicBezTo>
                  <a:cubicBezTo>
                    <a:pt x="25" y="62"/>
                    <a:pt x="27" y="41"/>
                    <a:pt x="27" y="23"/>
                  </a:cubicBezTo>
                  <a:cubicBezTo>
                    <a:pt x="31" y="20"/>
                    <a:pt x="35" y="18"/>
                    <a:pt x="40" y="17"/>
                  </a:cubicBezTo>
                  <a:cubicBezTo>
                    <a:pt x="45" y="16"/>
                    <a:pt x="50" y="16"/>
                    <a:pt x="56" y="16"/>
                  </a:cubicBezTo>
                  <a:cubicBezTo>
                    <a:pt x="65" y="16"/>
                    <a:pt x="76" y="17"/>
                    <a:pt x="89" y="20"/>
                  </a:cubicBezTo>
                  <a:cubicBezTo>
                    <a:pt x="95" y="22"/>
                    <a:pt x="101" y="23"/>
                    <a:pt x="107" y="24"/>
                  </a:cubicBezTo>
                  <a:cubicBezTo>
                    <a:pt x="113" y="28"/>
                    <a:pt x="113" y="28"/>
                    <a:pt x="113" y="28"/>
                  </a:cubicBezTo>
                  <a:cubicBezTo>
                    <a:pt x="116" y="49"/>
                    <a:pt x="119" y="70"/>
                    <a:pt x="122" y="91"/>
                  </a:cubicBezTo>
                  <a:cubicBezTo>
                    <a:pt x="126" y="115"/>
                    <a:pt x="131" y="135"/>
                    <a:pt x="138" y="152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50" y="135"/>
                    <a:pt x="157" y="119"/>
                    <a:pt x="166" y="99"/>
                  </a:cubicBezTo>
                  <a:cubicBezTo>
                    <a:pt x="176" y="78"/>
                    <a:pt x="183" y="62"/>
                    <a:pt x="187" y="52"/>
                  </a:cubicBezTo>
                  <a:cubicBezTo>
                    <a:pt x="195" y="33"/>
                    <a:pt x="201" y="17"/>
                    <a:pt x="204" y="3"/>
                  </a:cubicBezTo>
                  <a:cubicBezTo>
                    <a:pt x="208" y="1"/>
                    <a:pt x="214" y="0"/>
                    <a:pt x="221" y="0"/>
                  </a:cubicBezTo>
                  <a:cubicBezTo>
                    <a:pt x="226" y="0"/>
                    <a:pt x="230" y="0"/>
                    <a:pt x="234" y="1"/>
                  </a:cubicBezTo>
                  <a:cubicBezTo>
                    <a:pt x="238" y="4"/>
                    <a:pt x="243" y="6"/>
                    <a:pt x="250" y="8"/>
                  </a:cubicBezTo>
                  <a:cubicBezTo>
                    <a:pt x="257" y="10"/>
                    <a:pt x="264" y="12"/>
                    <a:pt x="270" y="14"/>
                  </a:cubicBezTo>
                  <a:cubicBezTo>
                    <a:pt x="276" y="21"/>
                    <a:pt x="276" y="21"/>
                    <a:pt x="276" y="21"/>
                  </a:cubicBezTo>
                  <a:cubicBezTo>
                    <a:pt x="267" y="51"/>
                    <a:pt x="262" y="70"/>
                    <a:pt x="259" y="80"/>
                  </a:cubicBezTo>
                  <a:cubicBezTo>
                    <a:pt x="253" y="103"/>
                    <a:pt x="249" y="123"/>
                    <a:pt x="246" y="139"/>
                  </a:cubicBezTo>
                  <a:cubicBezTo>
                    <a:pt x="243" y="160"/>
                    <a:pt x="241" y="181"/>
                    <a:pt x="241" y="201"/>
                  </a:cubicBezTo>
                  <a:cubicBezTo>
                    <a:pt x="241" y="212"/>
                    <a:pt x="241" y="223"/>
                    <a:pt x="243" y="235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3" name="Freeform 29"/>
            <p:cNvSpPr>
              <a:spLocks noEditPoints="1"/>
            </p:cNvSpPr>
            <p:nvPr/>
          </p:nvSpPr>
          <p:spPr bwMode="auto">
            <a:xfrm>
              <a:off x="6237872" y="3732896"/>
              <a:ext cx="636588" cy="609600"/>
            </a:xfrm>
            <a:custGeom>
              <a:avLst/>
              <a:gdLst>
                <a:gd name="T0" fmla="*/ 200 w 247"/>
                <a:gd name="T1" fmla="*/ 41 h 236"/>
                <a:gd name="T2" fmla="*/ 209 w 247"/>
                <a:gd name="T3" fmla="*/ 103 h 236"/>
                <a:gd name="T4" fmla="*/ 224 w 247"/>
                <a:gd name="T5" fmla="*/ 166 h 236"/>
                <a:gd name="T6" fmla="*/ 247 w 247"/>
                <a:gd name="T7" fmla="*/ 224 h 236"/>
                <a:gd name="T8" fmla="*/ 234 w 247"/>
                <a:gd name="T9" fmla="*/ 226 h 236"/>
                <a:gd name="T10" fmla="*/ 213 w 247"/>
                <a:gd name="T11" fmla="*/ 231 h 236"/>
                <a:gd name="T12" fmla="*/ 208 w 247"/>
                <a:gd name="T13" fmla="*/ 231 h 236"/>
                <a:gd name="T14" fmla="*/ 204 w 247"/>
                <a:gd name="T15" fmla="*/ 229 h 236"/>
                <a:gd name="T16" fmla="*/ 172 w 247"/>
                <a:gd name="T17" fmla="*/ 206 h 236"/>
                <a:gd name="T18" fmla="*/ 156 w 247"/>
                <a:gd name="T19" fmla="*/ 173 h 236"/>
                <a:gd name="T20" fmla="*/ 102 w 247"/>
                <a:gd name="T21" fmla="*/ 183 h 236"/>
                <a:gd name="T22" fmla="*/ 50 w 247"/>
                <a:gd name="T23" fmla="*/ 196 h 236"/>
                <a:gd name="T24" fmla="*/ 27 w 247"/>
                <a:gd name="T25" fmla="*/ 227 h 236"/>
                <a:gd name="T26" fmla="*/ 27 w 247"/>
                <a:gd name="T27" fmla="*/ 236 h 236"/>
                <a:gd name="T28" fmla="*/ 23 w 247"/>
                <a:gd name="T29" fmla="*/ 236 h 236"/>
                <a:gd name="T30" fmla="*/ 10 w 247"/>
                <a:gd name="T31" fmla="*/ 232 h 236"/>
                <a:gd name="T32" fmla="*/ 0 w 247"/>
                <a:gd name="T33" fmla="*/ 225 h 236"/>
                <a:gd name="T34" fmla="*/ 17 w 247"/>
                <a:gd name="T35" fmla="*/ 181 h 236"/>
                <a:gd name="T36" fmla="*/ 43 w 247"/>
                <a:gd name="T37" fmla="*/ 139 h 236"/>
                <a:gd name="T38" fmla="*/ 69 w 247"/>
                <a:gd name="T39" fmla="*/ 98 h 236"/>
                <a:gd name="T40" fmla="*/ 126 w 247"/>
                <a:gd name="T41" fmla="*/ 3 h 236"/>
                <a:gd name="T42" fmla="*/ 147 w 247"/>
                <a:gd name="T43" fmla="*/ 0 h 236"/>
                <a:gd name="T44" fmla="*/ 174 w 247"/>
                <a:gd name="T45" fmla="*/ 3 h 236"/>
                <a:gd name="T46" fmla="*/ 201 w 247"/>
                <a:gd name="T47" fmla="*/ 8 h 236"/>
                <a:gd name="T48" fmla="*/ 203 w 247"/>
                <a:gd name="T49" fmla="*/ 18 h 236"/>
                <a:gd name="T50" fmla="*/ 201 w 247"/>
                <a:gd name="T51" fmla="*/ 30 h 236"/>
                <a:gd name="T52" fmla="*/ 200 w 247"/>
                <a:gd name="T53" fmla="*/ 41 h 236"/>
                <a:gd name="T54" fmla="*/ 129 w 247"/>
                <a:gd name="T55" fmla="*/ 70 h 236"/>
                <a:gd name="T56" fmla="*/ 103 w 247"/>
                <a:gd name="T57" fmla="*/ 100 h 236"/>
                <a:gd name="T58" fmla="*/ 82 w 247"/>
                <a:gd name="T59" fmla="*/ 131 h 236"/>
                <a:gd name="T60" fmla="*/ 68 w 247"/>
                <a:gd name="T61" fmla="*/ 163 h 236"/>
                <a:gd name="T62" fmla="*/ 103 w 247"/>
                <a:gd name="T63" fmla="*/ 159 h 236"/>
                <a:gd name="T64" fmla="*/ 152 w 247"/>
                <a:gd name="T65" fmla="*/ 148 h 236"/>
                <a:gd name="T66" fmla="*/ 134 w 247"/>
                <a:gd name="T67" fmla="*/ 73 h 236"/>
                <a:gd name="T68" fmla="*/ 129 w 247"/>
                <a:gd name="T69" fmla="*/ 7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47" h="236">
                  <a:moveTo>
                    <a:pt x="200" y="41"/>
                  </a:moveTo>
                  <a:cubicBezTo>
                    <a:pt x="203" y="65"/>
                    <a:pt x="206" y="86"/>
                    <a:pt x="209" y="103"/>
                  </a:cubicBezTo>
                  <a:cubicBezTo>
                    <a:pt x="213" y="125"/>
                    <a:pt x="218" y="145"/>
                    <a:pt x="224" y="166"/>
                  </a:cubicBezTo>
                  <a:cubicBezTo>
                    <a:pt x="231" y="186"/>
                    <a:pt x="238" y="205"/>
                    <a:pt x="247" y="224"/>
                  </a:cubicBezTo>
                  <a:cubicBezTo>
                    <a:pt x="244" y="224"/>
                    <a:pt x="239" y="225"/>
                    <a:pt x="234" y="226"/>
                  </a:cubicBezTo>
                  <a:cubicBezTo>
                    <a:pt x="223" y="229"/>
                    <a:pt x="216" y="231"/>
                    <a:pt x="213" y="231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206" y="230"/>
                    <a:pt x="205" y="230"/>
                    <a:pt x="204" y="229"/>
                  </a:cubicBezTo>
                  <a:cubicBezTo>
                    <a:pt x="188" y="227"/>
                    <a:pt x="177" y="219"/>
                    <a:pt x="172" y="206"/>
                  </a:cubicBezTo>
                  <a:cubicBezTo>
                    <a:pt x="164" y="187"/>
                    <a:pt x="159" y="176"/>
                    <a:pt x="156" y="173"/>
                  </a:cubicBezTo>
                  <a:cubicBezTo>
                    <a:pt x="151" y="175"/>
                    <a:pt x="133" y="178"/>
                    <a:pt x="102" y="183"/>
                  </a:cubicBezTo>
                  <a:cubicBezTo>
                    <a:pt x="79" y="186"/>
                    <a:pt x="61" y="191"/>
                    <a:pt x="50" y="196"/>
                  </a:cubicBezTo>
                  <a:cubicBezTo>
                    <a:pt x="34" y="203"/>
                    <a:pt x="27" y="214"/>
                    <a:pt x="27" y="227"/>
                  </a:cubicBezTo>
                  <a:cubicBezTo>
                    <a:pt x="27" y="236"/>
                    <a:pt x="27" y="236"/>
                    <a:pt x="27" y="236"/>
                  </a:cubicBezTo>
                  <a:cubicBezTo>
                    <a:pt x="23" y="236"/>
                    <a:pt x="23" y="236"/>
                    <a:pt x="23" y="236"/>
                  </a:cubicBezTo>
                  <a:cubicBezTo>
                    <a:pt x="19" y="236"/>
                    <a:pt x="15" y="234"/>
                    <a:pt x="10" y="232"/>
                  </a:cubicBezTo>
                  <a:cubicBezTo>
                    <a:pt x="8" y="231"/>
                    <a:pt x="4" y="228"/>
                    <a:pt x="0" y="225"/>
                  </a:cubicBezTo>
                  <a:cubicBezTo>
                    <a:pt x="3" y="211"/>
                    <a:pt x="9" y="197"/>
                    <a:pt x="17" y="181"/>
                  </a:cubicBezTo>
                  <a:cubicBezTo>
                    <a:pt x="23" y="171"/>
                    <a:pt x="31" y="158"/>
                    <a:pt x="43" y="139"/>
                  </a:cubicBezTo>
                  <a:cubicBezTo>
                    <a:pt x="55" y="121"/>
                    <a:pt x="64" y="108"/>
                    <a:pt x="69" y="98"/>
                  </a:cubicBezTo>
                  <a:cubicBezTo>
                    <a:pt x="88" y="67"/>
                    <a:pt x="107" y="35"/>
                    <a:pt x="126" y="3"/>
                  </a:cubicBezTo>
                  <a:cubicBezTo>
                    <a:pt x="133" y="1"/>
                    <a:pt x="140" y="0"/>
                    <a:pt x="147" y="0"/>
                  </a:cubicBezTo>
                  <a:cubicBezTo>
                    <a:pt x="154" y="0"/>
                    <a:pt x="163" y="1"/>
                    <a:pt x="174" y="3"/>
                  </a:cubicBezTo>
                  <a:cubicBezTo>
                    <a:pt x="189" y="6"/>
                    <a:pt x="198" y="8"/>
                    <a:pt x="201" y="8"/>
                  </a:cubicBezTo>
                  <a:cubicBezTo>
                    <a:pt x="202" y="11"/>
                    <a:pt x="203" y="14"/>
                    <a:pt x="203" y="18"/>
                  </a:cubicBezTo>
                  <a:cubicBezTo>
                    <a:pt x="203" y="21"/>
                    <a:pt x="202" y="25"/>
                    <a:pt x="201" y="30"/>
                  </a:cubicBezTo>
                  <a:cubicBezTo>
                    <a:pt x="200" y="35"/>
                    <a:pt x="200" y="39"/>
                    <a:pt x="200" y="41"/>
                  </a:cubicBezTo>
                  <a:moveTo>
                    <a:pt x="129" y="70"/>
                  </a:moveTo>
                  <a:cubicBezTo>
                    <a:pt x="103" y="100"/>
                    <a:pt x="103" y="100"/>
                    <a:pt x="103" y="100"/>
                  </a:cubicBezTo>
                  <a:cubicBezTo>
                    <a:pt x="92" y="117"/>
                    <a:pt x="85" y="127"/>
                    <a:pt x="82" y="131"/>
                  </a:cubicBezTo>
                  <a:cubicBezTo>
                    <a:pt x="75" y="143"/>
                    <a:pt x="70" y="154"/>
                    <a:pt x="68" y="163"/>
                  </a:cubicBezTo>
                  <a:cubicBezTo>
                    <a:pt x="78" y="162"/>
                    <a:pt x="90" y="161"/>
                    <a:pt x="103" y="159"/>
                  </a:cubicBezTo>
                  <a:cubicBezTo>
                    <a:pt x="115" y="156"/>
                    <a:pt x="132" y="153"/>
                    <a:pt x="152" y="148"/>
                  </a:cubicBezTo>
                  <a:cubicBezTo>
                    <a:pt x="134" y="73"/>
                    <a:pt x="134" y="73"/>
                    <a:pt x="134" y="73"/>
                  </a:cubicBezTo>
                  <a:lnTo>
                    <a:pt x="129" y="7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4" name="Freeform 30"/>
            <p:cNvSpPr/>
            <p:nvPr/>
          </p:nvSpPr>
          <p:spPr bwMode="auto">
            <a:xfrm>
              <a:off x="6903034" y="3732896"/>
              <a:ext cx="711200" cy="609600"/>
            </a:xfrm>
            <a:custGeom>
              <a:avLst/>
              <a:gdLst>
                <a:gd name="T0" fmla="*/ 243 w 276"/>
                <a:gd name="T1" fmla="*/ 235 h 236"/>
                <a:gd name="T2" fmla="*/ 229 w 276"/>
                <a:gd name="T3" fmla="*/ 236 h 236"/>
                <a:gd name="T4" fmla="*/ 207 w 276"/>
                <a:gd name="T5" fmla="*/ 233 h 236"/>
                <a:gd name="T6" fmla="*/ 189 w 276"/>
                <a:gd name="T7" fmla="*/ 226 h 236"/>
                <a:gd name="T8" fmla="*/ 185 w 276"/>
                <a:gd name="T9" fmla="*/ 208 h 236"/>
                <a:gd name="T10" fmla="*/ 184 w 276"/>
                <a:gd name="T11" fmla="*/ 187 h 236"/>
                <a:gd name="T12" fmla="*/ 185 w 276"/>
                <a:gd name="T13" fmla="*/ 164 h 236"/>
                <a:gd name="T14" fmla="*/ 186 w 276"/>
                <a:gd name="T15" fmla="*/ 140 h 236"/>
                <a:gd name="T16" fmla="*/ 186 w 276"/>
                <a:gd name="T17" fmla="*/ 128 h 236"/>
                <a:gd name="T18" fmla="*/ 184 w 276"/>
                <a:gd name="T19" fmla="*/ 121 h 236"/>
                <a:gd name="T20" fmla="*/ 167 w 276"/>
                <a:gd name="T21" fmla="*/ 161 h 236"/>
                <a:gd name="T22" fmla="*/ 157 w 276"/>
                <a:gd name="T23" fmla="*/ 203 h 236"/>
                <a:gd name="T24" fmla="*/ 137 w 276"/>
                <a:gd name="T25" fmla="*/ 206 h 236"/>
                <a:gd name="T26" fmla="*/ 112 w 276"/>
                <a:gd name="T27" fmla="*/ 203 h 236"/>
                <a:gd name="T28" fmla="*/ 97 w 276"/>
                <a:gd name="T29" fmla="*/ 199 h 236"/>
                <a:gd name="T30" fmla="*/ 84 w 276"/>
                <a:gd name="T31" fmla="*/ 169 h 236"/>
                <a:gd name="T32" fmla="*/ 74 w 276"/>
                <a:gd name="T33" fmla="*/ 134 h 236"/>
                <a:gd name="T34" fmla="*/ 54 w 276"/>
                <a:gd name="T35" fmla="*/ 88 h 236"/>
                <a:gd name="T36" fmla="*/ 38 w 276"/>
                <a:gd name="T37" fmla="*/ 143 h 236"/>
                <a:gd name="T38" fmla="*/ 33 w 276"/>
                <a:gd name="T39" fmla="*/ 204 h 236"/>
                <a:gd name="T40" fmla="*/ 34 w 276"/>
                <a:gd name="T41" fmla="*/ 214 h 236"/>
                <a:gd name="T42" fmla="*/ 35 w 276"/>
                <a:gd name="T43" fmla="*/ 222 h 236"/>
                <a:gd name="T44" fmla="*/ 31 w 276"/>
                <a:gd name="T45" fmla="*/ 235 h 236"/>
                <a:gd name="T46" fmla="*/ 26 w 276"/>
                <a:gd name="T47" fmla="*/ 236 h 236"/>
                <a:gd name="T48" fmla="*/ 9 w 276"/>
                <a:gd name="T49" fmla="*/ 230 h 236"/>
                <a:gd name="T50" fmla="*/ 0 w 276"/>
                <a:gd name="T51" fmla="*/ 224 h 236"/>
                <a:gd name="T52" fmla="*/ 7 w 276"/>
                <a:gd name="T53" fmla="*/ 159 h 236"/>
                <a:gd name="T54" fmla="*/ 21 w 276"/>
                <a:gd name="T55" fmla="*/ 87 h 236"/>
                <a:gd name="T56" fmla="*/ 28 w 276"/>
                <a:gd name="T57" fmla="*/ 23 h 236"/>
                <a:gd name="T58" fmla="*/ 41 w 276"/>
                <a:gd name="T59" fmla="*/ 17 h 236"/>
                <a:gd name="T60" fmla="*/ 56 w 276"/>
                <a:gd name="T61" fmla="*/ 16 h 236"/>
                <a:gd name="T62" fmla="*/ 90 w 276"/>
                <a:gd name="T63" fmla="*/ 20 h 236"/>
                <a:gd name="T64" fmla="*/ 108 w 276"/>
                <a:gd name="T65" fmla="*/ 24 h 236"/>
                <a:gd name="T66" fmla="*/ 113 w 276"/>
                <a:gd name="T67" fmla="*/ 28 h 236"/>
                <a:gd name="T68" fmla="*/ 122 w 276"/>
                <a:gd name="T69" fmla="*/ 91 h 236"/>
                <a:gd name="T70" fmla="*/ 139 w 276"/>
                <a:gd name="T71" fmla="*/ 152 h 236"/>
                <a:gd name="T72" fmla="*/ 145 w 276"/>
                <a:gd name="T73" fmla="*/ 147 h 236"/>
                <a:gd name="T74" fmla="*/ 167 w 276"/>
                <a:gd name="T75" fmla="*/ 99 h 236"/>
                <a:gd name="T76" fmla="*/ 188 w 276"/>
                <a:gd name="T77" fmla="*/ 52 h 236"/>
                <a:gd name="T78" fmla="*/ 205 w 276"/>
                <a:gd name="T79" fmla="*/ 3 h 236"/>
                <a:gd name="T80" fmla="*/ 221 w 276"/>
                <a:gd name="T81" fmla="*/ 0 h 236"/>
                <a:gd name="T82" fmla="*/ 234 w 276"/>
                <a:gd name="T83" fmla="*/ 1 h 236"/>
                <a:gd name="T84" fmla="*/ 251 w 276"/>
                <a:gd name="T85" fmla="*/ 8 h 236"/>
                <a:gd name="T86" fmla="*/ 270 w 276"/>
                <a:gd name="T87" fmla="*/ 14 h 236"/>
                <a:gd name="T88" fmla="*/ 276 w 276"/>
                <a:gd name="T89" fmla="*/ 21 h 236"/>
                <a:gd name="T90" fmla="*/ 260 w 276"/>
                <a:gd name="T91" fmla="*/ 80 h 236"/>
                <a:gd name="T92" fmla="*/ 247 w 276"/>
                <a:gd name="T93" fmla="*/ 139 h 236"/>
                <a:gd name="T94" fmla="*/ 241 w 276"/>
                <a:gd name="T95" fmla="*/ 201 h 236"/>
                <a:gd name="T96" fmla="*/ 243 w 276"/>
                <a:gd name="T97" fmla="*/ 23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6" h="236">
                  <a:moveTo>
                    <a:pt x="243" y="235"/>
                  </a:moveTo>
                  <a:cubicBezTo>
                    <a:pt x="238" y="235"/>
                    <a:pt x="234" y="236"/>
                    <a:pt x="229" y="236"/>
                  </a:cubicBezTo>
                  <a:cubicBezTo>
                    <a:pt x="220" y="236"/>
                    <a:pt x="213" y="235"/>
                    <a:pt x="207" y="233"/>
                  </a:cubicBezTo>
                  <a:cubicBezTo>
                    <a:pt x="200" y="232"/>
                    <a:pt x="195" y="229"/>
                    <a:pt x="189" y="226"/>
                  </a:cubicBezTo>
                  <a:cubicBezTo>
                    <a:pt x="188" y="220"/>
                    <a:pt x="186" y="214"/>
                    <a:pt x="185" y="208"/>
                  </a:cubicBezTo>
                  <a:cubicBezTo>
                    <a:pt x="184" y="201"/>
                    <a:pt x="184" y="194"/>
                    <a:pt x="184" y="187"/>
                  </a:cubicBezTo>
                  <a:cubicBezTo>
                    <a:pt x="184" y="182"/>
                    <a:pt x="184" y="174"/>
                    <a:pt x="185" y="164"/>
                  </a:cubicBezTo>
                  <a:cubicBezTo>
                    <a:pt x="185" y="153"/>
                    <a:pt x="186" y="145"/>
                    <a:pt x="186" y="140"/>
                  </a:cubicBezTo>
                  <a:cubicBezTo>
                    <a:pt x="186" y="128"/>
                    <a:pt x="186" y="128"/>
                    <a:pt x="186" y="128"/>
                  </a:cubicBezTo>
                  <a:cubicBezTo>
                    <a:pt x="185" y="125"/>
                    <a:pt x="184" y="122"/>
                    <a:pt x="184" y="121"/>
                  </a:cubicBezTo>
                  <a:cubicBezTo>
                    <a:pt x="178" y="132"/>
                    <a:pt x="172" y="146"/>
                    <a:pt x="167" y="161"/>
                  </a:cubicBezTo>
                  <a:cubicBezTo>
                    <a:pt x="164" y="171"/>
                    <a:pt x="161" y="185"/>
                    <a:pt x="157" y="203"/>
                  </a:cubicBezTo>
                  <a:cubicBezTo>
                    <a:pt x="151" y="205"/>
                    <a:pt x="145" y="206"/>
                    <a:pt x="137" y="206"/>
                  </a:cubicBezTo>
                  <a:cubicBezTo>
                    <a:pt x="130" y="206"/>
                    <a:pt x="121" y="205"/>
                    <a:pt x="112" y="203"/>
                  </a:cubicBezTo>
                  <a:cubicBezTo>
                    <a:pt x="107" y="202"/>
                    <a:pt x="102" y="201"/>
                    <a:pt x="97" y="199"/>
                  </a:cubicBezTo>
                  <a:cubicBezTo>
                    <a:pt x="92" y="192"/>
                    <a:pt x="87" y="181"/>
                    <a:pt x="84" y="169"/>
                  </a:cubicBezTo>
                  <a:cubicBezTo>
                    <a:pt x="80" y="157"/>
                    <a:pt x="77" y="145"/>
                    <a:pt x="74" y="134"/>
                  </a:cubicBezTo>
                  <a:cubicBezTo>
                    <a:pt x="67" y="119"/>
                    <a:pt x="61" y="103"/>
                    <a:pt x="54" y="88"/>
                  </a:cubicBezTo>
                  <a:cubicBezTo>
                    <a:pt x="47" y="105"/>
                    <a:pt x="42" y="123"/>
                    <a:pt x="38" y="143"/>
                  </a:cubicBezTo>
                  <a:cubicBezTo>
                    <a:pt x="35" y="163"/>
                    <a:pt x="33" y="183"/>
                    <a:pt x="33" y="204"/>
                  </a:cubicBezTo>
                  <a:cubicBezTo>
                    <a:pt x="33" y="206"/>
                    <a:pt x="34" y="210"/>
                    <a:pt x="34" y="214"/>
                  </a:cubicBezTo>
                  <a:cubicBezTo>
                    <a:pt x="35" y="218"/>
                    <a:pt x="35" y="221"/>
                    <a:pt x="35" y="222"/>
                  </a:cubicBezTo>
                  <a:cubicBezTo>
                    <a:pt x="35" y="228"/>
                    <a:pt x="34" y="232"/>
                    <a:pt x="31" y="235"/>
                  </a:cubicBezTo>
                  <a:cubicBezTo>
                    <a:pt x="30" y="236"/>
                    <a:pt x="28" y="236"/>
                    <a:pt x="26" y="236"/>
                  </a:cubicBezTo>
                  <a:cubicBezTo>
                    <a:pt x="20" y="236"/>
                    <a:pt x="15" y="234"/>
                    <a:pt x="9" y="230"/>
                  </a:cubicBezTo>
                  <a:cubicBezTo>
                    <a:pt x="6" y="228"/>
                    <a:pt x="3" y="226"/>
                    <a:pt x="0" y="224"/>
                  </a:cubicBezTo>
                  <a:cubicBezTo>
                    <a:pt x="0" y="205"/>
                    <a:pt x="3" y="183"/>
                    <a:pt x="7" y="159"/>
                  </a:cubicBezTo>
                  <a:cubicBezTo>
                    <a:pt x="12" y="136"/>
                    <a:pt x="16" y="111"/>
                    <a:pt x="21" y="87"/>
                  </a:cubicBezTo>
                  <a:cubicBezTo>
                    <a:pt x="26" y="62"/>
                    <a:pt x="28" y="41"/>
                    <a:pt x="28" y="23"/>
                  </a:cubicBezTo>
                  <a:cubicBezTo>
                    <a:pt x="32" y="20"/>
                    <a:pt x="36" y="18"/>
                    <a:pt x="41" y="17"/>
                  </a:cubicBezTo>
                  <a:cubicBezTo>
                    <a:pt x="46" y="16"/>
                    <a:pt x="51" y="16"/>
                    <a:pt x="56" y="16"/>
                  </a:cubicBezTo>
                  <a:cubicBezTo>
                    <a:pt x="65" y="16"/>
                    <a:pt x="77" y="17"/>
                    <a:pt x="90" y="20"/>
                  </a:cubicBezTo>
                  <a:cubicBezTo>
                    <a:pt x="96" y="22"/>
                    <a:pt x="102" y="23"/>
                    <a:pt x="108" y="24"/>
                  </a:cubicBezTo>
                  <a:cubicBezTo>
                    <a:pt x="113" y="28"/>
                    <a:pt x="113" y="28"/>
                    <a:pt x="113" y="28"/>
                  </a:cubicBezTo>
                  <a:cubicBezTo>
                    <a:pt x="116" y="49"/>
                    <a:pt x="119" y="70"/>
                    <a:pt x="122" y="91"/>
                  </a:cubicBezTo>
                  <a:cubicBezTo>
                    <a:pt x="126" y="115"/>
                    <a:pt x="132" y="135"/>
                    <a:pt x="139" y="152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50" y="135"/>
                    <a:pt x="157" y="119"/>
                    <a:pt x="167" y="99"/>
                  </a:cubicBezTo>
                  <a:cubicBezTo>
                    <a:pt x="177" y="78"/>
                    <a:pt x="184" y="62"/>
                    <a:pt x="188" y="52"/>
                  </a:cubicBezTo>
                  <a:cubicBezTo>
                    <a:pt x="196" y="33"/>
                    <a:pt x="201" y="17"/>
                    <a:pt x="205" y="3"/>
                  </a:cubicBezTo>
                  <a:cubicBezTo>
                    <a:pt x="209" y="1"/>
                    <a:pt x="214" y="0"/>
                    <a:pt x="221" y="0"/>
                  </a:cubicBezTo>
                  <a:cubicBezTo>
                    <a:pt x="226" y="0"/>
                    <a:pt x="230" y="0"/>
                    <a:pt x="234" y="1"/>
                  </a:cubicBezTo>
                  <a:cubicBezTo>
                    <a:pt x="238" y="4"/>
                    <a:pt x="244" y="6"/>
                    <a:pt x="251" y="8"/>
                  </a:cubicBezTo>
                  <a:cubicBezTo>
                    <a:pt x="258" y="10"/>
                    <a:pt x="264" y="12"/>
                    <a:pt x="270" y="14"/>
                  </a:cubicBezTo>
                  <a:cubicBezTo>
                    <a:pt x="276" y="21"/>
                    <a:pt x="276" y="21"/>
                    <a:pt x="276" y="21"/>
                  </a:cubicBezTo>
                  <a:cubicBezTo>
                    <a:pt x="268" y="51"/>
                    <a:pt x="262" y="70"/>
                    <a:pt x="260" y="80"/>
                  </a:cubicBezTo>
                  <a:cubicBezTo>
                    <a:pt x="254" y="103"/>
                    <a:pt x="249" y="123"/>
                    <a:pt x="247" y="139"/>
                  </a:cubicBezTo>
                  <a:cubicBezTo>
                    <a:pt x="243" y="160"/>
                    <a:pt x="241" y="181"/>
                    <a:pt x="241" y="201"/>
                  </a:cubicBezTo>
                  <a:cubicBezTo>
                    <a:pt x="241" y="212"/>
                    <a:pt x="242" y="223"/>
                    <a:pt x="243" y="235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5" name="Freeform 31"/>
            <p:cNvSpPr>
              <a:spLocks noEditPoints="1"/>
            </p:cNvSpPr>
            <p:nvPr/>
          </p:nvSpPr>
          <p:spPr bwMode="auto">
            <a:xfrm>
              <a:off x="7555497" y="3732896"/>
              <a:ext cx="523875" cy="609600"/>
            </a:xfrm>
            <a:custGeom>
              <a:avLst/>
              <a:gdLst>
                <a:gd name="T0" fmla="*/ 174 w 203"/>
                <a:gd name="T1" fmla="*/ 198 h 236"/>
                <a:gd name="T2" fmla="*/ 154 w 203"/>
                <a:gd name="T3" fmla="*/ 220 h 236"/>
                <a:gd name="T4" fmla="*/ 120 w 203"/>
                <a:gd name="T5" fmla="*/ 236 h 236"/>
                <a:gd name="T6" fmla="*/ 55 w 203"/>
                <a:gd name="T7" fmla="*/ 225 h 236"/>
                <a:gd name="T8" fmla="*/ 13 w 203"/>
                <a:gd name="T9" fmla="*/ 196 h 236"/>
                <a:gd name="T10" fmla="*/ 3 w 203"/>
                <a:gd name="T11" fmla="*/ 166 h 236"/>
                <a:gd name="T12" fmla="*/ 0 w 203"/>
                <a:gd name="T13" fmla="*/ 136 h 236"/>
                <a:gd name="T14" fmla="*/ 15 w 203"/>
                <a:gd name="T15" fmla="*/ 64 h 236"/>
                <a:gd name="T16" fmla="*/ 56 w 203"/>
                <a:gd name="T17" fmla="*/ 0 h 236"/>
                <a:gd name="T18" fmla="*/ 62 w 203"/>
                <a:gd name="T19" fmla="*/ 0 h 236"/>
                <a:gd name="T20" fmla="*/ 74 w 203"/>
                <a:gd name="T21" fmla="*/ 2 h 236"/>
                <a:gd name="T22" fmla="*/ 88 w 203"/>
                <a:gd name="T23" fmla="*/ 7 h 236"/>
                <a:gd name="T24" fmla="*/ 146 w 203"/>
                <a:gd name="T25" fmla="*/ 16 h 236"/>
                <a:gd name="T26" fmla="*/ 190 w 203"/>
                <a:gd name="T27" fmla="*/ 39 h 236"/>
                <a:gd name="T28" fmla="*/ 200 w 203"/>
                <a:gd name="T29" fmla="*/ 68 h 236"/>
                <a:gd name="T30" fmla="*/ 203 w 203"/>
                <a:gd name="T31" fmla="*/ 98 h 236"/>
                <a:gd name="T32" fmla="*/ 196 w 203"/>
                <a:gd name="T33" fmla="*/ 147 h 236"/>
                <a:gd name="T34" fmla="*/ 174 w 203"/>
                <a:gd name="T35" fmla="*/ 198 h 236"/>
                <a:gd name="T36" fmla="*/ 123 w 203"/>
                <a:gd name="T37" fmla="*/ 29 h 236"/>
                <a:gd name="T38" fmla="*/ 109 w 203"/>
                <a:gd name="T39" fmla="*/ 35 h 236"/>
                <a:gd name="T40" fmla="*/ 84 w 203"/>
                <a:gd name="T41" fmla="*/ 80 h 236"/>
                <a:gd name="T42" fmla="*/ 68 w 203"/>
                <a:gd name="T43" fmla="*/ 129 h 236"/>
                <a:gd name="T44" fmla="*/ 61 w 203"/>
                <a:gd name="T45" fmla="*/ 174 h 236"/>
                <a:gd name="T46" fmla="*/ 67 w 203"/>
                <a:gd name="T47" fmla="*/ 198 h 236"/>
                <a:gd name="T48" fmla="*/ 86 w 203"/>
                <a:gd name="T49" fmla="*/ 216 h 236"/>
                <a:gd name="T50" fmla="*/ 98 w 203"/>
                <a:gd name="T51" fmla="*/ 218 h 236"/>
                <a:gd name="T52" fmla="*/ 112 w 203"/>
                <a:gd name="T53" fmla="*/ 216 h 236"/>
                <a:gd name="T54" fmla="*/ 121 w 203"/>
                <a:gd name="T55" fmla="*/ 209 h 236"/>
                <a:gd name="T56" fmla="*/ 152 w 203"/>
                <a:gd name="T57" fmla="*/ 153 h 236"/>
                <a:gd name="T58" fmla="*/ 163 w 203"/>
                <a:gd name="T59" fmla="*/ 94 h 236"/>
                <a:gd name="T60" fmla="*/ 155 w 203"/>
                <a:gd name="T61" fmla="*/ 42 h 236"/>
                <a:gd name="T62" fmla="*/ 144 w 203"/>
                <a:gd name="T63" fmla="*/ 32 h 236"/>
                <a:gd name="T64" fmla="*/ 123 w 203"/>
                <a:gd name="T65" fmla="*/ 29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3" h="236">
                  <a:moveTo>
                    <a:pt x="174" y="198"/>
                  </a:moveTo>
                  <a:cubicBezTo>
                    <a:pt x="166" y="208"/>
                    <a:pt x="159" y="216"/>
                    <a:pt x="154" y="220"/>
                  </a:cubicBezTo>
                  <a:cubicBezTo>
                    <a:pt x="144" y="228"/>
                    <a:pt x="133" y="233"/>
                    <a:pt x="120" y="236"/>
                  </a:cubicBezTo>
                  <a:cubicBezTo>
                    <a:pt x="97" y="236"/>
                    <a:pt x="75" y="232"/>
                    <a:pt x="55" y="225"/>
                  </a:cubicBezTo>
                  <a:cubicBezTo>
                    <a:pt x="36" y="218"/>
                    <a:pt x="21" y="208"/>
                    <a:pt x="13" y="196"/>
                  </a:cubicBezTo>
                  <a:cubicBezTo>
                    <a:pt x="8" y="186"/>
                    <a:pt x="5" y="176"/>
                    <a:pt x="3" y="166"/>
                  </a:cubicBezTo>
                  <a:cubicBezTo>
                    <a:pt x="1" y="156"/>
                    <a:pt x="0" y="146"/>
                    <a:pt x="0" y="136"/>
                  </a:cubicBezTo>
                  <a:cubicBezTo>
                    <a:pt x="0" y="112"/>
                    <a:pt x="5" y="88"/>
                    <a:pt x="15" y="64"/>
                  </a:cubicBezTo>
                  <a:cubicBezTo>
                    <a:pt x="25" y="43"/>
                    <a:pt x="38" y="22"/>
                    <a:pt x="56" y="0"/>
                  </a:cubicBezTo>
                  <a:cubicBezTo>
                    <a:pt x="58" y="0"/>
                    <a:pt x="60" y="0"/>
                    <a:pt x="62" y="0"/>
                  </a:cubicBezTo>
                  <a:cubicBezTo>
                    <a:pt x="66" y="0"/>
                    <a:pt x="70" y="0"/>
                    <a:pt x="74" y="2"/>
                  </a:cubicBezTo>
                  <a:cubicBezTo>
                    <a:pt x="79" y="3"/>
                    <a:pt x="83" y="5"/>
                    <a:pt x="88" y="7"/>
                  </a:cubicBezTo>
                  <a:cubicBezTo>
                    <a:pt x="108" y="7"/>
                    <a:pt x="128" y="10"/>
                    <a:pt x="146" y="16"/>
                  </a:cubicBezTo>
                  <a:cubicBezTo>
                    <a:pt x="164" y="21"/>
                    <a:pt x="179" y="29"/>
                    <a:pt x="190" y="39"/>
                  </a:cubicBezTo>
                  <a:cubicBezTo>
                    <a:pt x="194" y="48"/>
                    <a:pt x="197" y="58"/>
                    <a:pt x="200" y="68"/>
                  </a:cubicBezTo>
                  <a:cubicBezTo>
                    <a:pt x="202" y="78"/>
                    <a:pt x="203" y="88"/>
                    <a:pt x="203" y="98"/>
                  </a:cubicBezTo>
                  <a:cubicBezTo>
                    <a:pt x="203" y="115"/>
                    <a:pt x="201" y="131"/>
                    <a:pt x="196" y="147"/>
                  </a:cubicBezTo>
                  <a:cubicBezTo>
                    <a:pt x="191" y="164"/>
                    <a:pt x="183" y="180"/>
                    <a:pt x="174" y="198"/>
                  </a:cubicBezTo>
                  <a:moveTo>
                    <a:pt x="123" y="29"/>
                  </a:moveTo>
                  <a:cubicBezTo>
                    <a:pt x="118" y="30"/>
                    <a:pt x="113" y="32"/>
                    <a:pt x="109" y="35"/>
                  </a:cubicBezTo>
                  <a:cubicBezTo>
                    <a:pt x="99" y="48"/>
                    <a:pt x="91" y="63"/>
                    <a:pt x="84" y="80"/>
                  </a:cubicBezTo>
                  <a:cubicBezTo>
                    <a:pt x="78" y="93"/>
                    <a:pt x="73" y="109"/>
                    <a:pt x="68" y="129"/>
                  </a:cubicBezTo>
                  <a:cubicBezTo>
                    <a:pt x="65" y="144"/>
                    <a:pt x="63" y="159"/>
                    <a:pt x="61" y="174"/>
                  </a:cubicBezTo>
                  <a:cubicBezTo>
                    <a:pt x="61" y="183"/>
                    <a:pt x="63" y="192"/>
                    <a:pt x="67" y="198"/>
                  </a:cubicBezTo>
                  <a:cubicBezTo>
                    <a:pt x="70" y="205"/>
                    <a:pt x="77" y="211"/>
                    <a:pt x="86" y="216"/>
                  </a:cubicBezTo>
                  <a:cubicBezTo>
                    <a:pt x="90" y="217"/>
                    <a:pt x="94" y="218"/>
                    <a:pt x="98" y="218"/>
                  </a:cubicBezTo>
                  <a:cubicBezTo>
                    <a:pt x="103" y="218"/>
                    <a:pt x="108" y="217"/>
                    <a:pt x="112" y="216"/>
                  </a:cubicBezTo>
                  <a:cubicBezTo>
                    <a:pt x="116" y="214"/>
                    <a:pt x="119" y="212"/>
                    <a:pt x="121" y="209"/>
                  </a:cubicBezTo>
                  <a:cubicBezTo>
                    <a:pt x="135" y="190"/>
                    <a:pt x="145" y="172"/>
                    <a:pt x="152" y="153"/>
                  </a:cubicBezTo>
                  <a:cubicBezTo>
                    <a:pt x="159" y="134"/>
                    <a:pt x="163" y="114"/>
                    <a:pt x="163" y="94"/>
                  </a:cubicBezTo>
                  <a:cubicBezTo>
                    <a:pt x="163" y="77"/>
                    <a:pt x="160" y="59"/>
                    <a:pt x="155" y="42"/>
                  </a:cubicBezTo>
                  <a:cubicBezTo>
                    <a:pt x="153" y="38"/>
                    <a:pt x="150" y="34"/>
                    <a:pt x="144" y="32"/>
                  </a:cubicBezTo>
                  <a:cubicBezTo>
                    <a:pt x="138" y="30"/>
                    <a:pt x="131" y="29"/>
                    <a:pt x="123" y="29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6" name="Freeform 32"/>
            <p:cNvSpPr/>
            <p:nvPr/>
          </p:nvSpPr>
          <p:spPr bwMode="auto">
            <a:xfrm>
              <a:off x="8117472" y="3729721"/>
              <a:ext cx="519113" cy="612775"/>
            </a:xfrm>
            <a:custGeom>
              <a:avLst/>
              <a:gdLst>
                <a:gd name="T0" fmla="*/ 168 w 201"/>
                <a:gd name="T1" fmla="*/ 237 h 237"/>
                <a:gd name="T2" fmla="*/ 155 w 201"/>
                <a:gd name="T3" fmla="*/ 237 h 237"/>
                <a:gd name="T4" fmla="*/ 142 w 201"/>
                <a:gd name="T5" fmla="*/ 237 h 237"/>
                <a:gd name="T6" fmla="*/ 123 w 201"/>
                <a:gd name="T7" fmla="*/ 236 h 237"/>
                <a:gd name="T8" fmla="*/ 108 w 201"/>
                <a:gd name="T9" fmla="*/ 232 h 237"/>
                <a:gd name="T10" fmla="*/ 95 w 201"/>
                <a:gd name="T11" fmla="*/ 219 h 237"/>
                <a:gd name="T12" fmla="*/ 71 w 201"/>
                <a:gd name="T13" fmla="*/ 155 h 237"/>
                <a:gd name="T14" fmla="*/ 50 w 201"/>
                <a:gd name="T15" fmla="*/ 89 h 237"/>
                <a:gd name="T16" fmla="*/ 42 w 201"/>
                <a:gd name="T17" fmla="*/ 133 h 237"/>
                <a:gd name="T18" fmla="*/ 36 w 201"/>
                <a:gd name="T19" fmla="*/ 181 h 237"/>
                <a:gd name="T20" fmla="*/ 31 w 201"/>
                <a:gd name="T21" fmla="*/ 232 h 237"/>
                <a:gd name="T22" fmla="*/ 26 w 201"/>
                <a:gd name="T23" fmla="*/ 233 h 237"/>
                <a:gd name="T24" fmla="*/ 21 w 201"/>
                <a:gd name="T25" fmla="*/ 233 h 237"/>
                <a:gd name="T26" fmla="*/ 11 w 201"/>
                <a:gd name="T27" fmla="*/ 231 h 237"/>
                <a:gd name="T28" fmla="*/ 0 w 201"/>
                <a:gd name="T29" fmla="*/ 223 h 237"/>
                <a:gd name="T30" fmla="*/ 2 w 201"/>
                <a:gd name="T31" fmla="*/ 160 h 237"/>
                <a:gd name="T32" fmla="*/ 7 w 201"/>
                <a:gd name="T33" fmla="*/ 92 h 237"/>
                <a:gd name="T34" fmla="*/ 10 w 201"/>
                <a:gd name="T35" fmla="*/ 29 h 237"/>
                <a:gd name="T36" fmla="*/ 25 w 201"/>
                <a:gd name="T37" fmla="*/ 26 h 237"/>
                <a:gd name="T38" fmla="*/ 42 w 201"/>
                <a:gd name="T39" fmla="*/ 24 h 237"/>
                <a:gd name="T40" fmla="*/ 52 w 201"/>
                <a:gd name="T41" fmla="*/ 25 h 237"/>
                <a:gd name="T42" fmla="*/ 80 w 201"/>
                <a:gd name="T43" fmla="*/ 28 h 237"/>
                <a:gd name="T44" fmla="*/ 111 w 201"/>
                <a:gd name="T45" fmla="*/ 38 h 237"/>
                <a:gd name="T46" fmla="*/ 106 w 201"/>
                <a:gd name="T47" fmla="*/ 57 h 237"/>
                <a:gd name="T48" fmla="*/ 114 w 201"/>
                <a:gd name="T49" fmla="*/ 91 h 237"/>
                <a:gd name="T50" fmla="*/ 118 w 201"/>
                <a:gd name="T51" fmla="*/ 112 h 237"/>
                <a:gd name="T52" fmla="*/ 126 w 201"/>
                <a:gd name="T53" fmla="*/ 146 h 237"/>
                <a:gd name="T54" fmla="*/ 140 w 201"/>
                <a:gd name="T55" fmla="*/ 179 h 237"/>
                <a:gd name="T56" fmla="*/ 151 w 201"/>
                <a:gd name="T57" fmla="*/ 120 h 237"/>
                <a:gd name="T58" fmla="*/ 160 w 201"/>
                <a:gd name="T59" fmla="*/ 60 h 237"/>
                <a:gd name="T60" fmla="*/ 172 w 201"/>
                <a:gd name="T61" fmla="*/ 0 h 237"/>
                <a:gd name="T62" fmla="*/ 201 w 201"/>
                <a:gd name="T63" fmla="*/ 9 h 237"/>
                <a:gd name="T64" fmla="*/ 188 w 201"/>
                <a:gd name="T65" fmla="*/ 85 h 237"/>
                <a:gd name="T66" fmla="*/ 178 w 201"/>
                <a:gd name="T67" fmla="*/ 156 h 237"/>
                <a:gd name="T68" fmla="*/ 168 w 201"/>
                <a:gd name="T69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1" h="237">
                  <a:moveTo>
                    <a:pt x="168" y="237"/>
                  </a:moveTo>
                  <a:cubicBezTo>
                    <a:pt x="155" y="237"/>
                    <a:pt x="155" y="237"/>
                    <a:pt x="155" y="237"/>
                  </a:cubicBezTo>
                  <a:cubicBezTo>
                    <a:pt x="142" y="237"/>
                    <a:pt x="142" y="237"/>
                    <a:pt x="142" y="237"/>
                  </a:cubicBezTo>
                  <a:cubicBezTo>
                    <a:pt x="135" y="237"/>
                    <a:pt x="129" y="236"/>
                    <a:pt x="123" y="236"/>
                  </a:cubicBezTo>
                  <a:cubicBezTo>
                    <a:pt x="118" y="235"/>
                    <a:pt x="113" y="234"/>
                    <a:pt x="108" y="232"/>
                  </a:cubicBezTo>
                  <a:cubicBezTo>
                    <a:pt x="95" y="219"/>
                    <a:pt x="95" y="219"/>
                    <a:pt x="95" y="219"/>
                  </a:cubicBezTo>
                  <a:cubicBezTo>
                    <a:pt x="87" y="202"/>
                    <a:pt x="79" y="181"/>
                    <a:pt x="71" y="155"/>
                  </a:cubicBezTo>
                  <a:cubicBezTo>
                    <a:pt x="64" y="133"/>
                    <a:pt x="57" y="111"/>
                    <a:pt x="50" y="89"/>
                  </a:cubicBezTo>
                  <a:cubicBezTo>
                    <a:pt x="47" y="103"/>
                    <a:pt x="44" y="118"/>
                    <a:pt x="42" y="133"/>
                  </a:cubicBezTo>
                  <a:cubicBezTo>
                    <a:pt x="40" y="148"/>
                    <a:pt x="38" y="164"/>
                    <a:pt x="36" y="181"/>
                  </a:cubicBezTo>
                  <a:cubicBezTo>
                    <a:pt x="34" y="198"/>
                    <a:pt x="33" y="215"/>
                    <a:pt x="31" y="232"/>
                  </a:cubicBezTo>
                  <a:cubicBezTo>
                    <a:pt x="30" y="233"/>
                    <a:pt x="28" y="233"/>
                    <a:pt x="26" y="233"/>
                  </a:cubicBezTo>
                  <a:cubicBezTo>
                    <a:pt x="25" y="233"/>
                    <a:pt x="23" y="233"/>
                    <a:pt x="21" y="233"/>
                  </a:cubicBezTo>
                  <a:cubicBezTo>
                    <a:pt x="18" y="233"/>
                    <a:pt x="14" y="233"/>
                    <a:pt x="11" y="231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0" y="204"/>
                    <a:pt x="1" y="183"/>
                    <a:pt x="2" y="160"/>
                  </a:cubicBezTo>
                  <a:cubicBezTo>
                    <a:pt x="4" y="137"/>
                    <a:pt x="6" y="114"/>
                    <a:pt x="7" y="92"/>
                  </a:cubicBezTo>
                  <a:cubicBezTo>
                    <a:pt x="9" y="69"/>
                    <a:pt x="10" y="48"/>
                    <a:pt x="10" y="29"/>
                  </a:cubicBezTo>
                  <a:cubicBezTo>
                    <a:pt x="13" y="29"/>
                    <a:pt x="18" y="28"/>
                    <a:pt x="25" y="26"/>
                  </a:cubicBezTo>
                  <a:cubicBezTo>
                    <a:pt x="32" y="25"/>
                    <a:pt x="38" y="24"/>
                    <a:pt x="42" y="24"/>
                  </a:cubicBezTo>
                  <a:cubicBezTo>
                    <a:pt x="45" y="24"/>
                    <a:pt x="49" y="24"/>
                    <a:pt x="52" y="25"/>
                  </a:cubicBezTo>
                  <a:cubicBezTo>
                    <a:pt x="55" y="26"/>
                    <a:pt x="65" y="27"/>
                    <a:pt x="80" y="28"/>
                  </a:cubicBezTo>
                  <a:cubicBezTo>
                    <a:pt x="95" y="29"/>
                    <a:pt x="106" y="33"/>
                    <a:pt x="111" y="38"/>
                  </a:cubicBezTo>
                  <a:cubicBezTo>
                    <a:pt x="108" y="44"/>
                    <a:pt x="106" y="51"/>
                    <a:pt x="106" y="57"/>
                  </a:cubicBezTo>
                  <a:cubicBezTo>
                    <a:pt x="106" y="63"/>
                    <a:pt x="109" y="74"/>
                    <a:pt x="114" y="91"/>
                  </a:cubicBezTo>
                  <a:cubicBezTo>
                    <a:pt x="117" y="100"/>
                    <a:pt x="118" y="107"/>
                    <a:pt x="118" y="112"/>
                  </a:cubicBezTo>
                  <a:cubicBezTo>
                    <a:pt x="122" y="127"/>
                    <a:pt x="124" y="139"/>
                    <a:pt x="126" y="146"/>
                  </a:cubicBezTo>
                  <a:cubicBezTo>
                    <a:pt x="129" y="160"/>
                    <a:pt x="134" y="170"/>
                    <a:pt x="140" y="179"/>
                  </a:cubicBezTo>
                  <a:cubicBezTo>
                    <a:pt x="143" y="165"/>
                    <a:pt x="147" y="145"/>
                    <a:pt x="151" y="120"/>
                  </a:cubicBezTo>
                  <a:cubicBezTo>
                    <a:pt x="156" y="85"/>
                    <a:pt x="160" y="65"/>
                    <a:pt x="160" y="60"/>
                  </a:cubicBezTo>
                  <a:cubicBezTo>
                    <a:pt x="164" y="37"/>
                    <a:pt x="168" y="17"/>
                    <a:pt x="172" y="0"/>
                  </a:cubicBezTo>
                  <a:cubicBezTo>
                    <a:pt x="184" y="0"/>
                    <a:pt x="194" y="3"/>
                    <a:pt x="201" y="9"/>
                  </a:cubicBezTo>
                  <a:cubicBezTo>
                    <a:pt x="197" y="31"/>
                    <a:pt x="193" y="56"/>
                    <a:pt x="188" y="85"/>
                  </a:cubicBezTo>
                  <a:cubicBezTo>
                    <a:pt x="184" y="108"/>
                    <a:pt x="181" y="132"/>
                    <a:pt x="178" y="156"/>
                  </a:cubicBezTo>
                  <a:cubicBezTo>
                    <a:pt x="175" y="180"/>
                    <a:pt x="172" y="207"/>
                    <a:pt x="168" y="237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14" name="Freeform 358"/>
          <p:cNvSpPr>
            <a:spLocks noEditPoints="1"/>
          </p:cNvSpPr>
          <p:nvPr/>
        </p:nvSpPr>
        <p:spPr bwMode="auto">
          <a:xfrm rot="19997453">
            <a:off x="2633765" y="3681781"/>
            <a:ext cx="675863" cy="657667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815" name="组 814"/>
          <p:cNvGrpSpPr/>
          <p:nvPr/>
        </p:nvGrpSpPr>
        <p:grpSpPr>
          <a:xfrm>
            <a:off x="9770117" y="3951352"/>
            <a:ext cx="722993" cy="690367"/>
            <a:chOff x="8848726" y="4949825"/>
            <a:chExt cx="879475" cy="839788"/>
          </a:xfrm>
          <a:solidFill>
            <a:schemeClr val="accent3"/>
          </a:solidFill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816" name="Freeform 360"/>
            <p:cNvSpPr/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7" name="Freeform 361"/>
            <p:cNvSpPr/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8" name="Freeform 362"/>
            <p:cNvSpPr/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9" name="Freeform 363"/>
            <p:cNvSpPr/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0" name="Freeform 364"/>
            <p:cNvSpPr/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22" name="Freeform 358"/>
          <p:cNvSpPr>
            <a:spLocks noEditPoints="1"/>
          </p:cNvSpPr>
          <p:nvPr/>
        </p:nvSpPr>
        <p:spPr bwMode="auto">
          <a:xfrm rot="19997453">
            <a:off x="2342807" y="3568640"/>
            <a:ext cx="343377" cy="334133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23" name="Freeform 358"/>
          <p:cNvSpPr>
            <a:spLocks noEditPoints="1"/>
          </p:cNvSpPr>
          <p:nvPr/>
        </p:nvSpPr>
        <p:spPr bwMode="auto">
          <a:xfrm rot="19997453">
            <a:off x="8264975" y="1346561"/>
            <a:ext cx="343377" cy="334133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824" name="组 823"/>
          <p:cNvGrpSpPr/>
          <p:nvPr/>
        </p:nvGrpSpPr>
        <p:grpSpPr>
          <a:xfrm rot="1274603">
            <a:off x="8187765" y="3613267"/>
            <a:ext cx="441099" cy="421194"/>
            <a:chOff x="8848726" y="4949825"/>
            <a:chExt cx="879475" cy="839788"/>
          </a:xfr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825" name="Freeform 360"/>
            <p:cNvSpPr/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6" name="Freeform 361"/>
            <p:cNvSpPr/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7" name="Freeform 362"/>
            <p:cNvSpPr/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8" name="Freeform 363"/>
            <p:cNvSpPr/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9" name="Freeform 364"/>
            <p:cNvSpPr/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30" name="Freeform 358"/>
          <p:cNvSpPr>
            <a:spLocks noEditPoints="1"/>
          </p:cNvSpPr>
          <p:nvPr/>
        </p:nvSpPr>
        <p:spPr bwMode="auto">
          <a:xfrm rot="19997453">
            <a:off x="7489560" y="2590873"/>
            <a:ext cx="343377" cy="334133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831" name="组 830"/>
          <p:cNvGrpSpPr/>
          <p:nvPr/>
        </p:nvGrpSpPr>
        <p:grpSpPr>
          <a:xfrm rot="19754982">
            <a:off x="5593663" y="3883260"/>
            <a:ext cx="441099" cy="421194"/>
            <a:chOff x="8848726" y="4949825"/>
            <a:chExt cx="879475" cy="839788"/>
          </a:xfrm>
          <a:solidFill>
            <a:schemeClr val="accent2"/>
          </a:solidFill>
        </p:grpSpPr>
        <p:sp>
          <p:nvSpPr>
            <p:cNvPr id="832" name="Freeform 360"/>
            <p:cNvSpPr/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3" name="Freeform 361"/>
            <p:cNvSpPr/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4" name="Freeform 362"/>
            <p:cNvSpPr/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5" name="Freeform 363"/>
            <p:cNvSpPr/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6" name="Freeform 364"/>
            <p:cNvSpPr/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37" name="Freeform 358"/>
          <p:cNvSpPr>
            <a:spLocks noEditPoints="1"/>
          </p:cNvSpPr>
          <p:nvPr/>
        </p:nvSpPr>
        <p:spPr bwMode="auto">
          <a:xfrm rot="19997453">
            <a:off x="6014598" y="3920006"/>
            <a:ext cx="343377" cy="334133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38" name="Freeform 358"/>
          <p:cNvSpPr>
            <a:spLocks noEditPoints="1"/>
          </p:cNvSpPr>
          <p:nvPr/>
        </p:nvSpPr>
        <p:spPr bwMode="auto">
          <a:xfrm rot="19997453">
            <a:off x="2643523" y="3042471"/>
            <a:ext cx="529103" cy="514859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839" name="组 838"/>
          <p:cNvGrpSpPr/>
          <p:nvPr/>
        </p:nvGrpSpPr>
        <p:grpSpPr>
          <a:xfrm rot="21122731">
            <a:off x="2137634" y="3910889"/>
            <a:ext cx="441099" cy="421194"/>
            <a:chOff x="8848726" y="4949825"/>
            <a:chExt cx="879475" cy="839788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840" name="Freeform 360"/>
            <p:cNvSpPr/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1" name="Freeform 361"/>
            <p:cNvSpPr/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2" name="Freeform 362"/>
            <p:cNvSpPr/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3" name="Freeform 363"/>
            <p:cNvSpPr/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4" name="Freeform 364"/>
            <p:cNvSpPr/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46" name="Freeform 360"/>
          <p:cNvSpPr/>
          <p:nvPr/>
        </p:nvSpPr>
        <p:spPr bwMode="auto">
          <a:xfrm rot="1468502">
            <a:off x="7355575" y="2972060"/>
            <a:ext cx="100420" cy="236074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48" name="Freeform 360"/>
          <p:cNvSpPr/>
          <p:nvPr/>
        </p:nvSpPr>
        <p:spPr bwMode="auto">
          <a:xfrm rot="8148367">
            <a:off x="5599307" y="5661793"/>
            <a:ext cx="210959" cy="495938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51" name="Freeform 360"/>
          <p:cNvSpPr/>
          <p:nvPr/>
        </p:nvSpPr>
        <p:spPr bwMode="auto">
          <a:xfrm rot="20337622">
            <a:off x="7782195" y="3297609"/>
            <a:ext cx="87925" cy="206701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52" name="Freeform 360"/>
          <p:cNvSpPr/>
          <p:nvPr/>
        </p:nvSpPr>
        <p:spPr bwMode="auto">
          <a:xfrm rot="5712631">
            <a:off x="8647975" y="4149811"/>
            <a:ext cx="161541" cy="379764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56" name="Freeform 360"/>
          <p:cNvSpPr/>
          <p:nvPr/>
        </p:nvSpPr>
        <p:spPr bwMode="auto">
          <a:xfrm rot="1713980">
            <a:off x="3549528" y="3784117"/>
            <a:ext cx="164346" cy="386358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57" name="Freeform 360"/>
          <p:cNvSpPr/>
          <p:nvPr/>
        </p:nvSpPr>
        <p:spPr bwMode="auto">
          <a:xfrm rot="19012026">
            <a:off x="7687867" y="3675749"/>
            <a:ext cx="90238" cy="212139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59" name="Freeform 360"/>
          <p:cNvSpPr/>
          <p:nvPr/>
        </p:nvSpPr>
        <p:spPr bwMode="auto">
          <a:xfrm rot="19725754">
            <a:off x="7235009" y="3328047"/>
            <a:ext cx="148186" cy="348365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60" name="Freeform 360"/>
          <p:cNvSpPr/>
          <p:nvPr/>
        </p:nvSpPr>
        <p:spPr bwMode="auto">
          <a:xfrm rot="20903776">
            <a:off x="5953109" y="3488129"/>
            <a:ext cx="87925" cy="206701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61" name="Freeform 360"/>
          <p:cNvSpPr/>
          <p:nvPr/>
        </p:nvSpPr>
        <p:spPr bwMode="auto">
          <a:xfrm rot="21216407">
            <a:off x="6842298" y="2019597"/>
            <a:ext cx="81434" cy="191442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62" name="Freeform 360"/>
          <p:cNvSpPr/>
          <p:nvPr/>
        </p:nvSpPr>
        <p:spPr bwMode="auto">
          <a:xfrm rot="19642021">
            <a:off x="8916723" y="3480403"/>
            <a:ext cx="237367" cy="558022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864" name="组 863"/>
          <p:cNvGrpSpPr/>
          <p:nvPr/>
        </p:nvGrpSpPr>
        <p:grpSpPr>
          <a:xfrm rot="21122731">
            <a:off x="9544447" y="2153775"/>
            <a:ext cx="441099" cy="421194"/>
            <a:chOff x="8848726" y="4949825"/>
            <a:chExt cx="879475" cy="839788"/>
          </a:xfrm>
          <a:solidFill>
            <a:schemeClr val="accent5"/>
          </a:solidFill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865" name="Freeform 360"/>
            <p:cNvSpPr/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6" name="Freeform 361"/>
            <p:cNvSpPr/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7" name="Freeform 362"/>
            <p:cNvSpPr/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8" name="Freeform 363"/>
            <p:cNvSpPr/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9" name="Freeform 364"/>
            <p:cNvSpPr/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01" name="Freeform 360"/>
          <p:cNvSpPr/>
          <p:nvPr/>
        </p:nvSpPr>
        <p:spPr bwMode="auto">
          <a:xfrm rot="1468502">
            <a:off x="8876244" y="3044848"/>
            <a:ext cx="100420" cy="236074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2" name="Freeform 360"/>
          <p:cNvSpPr/>
          <p:nvPr/>
        </p:nvSpPr>
        <p:spPr bwMode="auto">
          <a:xfrm rot="20337622">
            <a:off x="1367488" y="4495139"/>
            <a:ext cx="164346" cy="386356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4" name="Freeform 360"/>
          <p:cNvSpPr/>
          <p:nvPr/>
        </p:nvSpPr>
        <p:spPr bwMode="auto">
          <a:xfrm rot="2060216">
            <a:off x="5983663" y="5561738"/>
            <a:ext cx="145043" cy="340979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6" name="Freeform 360"/>
          <p:cNvSpPr/>
          <p:nvPr/>
        </p:nvSpPr>
        <p:spPr bwMode="auto">
          <a:xfrm rot="20903776">
            <a:off x="1199108" y="4778153"/>
            <a:ext cx="164612" cy="386982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8" name="Freeform 360"/>
          <p:cNvSpPr/>
          <p:nvPr/>
        </p:nvSpPr>
        <p:spPr bwMode="auto">
          <a:xfrm rot="17217756">
            <a:off x="3953191" y="4106456"/>
            <a:ext cx="164346" cy="386356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3" name="Freeform 360"/>
          <p:cNvSpPr/>
          <p:nvPr/>
        </p:nvSpPr>
        <p:spPr bwMode="auto">
          <a:xfrm rot="1468502">
            <a:off x="6973407" y="187480"/>
            <a:ext cx="94842" cy="222962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4" name="Freeform 360"/>
          <p:cNvSpPr/>
          <p:nvPr/>
        </p:nvSpPr>
        <p:spPr bwMode="auto">
          <a:xfrm rot="20337622">
            <a:off x="7431015" y="1322903"/>
            <a:ext cx="83042" cy="195223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5" name="Freeform 360"/>
          <p:cNvSpPr/>
          <p:nvPr/>
        </p:nvSpPr>
        <p:spPr bwMode="auto">
          <a:xfrm rot="2129879">
            <a:off x="7213956" y="3753749"/>
            <a:ext cx="97359" cy="228879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6" name="Freeform 360"/>
          <p:cNvSpPr/>
          <p:nvPr/>
        </p:nvSpPr>
        <p:spPr bwMode="auto">
          <a:xfrm rot="20962754">
            <a:off x="7110631" y="428994"/>
            <a:ext cx="89845" cy="211215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8" name="Freeform 360"/>
          <p:cNvSpPr/>
          <p:nvPr/>
        </p:nvSpPr>
        <p:spPr bwMode="auto">
          <a:xfrm rot="19725754">
            <a:off x="6498018" y="836260"/>
            <a:ext cx="139956" cy="329018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 8"/>
          <p:cNvGrpSpPr/>
          <p:nvPr/>
        </p:nvGrpSpPr>
        <p:grpSpPr>
          <a:xfrm rot="19536337">
            <a:off x="798943" y="763755"/>
            <a:ext cx="3115039" cy="2320033"/>
            <a:chOff x="3162513" y="1184973"/>
            <a:chExt cx="2430809" cy="1810429"/>
          </a:xfrm>
        </p:grpSpPr>
        <p:sp>
          <p:nvSpPr>
            <p:cNvPr id="177" name="Freeform 252"/>
            <p:cNvSpPr/>
            <p:nvPr/>
          </p:nvSpPr>
          <p:spPr bwMode="auto">
            <a:xfrm rot="20061788">
              <a:off x="3431689" y="1218621"/>
              <a:ext cx="1487788" cy="618684"/>
            </a:xfrm>
            <a:custGeom>
              <a:avLst/>
              <a:gdLst>
                <a:gd name="T0" fmla="*/ 11 w 374"/>
                <a:gd name="T1" fmla="*/ 155 h 155"/>
                <a:gd name="T2" fmla="*/ 11 w 374"/>
                <a:gd name="T3" fmla="*/ 155 h 155"/>
                <a:gd name="T4" fmla="*/ 109 w 374"/>
                <a:gd name="T5" fmla="*/ 155 h 155"/>
                <a:gd name="T6" fmla="*/ 138 w 374"/>
                <a:gd name="T7" fmla="*/ 130 h 155"/>
                <a:gd name="T8" fmla="*/ 136 w 374"/>
                <a:gd name="T9" fmla="*/ 115 h 155"/>
                <a:gd name="T10" fmla="*/ 148 w 374"/>
                <a:gd name="T11" fmla="*/ 110 h 155"/>
                <a:gd name="T12" fmla="*/ 148 w 374"/>
                <a:gd name="T13" fmla="*/ 95 h 155"/>
                <a:gd name="T14" fmla="*/ 166 w 374"/>
                <a:gd name="T15" fmla="*/ 99 h 155"/>
                <a:gd name="T16" fmla="*/ 162 w 374"/>
                <a:gd name="T17" fmla="*/ 103 h 155"/>
                <a:gd name="T18" fmla="*/ 158 w 374"/>
                <a:gd name="T19" fmla="*/ 96 h 155"/>
                <a:gd name="T20" fmla="*/ 154 w 374"/>
                <a:gd name="T21" fmla="*/ 98 h 155"/>
                <a:gd name="T22" fmla="*/ 155 w 374"/>
                <a:gd name="T23" fmla="*/ 107 h 155"/>
                <a:gd name="T24" fmla="*/ 172 w 374"/>
                <a:gd name="T25" fmla="*/ 96 h 155"/>
                <a:gd name="T26" fmla="*/ 174 w 374"/>
                <a:gd name="T27" fmla="*/ 77 h 155"/>
                <a:gd name="T28" fmla="*/ 187 w 374"/>
                <a:gd name="T29" fmla="*/ 82 h 155"/>
                <a:gd name="T30" fmla="*/ 199 w 374"/>
                <a:gd name="T31" fmla="*/ 77 h 155"/>
                <a:gd name="T32" fmla="*/ 202 w 374"/>
                <a:gd name="T33" fmla="*/ 96 h 155"/>
                <a:gd name="T34" fmla="*/ 218 w 374"/>
                <a:gd name="T35" fmla="*/ 107 h 155"/>
                <a:gd name="T36" fmla="*/ 219 w 374"/>
                <a:gd name="T37" fmla="*/ 98 h 155"/>
                <a:gd name="T38" fmla="*/ 215 w 374"/>
                <a:gd name="T39" fmla="*/ 96 h 155"/>
                <a:gd name="T40" fmla="*/ 211 w 374"/>
                <a:gd name="T41" fmla="*/ 103 h 155"/>
                <a:gd name="T42" fmla="*/ 207 w 374"/>
                <a:gd name="T43" fmla="*/ 99 h 155"/>
                <a:gd name="T44" fmla="*/ 225 w 374"/>
                <a:gd name="T45" fmla="*/ 95 h 155"/>
                <a:gd name="T46" fmla="*/ 226 w 374"/>
                <a:gd name="T47" fmla="*/ 110 h 155"/>
                <a:gd name="T48" fmla="*/ 237 w 374"/>
                <a:gd name="T49" fmla="*/ 115 h 155"/>
                <a:gd name="T50" fmla="*/ 235 w 374"/>
                <a:gd name="T51" fmla="*/ 130 h 155"/>
                <a:gd name="T52" fmla="*/ 264 w 374"/>
                <a:gd name="T53" fmla="*/ 155 h 155"/>
                <a:gd name="T54" fmla="*/ 363 w 374"/>
                <a:gd name="T55" fmla="*/ 155 h 155"/>
                <a:gd name="T56" fmla="*/ 363 w 374"/>
                <a:gd name="T57" fmla="*/ 155 h 155"/>
                <a:gd name="T58" fmla="*/ 374 w 374"/>
                <a:gd name="T59" fmla="*/ 155 h 155"/>
                <a:gd name="T60" fmla="*/ 356 w 374"/>
                <a:gd name="T61" fmla="*/ 146 h 155"/>
                <a:gd name="T62" fmla="*/ 298 w 374"/>
                <a:gd name="T63" fmla="*/ 67 h 155"/>
                <a:gd name="T64" fmla="*/ 225 w 374"/>
                <a:gd name="T65" fmla="*/ 0 h 155"/>
                <a:gd name="T66" fmla="*/ 148 w 374"/>
                <a:gd name="T67" fmla="*/ 0 h 155"/>
                <a:gd name="T68" fmla="*/ 75 w 374"/>
                <a:gd name="T69" fmla="*/ 67 h 155"/>
                <a:gd name="T70" fmla="*/ 17 w 374"/>
                <a:gd name="T71" fmla="*/ 146 h 155"/>
                <a:gd name="T72" fmla="*/ 0 w 374"/>
                <a:gd name="T73" fmla="*/ 155 h 155"/>
                <a:gd name="T74" fmla="*/ 11 w 374"/>
                <a:gd name="T75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4" h="155">
                  <a:moveTo>
                    <a:pt x="11" y="155"/>
                  </a:moveTo>
                  <a:cubicBezTo>
                    <a:pt x="11" y="155"/>
                    <a:pt x="11" y="155"/>
                    <a:pt x="11" y="155"/>
                  </a:cubicBezTo>
                  <a:cubicBezTo>
                    <a:pt x="109" y="155"/>
                    <a:pt x="109" y="155"/>
                    <a:pt x="109" y="155"/>
                  </a:cubicBezTo>
                  <a:cubicBezTo>
                    <a:pt x="113" y="150"/>
                    <a:pt x="122" y="138"/>
                    <a:pt x="138" y="130"/>
                  </a:cubicBezTo>
                  <a:cubicBezTo>
                    <a:pt x="137" y="128"/>
                    <a:pt x="133" y="122"/>
                    <a:pt x="136" y="115"/>
                  </a:cubicBezTo>
                  <a:cubicBezTo>
                    <a:pt x="140" y="109"/>
                    <a:pt x="148" y="110"/>
                    <a:pt x="148" y="110"/>
                  </a:cubicBezTo>
                  <a:cubicBezTo>
                    <a:pt x="148" y="110"/>
                    <a:pt x="143" y="101"/>
                    <a:pt x="148" y="95"/>
                  </a:cubicBezTo>
                  <a:cubicBezTo>
                    <a:pt x="155" y="87"/>
                    <a:pt x="167" y="91"/>
                    <a:pt x="166" y="99"/>
                  </a:cubicBezTo>
                  <a:cubicBezTo>
                    <a:pt x="166" y="99"/>
                    <a:pt x="166" y="102"/>
                    <a:pt x="162" y="103"/>
                  </a:cubicBezTo>
                  <a:cubicBezTo>
                    <a:pt x="159" y="104"/>
                    <a:pt x="154" y="99"/>
                    <a:pt x="158" y="96"/>
                  </a:cubicBezTo>
                  <a:cubicBezTo>
                    <a:pt x="158" y="96"/>
                    <a:pt x="156" y="96"/>
                    <a:pt x="154" y="98"/>
                  </a:cubicBezTo>
                  <a:cubicBezTo>
                    <a:pt x="153" y="100"/>
                    <a:pt x="152" y="104"/>
                    <a:pt x="155" y="107"/>
                  </a:cubicBezTo>
                  <a:cubicBezTo>
                    <a:pt x="162" y="112"/>
                    <a:pt x="175" y="107"/>
                    <a:pt x="172" y="96"/>
                  </a:cubicBezTo>
                  <a:cubicBezTo>
                    <a:pt x="169" y="87"/>
                    <a:pt x="168" y="80"/>
                    <a:pt x="174" y="77"/>
                  </a:cubicBezTo>
                  <a:cubicBezTo>
                    <a:pt x="180" y="74"/>
                    <a:pt x="184" y="78"/>
                    <a:pt x="187" y="82"/>
                  </a:cubicBezTo>
                  <a:cubicBezTo>
                    <a:pt x="189" y="78"/>
                    <a:pt x="194" y="74"/>
                    <a:pt x="199" y="77"/>
                  </a:cubicBezTo>
                  <a:cubicBezTo>
                    <a:pt x="205" y="80"/>
                    <a:pt x="205" y="87"/>
                    <a:pt x="202" y="96"/>
                  </a:cubicBezTo>
                  <a:cubicBezTo>
                    <a:pt x="198" y="107"/>
                    <a:pt x="211" y="112"/>
                    <a:pt x="218" y="107"/>
                  </a:cubicBezTo>
                  <a:cubicBezTo>
                    <a:pt x="222" y="104"/>
                    <a:pt x="221" y="100"/>
                    <a:pt x="219" y="98"/>
                  </a:cubicBezTo>
                  <a:cubicBezTo>
                    <a:pt x="218" y="96"/>
                    <a:pt x="215" y="96"/>
                    <a:pt x="215" y="96"/>
                  </a:cubicBezTo>
                  <a:cubicBezTo>
                    <a:pt x="219" y="99"/>
                    <a:pt x="215" y="104"/>
                    <a:pt x="211" y="103"/>
                  </a:cubicBezTo>
                  <a:cubicBezTo>
                    <a:pt x="207" y="102"/>
                    <a:pt x="207" y="99"/>
                    <a:pt x="207" y="99"/>
                  </a:cubicBezTo>
                  <a:cubicBezTo>
                    <a:pt x="207" y="91"/>
                    <a:pt x="218" y="87"/>
                    <a:pt x="225" y="95"/>
                  </a:cubicBezTo>
                  <a:cubicBezTo>
                    <a:pt x="230" y="101"/>
                    <a:pt x="226" y="110"/>
                    <a:pt x="226" y="110"/>
                  </a:cubicBezTo>
                  <a:cubicBezTo>
                    <a:pt x="226" y="110"/>
                    <a:pt x="234" y="109"/>
                    <a:pt x="237" y="115"/>
                  </a:cubicBezTo>
                  <a:cubicBezTo>
                    <a:pt x="240" y="122"/>
                    <a:pt x="237" y="128"/>
                    <a:pt x="235" y="130"/>
                  </a:cubicBezTo>
                  <a:cubicBezTo>
                    <a:pt x="251" y="138"/>
                    <a:pt x="260" y="150"/>
                    <a:pt x="264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5" y="155"/>
                    <a:pt x="369" y="155"/>
                    <a:pt x="374" y="155"/>
                  </a:cubicBezTo>
                  <a:cubicBezTo>
                    <a:pt x="368" y="153"/>
                    <a:pt x="362" y="150"/>
                    <a:pt x="356" y="146"/>
                  </a:cubicBezTo>
                  <a:cubicBezTo>
                    <a:pt x="330" y="128"/>
                    <a:pt x="318" y="121"/>
                    <a:pt x="298" y="67"/>
                  </a:cubicBezTo>
                  <a:cubicBezTo>
                    <a:pt x="284" y="30"/>
                    <a:pt x="255" y="9"/>
                    <a:pt x="225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18" y="9"/>
                    <a:pt x="89" y="30"/>
                    <a:pt x="75" y="67"/>
                  </a:cubicBezTo>
                  <a:cubicBezTo>
                    <a:pt x="56" y="121"/>
                    <a:pt x="44" y="128"/>
                    <a:pt x="17" y="146"/>
                  </a:cubicBezTo>
                  <a:cubicBezTo>
                    <a:pt x="12" y="150"/>
                    <a:pt x="6" y="153"/>
                    <a:pt x="0" y="155"/>
                  </a:cubicBezTo>
                  <a:cubicBezTo>
                    <a:pt x="4" y="155"/>
                    <a:pt x="8" y="155"/>
                    <a:pt x="11" y="155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253"/>
            <p:cNvSpPr/>
            <p:nvPr/>
          </p:nvSpPr>
          <p:spPr bwMode="auto">
            <a:xfrm rot="20061788">
              <a:off x="3162513" y="1484776"/>
              <a:ext cx="2194856" cy="449283"/>
            </a:xfrm>
            <a:custGeom>
              <a:avLst/>
              <a:gdLst>
                <a:gd name="T0" fmla="*/ 546 w 551"/>
                <a:gd name="T1" fmla="*/ 47 h 113"/>
                <a:gd name="T2" fmla="*/ 524 w 551"/>
                <a:gd name="T3" fmla="*/ 9 h 113"/>
                <a:gd name="T4" fmla="*/ 493 w 551"/>
                <a:gd name="T5" fmla="*/ 1 h 113"/>
                <a:gd name="T6" fmla="*/ 455 w 551"/>
                <a:gd name="T7" fmla="*/ 56 h 113"/>
                <a:gd name="T8" fmla="*/ 500 w 551"/>
                <a:gd name="T9" fmla="*/ 73 h 113"/>
                <a:gd name="T10" fmla="*/ 506 w 551"/>
                <a:gd name="T11" fmla="*/ 40 h 113"/>
                <a:gd name="T12" fmla="*/ 476 w 551"/>
                <a:gd name="T13" fmla="*/ 37 h 113"/>
                <a:gd name="T14" fmla="*/ 504 w 551"/>
                <a:gd name="T15" fmla="*/ 25 h 113"/>
                <a:gd name="T16" fmla="*/ 508 w 551"/>
                <a:gd name="T17" fmla="*/ 82 h 113"/>
                <a:gd name="T18" fmla="*/ 451 w 551"/>
                <a:gd name="T19" fmla="*/ 91 h 113"/>
                <a:gd name="T20" fmla="*/ 350 w 551"/>
                <a:gd name="T21" fmla="*/ 91 h 113"/>
                <a:gd name="T22" fmla="*/ 276 w 551"/>
                <a:gd name="T23" fmla="*/ 53 h 113"/>
                <a:gd name="T24" fmla="*/ 276 w 551"/>
                <a:gd name="T25" fmla="*/ 53 h 113"/>
                <a:gd name="T26" fmla="*/ 276 w 551"/>
                <a:gd name="T27" fmla="*/ 53 h 113"/>
                <a:gd name="T28" fmla="*/ 275 w 551"/>
                <a:gd name="T29" fmla="*/ 53 h 113"/>
                <a:gd name="T30" fmla="*/ 275 w 551"/>
                <a:gd name="T31" fmla="*/ 53 h 113"/>
                <a:gd name="T32" fmla="*/ 202 w 551"/>
                <a:gd name="T33" fmla="*/ 91 h 113"/>
                <a:gd name="T34" fmla="*/ 100 w 551"/>
                <a:gd name="T35" fmla="*/ 91 h 113"/>
                <a:gd name="T36" fmla="*/ 43 w 551"/>
                <a:gd name="T37" fmla="*/ 82 h 113"/>
                <a:gd name="T38" fmla="*/ 48 w 551"/>
                <a:gd name="T39" fmla="*/ 25 h 113"/>
                <a:gd name="T40" fmla="*/ 75 w 551"/>
                <a:gd name="T41" fmla="*/ 37 h 113"/>
                <a:gd name="T42" fmla="*/ 45 w 551"/>
                <a:gd name="T43" fmla="*/ 40 h 113"/>
                <a:gd name="T44" fmla="*/ 52 w 551"/>
                <a:gd name="T45" fmla="*/ 73 h 113"/>
                <a:gd name="T46" fmla="*/ 96 w 551"/>
                <a:gd name="T47" fmla="*/ 56 h 113"/>
                <a:gd name="T48" fmla="*/ 58 w 551"/>
                <a:gd name="T49" fmla="*/ 1 h 113"/>
                <a:gd name="T50" fmla="*/ 27 w 551"/>
                <a:gd name="T51" fmla="*/ 9 h 113"/>
                <a:gd name="T52" fmla="*/ 5 w 551"/>
                <a:gd name="T53" fmla="*/ 47 h 113"/>
                <a:gd name="T54" fmla="*/ 72 w 551"/>
                <a:gd name="T55" fmla="*/ 111 h 113"/>
                <a:gd name="T56" fmla="*/ 221 w 551"/>
                <a:gd name="T57" fmla="*/ 111 h 113"/>
                <a:gd name="T58" fmla="*/ 275 w 551"/>
                <a:gd name="T59" fmla="*/ 80 h 113"/>
                <a:gd name="T60" fmla="*/ 276 w 551"/>
                <a:gd name="T61" fmla="*/ 80 h 113"/>
                <a:gd name="T62" fmla="*/ 331 w 551"/>
                <a:gd name="T63" fmla="*/ 111 h 113"/>
                <a:gd name="T64" fmla="*/ 479 w 551"/>
                <a:gd name="T65" fmla="*/ 111 h 113"/>
                <a:gd name="T66" fmla="*/ 546 w 551"/>
                <a:gd name="T67" fmla="*/ 4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1" h="113">
                  <a:moveTo>
                    <a:pt x="546" y="47"/>
                  </a:moveTo>
                  <a:cubicBezTo>
                    <a:pt x="546" y="47"/>
                    <a:pt x="545" y="22"/>
                    <a:pt x="524" y="9"/>
                  </a:cubicBezTo>
                  <a:cubicBezTo>
                    <a:pt x="517" y="5"/>
                    <a:pt x="506" y="0"/>
                    <a:pt x="493" y="1"/>
                  </a:cubicBezTo>
                  <a:cubicBezTo>
                    <a:pt x="453" y="4"/>
                    <a:pt x="450" y="42"/>
                    <a:pt x="455" y="56"/>
                  </a:cubicBezTo>
                  <a:cubicBezTo>
                    <a:pt x="461" y="71"/>
                    <a:pt x="478" y="84"/>
                    <a:pt x="500" y="73"/>
                  </a:cubicBezTo>
                  <a:cubicBezTo>
                    <a:pt x="514" y="65"/>
                    <a:pt x="515" y="49"/>
                    <a:pt x="506" y="40"/>
                  </a:cubicBezTo>
                  <a:cubicBezTo>
                    <a:pt x="500" y="34"/>
                    <a:pt x="485" y="30"/>
                    <a:pt x="476" y="37"/>
                  </a:cubicBezTo>
                  <a:cubicBezTo>
                    <a:pt x="476" y="37"/>
                    <a:pt x="479" y="19"/>
                    <a:pt x="504" y="25"/>
                  </a:cubicBezTo>
                  <a:cubicBezTo>
                    <a:pt x="525" y="30"/>
                    <a:pt x="534" y="66"/>
                    <a:pt x="508" y="82"/>
                  </a:cubicBezTo>
                  <a:cubicBezTo>
                    <a:pt x="491" y="93"/>
                    <a:pt x="451" y="91"/>
                    <a:pt x="451" y="91"/>
                  </a:cubicBezTo>
                  <a:cubicBezTo>
                    <a:pt x="350" y="91"/>
                    <a:pt x="350" y="91"/>
                    <a:pt x="350" y="91"/>
                  </a:cubicBezTo>
                  <a:cubicBezTo>
                    <a:pt x="350" y="91"/>
                    <a:pt x="328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5" y="53"/>
                    <a:pt x="275" y="53"/>
                  </a:cubicBezTo>
                  <a:cubicBezTo>
                    <a:pt x="275" y="53"/>
                    <a:pt x="275" y="53"/>
                    <a:pt x="275" y="53"/>
                  </a:cubicBezTo>
                  <a:cubicBezTo>
                    <a:pt x="223" y="53"/>
                    <a:pt x="202" y="91"/>
                    <a:pt x="202" y="91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0" y="91"/>
                    <a:pt x="60" y="93"/>
                    <a:pt x="43" y="82"/>
                  </a:cubicBezTo>
                  <a:cubicBezTo>
                    <a:pt x="17" y="66"/>
                    <a:pt x="27" y="30"/>
                    <a:pt x="48" y="25"/>
                  </a:cubicBezTo>
                  <a:cubicBezTo>
                    <a:pt x="72" y="19"/>
                    <a:pt x="75" y="37"/>
                    <a:pt x="75" y="37"/>
                  </a:cubicBezTo>
                  <a:cubicBezTo>
                    <a:pt x="66" y="30"/>
                    <a:pt x="51" y="34"/>
                    <a:pt x="45" y="40"/>
                  </a:cubicBezTo>
                  <a:cubicBezTo>
                    <a:pt x="37" y="49"/>
                    <a:pt x="37" y="65"/>
                    <a:pt x="52" y="73"/>
                  </a:cubicBezTo>
                  <a:cubicBezTo>
                    <a:pt x="74" y="84"/>
                    <a:pt x="90" y="71"/>
                    <a:pt x="96" y="56"/>
                  </a:cubicBezTo>
                  <a:cubicBezTo>
                    <a:pt x="102" y="42"/>
                    <a:pt x="98" y="4"/>
                    <a:pt x="58" y="1"/>
                  </a:cubicBezTo>
                  <a:cubicBezTo>
                    <a:pt x="46" y="0"/>
                    <a:pt x="35" y="5"/>
                    <a:pt x="27" y="9"/>
                  </a:cubicBezTo>
                  <a:cubicBezTo>
                    <a:pt x="7" y="22"/>
                    <a:pt x="5" y="47"/>
                    <a:pt x="5" y="47"/>
                  </a:cubicBezTo>
                  <a:cubicBezTo>
                    <a:pt x="0" y="113"/>
                    <a:pt x="72" y="111"/>
                    <a:pt x="72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38" y="78"/>
                    <a:pt x="275" y="80"/>
                    <a:pt x="275" y="80"/>
                  </a:cubicBezTo>
                  <a:cubicBezTo>
                    <a:pt x="276" y="80"/>
                    <a:pt x="276" y="80"/>
                    <a:pt x="276" y="80"/>
                  </a:cubicBezTo>
                  <a:cubicBezTo>
                    <a:pt x="276" y="80"/>
                    <a:pt x="313" y="78"/>
                    <a:pt x="331" y="111"/>
                  </a:cubicBezTo>
                  <a:cubicBezTo>
                    <a:pt x="479" y="111"/>
                    <a:pt x="479" y="111"/>
                    <a:pt x="479" y="111"/>
                  </a:cubicBezTo>
                  <a:cubicBezTo>
                    <a:pt x="479" y="111"/>
                    <a:pt x="551" y="113"/>
                    <a:pt x="546" y="47"/>
                  </a:cubicBez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254"/>
            <p:cNvSpPr/>
            <p:nvPr/>
          </p:nvSpPr>
          <p:spPr bwMode="auto">
            <a:xfrm rot="20061788">
              <a:off x="3627253" y="1920472"/>
              <a:ext cx="1492699" cy="51558"/>
            </a:xfrm>
            <a:custGeom>
              <a:avLst/>
              <a:gdLst>
                <a:gd name="T0" fmla="*/ 0 w 608"/>
                <a:gd name="T1" fmla="*/ 21 h 21"/>
                <a:gd name="T2" fmla="*/ 13 w 608"/>
                <a:gd name="T3" fmla="*/ 21 h 21"/>
                <a:gd name="T4" fmla="*/ 595 w 608"/>
                <a:gd name="T5" fmla="*/ 21 h 21"/>
                <a:gd name="T6" fmla="*/ 608 w 608"/>
                <a:gd name="T7" fmla="*/ 21 h 21"/>
                <a:gd name="T8" fmla="*/ 608 w 608"/>
                <a:gd name="T9" fmla="*/ 0 h 21"/>
                <a:gd name="T10" fmla="*/ 0 w 608"/>
                <a:gd name="T11" fmla="*/ 0 h 21"/>
                <a:gd name="T12" fmla="*/ 0 w 608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8" h="21">
                  <a:moveTo>
                    <a:pt x="0" y="21"/>
                  </a:moveTo>
                  <a:lnTo>
                    <a:pt x="13" y="21"/>
                  </a:lnTo>
                  <a:lnTo>
                    <a:pt x="595" y="21"/>
                  </a:lnTo>
                  <a:lnTo>
                    <a:pt x="608" y="21"/>
                  </a:lnTo>
                  <a:lnTo>
                    <a:pt x="608" y="0"/>
                  </a:lnTo>
                  <a:lnTo>
                    <a:pt x="0" y="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255"/>
            <p:cNvSpPr/>
            <p:nvPr/>
          </p:nvSpPr>
          <p:spPr bwMode="auto">
            <a:xfrm rot="20061788">
              <a:off x="3709372" y="1983599"/>
              <a:ext cx="1394495" cy="51558"/>
            </a:xfrm>
            <a:custGeom>
              <a:avLst/>
              <a:gdLst>
                <a:gd name="T0" fmla="*/ 568 w 568"/>
                <a:gd name="T1" fmla="*/ 0 h 21"/>
                <a:gd name="T2" fmla="*/ 0 w 568"/>
                <a:gd name="T3" fmla="*/ 0 h 21"/>
                <a:gd name="T4" fmla="*/ 0 w 568"/>
                <a:gd name="T5" fmla="*/ 21 h 21"/>
                <a:gd name="T6" fmla="*/ 13 w 568"/>
                <a:gd name="T7" fmla="*/ 21 h 21"/>
                <a:gd name="T8" fmla="*/ 555 w 568"/>
                <a:gd name="T9" fmla="*/ 21 h 21"/>
                <a:gd name="T10" fmla="*/ 568 w 568"/>
                <a:gd name="T11" fmla="*/ 21 h 21"/>
                <a:gd name="T12" fmla="*/ 568 w 568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8" h="21">
                  <a:moveTo>
                    <a:pt x="568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55" y="21"/>
                  </a:lnTo>
                  <a:lnTo>
                    <a:pt x="568" y="21"/>
                  </a:lnTo>
                  <a:lnTo>
                    <a:pt x="568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Rectangle 258"/>
            <p:cNvSpPr>
              <a:spLocks noChangeArrowheads="1"/>
            </p:cNvSpPr>
            <p:nvPr/>
          </p:nvSpPr>
          <p:spPr bwMode="auto">
            <a:xfrm rot="20061788">
              <a:off x="3881408" y="1184973"/>
              <a:ext cx="282337" cy="54012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256"/>
            <p:cNvSpPr/>
            <p:nvPr/>
          </p:nvSpPr>
          <p:spPr bwMode="auto">
            <a:xfrm rot="20061788">
              <a:off x="4151079" y="2781669"/>
              <a:ext cx="1293837" cy="102332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256"/>
            <p:cNvSpPr/>
            <p:nvPr/>
          </p:nvSpPr>
          <p:spPr bwMode="auto">
            <a:xfrm rot="20061788">
              <a:off x="4101639" y="2896783"/>
              <a:ext cx="1491683" cy="98619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任意形状 160"/>
            <p:cNvSpPr/>
            <p:nvPr/>
          </p:nvSpPr>
          <p:spPr>
            <a:xfrm rot="20077221">
              <a:off x="4038729" y="2409868"/>
              <a:ext cx="1295502" cy="379678"/>
            </a:xfrm>
            <a:custGeom>
              <a:avLst/>
              <a:gdLst>
                <a:gd name="connsiteX0" fmla="*/ 1611826 w 1613917"/>
                <a:gd name="connsiteY0" fmla="*/ 0 h 472997"/>
                <a:gd name="connsiteX1" fmla="*/ 1613917 w 1613917"/>
                <a:gd name="connsiteY1" fmla="*/ 465761 h 472997"/>
                <a:gd name="connsiteX2" fmla="*/ 1574156 w 1613917"/>
                <a:gd name="connsiteY2" fmla="*/ 465939 h 472997"/>
                <a:gd name="connsiteX3" fmla="*/ 41851 w 1613917"/>
                <a:gd name="connsiteY3" fmla="*/ 472818 h 472997"/>
                <a:gd name="connsiteX4" fmla="*/ 2091 w 1613917"/>
                <a:gd name="connsiteY4" fmla="*/ 472997 h 472997"/>
                <a:gd name="connsiteX5" fmla="*/ 0 w 1613917"/>
                <a:gd name="connsiteY5" fmla="*/ 7236 h 472997"/>
                <a:gd name="connsiteX6" fmla="*/ 603015 w 1613917"/>
                <a:gd name="connsiteY6" fmla="*/ 4529 h 472997"/>
                <a:gd name="connsiteX7" fmla="*/ 603015 w 1613917"/>
                <a:gd name="connsiteY7" fmla="*/ 45511 h 472997"/>
                <a:gd name="connsiteX8" fmla="*/ 602955 w 1613917"/>
                <a:gd name="connsiteY8" fmla="*/ 45511 h 472997"/>
                <a:gd name="connsiteX9" fmla="*/ 602955 w 1613917"/>
                <a:gd name="connsiteY9" fmla="*/ 397022 h 472997"/>
                <a:gd name="connsiteX10" fmla="*/ 1001540 w 1613917"/>
                <a:gd name="connsiteY10" fmla="*/ 397022 h 472997"/>
                <a:gd name="connsiteX11" fmla="*/ 1001540 w 1613917"/>
                <a:gd name="connsiteY11" fmla="*/ 45511 h 472997"/>
                <a:gd name="connsiteX12" fmla="*/ 1001540 w 1613917"/>
                <a:gd name="connsiteY12" fmla="*/ 2740 h 472997"/>
                <a:gd name="connsiteX13" fmla="*/ 1611826 w 1613917"/>
                <a:gd name="connsiteY13" fmla="*/ 0 h 472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13917" h="472997">
                  <a:moveTo>
                    <a:pt x="1611826" y="0"/>
                  </a:moveTo>
                  <a:lnTo>
                    <a:pt x="1613917" y="465761"/>
                  </a:lnTo>
                  <a:lnTo>
                    <a:pt x="1574156" y="465939"/>
                  </a:lnTo>
                  <a:lnTo>
                    <a:pt x="41851" y="472818"/>
                  </a:lnTo>
                  <a:lnTo>
                    <a:pt x="2091" y="472997"/>
                  </a:lnTo>
                  <a:lnTo>
                    <a:pt x="0" y="7236"/>
                  </a:lnTo>
                  <a:lnTo>
                    <a:pt x="603015" y="4529"/>
                  </a:lnTo>
                  <a:lnTo>
                    <a:pt x="603015" y="45511"/>
                  </a:lnTo>
                  <a:lnTo>
                    <a:pt x="602955" y="45511"/>
                  </a:lnTo>
                  <a:lnTo>
                    <a:pt x="602955" y="397022"/>
                  </a:lnTo>
                  <a:lnTo>
                    <a:pt x="1001540" y="397022"/>
                  </a:lnTo>
                  <a:lnTo>
                    <a:pt x="1001540" y="45511"/>
                  </a:lnTo>
                  <a:lnTo>
                    <a:pt x="1001540" y="2740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9" name="任意形状 158"/>
            <p:cNvSpPr/>
            <p:nvPr/>
          </p:nvSpPr>
          <p:spPr>
            <a:xfrm rot="20077221">
              <a:off x="3862900" y="2030949"/>
              <a:ext cx="1295577" cy="396235"/>
            </a:xfrm>
            <a:custGeom>
              <a:avLst/>
              <a:gdLst>
                <a:gd name="connsiteX0" fmla="*/ 1611826 w 1614010"/>
                <a:gd name="connsiteY0" fmla="*/ 0 h 493623"/>
                <a:gd name="connsiteX1" fmla="*/ 1614010 w 1614010"/>
                <a:gd name="connsiteY1" fmla="*/ 486387 h 493623"/>
                <a:gd name="connsiteX2" fmla="*/ 1574250 w 1614010"/>
                <a:gd name="connsiteY2" fmla="*/ 486565 h 493623"/>
                <a:gd name="connsiteX3" fmla="*/ 1001541 w 1614010"/>
                <a:gd name="connsiteY3" fmla="*/ 489136 h 493623"/>
                <a:gd name="connsiteX4" fmla="*/ 1001541 w 1614010"/>
                <a:gd name="connsiteY4" fmla="*/ 464385 h 493623"/>
                <a:gd name="connsiteX5" fmla="*/ 802278 w 1614010"/>
                <a:gd name="connsiteY5" fmla="*/ 265122 h 493623"/>
                <a:gd name="connsiteX6" fmla="*/ 603016 w 1614010"/>
                <a:gd name="connsiteY6" fmla="*/ 464385 h 493623"/>
                <a:gd name="connsiteX7" fmla="*/ 603016 w 1614010"/>
                <a:gd name="connsiteY7" fmla="*/ 490925 h 493623"/>
                <a:gd name="connsiteX8" fmla="*/ 41944 w 1614010"/>
                <a:gd name="connsiteY8" fmla="*/ 493444 h 493623"/>
                <a:gd name="connsiteX9" fmla="*/ 2184 w 1614010"/>
                <a:gd name="connsiteY9" fmla="*/ 493623 h 493623"/>
                <a:gd name="connsiteX10" fmla="*/ 0 w 1614010"/>
                <a:gd name="connsiteY10" fmla="*/ 7236 h 493623"/>
                <a:gd name="connsiteX11" fmla="*/ 1611826 w 1614010"/>
                <a:gd name="connsiteY11" fmla="*/ 0 h 49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4010" h="493623">
                  <a:moveTo>
                    <a:pt x="1611826" y="0"/>
                  </a:moveTo>
                  <a:lnTo>
                    <a:pt x="1614010" y="486387"/>
                  </a:lnTo>
                  <a:lnTo>
                    <a:pt x="1574250" y="486565"/>
                  </a:lnTo>
                  <a:lnTo>
                    <a:pt x="1001541" y="489136"/>
                  </a:lnTo>
                  <a:lnTo>
                    <a:pt x="1001541" y="464385"/>
                  </a:lnTo>
                  <a:cubicBezTo>
                    <a:pt x="1001541" y="354335"/>
                    <a:pt x="912328" y="265122"/>
                    <a:pt x="802278" y="265122"/>
                  </a:cubicBezTo>
                  <a:cubicBezTo>
                    <a:pt x="692228" y="265122"/>
                    <a:pt x="603016" y="354335"/>
                    <a:pt x="603016" y="464385"/>
                  </a:cubicBezTo>
                  <a:lnTo>
                    <a:pt x="603016" y="490925"/>
                  </a:lnTo>
                  <a:lnTo>
                    <a:pt x="41944" y="493444"/>
                  </a:lnTo>
                  <a:lnTo>
                    <a:pt x="2184" y="493623"/>
                  </a:lnTo>
                  <a:lnTo>
                    <a:pt x="0" y="7236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845" name="Freeform 349"/>
          <p:cNvSpPr>
            <a:spLocks noEditPoints="1"/>
          </p:cNvSpPr>
          <p:nvPr/>
        </p:nvSpPr>
        <p:spPr bwMode="auto">
          <a:xfrm rot="18809949" flipH="1">
            <a:off x="536837" y="2840711"/>
            <a:ext cx="1850647" cy="1708289"/>
          </a:xfrm>
          <a:custGeom>
            <a:avLst/>
            <a:gdLst>
              <a:gd name="T0" fmla="*/ 187 w 529"/>
              <a:gd name="T1" fmla="*/ 241 h 487"/>
              <a:gd name="T2" fmla="*/ 242 w 529"/>
              <a:gd name="T3" fmla="*/ 223 h 487"/>
              <a:gd name="T4" fmla="*/ 175 w 529"/>
              <a:gd name="T5" fmla="*/ 211 h 487"/>
              <a:gd name="T6" fmla="*/ 189 w 529"/>
              <a:gd name="T7" fmla="*/ 161 h 487"/>
              <a:gd name="T8" fmla="*/ 154 w 529"/>
              <a:gd name="T9" fmla="*/ 166 h 487"/>
              <a:gd name="T10" fmla="*/ 124 w 529"/>
              <a:gd name="T11" fmla="*/ 143 h 487"/>
              <a:gd name="T12" fmla="*/ 124 w 529"/>
              <a:gd name="T13" fmla="*/ 143 h 487"/>
              <a:gd name="T14" fmla="*/ 93 w 529"/>
              <a:gd name="T15" fmla="*/ 166 h 487"/>
              <a:gd name="T16" fmla="*/ 38 w 529"/>
              <a:gd name="T17" fmla="*/ 193 h 487"/>
              <a:gd name="T18" fmla="*/ 7 w 529"/>
              <a:gd name="T19" fmla="*/ 234 h 487"/>
              <a:gd name="T20" fmla="*/ 124 w 529"/>
              <a:gd name="T21" fmla="*/ 212 h 487"/>
              <a:gd name="T22" fmla="*/ 271 w 529"/>
              <a:gd name="T23" fmla="*/ 68 h 487"/>
              <a:gd name="T24" fmla="*/ 330 w 529"/>
              <a:gd name="T25" fmla="*/ 73 h 487"/>
              <a:gd name="T26" fmla="*/ 383 w 529"/>
              <a:gd name="T27" fmla="*/ 59 h 487"/>
              <a:gd name="T28" fmla="*/ 355 w 529"/>
              <a:gd name="T29" fmla="*/ 48 h 487"/>
              <a:gd name="T30" fmla="*/ 301 w 529"/>
              <a:gd name="T31" fmla="*/ 22 h 487"/>
              <a:gd name="T32" fmla="*/ 271 w 529"/>
              <a:gd name="T33" fmla="*/ 0 h 487"/>
              <a:gd name="T34" fmla="*/ 271 w 529"/>
              <a:gd name="T35" fmla="*/ 0 h 487"/>
              <a:gd name="T36" fmla="*/ 240 w 529"/>
              <a:gd name="T37" fmla="*/ 23 h 487"/>
              <a:gd name="T38" fmla="*/ 185 w 529"/>
              <a:gd name="T39" fmla="*/ 49 h 487"/>
              <a:gd name="T40" fmla="*/ 154 w 529"/>
              <a:gd name="T41" fmla="*/ 91 h 487"/>
              <a:gd name="T42" fmla="*/ 266 w 529"/>
              <a:gd name="T43" fmla="*/ 79 h 487"/>
              <a:gd name="T44" fmla="*/ 300 w 529"/>
              <a:gd name="T45" fmla="*/ 105 h 487"/>
              <a:gd name="T46" fmla="*/ 302 w 529"/>
              <a:gd name="T47" fmla="*/ 105 h 487"/>
              <a:gd name="T48" fmla="*/ 305 w 529"/>
              <a:gd name="T49" fmla="*/ 89 h 487"/>
              <a:gd name="T50" fmla="*/ 266 w 529"/>
              <a:gd name="T51" fmla="*/ 79 h 487"/>
              <a:gd name="T52" fmla="*/ 194 w 529"/>
              <a:gd name="T53" fmla="*/ 286 h 487"/>
              <a:gd name="T54" fmla="*/ 124 w 529"/>
              <a:gd name="T55" fmla="*/ 222 h 487"/>
              <a:gd name="T56" fmla="*/ 165 w 529"/>
              <a:gd name="T57" fmla="*/ 297 h 487"/>
              <a:gd name="T58" fmla="*/ 74 w 529"/>
              <a:gd name="T59" fmla="*/ 487 h 487"/>
              <a:gd name="T60" fmla="*/ 316 w 529"/>
              <a:gd name="T61" fmla="*/ 197 h 487"/>
              <a:gd name="T62" fmla="*/ 280 w 529"/>
              <a:gd name="T63" fmla="*/ 198 h 487"/>
              <a:gd name="T64" fmla="*/ 490 w 529"/>
              <a:gd name="T65" fmla="*/ 112 h 487"/>
              <a:gd name="T66" fmla="*/ 436 w 529"/>
              <a:gd name="T67" fmla="*/ 86 h 487"/>
              <a:gd name="T68" fmla="*/ 406 w 529"/>
              <a:gd name="T69" fmla="*/ 64 h 487"/>
              <a:gd name="T70" fmla="*/ 406 w 529"/>
              <a:gd name="T71" fmla="*/ 64 h 487"/>
              <a:gd name="T72" fmla="*/ 375 w 529"/>
              <a:gd name="T73" fmla="*/ 87 h 487"/>
              <a:gd name="T74" fmla="*/ 320 w 529"/>
              <a:gd name="T75" fmla="*/ 110 h 487"/>
              <a:gd name="T76" fmla="*/ 376 w 529"/>
              <a:gd name="T77" fmla="*/ 126 h 487"/>
              <a:gd name="T78" fmla="*/ 406 w 529"/>
              <a:gd name="T79" fmla="*/ 132 h 487"/>
              <a:gd name="T80" fmla="*/ 521 w 529"/>
              <a:gd name="T81" fmla="*/ 155 h 487"/>
              <a:gd name="T82" fmla="*/ 406 w 529"/>
              <a:gd name="T83" fmla="*/ 169 h 487"/>
              <a:gd name="T84" fmla="*/ 370 w 529"/>
              <a:gd name="T85" fmla="*/ 135 h 487"/>
              <a:gd name="T86" fmla="*/ 301 w 529"/>
              <a:gd name="T87" fmla="*/ 116 h 487"/>
              <a:gd name="T88" fmla="*/ 301 w 529"/>
              <a:gd name="T89" fmla="*/ 116 h 487"/>
              <a:gd name="T90" fmla="*/ 300 w 529"/>
              <a:gd name="T91" fmla="*/ 116 h 487"/>
              <a:gd name="T92" fmla="*/ 230 w 529"/>
              <a:gd name="T93" fmla="*/ 134 h 487"/>
              <a:gd name="T94" fmla="*/ 194 w 529"/>
              <a:gd name="T95" fmla="*/ 169 h 487"/>
              <a:gd name="T96" fmla="*/ 238 w 529"/>
              <a:gd name="T97" fmla="*/ 213 h 487"/>
              <a:gd name="T98" fmla="*/ 363 w 529"/>
              <a:gd name="T99" fmla="*/ 213 h 487"/>
              <a:gd name="T100" fmla="*/ 406 w 529"/>
              <a:gd name="T101" fmla="*/ 169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29" h="487">
                <a:moveTo>
                  <a:pt x="124" y="212"/>
                </a:moveTo>
                <a:cubicBezTo>
                  <a:pt x="147" y="212"/>
                  <a:pt x="167" y="225"/>
                  <a:pt x="187" y="241"/>
                </a:cubicBezTo>
                <a:cubicBezTo>
                  <a:pt x="203" y="254"/>
                  <a:pt x="230" y="253"/>
                  <a:pt x="239" y="235"/>
                </a:cubicBezTo>
                <a:cubicBezTo>
                  <a:pt x="241" y="231"/>
                  <a:pt x="242" y="227"/>
                  <a:pt x="242" y="223"/>
                </a:cubicBezTo>
                <a:cubicBezTo>
                  <a:pt x="231" y="231"/>
                  <a:pt x="215" y="235"/>
                  <a:pt x="202" y="232"/>
                </a:cubicBezTo>
                <a:cubicBezTo>
                  <a:pt x="190" y="229"/>
                  <a:pt x="180" y="222"/>
                  <a:pt x="175" y="211"/>
                </a:cubicBezTo>
                <a:cubicBezTo>
                  <a:pt x="172" y="206"/>
                  <a:pt x="171" y="201"/>
                  <a:pt x="171" y="195"/>
                </a:cubicBezTo>
                <a:cubicBezTo>
                  <a:pt x="171" y="181"/>
                  <a:pt x="178" y="167"/>
                  <a:pt x="189" y="161"/>
                </a:cubicBezTo>
                <a:cubicBezTo>
                  <a:pt x="189" y="160"/>
                  <a:pt x="189" y="160"/>
                  <a:pt x="190" y="160"/>
                </a:cubicBezTo>
                <a:cubicBezTo>
                  <a:pt x="170" y="150"/>
                  <a:pt x="154" y="166"/>
                  <a:pt x="154" y="166"/>
                </a:cubicBezTo>
                <a:cubicBezTo>
                  <a:pt x="154" y="166"/>
                  <a:pt x="148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97" y="143"/>
                  <a:pt x="93" y="166"/>
                  <a:pt x="93" y="166"/>
                </a:cubicBezTo>
                <a:cubicBezTo>
                  <a:pt x="93" y="166"/>
                  <a:pt x="75" y="149"/>
                  <a:pt x="53" y="162"/>
                </a:cubicBezTo>
                <a:cubicBezTo>
                  <a:pt x="34" y="173"/>
                  <a:pt x="38" y="193"/>
                  <a:pt x="38" y="193"/>
                </a:cubicBezTo>
                <a:cubicBezTo>
                  <a:pt x="38" y="193"/>
                  <a:pt x="25" y="193"/>
                  <a:pt x="18" y="197"/>
                </a:cubicBezTo>
                <a:cubicBezTo>
                  <a:pt x="8" y="203"/>
                  <a:pt x="0" y="221"/>
                  <a:pt x="7" y="234"/>
                </a:cubicBezTo>
                <a:cubicBezTo>
                  <a:pt x="18" y="255"/>
                  <a:pt x="45" y="254"/>
                  <a:pt x="61" y="241"/>
                </a:cubicBezTo>
                <a:cubicBezTo>
                  <a:pt x="81" y="225"/>
                  <a:pt x="99" y="212"/>
                  <a:pt x="124" y="212"/>
                </a:cubicBezTo>
                <a:moveTo>
                  <a:pt x="209" y="97"/>
                </a:moveTo>
                <a:cubicBezTo>
                  <a:pt x="228" y="81"/>
                  <a:pt x="246" y="68"/>
                  <a:pt x="271" y="68"/>
                </a:cubicBezTo>
                <a:cubicBezTo>
                  <a:pt x="287" y="68"/>
                  <a:pt x="303" y="75"/>
                  <a:pt x="317" y="85"/>
                </a:cubicBezTo>
                <a:cubicBezTo>
                  <a:pt x="320" y="81"/>
                  <a:pt x="324" y="77"/>
                  <a:pt x="330" y="73"/>
                </a:cubicBezTo>
                <a:cubicBezTo>
                  <a:pt x="345" y="64"/>
                  <a:pt x="360" y="67"/>
                  <a:pt x="370" y="72"/>
                </a:cubicBezTo>
                <a:cubicBezTo>
                  <a:pt x="373" y="67"/>
                  <a:pt x="377" y="63"/>
                  <a:pt x="383" y="59"/>
                </a:cubicBezTo>
                <a:cubicBezTo>
                  <a:pt x="381" y="57"/>
                  <a:pt x="379" y="55"/>
                  <a:pt x="377" y="53"/>
                </a:cubicBezTo>
                <a:cubicBezTo>
                  <a:pt x="370" y="49"/>
                  <a:pt x="355" y="48"/>
                  <a:pt x="355" y="48"/>
                </a:cubicBezTo>
                <a:cubicBezTo>
                  <a:pt x="355" y="48"/>
                  <a:pt x="360" y="31"/>
                  <a:pt x="341" y="19"/>
                </a:cubicBezTo>
                <a:cubicBezTo>
                  <a:pt x="319" y="5"/>
                  <a:pt x="301" y="22"/>
                  <a:pt x="301" y="22"/>
                </a:cubicBezTo>
                <a:cubicBezTo>
                  <a:pt x="301" y="22"/>
                  <a:pt x="295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44" y="0"/>
                  <a:pt x="240" y="23"/>
                  <a:pt x="240" y="23"/>
                </a:cubicBezTo>
                <a:cubicBezTo>
                  <a:pt x="240" y="23"/>
                  <a:pt x="222" y="5"/>
                  <a:pt x="201" y="18"/>
                </a:cubicBezTo>
                <a:cubicBezTo>
                  <a:pt x="181" y="30"/>
                  <a:pt x="185" y="49"/>
                  <a:pt x="185" y="49"/>
                </a:cubicBezTo>
                <a:cubicBezTo>
                  <a:pt x="185" y="49"/>
                  <a:pt x="172" y="49"/>
                  <a:pt x="165" y="53"/>
                </a:cubicBezTo>
                <a:cubicBezTo>
                  <a:pt x="155" y="60"/>
                  <a:pt x="147" y="77"/>
                  <a:pt x="154" y="91"/>
                </a:cubicBezTo>
                <a:cubicBezTo>
                  <a:pt x="166" y="111"/>
                  <a:pt x="192" y="110"/>
                  <a:pt x="209" y="97"/>
                </a:cubicBezTo>
                <a:moveTo>
                  <a:pt x="266" y="79"/>
                </a:moveTo>
                <a:cubicBezTo>
                  <a:pt x="269" y="87"/>
                  <a:pt x="272" y="99"/>
                  <a:pt x="275" y="113"/>
                </a:cubicBezTo>
                <a:cubicBezTo>
                  <a:pt x="281" y="108"/>
                  <a:pt x="290" y="105"/>
                  <a:pt x="300" y="105"/>
                </a:cubicBezTo>
                <a:cubicBezTo>
                  <a:pt x="300" y="105"/>
                  <a:pt x="301" y="105"/>
                  <a:pt x="301" y="105"/>
                </a:cubicBezTo>
                <a:cubicBezTo>
                  <a:pt x="301" y="105"/>
                  <a:pt x="302" y="105"/>
                  <a:pt x="302" y="105"/>
                </a:cubicBezTo>
                <a:cubicBezTo>
                  <a:pt x="304" y="105"/>
                  <a:pt x="306" y="104"/>
                  <a:pt x="309" y="104"/>
                </a:cubicBezTo>
                <a:cubicBezTo>
                  <a:pt x="307" y="99"/>
                  <a:pt x="306" y="94"/>
                  <a:pt x="305" y="89"/>
                </a:cubicBezTo>
                <a:cubicBezTo>
                  <a:pt x="294" y="83"/>
                  <a:pt x="283" y="79"/>
                  <a:pt x="271" y="79"/>
                </a:cubicBezTo>
                <a:cubicBezTo>
                  <a:pt x="269" y="79"/>
                  <a:pt x="268" y="79"/>
                  <a:pt x="266" y="79"/>
                </a:cubicBezTo>
                <a:moveTo>
                  <a:pt x="280" y="198"/>
                </a:moveTo>
                <a:cubicBezTo>
                  <a:pt x="271" y="225"/>
                  <a:pt x="248" y="261"/>
                  <a:pt x="194" y="286"/>
                </a:cubicBezTo>
                <a:cubicBezTo>
                  <a:pt x="182" y="280"/>
                  <a:pt x="147" y="262"/>
                  <a:pt x="134" y="223"/>
                </a:cubicBezTo>
                <a:cubicBezTo>
                  <a:pt x="131" y="223"/>
                  <a:pt x="127" y="222"/>
                  <a:pt x="124" y="222"/>
                </a:cubicBezTo>
                <a:cubicBezTo>
                  <a:pt x="119" y="222"/>
                  <a:pt x="114" y="223"/>
                  <a:pt x="109" y="224"/>
                </a:cubicBezTo>
                <a:cubicBezTo>
                  <a:pt x="119" y="261"/>
                  <a:pt x="145" y="284"/>
                  <a:pt x="165" y="297"/>
                </a:cubicBezTo>
                <a:cubicBezTo>
                  <a:pt x="85" y="324"/>
                  <a:pt x="39" y="393"/>
                  <a:pt x="39" y="487"/>
                </a:cubicBezTo>
                <a:cubicBezTo>
                  <a:pt x="74" y="487"/>
                  <a:pt x="74" y="487"/>
                  <a:pt x="74" y="487"/>
                </a:cubicBezTo>
                <a:cubicBezTo>
                  <a:pt x="74" y="379"/>
                  <a:pt x="139" y="342"/>
                  <a:pt x="178" y="329"/>
                </a:cubicBezTo>
                <a:cubicBezTo>
                  <a:pt x="263" y="301"/>
                  <a:pt x="307" y="246"/>
                  <a:pt x="316" y="197"/>
                </a:cubicBezTo>
                <a:cubicBezTo>
                  <a:pt x="311" y="195"/>
                  <a:pt x="306" y="194"/>
                  <a:pt x="301" y="194"/>
                </a:cubicBezTo>
                <a:cubicBezTo>
                  <a:pt x="293" y="194"/>
                  <a:pt x="286" y="196"/>
                  <a:pt x="280" y="198"/>
                </a:cubicBezTo>
                <a:moveTo>
                  <a:pt x="512" y="117"/>
                </a:moveTo>
                <a:cubicBezTo>
                  <a:pt x="505" y="113"/>
                  <a:pt x="490" y="112"/>
                  <a:pt x="490" y="112"/>
                </a:cubicBezTo>
                <a:cubicBezTo>
                  <a:pt x="490" y="112"/>
                  <a:pt x="495" y="95"/>
                  <a:pt x="476" y="83"/>
                </a:cubicBezTo>
                <a:cubicBezTo>
                  <a:pt x="454" y="69"/>
                  <a:pt x="436" y="86"/>
                  <a:pt x="436" y="86"/>
                </a:cubicBezTo>
                <a:cubicBezTo>
                  <a:pt x="436" y="86"/>
                  <a:pt x="430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379" y="64"/>
                  <a:pt x="375" y="87"/>
                  <a:pt x="375" y="87"/>
                </a:cubicBezTo>
                <a:cubicBezTo>
                  <a:pt x="375" y="87"/>
                  <a:pt x="357" y="69"/>
                  <a:pt x="336" y="82"/>
                </a:cubicBezTo>
                <a:cubicBezTo>
                  <a:pt x="321" y="91"/>
                  <a:pt x="320" y="104"/>
                  <a:pt x="320" y="110"/>
                </a:cubicBezTo>
                <a:cubicBezTo>
                  <a:pt x="326" y="113"/>
                  <a:pt x="331" y="118"/>
                  <a:pt x="335" y="123"/>
                </a:cubicBezTo>
                <a:cubicBezTo>
                  <a:pt x="345" y="118"/>
                  <a:pt x="360" y="116"/>
                  <a:pt x="376" y="126"/>
                </a:cubicBezTo>
                <a:cubicBezTo>
                  <a:pt x="380" y="129"/>
                  <a:pt x="384" y="132"/>
                  <a:pt x="387" y="135"/>
                </a:cubicBezTo>
                <a:cubicBezTo>
                  <a:pt x="393" y="133"/>
                  <a:pt x="399" y="132"/>
                  <a:pt x="406" y="132"/>
                </a:cubicBezTo>
                <a:cubicBezTo>
                  <a:pt x="429" y="132"/>
                  <a:pt x="449" y="145"/>
                  <a:pt x="469" y="161"/>
                </a:cubicBezTo>
                <a:cubicBezTo>
                  <a:pt x="485" y="174"/>
                  <a:pt x="512" y="174"/>
                  <a:pt x="521" y="155"/>
                </a:cubicBezTo>
                <a:cubicBezTo>
                  <a:pt x="529" y="142"/>
                  <a:pt x="522" y="124"/>
                  <a:pt x="512" y="117"/>
                </a:cubicBezTo>
                <a:moveTo>
                  <a:pt x="406" y="169"/>
                </a:moveTo>
                <a:cubicBezTo>
                  <a:pt x="399" y="165"/>
                  <a:pt x="385" y="164"/>
                  <a:pt x="385" y="164"/>
                </a:cubicBezTo>
                <a:cubicBezTo>
                  <a:pt x="385" y="164"/>
                  <a:pt x="389" y="147"/>
                  <a:pt x="370" y="135"/>
                </a:cubicBezTo>
                <a:cubicBezTo>
                  <a:pt x="348" y="121"/>
                  <a:pt x="331" y="138"/>
                  <a:pt x="331" y="138"/>
                </a:cubicBezTo>
                <a:cubicBezTo>
                  <a:pt x="331" y="138"/>
                  <a:pt x="325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0" y="116"/>
                  <a:pt x="300" y="116"/>
                </a:cubicBezTo>
                <a:cubicBezTo>
                  <a:pt x="300" y="116"/>
                  <a:pt x="300" y="116"/>
                  <a:pt x="300" y="116"/>
                </a:cubicBezTo>
                <a:cubicBezTo>
                  <a:pt x="274" y="116"/>
                  <a:pt x="269" y="139"/>
                  <a:pt x="269" y="139"/>
                </a:cubicBezTo>
                <a:cubicBezTo>
                  <a:pt x="269" y="139"/>
                  <a:pt x="251" y="121"/>
                  <a:pt x="230" y="134"/>
                </a:cubicBezTo>
                <a:cubicBezTo>
                  <a:pt x="210" y="146"/>
                  <a:pt x="215" y="165"/>
                  <a:pt x="215" y="165"/>
                </a:cubicBezTo>
                <a:cubicBezTo>
                  <a:pt x="215" y="165"/>
                  <a:pt x="201" y="165"/>
                  <a:pt x="194" y="169"/>
                </a:cubicBezTo>
                <a:cubicBezTo>
                  <a:pt x="184" y="176"/>
                  <a:pt x="176" y="193"/>
                  <a:pt x="184" y="206"/>
                </a:cubicBezTo>
                <a:cubicBezTo>
                  <a:pt x="195" y="227"/>
                  <a:pt x="222" y="226"/>
                  <a:pt x="238" y="213"/>
                </a:cubicBezTo>
                <a:cubicBezTo>
                  <a:pt x="258" y="197"/>
                  <a:pt x="275" y="184"/>
                  <a:pt x="301" y="184"/>
                </a:cubicBezTo>
                <a:cubicBezTo>
                  <a:pt x="323" y="184"/>
                  <a:pt x="344" y="197"/>
                  <a:pt x="363" y="213"/>
                </a:cubicBezTo>
                <a:cubicBezTo>
                  <a:pt x="380" y="226"/>
                  <a:pt x="406" y="226"/>
                  <a:pt x="416" y="207"/>
                </a:cubicBezTo>
                <a:cubicBezTo>
                  <a:pt x="423" y="194"/>
                  <a:pt x="416" y="176"/>
                  <a:pt x="406" y="169"/>
                </a:cubicBezTo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4" name="Freeform 349"/>
          <p:cNvSpPr>
            <a:spLocks noEditPoints="1"/>
          </p:cNvSpPr>
          <p:nvPr/>
        </p:nvSpPr>
        <p:spPr bwMode="auto">
          <a:xfrm rot="20471119">
            <a:off x="8663919" y="2020652"/>
            <a:ext cx="1265790" cy="1168421"/>
          </a:xfrm>
          <a:custGeom>
            <a:avLst/>
            <a:gdLst>
              <a:gd name="T0" fmla="*/ 187 w 529"/>
              <a:gd name="T1" fmla="*/ 241 h 487"/>
              <a:gd name="T2" fmla="*/ 242 w 529"/>
              <a:gd name="T3" fmla="*/ 223 h 487"/>
              <a:gd name="T4" fmla="*/ 175 w 529"/>
              <a:gd name="T5" fmla="*/ 211 h 487"/>
              <a:gd name="T6" fmla="*/ 189 w 529"/>
              <a:gd name="T7" fmla="*/ 161 h 487"/>
              <a:gd name="T8" fmla="*/ 154 w 529"/>
              <a:gd name="T9" fmla="*/ 166 h 487"/>
              <a:gd name="T10" fmla="*/ 124 w 529"/>
              <a:gd name="T11" fmla="*/ 143 h 487"/>
              <a:gd name="T12" fmla="*/ 124 w 529"/>
              <a:gd name="T13" fmla="*/ 143 h 487"/>
              <a:gd name="T14" fmla="*/ 93 w 529"/>
              <a:gd name="T15" fmla="*/ 166 h 487"/>
              <a:gd name="T16" fmla="*/ 38 w 529"/>
              <a:gd name="T17" fmla="*/ 193 h 487"/>
              <a:gd name="T18" fmla="*/ 7 w 529"/>
              <a:gd name="T19" fmla="*/ 234 h 487"/>
              <a:gd name="T20" fmla="*/ 124 w 529"/>
              <a:gd name="T21" fmla="*/ 212 h 487"/>
              <a:gd name="T22" fmla="*/ 271 w 529"/>
              <a:gd name="T23" fmla="*/ 68 h 487"/>
              <a:gd name="T24" fmla="*/ 330 w 529"/>
              <a:gd name="T25" fmla="*/ 73 h 487"/>
              <a:gd name="T26" fmla="*/ 383 w 529"/>
              <a:gd name="T27" fmla="*/ 59 h 487"/>
              <a:gd name="T28" fmla="*/ 355 w 529"/>
              <a:gd name="T29" fmla="*/ 48 h 487"/>
              <a:gd name="T30" fmla="*/ 301 w 529"/>
              <a:gd name="T31" fmla="*/ 22 h 487"/>
              <a:gd name="T32" fmla="*/ 271 w 529"/>
              <a:gd name="T33" fmla="*/ 0 h 487"/>
              <a:gd name="T34" fmla="*/ 271 w 529"/>
              <a:gd name="T35" fmla="*/ 0 h 487"/>
              <a:gd name="T36" fmla="*/ 240 w 529"/>
              <a:gd name="T37" fmla="*/ 23 h 487"/>
              <a:gd name="T38" fmla="*/ 185 w 529"/>
              <a:gd name="T39" fmla="*/ 49 h 487"/>
              <a:gd name="T40" fmla="*/ 154 w 529"/>
              <a:gd name="T41" fmla="*/ 91 h 487"/>
              <a:gd name="T42" fmla="*/ 266 w 529"/>
              <a:gd name="T43" fmla="*/ 79 h 487"/>
              <a:gd name="T44" fmla="*/ 300 w 529"/>
              <a:gd name="T45" fmla="*/ 105 h 487"/>
              <a:gd name="T46" fmla="*/ 302 w 529"/>
              <a:gd name="T47" fmla="*/ 105 h 487"/>
              <a:gd name="T48" fmla="*/ 305 w 529"/>
              <a:gd name="T49" fmla="*/ 89 h 487"/>
              <a:gd name="T50" fmla="*/ 266 w 529"/>
              <a:gd name="T51" fmla="*/ 79 h 487"/>
              <a:gd name="T52" fmla="*/ 194 w 529"/>
              <a:gd name="T53" fmla="*/ 286 h 487"/>
              <a:gd name="T54" fmla="*/ 124 w 529"/>
              <a:gd name="T55" fmla="*/ 222 h 487"/>
              <a:gd name="T56" fmla="*/ 165 w 529"/>
              <a:gd name="T57" fmla="*/ 297 h 487"/>
              <a:gd name="T58" fmla="*/ 74 w 529"/>
              <a:gd name="T59" fmla="*/ 487 h 487"/>
              <a:gd name="T60" fmla="*/ 316 w 529"/>
              <a:gd name="T61" fmla="*/ 197 h 487"/>
              <a:gd name="T62" fmla="*/ 280 w 529"/>
              <a:gd name="T63" fmla="*/ 198 h 487"/>
              <a:gd name="T64" fmla="*/ 490 w 529"/>
              <a:gd name="T65" fmla="*/ 112 h 487"/>
              <a:gd name="T66" fmla="*/ 436 w 529"/>
              <a:gd name="T67" fmla="*/ 86 h 487"/>
              <a:gd name="T68" fmla="*/ 406 w 529"/>
              <a:gd name="T69" fmla="*/ 64 h 487"/>
              <a:gd name="T70" fmla="*/ 406 w 529"/>
              <a:gd name="T71" fmla="*/ 64 h 487"/>
              <a:gd name="T72" fmla="*/ 375 w 529"/>
              <a:gd name="T73" fmla="*/ 87 h 487"/>
              <a:gd name="T74" fmla="*/ 320 w 529"/>
              <a:gd name="T75" fmla="*/ 110 h 487"/>
              <a:gd name="T76" fmla="*/ 376 w 529"/>
              <a:gd name="T77" fmla="*/ 126 h 487"/>
              <a:gd name="T78" fmla="*/ 406 w 529"/>
              <a:gd name="T79" fmla="*/ 132 h 487"/>
              <a:gd name="T80" fmla="*/ 521 w 529"/>
              <a:gd name="T81" fmla="*/ 155 h 487"/>
              <a:gd name="T82" fmla="*/ 406 w 529"/>
              <a:gd name="T83" fmla="*/ 169 h 487"/>
              <a:gd name="T84" fmla="*/ 370 w 529"/>
              <a:gd name="T85" fmla="*/ 135 h 487"/>
              <a:gd name="T86" fmla="*/ 301 w 529"/>
              <a:gd name="T87" fmla="*/ 116 h 487"/>
              <a:gd name="T88" fmla="*/ 301 w 529"/>
              <a:gd name="T89" fmla="*/ 116 h 487"/>
              <a:gd name="T90" fmla="*/ 300 w 529"/>
              <a:gd name="T91" fmla="*/ 116 h 487"/>
              <a:gd name="T92" fmla="*/ 230 w 529"/>
              <a:gd name="T93" fmla="*/ 134 h 487"/>
              <a:gd name="T94" fmla="*/ 194 w 529"/>
              <a:gd name="T95" fmla="*/ 169 h 487"/>
              <a:gd name="T96" fmla="*/ 238 w 529"/>
              <a:gd name="T97" fmla="*/ 213 h 487"/>
              <a:gd name="T98" fmla="*/ 363 w 529"/>
              <a:gd name="T99" fmla="*/ 213 h 487"/>
              <a:gd name="T100" fmla="*/ 406 w 529"/>
              <a:gd name="T101" fmla="*/ 169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29" h="487">
                <a:moveTo>
                  <a:pt x="124" y="212"/>
                </a:moveTo>
                <a:cubicBezTo>
                  <a:pt x="147" y="212"/>
                  <a:pt x="167" y="225"/>
                  <a:pt x="187" y="241"/>
                </a:cubicBezTo>
                <a:cubicBezTo>
                  <a:pt x="203" y="254"/>
                  <a:pt x="230" y="253"/>
                  <a:pt x="239" y="235"/>
                </a:cubicBezTo>
                <a:cubicBezTo>
                  <a:pt x="241" y="231"/>
                  <a:pt x="242" y="227"/>
                  <a:pt x="242" y="223"/>
                </a:cubicBezTo>
                <a:cubicBezTo>
                  <a:pt x="231" y="231"/>
                  <a:pt x="215" y="235"/>
                  <a:pt x="202" y="232"/>
                </a:cubicBezTo>
                <a:cubicBezTo>
                  <a:pt x="190" y="229"/>
                  <a:pt x="180" y="222"/>
                  <a:pt x="175" y="211"/>
                </a:cubicBezTo>
                <a:cubicBezTo>
                  <a:pt x="172" y="206"/>
                  <a:pt x="171" y="201"/>
                  <a:pt x="171" y="195"/>
                </a:cubicBezTo>
                <a:cubicBezTo>
                  <a:pt x="171" y="181"/>
                  <a:pt x="178" y="167"/>
                  <a:pt x="189" y="161"/>
                </a:cubicBezTo>
                <a:cubicBezTo>
                  <a:pt x="189" y="160"/>
                  <a:pt x="189" y="160"/>
                  <a:pt x="190" y="160"/>
                </a:cubicBezTo>
                <a:cubicBezTo>
                  <a:pt x="170" y="150"/>
                  <a:pt x="154" y="166"/>
                  <a:pt x="154" y="166"/>
                </a:cubicBezTo>
                <a:cubicBezTo>
                  <a:pt x="154" y="166"/>
                  <a:pt x="148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97" y="143"/>
                  <a:pt x="93" y="166"/>
                  <a:pt x="93" y="166"/>
                </a:cubicBezTo>
                <a:cubicBezTo>
                  <a:pt x="93" y="166"/>
                  <a:pt x="75" y="149"/>
                  <a:pt x="53" y="162"/>
                </a:cubicBezTo>
                <a:cubicBezTo>
                  <a:pt x="34" y="173"/>
                  <a:pt x="38" y="193"/>
                  <a:pt x="38" y="193"/>
                </a:cubicBezTo>
                <a:cubicBezTo>
                  <a:pt x="38" y="193"/>
                  <a:pt x="25" y="193"/>
                  <a:pt x="18" y="197"/>
                </a:cubicBezTo>
                <a:cubicBezTo>
                  <a:pt x="8" y="203"/>
                  <a:pt x="0" y="221"/>
                  <a:pt x="7" y="234"/>
                </a:cubicBezTo>
                <a:cubicBezTo>
                  <a:pt x="18" y="255"/>
                  <a:pt x="45" y="254"/>
                  <a:pt x="61" y="241"/>
                </a:cubicBezTo>
                <a:cubicBezTo>
                  <a:pt x="81" y="225"/>
                  <a:pt x="99" y="212"/>
                  <a:pt x="124" y="212"/>
                </a:cubicBezTo>
                <a:moveTo>
                  <a:pt x="209" y="97"/>
                </a:moveTo>
                <a:cubicBezTo>
                  <a:pt x="228" y="81"/>
                  <a:pt x="246" y="68"/>
                  <a:pt x="271" y="68"/>
                </a:cubicBezTo>
                <a:cubicBezTo>
                  <a:pt x="287" y="68"/>
                  <a:pt x="303" y="75"/>
                  <a:pt x="317" y="85"/>
                </a:cubicBezTo>
                <a:cubicBezTo>
                  <a:pt x="320" y="81"/>
                  <a:pt x="324" y="77"/>
                  <a:pt x="330" y="73"/>
                </a:cubicBezTo>
                <a:cubicBezTo>
                  <a:pt x="345" y="64"/>
                  <a:pt x="360" y="67"/>
                  <a:pt x="370" y="72"/>
                </a:cubicBezTo>
                <a:cubicBezTo>
                  <a:pt x="373" y="67"/>
                  <a:pt x="377" y="63"/>
                  <a:pt x="383" y="59"/>
                </a:cubicBezTo>
                <a:cubicBezTo>
                  <a:pt x="381" y="57"/>
                  <a:pt x="379" y="55"/>
                  <a:pt x="377" y="53"/>
                </a:cubicBezTo>
                <a:cubicBezTo>
                  <a:pt x="370" y="49"/>
                  <a:pt x="355" y="48"/>
                  <a:pt x="355" y="48"/>
                </a:cubicBezTo>
                <a:cubicBezTo>
                  <a:pt x="355" y="48"/>
                  <a:pt x="360" y="31"/>
                  <a:pt x="341" y="19"/>
                </a:cubicBezTo>
                <a:cubicBezTo>
                  <a:pt x="319" y="5"/>
                  <a:pt x="301" y="22"/>
                  <a:pt x="301" y="22"/>
                </a:cubicBezTo>
                <a:cubicBezTo>
                  <a:pt x="301" y="22"/>
                  <a:pt x="295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44" y="0"/>
                  <a:pt x="240" y="23"/>
                  <a:pt x="240" y="23"/>
                </a:cubicBezTo>
                <a:cubicBezTo>
                  <a:pt x="240" y="23"/>
                  <a:pt x="222" y="5"/>
                  <a:pt x="201" y="18"/>
                </a:cubicBezTo>
                <a:cubicBezTo>
                  <a:pt x="181" y="30"/>
                  <a:pt x="185" y="49"/>
                  <a:pt x="185" y="49"/>
                </a:cubicBezTo>
                <a:cubicBezTo>
                  <a:pt x="185" y="49"/>
                  <a:pt x="172" y="49"/>
                  <a:pt x="165" y="53"/>
                </a:cubicBezTo>
                <a:cubicBezTo>
                  <a:pt x="155" y="60"/>
                  <a:pt x="147" y="77"/>
                  <a:pt x="154" y="91"/>
                </a:cubicBezTo>
                <a:cubicBezTo>
                  <a:pt x="166" y="111"/>
                  <a:pt x="192" y="110"/>
                  <a:pt x="209" y="97"/>
                </a:cubicBezTo>
                <a:moveTo>
                  <a:pt x="266" y="79"/>
                </a:moveTo>
                <a:cubicBezTo>
                  <a:pt x="269" y="87"/>
                  <a:pt x="272" y="99"/>
                  <a:pt x="275" y="113"/>
                </a:cubicBezTo>
                <a:cubicBezTo>
                  <a:pt x="281" y="108"/>
                  <a:pt x="290" y="105"/>
                  <a:pt x="300" y="105"/>
                </a:cubicBezTo>
                <a:cubicBezTo>
                  <a:pt x="300" y="105"/>
                  <a:pt x="301" y="105"/>
                  <a:pt x="301" y="105"/>
                </a:cubicBezTo>
                <a:cubicBezTo>
                  <a:pt x="301" y="105"/>
                  <a:pt x="302" y="105"/>
                  <a:pt x="302" y="105"/>
                </a:cubicBezTo>
                <a:cubicBezTo>
                  <a:pt x="304" y="105"/>
                  <a:pt x="306" y="104"/>
                  <a:pt x="309" y="104"/>
                </a:cubicBezTo>
                <a:cubicBezTo>
                  <a:pt x="307" y="99"/>
                  <a:pt x="306" y="94"/>
                  <a:pt x="305" y="89"/>
                </a:cubicBezTo>
                <a:cubicBezTo>
                  <a:pt x="294" y="83"/>
                  <a:pt x="283" y="79"/>
                  <a:pt x="271" y="79"/>
                </a:cubicBezTo>
                <a:cubicBezTo>
                  <a:pt x="269" y="79"/>
                  <a:pt x="268" y="79"/>
                  <a:pt x="266" y="79"/>
                </a:cubicBezTo>
                <a:moveTo>
                  <a:pt x="280" y="198"/>
                </a:moveTo>
                <a:cubicBezTo>
                  <a:pt x="271" y="225"/>
                  <a:pt x="248" y="261"/>
                  <a:pt x="194" y="286"/>
                </a:cubicBezTo>
                <a:cubicBezTo>
                  <a:pt x="182" y="280"/>
                  <a:pt x="147" y="262"/>
                  <a:pt x="134" y="223"/>
                </a:cubicBezTo>
                <a:cubicBezTo>
                  <a:pt x="131" y="223"/>
                  <a:pt x="127" y="222"/>
                  <a:pt x="124" y="222"/>
                </a:cubicBezTo>
                <a:cubicBezTo>
                  <a:pt x="119" y="222"/>
                  <a:pt x="114" y="223"/>
                  <a:pt x="109" y="224"/>
                </a:cubicBezTo>
                <a:cubicBezTo>
                  <a:pt x="119" y="261"/>
                  <a:pt x="145" y="284"/>
                  <a:pt x="165" y="297"/>
                </a:cubicBezTo>
                <a:cubicBezTo>
                  <a:pt x="85" y="324"/>
                  <a:pt x="39" y="393"/>
                  <a:pt x="39" y="487"/>
                </a:cubicBezTo>
                <a:cubicBezTo>
                  <a:pt x="74" y="487"/>
                  <a:pt x="74" y="487"/>
                  <a:pt x="74" y="487"/>
                </a:cubicBezTo>
                <a:cubicBezTo>
                  <a:pt x="74" y="379"/>
                  <a:pt x="139" y="342"/>
                  <a:pt x="178" y="329"/>
                </a:cubicBezTo>
                <a:cubicBezTo>
                  <a:pt x="263" y="301"/>
                  <a:pt x="307" y="246"/>
                  <a:pt x="316" y="197"/>
                </a:cubicBezTo>
                <a:cubicBezTo>
                  <a:pt x="311" y="195"/>
                  <a:pt x="306" y="194"/>
                  <a:pt x="301" y="194"/>
                </a:cubicBezTo>
                <a:cubicBezTo>
                  <a:pt x="293" y="194"/>
                  <a:pt x="286" y="196"/>
                  <a:pt x="280" y="198"/>
                </a:cubicBezTo>
                <a:moveTo>
                  <a:pt x="512" y="117"/>
                </a:moveTo>
                <a:cubicBezTo>
                  <a:pt x="505" y="113"/>
                  <a:pt x="490" y="112"/>
                  <a:pt x="490" y="112"/>
                </a:cubicBezTo>
                <a:cubicBezTo>
                  <a:pt x="490" y="112"/>
                  <a:pt x="495" y="95"/>
                  <a:pt x="476" y="83"/>
                </a:cubicBezTo>
                <a:cubicBezTo>
                  <a:pt x="454" y="69"/>
                  <a:pt x="436" y="86"/>
                  <a:pt x="436" y="86"/>
                </a:cubicBezTo>
                <a:cubicBezTo>
                  <a:pt x="436" y="86"/>
                  <a:pt x="430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379" y="64"/>
                  <a:pt x="375" y="87"/>
                  <a:pt x="375" y="87"/>
                </a:cubicBezTo>
                <a:cubicBezTo>
                  <a:pt x="375" y="87"/>
                  <a:pt x="357" y="69"/>
                  <a:pt x="336" y="82"/>
                </a:cubicBezTo>
                <a:cubicBezTo>
                  <a:pt x="321" y="91"/>
                  <a:pt x="320" y="104"/>
                  <a:pt x="320" y="110"/>
                </a:cubicBezTo>
                <a:cubicBezTo>
                  <a:pt x="326" y="113"/>
                  <a:pt x="331" y="118"/>
                  <a:pt x="335" y="123"/>
                </a:cubicBezTo>
                <a:cubicBezTo>
                  <a:pt x="345" y="118"/>
                  <a:pt x="360" y="116"/>
                  <a:pt x="376" y="126"/>
                </a:cubicBezTo>
                <a:cubicBezTo>
                  <a:pt x="380" y="129"/>
                  <a:pt x="384" y="132"/>
                  <a:pt x="387" y="135"/>
                </a:cubicBezTo>
                <a:cubicBezTo>
                  <a:pt x="393" y="133"/>
                  <a:pt x="399" y="132"/>
                  <a:pt x="406" y="132"/>
                </a:cubicBezTo>
                <a:cubicBezTo>
                  <a:pt x="429" y="132"/>
                  <a:pt x="449" y="145"/>
                  <a:pt x="469" y="161"/>
                </a:cubicBezTo>
                <a:cubicBezTo>
                  <a:pt x="485" y="174"/>
                  <a:pt x="512" y="174"/>
                  <a:pt x="521" y="155"/>
                </a:cubicBezTo>
                <a:cubicBezTo>
                  <a:pt x="529" y="142"/>
                  <a:pt x="522" y="124"/>
                  <a:pt x="512" y="117"/>
                </a:cubicBezTo>
                <a:moveTo>
                  <a:pt x="406" y="169"/>
                </a:moveTo>
                <a:cubicBezTo>
                  <a:pt x="399" y="165"/>
                  <a:pt x="385" y="164"/>
                  <a:pt x="385" y="164"/>
                </a:cubicBezTo>
                <a:cubicBezTo>
                  <a:pt x="385" y="164"/>
                  <a:pt x="389" y="147"/>
                  <a:pt x="370" y="135"/>
                </a:cubicBezTo>
                <a:cubicBezTo>
                  <a:pt x="348" y="121"/>
                  <a:pt x="331" y="138"/>
                  <a:pt x="331" y="138"/>
                </a:cubicBezTo>
                <a:cubicBezTo>
                  <a:pt x="331" y="138"/>
                  <a:pt x="325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0" y="116"/>
                  <a:pt x="300" y="116"/>
                </a:cubicBezTo>
                <a:cubicBezTo>
                  <a:pt x="300" y="116"/>
                  <a:pt x="300" y="116"/>
                  <a:pt x="300" y="116"/>
                </a:cubicBezTo>
                <a:cubicBezTo>
                  <a:pt x="274" y="116"/>
                  <a:pt x="269" y="139"/>
                  <a:pt x="269" y="139"/>
                </a:cubicBezTo>
                <a:cubicBezTo>
                  <a:pt x="269" y="139"/>
                  <a:pt x="251" y="121"/>
                  <a:pt x="230" y="134"/>
                </a:cubicBezTo>
                <a:cubicBezTo>
                  <a:pt x="210" y="146"/>
                  <a:pt x="215" y="165"/>
                  <a:pt x="215" y="165"/>
                </a:cubicBezTo>
                <a:cubicBezTo>
                  <a:pt x="215" y="165"/>
                  <a:pt x="201" y="165"/>
                  <a:pt x="194" y="169"/>
                </a:cubicBezTo>
                <a:cubicBezTo>
                  <a:pt x="184" y="176"/>
                  <a:pt x="176" y="193"/>
                  <a:pt x="184" y="206"/>
                </a:cubicBezTo>
                <a:cubicBezTo>
                  <a:pt x="195" y="227"/>
                  <a:pt x="222" y="226"/>
                  <a:pt x="238" y="213"/>
                </a:cubicBezTo>
                <a:cubicBezTo>
                  <a:pt x="258" y="197"/>
                  <a:pt x="275" y="184"/>
                  <a:pt x="301" y="184"/>
                </a:cubicBezTo>
                <a:cubicBezTo>
                  <a:pt x="323" y="184"/>
                  <a:pt x="344" y="197"/>
                  <a:pt x="363" y="213"/>
                </a:cubicBezTo>
                <a:cubicBezTo>
                  <a:pt x="380" y="226"/>
                  <a:pt x="406" y="226"/>
                  <a:pt x="416" y="207"/>
                </a:cubicBezTo>
                <a:cubicBezTo>
                  <a:pt x="423" y="194"/>
                  <a:pt x="416" y="176"/>
                  <a:pt x="406" y="169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" name="组 2"/>
          <p:cNvGrpSpPr/>
          <p:nvPr/>
        </p:nvGrpSpPr>
        <p:grpSpPr>
          <a:xfrm rot="20471119">
            <a:off x="2921328" y="337371"/>
            <a:ext cx="3910455" cy="3177735"/>
            <a:chOff x="1145364" y="233422"/>
            <a:chExt cx="3107405" cy="2525156"/>
          </a:xfrm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grpSpPr>
        <p:sp>
          <p:nvSpPr>
            <p:cNvPr id="2" name="椭圆 1"/>
            <p:cNvSpPr/>
            <p:nvPr/>
          </p:nvSpPr>
          <p:spPr>
            <a:xfrm>
              <a:off x="1145364" y="233422"/>
              <a:ext cx="3104897" cy="252515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185" name="组 184"/>
            <p:cNvGrpSpPr/>
            <p:nvPr/>
          </p:nvGrpSpPr>
          <p:grpSpPr>
            <a:xfrm>
              <a:off x="1145364" y="233422"/>
              <a:ext cx="3107405" cy="2525156"/>
              <a:chOff x="5803645" y="1515352"/>
              <a:chExt cx="3868764" cy="3143856"/>
            </a:xfrm>
          </p:grpSpPr>
          <p:sp>
            <p:nvSpPr>
              <p:cNvPr id="186" name="任意形状 185"/>
              <p:cNvSpPr/>
              <p:nvPr/>
            </p:nvSpPr>
            <p:spPr>
              <a:xfrm>
                <a:off x="5803645" y="1515352"/>
                <a:ext cx="3868764" cy="3143856"/>
              </a:xfrm>
              <a:custGeom>
                <a:avLst/>
                <a:gdLst>
                  <a:gd name="connsiteX0" fmla="*/ 3380944 w 3868764"/>
                  <a:gd name="connsiteY0" fmla="*/ 530816 h 3143856"/>
                  <a:gd name="connsiteX1" fmla="*/ 3427045 w 3868764"/>
                  <a:gd name="connsiteY1" fmla="*/ 572036 h 3143856"/>
                  <a:gd name="connsiteX2" fmla="*/ 3478926 w 3868764"/>
                  <a:gd name="connsiteY2" fmla="*/ 628415 h 3143856"/>
                  <a:gd name="connsiteX3" fmla="*/ 3261288 w 3868764"/>
                  <a:gd name="connsiteY3" fmla="*/ 752810 h 3143856"/>
                  <a:gd name="connsiteX4" fmla="*/ 3492163 w 3868764"/>
                  <a:gd name="connsiteY4" fmla="*/ 642800 h 3143856"/>
                  <a:gd name="connsiteX5" fmla="*/ 3538402 w 3868764"/>
                  <a:gd name="connsiteY5" fmla="*/ 693048 h 3143856"/>
                  <a:gd name="connsiteX6" fmla="*/ 3582753 w 3868764"/>
                  <a:gd name="connsiteY6" fmla="*/ 752373 h 3143856"/>
                  <a:gd name="connsiteX7" fmla="*/ 3295189 w 3868764"/>
                  <a:gd name="connsiteY7" fmla="*/ 869436 h 3143856"/>
                  <a:gd name="connsiteX8" fmla="*/ 3596692 w 3868764"/>
                  <a:gd name="connsiteY8" fmla="*/ 771019 h 3143856"/>
                  <a:gd name="connsiteX9" fmla="*/ 3635295 w 3868764"/>
                  <a:gd name="connsiteY9" fmla="*/ 822654 h 3143856"/>
                  <a:gd name="connsiteX10" fmla="*/ 3676859 w 3868764"/>
                  <a:gd name="connsiteY10" fmla="*/ 892768 h 3143856"/>
                  <a:gd name="connsiteX11" fmla="*/ 3338029 w 3868764"/>
                  <a:gd name="connsiteY11" fmla="*/ 981981 h 3143856"/>
                  <a:gd name="connsiteX12" fmla="*/ 3691044 w 3868764"/>
                  <a:gd name="connsiteY12" fmla="*/ 916698 h 3143856"/>
                  <a:gd name="connsiteX13" fmla="*/ 3716751 w 3868764"/>
                  <a:gd name="connsiteY13" fmla="*/ 960063 h 3143856"/>
                  <a:gd name="connsiteX14" fmla="*/ 3757573 w 3868764"/>
                  <a:gd name="connsiteY14" fmla="*/ 1050698 h 3143856"/>
                  <a:gd name="connsiteX15" fmla="*/ 3292924 w 3868764"/>
                  <a:gd name="connsiteY15" fmla="*/ 1108989 h 3143856"/>
                  <a:gd name="connsiteX16" fmla="*/ 3772219 w 3868764"/>
                  <a:gd name="connsiteY16" fmla="*/ 1083217 h 3143856"/>
                  <a:gd name="connsiteX17" fmla="*/ 3781798 w 3868764"/>
                  <a:gd name="connsiteY17" fmla="*/ 1104485 h 3143856"/>
                  <a:gd name="connsiteX18" fmla="*/ 3820824 w 3868764"/>
                  <a:gd name="connsiteY18" fmla="*/ 1227822 h 3143856"/>
                  <a:gd name="connsiteX19" fmla="*/ 3350652 w 3868764"/>
                  <a:gd name="connsiteY19" fmla="*/ 1225779 h 3143856"/>
                  <a:gd name="connsiteX20" fmla="*/ 3831089 w 3868764"/>
                  <a:gd name="connsiteY20" fmla="*/ 1263781 h 3143856"/>
                  <a:gd name="connsiteX21" fmla="*/ 3858777 w 3868764"/>
                  <a:gd name="connsiteY21" fmla="*/ 1411208 h 3143856"/>
                  <a:gd name="connsiteX22" fmla="*/ 3859132 w 3868764"/>
                  <a:gd name="connsiteY22" fmla="*/ 1416914 h 3143856"/>
                  <a:gd name="connsiteX23" fmla="*/ 3320468 w 3868764"/>
                  <a:gd name="connsiteY23" fmla="*/ 1342652 h 3143856"/>
                  <a:gd name="connsiteX24" fmla="*/ 3861617 w 3868764"/>
                  <a:gd name="connsiteY24" fmla="*/ 1456908 h 3143856"/>
                  <a:gd name="connsiteX25" fmla="*/ 3868764 w 3868764"/>
                  <a:gd name="connsiteY25" fmla="*/ 1571928 h 3143856"/>
                  <a:gd name="connsiteX26" fmla="*/ 3866141 w 3868764"/>
                  <a:gd name="connsiteY26" fmla="*/ 1614137 h 3143856"/>
                  <a:gd name="connsiteX27" fmla="*/ 3294274 w 3868764"/>
                  <a:gd name="connsiteY27" fmla="*/ 1458239 h 3143856"/>
                  <a:gd name="connsiteX28" fmla="*/ 3863292 w 3868764"/>
                  <a:gd name="connsiteY28" fmla="*/ 1659992 h 3143856"/>
                  <a:gd name="connsiteX29" fmla="*/ 3858777 w 3868764"/>
                  <a:gd name="connsiteY29" fmla="*/ 1732649 h 3143856"/>
                  <a:gd name="connsiteX30" fmla="*/ 3842716 w 3868764"/>
                  <a:gd name="connsiteY30" fmla="*/ 1818164 h 3143856"/>
                  <a:gd name="connsiteX31" fmla="*/ 3019545 w 3868764"/>
                  <a:gd name="connsiteY31" fmla="*/ 1471298 h 3143856"/>
                  <a:gd name="connsiteX32" fmla="*/ 3057189 w 3868764"/>
                  <a:gd name="connsiteY32" fmla="*/ 1374177 h 3143856"/>
                  <a:gd name="connsiteX33" fmla="*/ 3059450 w 3868764"/>
                  <a:gd name="connsiteY33" fmla="*/ 1374978 h 3143856"/>
                  <a:gd name="connsiteX34" fmla="*/ 3075426 w 3868764"/>
                  <a:gd name="connsiteY34" fmla="*/ 1308870 h 3143856"/>
                  <a:gd name="connsiteX35" fmla="*/ 3068288 w 3868764"/>
                  <a:gd name="connsiteY35" fmla="*/ 1307886 h 3143856"/>
                  <a:gd name="connsiteX36" fmla="*/ 3079511 w 3868764"/>
                  <a:gd name="connsiteY36" fmla="*/ 1204331 h 3143856"/>
                  <a:gd name="connsiteX37" fmla="*/ 3081289 w 3868764"/>
                  <a:gd name="connsiteY37" fmla="*/ 1204472 h 3143856"/>
                  <a:gd name="connsiteX38" fmla="*/ 3079593 w 3868764"/>
                  <a:gd name="connsiteY38" fmla="*/ 1135752 h 3143856"/>
                  <a:gd name="connsiteX39" fmla="*/ 3077982 w 3868764"/>
                  <a:gd name="connsiteY39" fmla="*/ 1135954 h 3143856"/>
                  <a:gd name="connsiteX40" fmla="*/ 3062021 w 3868764"/>
                  <a:gd name="connsiteY40" fmla="*/ 1033023 h 3143856"/>
                  <a:gd name="connsiteX41" fmla="*/ 3062757 w 3868764"/>
                  <a:gd name="connsiteY41" fmla="*/ 1032888 h 3143856"/>
                  <a:gd name="connsiteX42" fmla="*/ 3044652 w 3868764"/>
                  <a:gd name="connsiteY42" fmla="*/ 971427 h 3143856"/>
                  <a:gd name="connsiteX43" fmla="*/ 3043789 w 3868764"/>
                  <a:gd name="connsiteY43" fmla="*/ 971778 h 3143856"/>
                  <a:gd name="connsiteX44" fmla="*/ 3001733 w 3868764"/>
                  <a:gd name="connsiteY44" fmla="*/ 876485 h 3143856"/>
                  <a:gd name="connsiteX45" fmla="*/ 3001883 w 3868764"/>
                  <a:gd name="connsiteY45" fmla="*/ 876414 h 3143856"/>
                  <a:gd name="connsiteX46" fmla="*/ 2958757 w 3868764"/>
                  <a:gd name="connsiteY46" fmla="*/ 805803 h 3143856"/>
                  <a:gd name="connsiteX47" fmla="*/ 614545 w 3868764"/>
                  <a:gd name="connsiteY47" fmla="*/ 424973 h 3143856"/>
                  <a:gd name="connsiteX48" fmla="*/ 1799923 w 3868764"/>
                  <a:gd name="connsiteY48" fmla="*/ 924464 h 3143856"/>
                  <a:gd name="connsiteX49" fmla="*/ 1766634 w 3868764"/>
                  <a:gd name="connsiteY49" fmla="*/ 1010350 h 3143856"/>
                  <a:gd name="connsiteX50" fmla="*/ 1773851 w 3868764"/>
                  <a:gd name="connsiteY50" fmla="*/ 1012317 h 3143856"/>
                  <a:gd name="connsiteX51" fmla="*/ 1749385 w 3868764"/>
                  <a:gd name="connsiteY51" fmla="*/ 1113564 h 3143856"/>
                  <a:gd name="connsiteX52" fmla="*/ 1748417 w 3868764"/>
                  <a:gd name="connsiteY52" fmla="*/ 1113360 h 3143856"/>
                  <a:gd name="connsiteX53" fmla="*/ 1741117 w 3868764"/>
                  <a:gd name="connsiteY53" fmla="*/ 1180714 h 3143856"/>
                  <a:gd name="connsiteX54" fmla="*/ 1747151 w 3868764"/>
                  <a:gd name="connsiteY54" fmla="*/ 1180740 h 3143856"/>
                  <a:gd name="connsiteX55" fmla="*/ 1749722 w 3868764"/>
                  <a:gd name="connsiteY55" fmla="*/ 1284869 h 3143856"/>
                  <a:gd name="connsiteX56" fmla="*/ 1745409 w 3868764"/>
                  <a:gd name="connsiteY56" fmla="*/ 1285102 h 3143856"/>
                  <a:gd name="connsiteX57" fmla="*/ 1756025 w 3868764"/>
                  <a:gd name="connsiteY57" fmla="*/ 1353565 h 3143856"/>
                  <a:gd name="connsiteX58" fmla="*/ 1760284 w 3868764"/>
                  <a:gd name="connsiteY58" fmla="*/ 1352444 h 3143856"/>
                  <a:gd name="connsiteX59" fmla="*/ 1789718 w 3868764"/>
                  <a:gd name="connsiteY59" fmla="*/ 1452359 h 3143856"/>
                  <a:gd name="connsiteX60" fmla="*/ 1788395 w 3868764"/>
                  <a:gd name="connsiteY60" fmla="*/ 1452792 h 3143856"/>
                  <a:gd name="connsiteX61" fmla="*/ 1814327 w 3868764"/>
                  <a:gd name="connsiteY61" fmla="*/ 1511548 h 3143856"/>
                  <a:gd name="connsiteX62" fmla="*/ 1815891 w 3868764"/>
                  <a:gd name="connsiteY62" fmla="*/ 1510655 h 3143856"/>
                  <a:gd name="connsiteX63" fmla="*/ 1870183 w 3868764"/>
                  <a:gd name="connsiteY63" fmla="*/ 1599547 h 3143856"/>
                  <a:gd name="connsiteX64" fmla="*/ 1846874 w 3868764"/>
                  <a:gd name="connsiteY64" fmla="*/ 1614730 h 3143856"/>
                  <a:gd name="connsiteX65" fmla="*/ 1901360 w 3868764"/>
                  <a:gd name="connsiteY65" fmla="*/ 1682465 h 3143856"/>
                  <a:gd name="connsiteX66" fmla="*/ 1902381 w 3868764"/>
                  <a:gd name="connsiteY66" fmla="*/ 1681453 h 3143856"/>
                  <a:gd name="connsiteX67" fmla="*/ 1954263 w 3868764"/>
                  <a:gd name="connsiteY67" fmla="*/ 1730833 h 3143856"/>
                  <a:gd name="connsiteX68" fmla="*/ 1955968 w 3868764"/>
                  <a:gd name="connsiteY68" fmla="*/ 1728638 h 3143856"/>
                  <a:gd name="connsiteX69" fmla="*/ 2040036 w 3868764"/>
                  <a:gd name="connsiteY69" fmla="*/ 1790136 h 3143856"/>
                  <a:gd name="connsiteX70" fmla="*/ 2039308 w 3868764"/>
                  <a:gd name="connsiteY70" fmla="*/ 1791194 h 3143856"/>
                  <a:gd name="connsiteX71" fmla="*/ 2099582 w 3868764"/>
                  <a:gd name="connsiteY71" fmla="*/ 1824037 h 3143856"/>
                  <a:gd name="connsiteX72" fmla="*/ 2100019 w 3868764"/>
                  <a:gd name="connsiteY72" fmla="*/ 1823000 h 3143856"/>
                  <a:gd name="connsiteX73" fmla="*/ 2197140 w 3868764"/>
                  <a:gd name="connsiteY73" fmla="*/ 1860643 h 3143856"/>
                  <a:gd name="connsiteX74" fmla="*/ 2195731 w 3868764"/>
                  <a:gd name="connsiteY74" fmla="*/ 1864614 h 3143856"/>
                  <a:gd name="connsiteX75" fmla="*/ 2258695 w 3868764"/>
                  <a:gd name="connsiteY75" fmla="*/ 1879830 h 3143856"/>
                  <a:gd name="connsiteX76" fmla="*/ 2259296 w 3868764"/>
                  <a:gd name="connsiteY76" fmla="*/ 1875474 h 3143856"/>
                  <a:gd name="connsiteX77" fmla="*/ 2362850 w 3868764"/>
                  <a:gd name="connsiteY77" fmla="*/ 1886699 h 3143856"/>
                  <a:gd name="connsiteX78" fmla="*/ 2362270 w 3868764"/>
                  <a:gd name="connsiteY78" fmla="*/ 1894034 h 3143856"/>
                  <a:gd name="connsiteX79" fmla="*/ 2459104 w 3868764"/>
                  <a:gd name="connsiteY79" fmla="*/ 1891643 h 3143856"/>
                  <a:gd name="connsiteX80" fmla="*/ 2459220 w 3868764"/>
                  <a:gd name="connsiteY80" fmla="*/ 1893818 h 3143856"/>
                  <a:gd name="connsiteX81" fmla="*/ 2561966 w 3868764"/>
                  <a:gd name="connsiteY81" fmla="*/ 1877886 h 3143856"/>
                  <a:gd name="connsiteX82" fmla="*/ 2563050 w 3868764"/>
                  <a:gd name="connsiteY82" fmla="*/ 1883749 h 3143856"/>
                  <a:gd name="connsiteX83" fmla="*/ 2628985 w 3868764"/>
                  <a:gd name="connsiteY83" fmla="*/ 1864324 h 3143856"/>
                  <a:gd name="connsiteX84" fmla="*/ 2624926 w 3868764"/>
                  <a:gd name="connsiteY84" fmla="*/ 1854353 h 3143856"/>
                  <a:gd name="connsiteX85" fmla="*/ 2720218 w 3868764"/>
                  <a:gd name="connsiteY85" fmla="*/ 1812297 h 3143856"/>
                  <a:gd name="connsiteX86" fmla="*/ 2723610 w 3868764"/>
                  <a:gd name="connsiteY86" fmla="*/ 1819413 h 3143856"/>
                  <a:gd name="connsiteX87" fmla="*/ 2783334 w 3868764"/>
                  <a:gd name="connsiteY87" fmla="*/ 1782937 h 3143856"/>
                  <a:gd name="connsiteX88" fmla="*/ 2778669 w 3868764"/>
                  <a:gd name="connsiteY88" fmla="*/ 1776782 h 3143856"/>
                  <a:gd name="connsiteX89" fmla="*/ 2859831 w 3868764"/>
                  <a:gd name="connsiteY89" fmla="*/ 1711495 h 3143856"/>
                  <a:gd name="connsiteX90" fmla="*/ 2865655 w 3868764"/>
                  <a:gd name="connsiteY90" fmla="*/ 1718319 h 3143856"/>
                  <a:gd name="connsiteX91" fmla="*/ 2910981 w 3868764"/>
                  <a:gd name="connsiteY91" fmla="*/ 1670697 h 3143856"/>
                  <a:gd name="connsiteX92" fmla="*/ 2903753 w 3868764"/>
                  <a:gd name="connsiteY92" fmla="*/ 1665082 h 3143856"/>
                  <a:gd name="connsiteX93" fmla="*/ 2965251 w 3868764"/>
                  <a:gd name="connsiteY93" fmla="*/ 1581014 h 3143856"/>
                  <a:gd name="connsiteX94" fmla="*/ 2973449 w 3868764"/>
                  <a:gd name="connsiteY94" fmla="*/ 1586653 h 3143856"/>
                  <a:gd name="connsiteX95" fmla="*/ 3015781 w 3868764"/>
                  <a:gd name="connsiteY95" fmla="*/ 1508965 h 3143856"/>
                  <a:gd name="connsiteX96" fmla="*/ 3820349 w 3868764"/>
                  <a:gd name="connsiteY96" fmla="*/ 1917536 h 3143856"/>
                  <a:gd name="connsiteX97" fmla="*/ 3781798 w 3868764"/>
                  <a:gd name="connsiteY97" fmla="*/ 2039371 h 3143856"/>
                  <a:gd name="connsiteX98" fmla="*/ 3768660 w 3868764"/>
                  <a:gd name="connsiteY98" fmla="*/ 2068541 h 3143856"/>
                  <a:gd name="connsiteX99" fmla="*/ 3146837 w 3868764"/>
                  <a:gd name="connsiteY99" fmla="*/ 1705920 h 3143856"/>
                  <a:gd name="connsiteX100" fmla="*/ 3746272 w 3868764"/>
                  <a:gd name="connsiteY100" fmla="*/ 2118249 h 3143856"/>
                  <a:gd name="connsiteX101" fmla="*/ 3716751 w 3868764"/>
                  <a:gd name="connsiteY101" fmla="*/ 2183794 h 3143856"/>
                  <a:gd name="connsiteX102" fmla="*/ 3670874 w 3868764"/>
                  <a:gd name="connsiteY102" fmla="*/ 2261184 h 3143856"/>
                  <a:gd name="connsiteX103" fmla="*/ 3194112 w 3868764"/>
                  <a:gd name="connsiteY103" fmla="*/ 1890710 h 3143856"/>
                  <a:gd name="connsiteX104" fmla="*/ 3648578 w 3868764"/>
                  <a:gd name="connsiteY104" fmla="*/ 2298794 h 3143856"/>
                  <a:gd name="connsiteX105" fmla="*/ 3635295 w 3868764"/>
                  <a:gd name="connsiteY105" fmla="*/ 2321202 h 3143856"/>
                  <a:gd name="connsiteX106" fmla="*/ 3553530 w 3868764"/>
                  <a:gd name="connsiteY106" fmla="*/ 2430573 h 3143856"/>
                  <a:gd name="connsiteX107" fmla="*/ 2978335 w 3868764"/>
                  <a:gd name="connsiteY107" fmla="*/ 1850357 h 3143856"/>
                  <a:gd name="connsiteX108" fmla="*/ 3513683 w 3868764"/>
                  <a:gd name="connsiteY108" fmla="*/ 2477670 h 3143856"/>
                  <a:gd name="connsiteX109" fmla="*/ 3427045 w 3868764"/>
                  <a:gd name="connsiteY109" fmla="*/ 2571820 h 3143856"/>
                  <a:gd name="connsiteX110" fmla="*/ 3399629 w 3868764"/>
                  <a:gd name="connsiteY110" fmla="*/ 2596334 h 3143856"/>
                  <a:gd name="connsiteX111" fmla="*/ 2984095 w 3868764"/>
                  <a:gd name="connsiteY111" fmla="*/ 2047906 h 3143856"/>
                  <a:gd name="connsiteX112" fmla="*/ 3362773 w 3868764"/>
                  <a:gd name="connsiteY112" fmla="*/ 2629287 h 3143856"/>
                  <a:gd name="connsiteX113" fmla="*/ 3302197 w 3868764"/>
                  <a:gd name="connsiteY113" fmla="*/ 2683449 h 3143856"/>
                  <a:gd name="connsiteX114" fmla="*/ 3234069 w 3868764"/>
                  <a:gd name="connsiteY114" fmla="*/ 2733766 h 3143856"/>
                  <a:gd name="connsiteX115" fmla="*/ 2784534 w 3868764"/>
                  <a:gd name="connsiteY115" fmla="*/ 1947274 h 3143856"/>
                  <a:gd name="connsiteX116" fmla="*/ 3178755 w 3868764"/>
                  <a:gd name="connsiteY116" fmla="*/ 2774619 h 3143856"/>
                  <a:gd name="connsiteX117" fmla="*/ 3164829 w 3868764"/>
                  <a:gd name="connsiteY117" fmla="*/ 2784904 h 3143856"/>
                  <a:gd name="connsiteX118" fmla="*/ 3035686 w 3868764"/>
                  <a:gd name="connsiteY118" fmla="*/ 2863381 h 3143856"/>
                  <a:gd name="connsiteX119" fmla="*/ 2774589 w 3868764"/>
                  <a:gd name="connsiteY119" fmla="*/ 2221999 h 3143856"/>
                  <a:gd name="connsiteX120" fmla="*/ 2991764 w 3868764"/>
                  <a:gd name="connsiteY120" fmla="*/ 2887318 h 3143856"/>
                  <a:gd name="connsiteX121" fmla="*/ 2856424 w 3868764"/>
                  <a:gd name="connsiteY121" fmla="*/ 2954133 h 3143856"/>
                  <a:gd name="connsiteX122" fmla="*/ 2838474 w 3868764"/>
                  <a:gd name="connsiteY122" fmla="*/ 2961160 h 3143856"/>
                  <a:gd name="connsiteX123" fmla="*/ 2582532 w 3868764"/>
                  <a:gd name="connsiteY123" fmla="*/ 1989092 h 3143856"/>
                  <a:gd name="connsiteX124" fmla="*/ 2767439 w 3868764"/>
                  <a:gd name="connsiteY124" fmla="*/ 2988967 h 3143856"/>
                  <a:gd name="connsiteX125" fmla="*/ 2687331 w 3868764"/>
                  <a:gd name="connsiteY125" fmla="*/ 3020326 h 3143856"/>
                  <a:gd name="connsiteX126" fmla="*/ 2603483 w 3868764"/>
                  <a:gd name="connsiteY126" fmla="*/ 3045265 h 3143856"/>
                  <a:gd name="connsiteX127" fmla="*/ 2459362 w 3868764"/>
                  <a:gd name="connsiteY127" fmla="*/ 1896447 h 3143856"/>
                  <a:gd name="connsiteX128" fmla="*/ 2522432 w 3868764"/>
                  <a:gd name="connsiteY128" fmla="*/ 3069372 h 3143856"/>
                  <a:gd name="connsiteX129" fmla="*/ 2509608 w 3868764"/>
                  <a:gd name="connsiteY129" fmla="*/ 3073185 h 3143856"/>
                  <a:gd name="connsiteX130" fmla="*/ 2349706 w 3868764"/>
                  <a:gd name="connsiteY130" fmla="*/ 3106597 h 3143856"/>
                  <a:gd name="connsiteX131" fmla="*/ 2354551 w 3868764"/>
                  <a:gd name="connsiteY131" fmla="*/ 1991615 h 3143856"/>
                  <a:gd name="connsiteX132" fmla="*/ 2265359 w 3868764"/>
                  <a:gd name="connsiteY132" fmla="*/ 3119221 h 3143856"/>
                  <a:gd name="connsiteX133" fmla="*/ 2132162 w 3868764"/>
                  <a:gd name="connsiteY133" fmla="*/ 3135741 h 3143856"/>
                  <a:gd name="connsiteX134" fmla="*/ 2085286 w 3868764"/>
                  <a:gd name="connsiteY134" fmla="*/ 3137664 h 3143856"/>
                  <a:gd name="connsiteX135" fmla="*/ 2194015 w 3868764"/>
                  <a:gd name="connsiteY135" fmla="*/ 2348992 h 3143856"/>
                  <a:gd name="connsiteX136" fmla="*/ 2026993 w 3868764"/>
                  <a:gd name="connsiteY136" fmla="*/ 3140056 h 3143856"/>
                  <a:gd name="connsiteX137" fmla="*/ 1934382 w 3868764"/>
                  <a:gd name="connsiteY137" fmla="*/ 3143856 h 3143856"/>
                  <a:gd name="connsiteX138" fmla="*/ 1842085 w 3868764"/>
                  <a:gd name="connsiteY138" fmla="*/ 3140069 h 3143856"/>
                  <a:gd name="connsiteX139" fmla="*/ 2170022 w 3868764"/>
                  <a:gd name="connsiteY139" fmla="*/ 1937125 h 3143856"/>
                  <a:gd name="connsiteX140" fmla="*/ 1744917 w 3868764"/>
                  <a:gd name="connsiteY140" fmla="*/ 3136082 h 3143856"/>
                  <a:gd name="connsiteX141" fmla="*/ 1736603 w 3868764"/>
                  <a:gd name="connsiteY141" fmla="*/ 3135741 h 3143856"/>
                  <a:gd name="connsiteX142" fmla="*/ 1556282 w 3868764"/>
                  <a:gd name="connsiteY142" fmla="*/ 3113377 h 3143856"/>
                  <a:gd name="connsiteX143" fmla="*/ 1932953 w 3868764"/>
                  <a:gd name="connsiteY143" fmla="*/ 2219476 h 3143856"/>
                  <a:gd name="connsiteX144" fmla="*/ 1485972 w 3868764"/>
                  <a:gd name="connsiteY144" fmla="*/ 3099683 h 3143856"/>
                  <a:gd name="connsiteX145" fmla="*/ 1359156 w 3868764"/>
                  <a:gd name="connsiteY145" fmla="*/ 3073185 h 3143856"/>
                  <a:gd name="connsiteX146" fmla="*/ 1296713 w 3868764"/>
                  <a:gd name="connsiteY146" fmla="*/ 3054613 h 3143856"/>
                  <a:gd name="connsiteX147" fmla="*/ 2001059 w 3868764"/>
                  <a:gd name="connsiteY147" fmla="*/ 1846800 h 3143856"/>
                  <a:gd name="connsiteX148" fmla="*/ 1191729 w 3868764"/>
                  <a:gd name="connsiteY148" fmla="*/ 3023388 h 3143856"/>
                  <a:gd name="connsiteX149" fmla="*/ 1181433 w 3868764"/>
                  <a:gd name="connsiteY149" fmla="*/ 3020326 h 3143856"/>
                  <a:gd name="connsiteX150" fmla="*/ 1012341 w 3868764"/>
                  <a:gd name="connsiteY150" fmla="*/ 2954133 h 3143856"/>
                  <a:gd name="connsiteX151" fmla="*/ 1006081 w 3868764"/>
                  <a:gd name="connsiteY151" fmla="*/ 2951043 h 3143856"/>
                  <a:gd name="connsiteX152" fmla="*/ 1673277 w 3868764"/>
                  <a:gd name="connsiteY152" fmla="*/ 2092432 h 3143856"/>
                  <a:gd name="connsiteX153" fmla="*/ 934170 w 3868764"/>
                  <a:gd name="connsiteY153" fmla="*/ 2915542 h 3143856"/>
                  <a:gd name="connsiteX154" fmla="*/ 852851 w 3868764"/>
                  <a:gd name="connsiteY154" fmla="*/ 2875396 h 3143856"/>
                  <a:gd name="connsiteX155" fmla="*/ 756859 w 3868764"/>
                  <a:gd name="connsiteY155" fmla="*/ 2817064 h 3143856"/>
                  <a:gd name="connsiteX156" fmla="*/ 1859604 w 3868764"/>
                  <a:gd name="connsiteY156" fmla="*/ 1723860 h 3143856"/>
                  <a:gd name="connsiteX157" fmla="*/ 656950 w 3868764"/>
                  <a:gd name="connsiteY157" fmla="*/ 2750203 h 3143856"/>
                  <a:gd name="connsiteX158" fmla="*/ 566568 w 3868764"/>
                  <a:gd name="connsiteY158" fmla="*/ 2683449 h 3143856"/>
                  <a:gd name="connsiteX159" fmla="*/ 497087 w 3868764"/>
                  <a:gd name="connsiteY159" fmla="*/ 2621326 h 3143856"/>
                  <a:gd name="connsiteX160" fmla="*/ 1695356 w 3868764"/>
                  <a:gd name="connsiteY160" fmla="*/ 1713421 h 3143856"/>
                  <a:gd name="connsiteX161" fmla="*/ 417638 w 3868764"/>
                  <a:gd name="connsiteY161" fmla="*/ 2545651 h 3143856"/>
                  <a:gd name="connsiteX162" fmla="*/ 330362 w 3868764"/>
                  <a:gd name="connsiteY162" fmla="*/ 2450808 h 3143856"/>
                  <a:gd name="connsiteX163" fmla="*/ 282663 w 3868764"/>
                  <a:gd name="connsiteY163" fmla="*/ 2387004 h 3143856"/>
                  <a:gd name="connsiteX164" fmla="*/ 1715966 w 3868764"/>
                  <a:gd name="connsiteY164" fmla="*/ 1567769 h 3143856"/>
                  <a:gd name="connsiteX165" fmla="*/ 211727 w 3868764"/>
                  <a:gd name="connsiteY165" fmla="*/ 2284524 h 3143856"/>
                  <a:gd name="connsiteX166" fmla="*/ 152014 w 3868764"/>
                  <a:gd name="connsiteY166" fmla="*/ 2183794 h 3143856"/>
                  <a:gd name="connsiteX167" fmla="*/ 114394 w 3868764"/>
                  <a:gd name="connsiteY167" fmla="*/ 2100268 h 3143856"/>
                  <a:gd name="connsiteX168" fmla="*/ 1367077 w 3868764"/>
                  <a:gd name="connsiteY168" fmla="*/ 1590320 h 3143856"/>
                  <a:gd name="connsiteX169" fmla="*/ 84144 w 3868764"/>
                  <a:gd name="connsiteY169" fmla="*/ 2009099 h 3143856"/>
                  <a:gd name="connsiteX170" fmla="*/ 25276 w 3868764"/>
                  <a:gd name="connsiteY170" fmla="*/ 1809266 h 3143856"/>
                  <a:gd name="connsiteX171" fmla="*/ 1635619 w 3868764"/>
                  <a:gd name="connsiteY171" fmla="*/ 1385267 h 3143856"/>
                  <a:gd name="connsiteX172" fmla="*/ 7115 w 3868764"/>
                  <a:gd name="connsiteY172" fmla="*/ 1686428 h 3143856"/>
                  <a:gd name="connsiteX173" fmla="*/ 0 w 3868764"/>
                  <a:gd name="connsiteY173" fmla="*/ 1571928 h 3143856"/>
                  <a:gd name="connsiteX174" fmla="*/ 5865 w 3868764"/>
                  <a:gd name="connsiteY174" fmla="*/ 1477543 h 3143856"/>
                  <a:gd name="connsiteX175" fmla="*/ 1385667 w 3868764"/>
                  <a:gd name="connsiteY175" fmla="*/ 1304445 h 3143856"/>
                  <a:gd name="connsiteX176" fmla="*/ 16209 w 3868764"/>
                  <a:gd name="connsiteY176" fmla="*/ 1378082 h 3143856"/>
                  <a:gd name="connsiteX177" fmla="*/ 39300 w 3868764"/>
                  <a:gd name="connsiteY177" fmla="*/ 1255130 h 3143856"/>
                  <a:gd name="connsiteX178" fmla="*/ 65151 w 3868764"/>
                  <a:gd name="connsiteY178" fmla="*/ 1173431 h 3143856"/>
                  <a:gd name="connsiteX179" fmla="*/ 1596538 w 3868764"/>
                  <a:gd name="connsiteY179" fmla="*/ 1180085 h 3143856"/>
                  <a:gd name="connsiteX180" fmla="*/ 106017 w 3868764"/>
                  <a:gd name="connsiteY180" fmla="*/ 1062186 h 3143856"/>
                  <a:gd name="connsiteX181" fmla="*/ 152014 w 3868764"/>
                  <a:gd name="connsiteY181" fmla="*/ 960063 h 3143856"/>
                  <a:gd name="connsiteX182" fmla="*/ 202789 w 3868764"/>
                  <a:gd name="connsiteY182" fmla="*/ 874409 h 3143856"/>
                  <a:gd name="connsiteX183" fmla="*/ 1395408 w 3868764"/>
                  <a:gd name="connsiteY183" fmla="*/ 1038827 h 3143856"/>
                  <a:gd name="connsiteX184" fmla="*/ 252294 w 3868764"/>
                  <a:gd name="connsiteY184" fmla="*/ 797475 h 3143856"/>
                  <a:gd name="connsiteX185" fmla="*/ 330362 w 3868764"/>
                  <a:gd name="connsiteY185" fmla="*/ 693048 h 3143856"/>
                  <a:gd name="connsiteX186" fmla="*/ 384980 w 3868764"/>
                  <a:gd name="connsiteY186" fmla="*/ 633695 h 3143856"/>
                  <a:gd name="connsiteX187" fmla="*/ 1610700 w 3868764"/>
                  <a:gd name="connsiteY187" fmla="*/ 967841 h 3143856"/>
                  <a:gd name="connsiteX188" fmla="*/ 456673 w 3868764"/>
                  <a:gd name="connsiteY188" fmla="*/ 558666 h 3143856"/>
                  <a:gd name="connsiteX189" fmla="*/ 566568 w 3868764"/>
                  <a:gd name="connsiteY189" fmla="*/ 460407 h 3143856"/>
                  <a:gd name="connsiteX190" fmla="*/ 1934382 w 3868764"/>
                  <a:gd name="connsiteY190" fmla="*/ 0 h 3143856"/>
                  <a:gd name="connsiteX191" fmla="*/ 1951818 w 3868764"/>
                  <a:gd name="connsiteY191" fmla="*/ 716 h 3143856"/>
                  <a:gd name="connsiteX192" fmla="*/ 2073083 w 3868764"/>
                  <a:gd name="connsiteY192" fmla="*/ 298602 h 3143856"/>
                  <a:gd name="connsiteX193" fmla="*/ 1976172 w 3868764"/>
                  <a:gd name="connsiteY193" fmla="*/ 1715 h 3143856"/>
                  <a:gd name="connsiteX194" fmla="*/ 2121289 w 3868764"/>
                  <a:gd name="connsiteY194" fmla="*/ 7670 h 3143856"/>
                  <a:gd name="connsiteX195" fmla="*/ 2200587 w 3868764"/>
                  <a:gd name="connsiteY195" fmla="*/ 308840 h 3143856"/>
                  <a:gd name="connsiteX196" fmla="*/ 2145274 w 3868764"/>
                  <a:gd name="connsiteY196" fmla="*/ 9742 h 3143856"/>
                  <a:gd name="connsiteX197" fmla="*/ 2283751 w 3868764"/>
                  <a:gd name="connsiteY197" fmla="*/ 26916 h 3143856"/>
                  <a:gd name="connsiteX198" fmla="*/ 2327669 w 3868764"/>
                  <a:gd name="connsiteY198" fmla="*/ 376992 h 3143856"/>
                  <a:gd name="connsiteX199" fmla="*/ 2309013 w 3868764"/>
                  <a:gd name="connsiteY199" fmla="*/ 30049 h 3143856"/>
                  <a:gd name="connsiteX200" fmla="*/ 2324228 w 3868764"/>
                  <a:gd name="connsiteY200" fmla="*/ 31936 h 3143856"/>
                  <a:gd name="connsiteX201" fmla="*/ 2441534 w 3868764"/>
                  <a:gd name="connsiteY201" fmla="*/ 56447 h 3143856"/>
                  <a:gd name="connsiteX202" fmla="*/ 2440603 w 3868764"/>
                  <a:gd name="connsiteY202" fmla="*/ 270669 h 3143856"/>
                  <a:gd name="connsiteX203" fmla="*/ 2457287 w 3868764"/>
                  <a:gd name="connsiteY203" fmla="*/ 59739 h 3143856"/>
                  <a:gd name="connsiteX204" fmla="*/ 2509608 w 3868764"/>
                  <a:gd name="connsiteY204" fmla="*/ 70671 h 3143856"/>
                  <a:gd name="connsiteX205" fmla="*/ 2584362 w 3868764"/>
                  <a:gd name="connsiteY205" fmla="*/ 92905 h 3143856"/>
                  <a:gd name="connsiteX206" fmla="*/ 2565751 w 3868764"/>
                  <a:gd name="connsiteY206" fmla="*/ 227901 h 3143856"/>
                  <a:gd name="connsiteX207" fmla="*/ 2593669 w 3868764"/>
                  <a:gd name="connsiteY207" fmla="*/ 95673 h 3143856"/>
                  <a:gd name="connsiteX208" fmla="*/ 2687331 w 3868764"/>
                  <a:gd name="connsiteY208" fmla="*/ 123530 h 3143856"/>
                  <a:gd name="connsiteX209" fmla="*/ 2717178 w 3868764"/>
                  <a:gd name="connsiteY209" fmla="*/ 135214 h 3143856"/>
                  <a:gd name="connsiteX210" fmla="*/ 2674821 w 3868764"/>
                  <a:gd name="connsiteY210" fmla="*/ 290588 h 3143856"/>
                  <a:gd name="connsiteX211" fmla="*/ 2728359 w 3868764"/>
                  <a:gd name="connsiteY211" fmla="*/ 139591 h 3143856"/>
                  <a:gd name="connsiteX212" fmla="*/ 2848167 w 3868764"/>
                  <a:gd name="connsiteY212" fmla="*/ 186491 h 3143856"/>
                  <a:gd name="connsiteX213" fmla="*/ 2767076 w 3868764"/>
                  <a:gd name="connsiteY213" fmla="*/ 378933 h 3143856"/>
                  <a:gd name="connsiteX214" fmla="*/ 2861809 w 3868764"/>
                  <a:gd name="connsiteY214" fmla="*/ 192382 h 3143856"/>
                  <a:gd name="connsiteX215" fmla="*/ 2977705 w 3868764"/>
                  <a:gd name="connsiteY215" fmla="*/ 249598 h 3143856"/>
                  <a:gd name="connsiteX216" fmla="*/ 2904095 w 3868764"/>
                  <a:gd name="connsiteY216" fmla="*/ 375823 h 3143856"/>
                  <a:gd name="connsiteX217" fmla="*/ 2987570 w 3868764"/>
                  <a:gd name="connsiteY217" fmla="*/ 254468 h 3143856"/>
                  <a:gd name="connsiteX218" fmla="*/ 3015914 w 3868764"/>
                  <a:gd name="connsiteY218" fmla="*/ 268461 h 3143856"/>
                  <a:gd name="connsiteX219" fmla="*/ 3100262 w 3868764"/>
                  <a:gd name="connsiteY219" fmla="*/ 319717 h 3143856"/>
                  <a:gd name="connsiteX220" fmla="*/ 2964220 w 3868764"/>
                  <a:gd name="connsiteY220" fmla="*/ 494789 h 3143856"/>
                  <a:gd name="connsiteX221" fmla="*/ 3113954 w 3868764"/>
                  <a:gd name="connsiteY221" fmla="*/ 328037 h 3143856"/>
                  <a:gd name="connsiteX222" fmla="*/ 3164829 w 3868764"/>
                  <a:gd name="connsiteY222" fmla="*/ 358952 h 3143856"/>
                  <a:gd name="connsiteX223" fmla="*/ 3223570 w 3868764"/>
                  <a:gd name="connsiteY223" fmla="*/ 402337 h 3143856"/>
                  <a:gd name="connsiteX224" fmla="*/ 3100336 w 3868764"/>
                  <a:gd name="connsiteY224" fmla="*/ 524504 h 3143856"/>
                  <a:gd name="connsiteX225" fmla="*/ 3234249 w 3868764"/>
                  <a:gd name="connsiteY225" fmla="*/ 410223 h 3143856"/>
                  <a:gd name="connsiteX226" fmla="*/ 3302197 w 3868764"/>
                  <a:gd name="connsiteY226" fmla="*/ 460407 h 3143856"/>
                  <a:gd name="connsiteX227" fmla="*/ 3340241 w 3868764"/>
                  <a:gd name="connsiteY227" fmla="*/ 494423 h 3143856"/>
                  <a:gd name="connsiteX228" fmla="*/ 2945584 w 3868764"/>
                  <a:gd name="connsiteY228" fmla="*/ 793446 h 3143856"/>
                  <a:gd name="connsiteX229" fmla="*/ 2893881 w 3868764"/>
                  <a:gd name="connsiteY229" fmla="*/ 729173 h 3143856"/>
                  <a:gd name="connsiteX230" fmla="*/ 2892118 w 3868764"/>
                  <a:gd name="connsiteY230" fmla="*/ 730920 h 3143856"/>
                  <a:gd name="connsiteX231" fmla="*/ 2824902 w 3868764"/>
                  <a:gd name="connsiteY231" fmla="*/ 666942 h 3143856"/>
                  <a:gd name="connsiteX232" fmla="*/ 2761411 w 3868764"/>
                  <a:gd name="connsiteY232" fmla="*/ 620498 h 3143856"/>
                  <a:gd name="connsiteX233" fmla="*/ 2759610 w 3868764"/>
                  <a:gd name="connsiteY233" fmla="*/ 623584 h 3143856"/>
                  <a:gd name="connsiteX234" fmla="*/ 2668147 w 3868764"/>
                  <a:gd name="connsiteY234" fmla="*/ 573746 h 3143856"/>
                  <a:gd name="connsiteX235" fmla="*/ 2670215 w 3868764"/>
                  <a:gd name="connsiteY235" fmla="*/ 569674 h 3143856"/>
                  <a:gd name="connsiteX236" fmla="*/ 2605569 w 3868764"/>
                  <a:gd name="connsiteY236" fmla="*/ 544617 h 3143856"/>
                  <a:gd name="connsiteX237" fmla="*/ 2604346 w 3868764"/>
                  <a:gd name="connsiteY237" fmla="*/ 549106 h 3143856"/>
                  <a:gd name="connsiteX238" fmla="*/ 2503099 w 3868764"/>
                  <a:gd name="connsiteY238" fmla="*/ 524639 h 3143856"/>
                  <a:gd name="connsiteX239" fmla="*/ 2503994 w 3868764"/>
                  <a:gd name="connsiteY239" fmla="*/ 520402 h 3143856"/>
                  <a:gd name="connsiteX240" fmla="*/ 2439548 w 3868764"/>
                  <a:gd name="connsiteY240" fmla="*/ 513418 h 3143856"/>
                  <a:gd name="connsiteX241" fmla="*/ 2439528 w 3868764"/>
                  <a:gd name="connsiteY241" fmla="*/ 518158 h 3143856"/>
                  <a:gd name="connsiteX242" fmla="*/ 2345670 w 3868764"/>
                  <a:gd name="connsiteY242" fmla="*/ 520475 h 3143856"/>
                  <a:gd name="connsiteX243" fmla="*/ 2345802 w 3868764"/>
                  <a:gd name="connsiteY243" fmla="*/ 521534 h 3143856"/>
                  <a:gd name="connsiteX244" fmla="*/ 2260088 w 3868764"/>
                  <a:gd name="connsiteY244" fmla="*/ 534824 h 3143856"/>
                  <a:gd name="connsiteX245" fmla="*/ 2261642 w 3868764"/>
                  <a:gd name="connsiteY245" fmla="*/ 540727 h 3143856"/>
                  <a:gd name="connsiteX246" fmla="*/ 2161727 w 3868764"/>
                  <a:gd name="connsiteY246" fmla="*/ 570161 h 3143856"/>
                  <a:gd name="connsiteX247" fmla="*/ 2161411 w 3868764"/>
                  <a:gd name="connsiteY247" fmla="*/ 569193 h 3143856"/>
                  <a:gd name="connsiteX248" fmla="*/ 2099424 w 3868764"/>
                  <a:gd name="connsiteY248" fmla="*/ 596550 h 3143856"/>
                  <a:gd name="connsiteX249" fmla="*/ 2102432 w 3868764"/>
                  <a:gd name="connsiteY249" fmla="*/ 601814 h 3143856"/>
                  <a:gd name="connsiteX250" fmla="*/ 2013539 w 3868764"/>
                  <a:gd name="connsiteY250" fmla="*/ 656105 h 3143856"/>
                  <a:gd name="connsiteX251" fmla="*/ 2010398 w 3868764"/>
                  <a:gd name="connsiteY251" fmla="*/ 651283 h 3143856"/>
                  <a:gd name="connsiteX252" fmla="*/ 1956187 w 3868764"/>
                  <a:gd name="connsiteY252" fmla="*/ 694892 h 3143856"/>
                  <a:gd name="connsiteX253" fmla="*/ 1960299 w 3868764"/>
                  <a:gd name="connsiteY253" fmla="*/ 699040 h 3143856"/>
                  <a:gd name="connsiteX254" fmla="*/ 1888486 w 3868764"/>
                  <a:gd name="connsiteY254" fmla="*/ 774488 h 3143856"/>
                  <a:gd name="connsiteX255" fmla="*/ 1885410 w 3868764"/>
                  <a:gd name="connsiteY255" fmla="*/ 771726 h 3143856"/>
                  <a:gd name="connsiteX256" fmla="*/ 1847163 w 3868764"/>
                  <a:gd name="connsiteY256" fmla="*/ 824011 h 3143856"/>
                  <a:gd name="connsiteX257" fmla="*/ 1851090 w 3868764"/>
                  <a:gd name="connsiteY257" fmla="*/ 826301 h 3143856"/>
                  <a:gd name="connsiteX258" fmla="*/ 1801251 w 3868764"/>
                  <a:gd name="connsiteY258" fmla="*/ 917766 h 3143856"/>
                  <a:gd name="connsiteX259" fmla="*/ 702664 w 3868764"/>
                  <a:gd name="connsiteY259" fmla="*/ 359891 h 3143856"/>
                  <a:gd name="connsiteX260" fmla="*/ 703936 w 3868764"/>
                  <a:gd name="connsiteY260" fmla="*/ 358952 h 3143856"/>
                  <a:gd name="connsiteX261" fmla="*/ 852851 w 3868764"/>
                  <a:gd name="connsiteY261" fmla="*/ 268461 h 3143856"/>
                  <a:gd name="connsiteX262" fmla="*/ 875405 w 3868764"/>
                  <a:gd name="connsiteY262" fmla="*/ 257326 h 3143856"/>
                  <a:gd name="connsiteX263" fmla="*/ 1698497 w 3868764"/>
                  <a:gd name="connsiteY263" fmla="*/ 737317 h 3143856"/>
                  <a:gd name="connsiteX264" fmla="*/ 948346 w 3868764"/>
                  <a:gd name="connsiteY264" fmla="*/ 221317 h 3143856"/>
                  <a:gd name="connsiteX265" fmla="*/ 1012341 w 3868764"/>
                  <a:gd name="connsiteY265" fmla="*/ 189723 h 3143856"/>
                  <a:gd name="connsiteX266" fmla="*/ 1123623 w 3868764"/>
                  <a:gd name="connsiteY266" fmla="*/ 146161 h 3143856"/>
                  <a:gd name="connsiteX267" fmla="*/ 1607375 w 3868764"/>
                  <a:gd name="connsiteY267" fmla="*/ 522066 h 3143856"/>
                  <a:gd name="connsiteX268" fmla="*/ 1168974 w 3868764"/>
                  <a:gd name="connsiteY268" fmla="*/ 128408 h 3143856"/>
                  <a:gd name="connsiteX269" fmla="*/ 1181433 w 3868764"/>
                  <a:gd name="connsiteY269" fmla="*/ 123530 h 3143856"/>
                  <a:gd name="connsiteX270" fmla="*/ 1342327 w 3868764"/>
                  <a:gd name="connsiteY270" fmla="*/ 75676 h 3143856"/>
                  <a:gd name="connsiteX271" fmla="*/ 1820691 w 3868764"/>
                  <a:gd name="connsiteY271" fmla="*/ 558214 h 3143856"/>
                  <a:gd name="connsiteX272" fmla="*/ 1397742 w 3868764"/>
                  <a:gd name="connsiteY272" fmla="*/ 62608 h 3143856"/>
                  <a:gd name="connsiteX273" fmla="*/ 1544537 w 3868764"/>
                  <a:gd name="connsiteY273" fmla="*/ 31936 h 3143856"/>
                  <a:gd name="connsiteX274" fmla="*/ 1564624 w 3868764"/>
                  <a:gd name="connsiteY274" fmla="*/ 29445 h 3143856"/>
                  <a:gd name="connsiteX275" fmla="*/ 1854940 w 3868764"/>
                  <a:gd name="connsiteY275" fmla="*/ 412609 h 3143856"/>
                  <a:gd name="connsiteX276" fmla="*/ 1602323 w 3868764"/>
                  <a:gd name="connsiteY276" fmla="*/ 24769 h 3143856"/>
                  <a:gd name="connsiteX277" fmla="*/ 1736603 w 3868764"/>
                  <a:gd name="connsiteY277" fmla="*/ 8116 h 3143856"/>
                  <a:gd name="connsiteX278" fmla="*/ 1762485 w 3868764"/>
                  <a:gd name="connsiteY278" fmla="*/ 7054 h 3143856"/>
                  <a:gd name="connsiteX279" fmla="*/ 1991713 w 3868764"/>
                  <a:gd name="connsiteY279" fmla="*/ 408103 h 3143856"/>
                  <a:gd name="connsiteX280" fmla="*/ 1799885 w 3868764"/>
                  <a:gd name="connsiteY280" fmla="*/ 5519 h 3143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</a:cxnLst>
                <a:rect l="l" t="t" r="r" b="b"/>
                <a:pathLst>
                  <a:path w="3868764" h="3143856">
                    <a:moveTo>
                      <a:pt x="3380944" y="530816"/>
                    </a:moveTo>
                    <a:lnTo>
                      <a:pt x="3427045" y="572036"/>
                    </a:lnTo>
                    <a:lnTo>
                      <a:pt x="3478926" y="628415"/>
                    </a:lnTo>
                    <a:lnTo>
                      <a:pt x="3261288" y="752810"/>
                    </a:lnTo>
                    <a:lnTo>
                      <a:pt x="3492163" y="642800"/>
                    </a:lnTo>
                    <a:lnTo>
                      <a:pt x="3538402" y="693048"/>
                    </a:lnTo>
                    <a:lnTo>
                      <a:pt x="3582753" y="752373"/>
                    </a:lnTo>
                    <a:lnTo>
                      <a:pt x="3295189" y="869436"/>
                    </a:lnTo>
                    <a:lnTo>
                      <a:pt x="3596692" y="771019"/>
                    </a:lnTo>
                    <a:lnTo>
                      <a:pt x="3635295" y="822654"/>
                    </a:lnTo>
                    <a:lnTo>
                      <a:pt x="3676859" y="892768"/>
                    </a:lnTo>
                    <a:lnTo>
                      <a:pt x="3338029" y="981981"/>
                    </a:lnTo>
                    <a:lnTo>
                      <a:pt x="3691044" y="916698"/>
                    </a:lnTo>
                    <a:lnTo>
                      <a:pt x="3716751" y="960063"/>
                    </a:lnTo>
                    <a:lnTo>
                      <a:pt x="3757573" y="1050698"/>
                    </a:lnTo>
                    <a:lnTo>
                      <a:pt x="3292924" y="1108989"/>
                    </a:lnTo>
                    <a:lnTo>
                      <a:pt x="3772219" y="1083217"/>
                    </a:lnTo>
                    <a:lnTo>
                      <a:pt x="3781798" y="1104485"/>
                    </a:lnTo>
                    <a:lnTo>
                      <a:pt x="3820824" y="1227822"/>
                    </a:lnTo>
                    <a:lnTo>
                      <a:pt x="3350652" y="1225779"/>
                    </a:lnTo>
                    <a:lnTo>
                      <a:pt x="3831089" y="1263781"/>
                    </a:lnTo>
                    <a:lnTo>
                      <a:pt x="3858777" y="1411208"/>
                    </a:lnTo>
                    <a:lnTo>
                      <a:pt x="3859132" y="1416914"/>
                    </a:lnTo>
                    <a:lnTo>
                      <a:pt x="3320468" y="1342652"/>
                    </a:lnTo>
                    <a:lnTo>
                      <a:pt x="3861617" y="1456908"/>
                    </a:lnTo>
                    <a:lnTo>
                      <a:pt x="3868764" y="1571928"/>
                    </a:lnTo>
                    <a:lnTo>
                      <a:pt x="3866141" y="1614137"/>
                    </a:lnTo>
                    <a:lnTo>
                      <a:pt x="3294274" y="1458239"/>
                    </a:lnTo>
                    <a:lnTo>
                      <a:pt x="3863292" y="1659992"/>
                    </a:lnTo>
                    <a:lnTo>
                      <a:pt x="3858777" y="1732649"/>
                    </a:lnTo>
                    <a:lnTo>
                      <a:pt x="3842716" y="1818164"/>
                    </a:lnTo>
                    <a:lnTo>
                      <a:pt x="3019545" y="1471298"/>
                    </a:lnTo>
                    <a:lnTo>
                      <a:pt x="3057189" y="1374177"/>
                    </a:lnTo>
                    <a:lnTo>
                      <a:pt x="3059450" y="1374978"/>
                    </a:lnTo>
                    <a:lnTo>
                      <a:pt x="3075426" y="1308870"/>
                    </a:lnTo>
                    <a:lnTo>
                      <a:pt x="3068288" y="1307886"/>
                    </a:lnTo>
                    <a:lnTo>
                      <a:pt x="3079511" y="1204331"/>
                    </a:lnTo>
                    <a:lnTo>
                      <a:pt x="3081289" y="1204472"/>
                    </a:lnTo>
                    <a:lnTo>
                      <a:pt x="3079593" y="1135752"/>
                    </a:lnTo>
                    <a:lnTo>
                      <a:pt x="3077982" y="1135954"/>
                    </a:lnTo>
                    <a:lnTo>
                      <a:pt x="3062021" y="1033023"/>
                    </a:lnTo>
                    <a:lnTo>
                      <a:pt x="3062757" y="1032888"/>
                    </a:lnTo>
                    <a:lnTo>
                      <a:pt x="3044652" y="971427"/>
                    </a:lnTo>
                    <a:lnTo>
                      <a:pt x="3043789" y="971778"/>
                    </a:lnTo>
                    <a:lnTo>
                      <a:pt x="3001733" y="876485"/>
                    </a:lnTo>
                    <a:lnTo>
                      <a:pt x="3001883" y="876414"/>
                    </a:lnTo>
                    <a:lnTo>
                      <a:pt x="2958757" y="805803"/>
                    </a:lnTo>
                    <a:close/>
                    <a:moveTo>
                      <a:pt x="614545" y="424973"/>
                    </a:moveTo>
                    <a:lnTo>
                      <a:pt x="1799923" y="924464"/>
                    </a:lnTo>
                    <a:lnTo>
                      <a:pt x="1766634" y="1010350"/>
                    </a:lnTo>
                    <a:lnTo>
                      <a:pt x="1773851" y="1012317"/>
                    </a:lnTo>
                    <a:lnTo>
                      <a:pt x="1749385" y="1113564"/>
                    </a:lnTo>
                    <a:lnTo>
                      <a:pt x="1748417" y="1113360"/>
                    </a:lnTo>
                    <a:lnTo>
                      <a:pt x="1741117" y="1180714"/>
                    </a:lnTo>
                    <a:lnTo>
                      <a:pt x="1747151" y="1180740"/>
                    </a:lnTo>
                    <a:lnTo>
                      <a:pt x="1749722" y="1284869"/>
                    </a:lnTo>
                    <a:lnTo>
                      <a:pt x="1745409" y="1285102"/>
                    </a:lnTo>
                    <a:lnTo>
                      <a:pt x="1756025" y="1353565"/>
                    </a:lnTo>
                    <a:lnTo>
                      <a:pt x="1760284" y="1352444"/>
                    </a:lnTo>
                    <a:lnTo>
                      <a:pt x="1789718" y="1452359"/>
                    </a:lnTo>
                    <a:lnTo>
                      <a:pt x="1788395" y="1452792"/>
                    </a:lnTo>
                    <a:lnTo>
                      <a:pt x="1814327" y="1511548"/>
                    </a:lnTo>
                    <a:lnTo>
                      <a:pt x="1815891" y="1510655"/>
                    </a:lnTo>
                    <a:lnTo>
                      <a:pt x="1870183" y="1599547"/>
                    </a:lnTo>
                    <a:lnTo>
                      <a:pt x="1846874" y="1614730"/>
                    </a:lnTo>
                    <a:lnTo>
                      <a:pt x="1901360" y="1682465"/>
                    </a:lnTo>
                    <a:lnTo>
                      <a:pt x="1902381" y="1681453"/>
                    </a:lnTo>
                    <a:lnTo>
                      <a:pt x="1954263" y="1730833"/>
                    </a:lnTo>
                    <a:lnTo>
                      <a:pt x="1955968" y="1728638"/>
                    </a:lnTo>
                    <a:lnTo>
                      <a:pt x="2040036" y="1790136"/>
                    </a:lnTo>
                    <a:lnTo>
                      <a:pt x="2039308" y="1791194"/>
                    </a:lnTo>
                    <a:lnTo>
                      <a:pt x="2099582" y="1824037"/>
                    </a:lnTo>
                    <a:lnTo>
                      <a:pt x="2100019" y="1823000"/>
                    </a:lnTo>
                    <a:lnTo>
                      <a:pt x="2197140" y="1860643"/>
                    </a:lnTo>
                    <a:lnTo>
                      <a:pt x="2195731" y="1864614"/>
                    </a:lnTo>
                    <a:lnTo>
                      <a:pt x="2258695" y="1879830"/>
                    </a:lnTo>
                    <a:lnTo>
                      <a:pt x="2259296" y="1875474"/>
                    </a:lnTo>
                    <a:lnTo>
                      <a:pt x="2362850" y="1886699"/>
                    </a:lnTo>
                    <a:lnTo>
                      <a:pt x="2362270" y="1894034"/>
                    </a:lnTo>
                    <a:lnTo>
                      <a:pt x="2459104" y="1891643"/>
                    </a:lnTo>
                    <a:lnTo>
                      <a:pt x="2459220" y="1893818"/>
                    </a:lnTo>
                    <a:lnTo>
                      <a:pt x="2561966" y="1877886"/>
                    </a:lnTo>
                    <a:lnTo>
                      <a:pt x="2563050" y="1883749"/>
                    </a:lnTo>
                    <a:lnTo>
                      <a:pt x="2628985" y="1864324"/>
                    </a:lnTo>
                    <a:lnTo>
                      <a:pt x="2624926" y="1854353"/>
                    </a:lnTo>
                    <a:lnTo>
                      <a:pt x="2720218" y="1812297"/>
                    </a:lnTo>
                    <a:lnTo>
                      <a:pt x="2723610" y="1819413"/>
                    </a:lnTo>
                    <a:lnTo>
                      <a:pt x="2783334" y="1782937"/>
                    </a:lnTo>
                    <a:lnTo>
                      <a:pt x="2778669" y="1776782"/>
                    </a:lnTo>
                    <a:lnTo>
                      <a:pt x="2859831" y="1711495"/>
                    </a:lnTo>
                    <a:lnTo>
                      <a:pt x="2865655" y="1718319"/>
                    </a:lnTo>
                    <a:lnTo>
                      <a:pt x="2910981" y="1670697"/>
                    </a:lnTo>
                    <a:lnTo>
                      <a:pt x="2903753" y="1665082"/>
                    </a:lnTo>
                    <a:lnTo>
                      <a:pt x="2965251" y="1581014"/>
                    </a:lnTo>
                    <a:lnTo>
                      <a:pt x="2973449" y="1586653"/>
                    </a:lnTo>
                    <a:lnTo>
                      <a:pt x="3015781" y="1508965"/>
                    </a:lnTo>
                    <a:lnTo>
                      <a:pt x="3820349" y="1917536"/>
                    </a:lnTo>
                    <a:lnTo>
                      <a:pt x="3781798" y="2039371"/>
                    </a:lnTo>
                    <a:lnTo>
                      <a:pt x="3768660" y="2068541"/>
                    </a:lnTo>
                    <a:lnTo>
                      <a:pt x="3146837" y="1705920"/>
                    </a:lnTo>
                    <a:lnTo>
                      <a:pt x="3746272" y="2118249"/>
                    </a:lnTo>
                    <a:lnTo>
                      <a:pt x="3716751" y="2183794"/>
                    </a:lnTo>
                    <a:lnTo>
                      <a:pt x="3670874" y="2261184"/>
                    </a:lnTo>
                    <a:lnTo>
                      <a:pt x="3194112" y="1890710"/>
                    </a:lnTo>
                    <a:lnTo>
                      <a:pt x="3648578" y="2298794"/>
                    </a:lnTo>
                    <a:lnTo>
                      <a:pt x="3635295" y="2321202"/>
                    </a:lnTo>
                    <a:lnTo>
                      <a:pt x="3553530" y="2430573"/>
                    </a:lnTo>
                    <a:lnTo>
                      <a:pt x="2978335" y="1850357"/>
                    </a:lnTo>
                    <a:lnTo>
                      <a:pt x="3513683" y="2477670"/>
                    </a:lnTo>
                    <a:lnTo>
                      <a:pt x="3427045" y="2571820"/>
                    </a:lnTo>
                    <a:lnTo>
                      <a:pt x="3399629" y="2596334"/>
                    </a:lnTo>
                    <a:lnTo>
                      <a:pt x="2984095" y="2047906"/>
                    </a:lnTo>
                    <a:lnTo>
                      <a:pt x="3362773" y="2629287"/>
                    </a:lnTo>
                    <a:lnTo>
                      <a:pt x="3302197" y="2683449"/>
                    </a:lnTo>
                    <a:lnTo>
                      <a:pt x="3234069" y="2733766"/>
                    </a:lnTo>
                    <a:lnTo>
                      <a:pt x="2784534" y="1947274"/>
                    </a:lnTo>
                    <a:lnTo>
                      <a:pt x="3178755" y="2774619"/>
                    </a:lnTo>
                    <a:lnTo>
                      <a:pt x="3164829" y="2784904"/>
                    </a:lnTo>
                    <a:lnTo>
                      <a:pt x="3035686" y="2863381"/>
                    </a:lnTo>
                    <a:lnTo>
                      <a:pt x="2774589" y="2221999"/>
                    </a:lnTo>
                    <a:lnTo>
                      <a:pt x="2991764" y="2887318"/>
                    </a:lnTo>
                    <a:lnTo>
                      <a:pt x="2856424" y="2954133"/>
                    </a:lnTo>
                    <a:lnTo>
                      <a:pt x="2838474" y="2961160"/>
                    </a:lnTo>
                    <a:lnTo>
                      <a:pt x="2582532" y="1989092"/>
                    </a:lnTo>
                    <a:lnTo>
                      <a:pt x="2767439" y="2988967"/>
                    </a:lnTo>
                    <a:lnTo>
                      <a:pt x="2687331" y="3020326"/>
                    </a:lnTo>
                    <a:lnTo>
                      <a:pt x="2603483" y="3045265"/>
                    </a:lnTo>
                    <a:lnTo>
                      <a:pt x="2459362" y="1896447"/>
                    </a:lnTo>
                    <a:lnTo>
                      <a:pt x="2522432" y="3069372"/>
                    </a:lnTo>
                    <a:lnTo>
                      <a:pt x="2509608" y="3073185"/>
                    </a:lnTo>
                    <a:lnTo>
                      <a:pt x="2349706" y="3106597"/>
                    </a:lnTo>
                    <a:lnTo>
                      <a:pt x="2354551" y="1991615"/>
                    </a:lnTo>
                    <a:lnTo>
                      <a:pt x="2265359" y="3119221"/>
                    </a:lnTo>
                    <a:lnTo>
                      <a:pt x="2132162" y="3135741"/>
                    </a:lnTo>
                    <a:lnTo>
                      <a:pt x="2085286" y="3137664"/>
                    </a:lnTo>
                    <a:lnTo>
                      <a:pt x="2194015" y="2348992"/>
                    </a:lnTo>
                    <a:lnTo>
                      <a:pt x="2026993" y="3140056"/>
                    </a:lnTo>
                    <a:lnTo>
                      <a:pt x="1934382" y="3143856"/>
                    </a:lnTo>
                    <a:lnTo>
                      <a:pt x="1842085" y="3140069"/>
                    </a:lnTo>
                    <a:lnTo>
                      <a:pt x="2170022" y="1937125"/>
                    </a:lnTo>
                    <a:lnTo>
                      <a:pt x="1744917" y="3136082"/>
                    </a:lnTo>
                    <a:lnTo>
                      <a:pt x="1736603" y="3135741"/>
                    </a:lnTo>
                    <a:lnTo>
                      <a:pt x="1556282" y="3113377"/>
                    </a:lnTo>
                    <a:lnTo>
                      <a:pt x="1932953" y="2219476"/>
                    </a:lnTo>
                    <a:lnTo>
                      <a:pt x="1485972" y="3099683"/>
                    </a:lnTo>
                    <a:lnTo>
                      <a:pt x="1359156" y="3073185"/>
                    </a:lnTo>
                    <a:lnTo>
                      <a:pt x="1296713" y="3054613"/>
                    </a:lnTo>
                    <a:lnTo>
                      <a:pt x="2001059" y="1846800"/>
                    </a:lnTo>
                    <a:lnTo>
                      <a:pt x="1191729" y="3023388"/>
                    </a:lnTo>
                    <a:lnTo>
                      <a:pt x="1181433" y="3020326"/>
                    </a:lnTo>
                    <a:cubicBezTo>
                      <a:pt x="1123577" y="3000440"/>
                      <a:pt x="1067159" y="2978332"/>
                      <a:pt x="1012341" y="2954133"/>
                    </a:cubicBezTo>
                    <a:lnTo>
                      <a:pt x="1006081" y="2951043"/>
                    </a:lnTo>
                    <a:lnTo>
                      <a:pt x="1673277" y="2092432"/>
                    </a:lnTo>
                    <a:lnTo>
                      <a:pt x="934170" y="2915542"/>
                    </a:lnTo>
                    <a:lnTo>
                      <a:pt x="852851" y="2875396"/>
                    </a:lnTo>
                    <a:lnTo>
                      <a:pt x="756859" y="2817064"/>
                    </a:lnTo>
                    <a:lnTo>
                      <a:pt x="1859604" y="1723860"/>
                    </a:lnTo>
                    <a:lnTo>
                      <a:pt x="656950" y="2750203"/>
                    </a:lnTo>
                    <a:lnTo>
                      <a:pt x="566568" y="2683449"/>
                    </a:lnTo>
                    <a:lnTo>
                      <a:pt x="497087" y="2621326"/>
                    </a:lnTo>
                    <a:lnTo>
                      <a:pt x="1695356" y="1713421"/>
                    </a:lnTo>
                    <a:lnTo>
                      <a:pt x="417638" y="2545651"/>
                    </a:lnTo>
                    <a:lnTo>
                      <a:pt x="330362" y="2450808"/>
                    </a:lnTo>
                    <a:lnTo>
                      <a:pt x="282663" y="2387004"/>
                    </a:lnTo>
                    <a:lnTo>
                      <a:pt x="1715966" y="1567769"/>
                    </a:lnTo>
                    <a:lnTo>
                      <a:pt x="211727" y="2284524"/>
                    </a:lnTo>
                    <a:lnTo>
                      <a:pt x="152014" y="2183794"/>
                    </a:lnTo>
                    <a:lnTo>
                      <a:pt x="114394" y="2100268"/>
                    </a:lnTo>
                    <a:lnTo>
                      <a:pt x="1367077" y="1590320"/>
                    </a:lnTo>
                    <a:lnTo>
                      <a:pt x="84144" y="2009099"/>
                    </a:lnTo>
                    <a:lnTo>
                      <a:pt x="25276" y="1809266"/>
                    </a:lnTo>
                    <a:lnTo>
                      <a:pt x="1635619" y="1385267"/>
                    </a:lnTo>
                    <a:lnTo>
                      <a:pt x="7115" y="1686428"/>
                    </a:lnTo>
                    <a:lnTo>
                      <a:pt x="0" y="1571928"/>
                    </a:lnTo>
                    <a:lnTo>
                      <a:pt x="5865" y="1477543"/>
                    </a:lnTo>
                    <a:lnTo>
                      <a:pt x="1385667" y="1304445"/>
                    </a:lnTo>
                    <a:lnTo>
                      <a:pt x="16209" y="1378082"/>
                    </a:lnTo>
                    <a:lnTo>
                      <a:pt x="39300" y="1255130"/>
                    </a:lnTo>
                    <a:lnTo>
                      <a:pt x="65151" y="1173431"/>
                    </a:lnTo>
                    <a:lnTo>
                      <a:pt x="1596538" y="1180085"/>
                    </a:lnTo>
                    <a:lnTo>
                      <a:pt x="106017" y="1062186"/>
                    </a:lnTo>
                    <a:lnTo>
                      <a:pt x="152014" y="960063"/>
                    </a:lnTo>
                    <a:lnTo>
                      <a:pt x="202789" y="874409"/>
                    </a:lnTo>
                    <a:lnTo>
                      <a:pt x="1395408" y="1038827"/>
                    </a:lnTo>
                    <a:lnTo>
                      <a:pt x="252294" y="797475"/>
                    </a:lnTo>
                    <a:lnTo>
                      <a:pt x="330362" y="693048"/>
                    </a:lnTo>
                    <a:lnTo>
                      <a:pt x="384980" y="633695"/>
                    </a:lnTo>
                    <a:lnTo>
                      <a:pt x="1610700" y="967841"/>
                    </a:lnTo>
                    <a:lnTo>
                      <a:pt x="456673" y="558666"/>
                    </a:lnTo>
                    <a:lnTo>
                      <a:pt x="566568" y="460407"/>
                    </a:lnTo>
                    <a:close/>
                    <a:moveTo>
                      <a:pt x="1934382" y="0"/>
                    </a:moveTo>
                    <a:lnTo>
                      <a:pt x="1951818" y="716"/>
                    </a:lnTo>
                    <a:lnTo>
                      <a:pt x="2073083" y="298602"/>
                    </a:lnTo>
                    <a:lnTo>
                      <a:pt x="1976172" y="1715"/>
                    </a:lnTo>
                    <a:lnTo>
                      <a:pt x="2121289" y="7670"/>
                    </a:lnTo>
                    <a:lnTo>
                      <a:pt x="2200587" y="308840"/>
                    </a:lnTo>
                    <a:lnTo>
                      <a:pt x="2145274" y="9742"/>
                    </a:lnTo>
                    <a:lnTo>
                      <a:pt x="2283751" y="26916"/>
                    </a:lnTo>
                    <a:lnTo>
                      <a:pt x="2327669" y="376992"/>
                    </a:lnTo>
                    <a:lnTo>
                      <a:pt x="2309013" y="30049"/>
                    </a:lnTo>
                    <a:lnTo>
                      <a:pt x="2324228" y="31936"/>
                    </a:lnTo>
                    <a:lnTo>
                      <a:pt x="2441534" y="56447"/>
                    </a:lnTo>
                    <a:lnTo>
                      <a:pt x="2440603" y="270669"/>
                    </a:lnTo>
                    <a:lnTo>
                      <a:pt x="2457287" y="59739"/>
                    </a:lnTo>
                    <a:lnTo>
                      <a:pt x="2509608" y="70671"/>
                    </a:lnTo>
                    <a:lnTo>
                      <a:pt x="2584362" y="92905"/>
                    </a:lnTo>
                    <a:lnTo>
                      <a:pt x="2565751" y="227901"/>
                    </a:lnTo>
                    <a:lnTo>
                      <a:pt x="2593669" y="95673"/>
                    </a:lnTo>
                    <a:lnTo>
                      <a:pt x="2687331" y="123530"/>
                    </a:lnTo>
                    <a:lnTo>
                      <a:pt x="2717178" y="135214"/>
                    </a:lnTo>
                    <a:lnTo>
                      <a:pt x="2674821" y="290588"/>
                    </a:lnTo>
                    <a:lnTo>
                      <a:pt x="2728359" y="139591"/>
                    </a:lnTo>
                    <a:lnTo>
                      <a:pt x="2848167" y="186491"/>
                    </a:lnTo>
                    <a:lnTo>
                      <a:pt x="2767076" y="378933"/>
                    </a:lnTo>
                    <a:lnTo>
                      <a:pt x="2861809" y="192382"/>
                    </a:lnTo>
                    <a:lnTo>
                      <a:pt x="2977705" y="249598"/>
                    </a:lnTo>
                    <a:lnTo>
                      <a:pt x="2904095" y="375823"/>
                    </a:lnTo>
                    <a:lnTo>
                      <a:pt x="2987570" y="254468"/>
                    </a:lnTo>
                    <a:lnTo>
                      <a:pt x="3015914" y="268461"/>
                    </a:lnTo>
                    <a:lnTo>
                      <a:pt x="3100262" y="319717"/>
                    </a:lnTo>
                    <a:lnTo>
                      <a:pt x="2964220" y="494789"/>
                    </a:lnTo>
                    <a:lnTo>
                      <a:pt x="3113954" y="328037"/>
                    </a:lnTo>
                    <a:lnTo>
                      <a:pt x="3164829" y="358952"/>
                    </a:lnTo>
                    <a:lnTo>
                      <a:pt x="3223570" y="402337"/>
                    </a:lnTo>
                    <a:lnTo>
                      <a:pt x="3100336" y="524504"/>
                    </a:lnTo>
                    <a:lnTo>
                      <a:pt x="3234249" y="410223"/>
                    </a:lnTo>
                    <a:lnTo>
                      <a:pt x="3302197" y="460407"/>
                    </a:lnTo>
                    <a:lnTo>
                      <a:pt x="3340241" y="494423"/>
                    </a:lnTo>
                    <a:lnTo>
                      <a:pt x="2945584" y="793446"/>
                    </a:lnTo>
                    <a:lnTo>
                      <a:pt x="2893881" y="729173"/>
                    </a:lnTo>
                    <a:lnTo>
                      <a:pt x="2892118" y="730920"/>
                    </a:lnTo>
                    <a:lnTo>
                      <a:pt x="2824902" y="666942"/>
                    </a:lnTo>
                    <a:lnTo>
                      <a:pt x="2761411" y="620498"/>
                    </a:lnTo>
                    <a:lnTo>
                      <a:pt x="2759610" y="623584"/>
                    </a:lnTo>
                    <a:lnTo>
                      <a:pt x="2668147" y="573746"/>
                    </a:lnTo>
                    <a:lnTo>
                      <a:pt x="2670215" y="569674"/>
                    </a:lnTo>
                    <a:lnTo>
                      <a:pt x="2605569" y="544617"/>
                    </a:lnTo>
                    <a:lnTo>
                      <a:pt x="2604346" y="549106"/>
                    </a:lnTo>
                    <a:lnTo>
                      <a:pt x="2503099" y="524639"/>
                    </a:lnTo>
                    <a:lnTo>
                      <a:pt x="2503994" y="520402"/>
                    </a:lnTo>
                    <a:lnTo>
                      <a:pt x="2439548" y="513418"/>
                    </a:lnTo>
                    <a:lnTo>
                      <a:pt x="2439528" y="518158"/>
                    </a:lnTo>
                    <a:lnTo>
                      <a:pt x="2345670" y="520475"/>
                    </a:lnTo>
                    <a:lnTo>
                      <a:pt x="2345802" y="521534"/>
                    </a:lnTo>
                    <a:lnTo>
                      <a:pt x="2260088" y="534824"/>
                    </a:lnTo>
                    <a:lnTo>
                      <a:pt x="2261642" y="540727"/>
                    </a:lnTo>
                    <a:lnTo>
                      <a:pt x="2161727" y="570161"/>
                    </a:lnTo>
                    <a:lnTo>
                      <a:pt x="2161411" y="569193"/>
                    </a:lnTo>
                    <a:lnTo>
                      <a:pt x="2099424" y="596550"/>
                    </a:lnTo>
                    <a:lnTo>
                      <a:pt x="2102432" y="601814"/>
                    </a:lnTo>
                    <a:lnTo>
                      <a:pt x="2013539" y="656105"/>
                    </a:lnTo>
                    <a:lnTo>
                      <a:pt x="2010398" y="651283"/>
                    </a:lnTo>
                    <a:lnTo>
                      <a:pt x="1956187" y="694892"/>
                    </a:lnTo>
                    <a:lnTo>
                      <a:pt x="1960299" y="699040"/>
                    </a:lnTo>
                    <a:lnTo>
                      <a:pt x="1888486" y="774488"/>
                    </a:lnTo>
                    <a:lnTo>
                      <a:pt x="1885410" y="771726"/>
                    </a:lnTo>
                    <a:lnTo>
                      <a:pt x="1847163" y="824011"/>
                    </a:lnTo>
                    <a:lnTo>
                      <a:pt x="1851090" y="826301"/>
                    </a:lnTo>
                    <a:lnTo>
                      <a:pt x="1801251" y="917766"/>
                    </a:lnTo>
                    <a:lnTo>
                      <a:pt x="702664" y="359891"/>
                    </a:lnTo>
                    <a:lnTo>
                      <a:pt x="703936" y="358952"/>
                    </a:lnTo>
                    <a:cubicBezTo>
                      <a:pt x="751704" y="326917"/>
                      <a:pt x="801396" y="296709"/>
                      <a:pt x="852851" y="268461"/>
                    </a:cubicBezTo>
                    <a:lnTo>
                      <a:pt x="875405" y="257326"/>
                    </a:lnTo>
                    <a:lnTo>
                      <a:pt x="1698497" y="737317"/>
                    </a:lnTo>
                    <a:lnTo>
                      <a:pt x="948346" y="221317"/>
                    </a:lnTo>
                    <a:lnTo>
                      <a:pt x="1012341" y="189723"/>
                    </a:lnTo>
                    <a:lnTo>
                      <a:pt x="1123623" y="146161"/>
                    </a:lnTo>
                    <a:lnTo>
                      <a:pt x="1607375" y="522066"/>
                    </a:lnTo>
                    <a:lnTo>
                      <a:pt x="1168974" y="128408"/>
                    </a:lnTo>
                    <a:lnTo>
                      <a:pt x="1181433" y="123530"/>
                    </a:lnTo>
                    <a:lnTo>
                      <a:pt x="1342327" y="75676"/>
                    </a:lnTo>
                    <a:lnTo>
                      <a:pt x="1820691" y="558214"/>
                    </a:lnTo>
                    <a:lnTo>
                      <a:pt x="1397742" y="62608"/>
                    </a:lnTo>
                    <a:lnTo>
                      <a:pt x="1544537" y="31936"/>
                    </a:lnTo>
                    <a:lnTo>
                      <a:pt x="1564624" y="29445"/>
                    </a:lnTo>
                    <a:lnTo>
                      <a:pt x="1854940" y="412609"/>
                    </a:lnTo>
                    <a:lnTo>
                      <a:pt x="1602323" y="24769"/>
                    </a:lnTo>
                    <a:lnTo>
                      <a:pt x="1736603" y="8116"/>
                    </a:lnTo>
                    <a:lnTo>
                      <a:pt x="1762485" y="7054"/>
                    </a:lnTo>
                    <a:lnTo>
                      <a:pt x="1991713" y="408103"/>
                    </a:lnTo>
                    <a:lnTo>
                      <a:pt x="1799885" y="5519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87" name="椭圆 186"/>
              <p:cNvSpPr/>
              <p:nvPr/>
            </p:nvSpPr>
            <p:spPr>
              <a:xfrm>
                <a:off x="7438206" y="1942807"/>
                <a:ext cx="1533751" cy="1533748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</p:grpSp>
      <p:grpSp>
        <p:nvGrpSpPr>
          <p:cNvPr id="10" name="组 9"/>
          <p:cNvGrpSpPr/>
          <p:nvPr/>
        </p:nvGrpSpPr>
        <p:grpSpPr>
          <a:xfrm rot="20471119">
            <a:off x="6394896" y="854292"/>
            <a:ext cx="3327251" cy="2153546"/>
            <a:chOff x="10045515" y="738844"/>
            <a:chExt cx="2596408" cy="1680511"/>
          </a:xfrm>
        </p:grpSpPr>
        <p:sp>
          <p:nvSpPr>
            <p:cNvPr id="167" name="Freeform 252"/>
            <p:cNvSpPr/>
            <p:nvPr/>
          </p:nvSpPr>
          <p:spPr bwMode="auto">
            <a:xfrm rot="1988864">
              <a:off x="10912067" y="751124"/>
              <a:ext cx="1487788" cy="618684"/>
            </a:xfrm>
            <a:custGeom>
              <a:avLst/>
              <a:gdLst>
                <a:gd name="T0" fmla="*/ 11 w 374"/>
                <a:gd name="T1" fmla="*/ 155 h 155"/>
                <a:gd name="T2" fmla="*/ 11 w 374"/>
                <a:gd name="T3" fmla="*/ 155 h 155"/>
                <a:gd name="T4" fmla="*/ 109 w 374"/>
                <a:gd name="T5" fmla="*/ 155 h 155"/>
                <a:gd name="T6" fmla="*/ 138 w 374"/>
                <a:gd name="T7" fmla="*/ 130 h 155"/>
                <a:gd name="T8" fmla="*/ 136 w 374"/>
                <a:gd name="T9" fmla="*/ 115 h 155"/>
                <a:gd name="T10" fmla="*/ 148 w 374"/>
                <a:gd name="T11" fmla="*/ 110 h 155"/>
                <a:gd name="T12" fmla="*/ 148 w 374"/>
                <a:gd name="T13" fmla="*/ 95 h 155"/>
                <a:gd name="T14" fmla="*/ 166 w 374"/>
                <a:gd name="T15" fmla="*/ 99 h 155"/>
                <a:gd name="T16" fmla="*/ 162 w 374"/>
                <a:gd name="T17" fmla="*/ 103 h 155"/>
                <a:gd name="T18" fmla="*/ 158 w 374"/>
                <a:gd name="T19" fmla="*/ 96 h 155"/>
                <a:gd name="T20" fmla="*/ 154 w 374"/>
                <a:gd name="T21" fmla="*/ 98 h 155"/>
                <a:gd name="T22" fmla="*/ 155 w 374"/>
                <a:gd name="T23" fmla="*/ 107 h 155"/>
                <a:gd name="T24" fmla="*/ 172 w 374"/>
                <a:gd name="T25" fmla="*/ 96 h 155"/>
                <a:gd name="T26" fmla="*/ 174 w 374"/>
                <a:gd name="T27" fmla="*/ 77 h 155"/>
                <a:gd name="T28" fmla="*/ 187 w 374"/>
                <a:gd name="T29" fmla="*/ 82 h 155"/>
                <a:gd name="T30" fmla="*/ 199 w 374"/>
                <a:gd name="T31" fmla="*/ 77 h 155"/>
                <a:gd name="T32" fmla="*/ 202 w 374"/>
                <a:gd name="T33" fmla="*/ 96 h 155"/>
                <a:gd name="T34" fmla="*/ 218 w 374"/>
                <a:gd name="T35" fmla="*/ 107 h 155"/>
                <a:gd name="T36" fmla="*/ 219 w 374"/>
                <a:gd name="T37" fmla="*/ 98 h 155"/>
                <a:gd name="T38" fmla="*/ 215 w 374"/>
                <a:gd name="T39" fmla="*/ 96 h 155"/>
                <a:gd name="T40" fmla="*/ 211 w 374"/>
                <a:gd name="T41" fmla="*/ 103 h 155"/>
                <a:gd name="T42" fmla="*/ 207 w 374"/>
                <a:gd name="T43" fmla="*/ 99 h 155"/>
                <a:gd name="T44" fmla="*/ 225 w 374"/>
                <a:gd name="T45" fmla="*/ 95 h 155"/>
                <a:gd name="T46" fmla="*/ 226 w 374"/>
                <a:gd name="T47" fmla="*/ 110 h 155"/>
                <a:gd name="T48" fmla="*/ 237 w 374"/>
                <a:gd name="T49" fmla="*/ 115 h 155"/>
                <a:gd name="T50" fmla="*/ 235 w 374"/>
                <a:gd name="T51" fmla="*/ 130 h 155"/>
                <a:gd name="T52" fmla="*/ 264 w 374"/>
                <a:gd name="T53" fmla="*/ 155 h 155"/>
                <a:gd name="T54" fmla="*/ 363 w 374"/>
                <a:gd name="T55" fmla="*/ 155 h 155"/>
                <a:gd name="T56" fmla="*/ 363 w 374"/>
                <a:gd name="T57" fmla="*/ 155 h 155"/>
                <a:gd name="T58" fmla="*/ 374 w 374"/>
                <a:gd name="T59" fmla="*/ 155 h 155"/>
                <a:gd name="T60" fmla="*/ 356 w 374"/>
                <a:gd name="T61" fmla="*/ 146 h 155"/>
                <a:gd name="T62" fmla="*/ 298 w 374"/>
                <a:gd name="T63" fmla="*/ 67 h 155"/>
                <a:gd name="T64" fmla="*/ 225 w 374"/>
                <a:gd name="T65" fmla="*/ 0 h 155"/>
                <a:gd name="T66" fmla="*/ 148 w 374"/>
                <a:gd name="T67" fmla="*/ 0 h 155"/>
                <a:gd name="T68" fmla="*/ 75 w 374"/>
                <a:gd name="T69" fmla="*/ 67 h 155"/>
                <a:gd name="T70" fmla="*/ 17 w 374"/>
                <a:gd name="T71" fmla="*/ 146 h 155"/>
                <a:gd name="T72" fmla="*/ 0 w 374"/>
                <a:gd name="T73" fmla="*/ 155 h 155"/>
                <a:gd name="T74" fmla="*/ 11 w 374"/>
                <a:gd name="T75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4" h="155">
                  <a:moveTo>
                    <a:pt x="11" y="155"/>
                  </a:moveTo>
                  <a:cubicBezTo>
                    <a:pt x="11" y="155"/>
                    <a:pt x="11" y="155"/>
                    <a:pt x="11" y="155"/>
                  </a:cubicBezTo>
                  <a:cubicBezTo>
                    <a:pt x="109" y="155"/>
                    <a:pt x="109" y="155"/>
                    <a:pt x="109" y="155"/>
                  </a:cubicBezTo>
                  <a:cubicBezTo>
                    <a:pt x="113" y="150"/>
                    <a:pt x="122" y="138"/>
                    <a:pt x="138" y="130"/>
                  </a:cubicBezTo>
                  <a:cubicBezTo>
                    <a:pt x="137" y="128"/>
                    <a:pt x="133" y="122"/>
                    <a:pt x="136" y="115"/>
                  </a:cubicBezTo>
                  <a:cubicBezTo>
                    <a:pt x="140" y="109"/>
                    <a:pt x="148" y="110"/>
                    <a:pt x="148" y="110"/>
                  </a:cubicBezTo>
                  <a:cubicBezTo>
                    <a:pt x="148" y="110"/>
                    <a:pt x="143" y="101"/>
                    <a:pt x="148" y="95"/>
                  </a:cubicBezTo>
                  <a:cubicBezTo>
                    <a:pt x="155" y="87"/>
                    <a:pt x="167" y="91"/>
                    <a:pt x="166" y="99"/>
                  </a:cubicBezTo>
                  <a:cubicBezTo>
                    <a:pt x="166" y="99"/>
                    <a:pt x="166" y="102"/>
                    <a:pt x="162" y="103"/>
                  </a:cubicBezTo>
                  <a:cubicBezTo>
                    <a:pt x="159" y="104"/>
                    <a:pt x="154" y="99"/>
                    <a:pt x="158" y="96"/>
                  </a:cubicBezTo>
                  <a:cubicBezTo>
                    <a:pt x="158" y="96"/>
                    <a:pt x="156" y="96"/>
                    <a:pt x="154" y="98"/>
                  </a:cubicBezTo>
                  <a:cubicBezTo>
                    <a:pt x="153" y="100"/>
                    <a:pt x="152" y="104"/>
                    <a:pt x="155" y="107"/>
                  </a:cubicBezTo>
                  <a:cubicBezTo>
                    <a:pt x="162" y="112"/>
                    <a:pt x="175" y="107"/>
                    <a:pt x="172" y="96"/>
                  </a:cubicBezTo>
                  <a:cubicBezTo>
                    <a:pt x="169" y="87"/>
                    <a:pt x="168" y="80"/>
                    <a:pt x="174" y="77"/>
                  </a:cubicBezTo>
                  <a:cubicBezTo>
                    <a:pt x="180" y="74"/>
                    <a:pt x="184" y="78"/>
                    <a:pt x="187" y="82"/>
                  </a:cubicBezTo>
                  <a:cubicBezTo>
                    <a:pt x="189" y="78"/>
                    <a:pt x="194" y="74"/>
                    <a:pt x="199" y="77"/>
                  </a:cubicBezTo>
                  <a:cubicBezTo>
                    <a:pt x="205" y="80"/>
                    <a:pt x="205" y="87"/>
                    <a:pt x="202" y="96"/>
                  </a:cubicBezTo>
                  <a:cubicBezTo>
                    <a:pt x="198" y="107"/>
                    <a:pt x="211" y="112"/>
                    <a:pt x="218" y="107"/>
                  </a:cubicBezTo>
                  <a:cubicBezTo>
                    <a:pt x="222" y="104"/>
                    <a:pt x="221" y="100"/>
                    <a:pt x="219" y="98"/>
                  </a:cubicBezTo>
                  <a:cubicBezTo>
                    <a:pt x="218" y="96"/>
                    <a:pt x="215" y="96"/>
                    <a:pt x="215" y="96"/>
                  </a:cubicBezTo>
                  <a:cubicBezTo>
                    <a:pt x="219" y="99"/>
                    <a:pt x="215" y="104"/>
                    <a:pt x="211" y="103"/>
                  </a:cubicBezTo>
                  <a:cubicBezTo>
                    <a:pt x="207" y="102"/>
                    <a:pt x="207" y="99"/>
                    <a:pt x="207" y="99"/>
                  </a:cubicBezTo>
                  <a:cubicBezTo>
                    <a:pt x="207" y="91"/>
                    <a:pt x="218" y="87"/>
                    <a:pt x="225" y="95"/>
                  </a:cubicBezTo>
                  <a:cubicBezTo>
                    <a:pt x="230" y="101"/>
                    <a:pt x="226" y="110"/>
                    <a:pt x="226" y="110"/>
                  </a:cubicBezTo>
                  <a:cubicBezTo>
                    <a:pt x="226" y="110"/>
                    <a:pt x="234" y="109"/>
                    <a:pt x="237" y="115"/>
                  </a:cubicBezTo>
                  <a:cubicBezTo>
                    <a:pt x="240" y="122"/>
                    <a:pt x="237" y="128"/>
                    <a:pt x="235" y="130"/>
                  </a:cubicBezTo>
                  <a:cubicBezTo>
                    <a:pt x="251" y="138"/>
                    <a:pt x="260" y="150"/>
                    <a:pt x="264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5" y="155"/>
                    <a:pt x="369" y="155"/>
                    <a:pt x="374" y="155"/>
                  </a:cubicBezTo>
                  <a:cubicBezTo>
                    <a:pt x="368" y="153"/>
                    <a:pt x="362" y="150"/>
                    <a:pt x="356" y="146"/>
                  </a:cubicBezTo>
                  <a:cubicBezTo>
                    <a:pt x="330" y="128"/>
                    <a:pt x="318" y="121"/>
                    <a:pt x="298" y="67"/>
                  </a:cubicBezTo>
                  <a:cubicBezTo>
                    <a:pt x="284" y="30"/>
                    <a:pt x="255" y="9"/>
                    <a:pt x="225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18" y="9"/>
                    <a:pt x="89" y="30"/>
                    <a:pt x="75" y="67"/>
                  </a:cubicBezTo>
                  <a:cubicBezTo>
                    <a:pt x="56" y="121"/>
                    <a:pt x="44" y="128"/>
                    <a:pt x="17" y="146"/>
                  </a:cubicBezTo>
                  <a:cubicBezTo>
                    <a:pt x="12" y="150"/>
                    <a:pt x="6" y="153"/>
                    <a:pt x="0" y="155"/>
                  </a:cubicBezTo>
                  <a:cubicBezTo>
                    <a:pt x="4" y="155"/>
                    <a:pt x="8" y="155"/>
                    <a:pt x="11" y="155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253"/>
            <p:cNvSpPr/>
            <p:nvPr/>
          </p:nvSpPr>
          <p:spPr bwMode="auto">
            <a:xfrm rot="1988864">
              <a:off x="10447067" y="1002010"/>
              <a:ext cx="2194856" cy="449283"/>
            </a:xfrm>
            <a:custGeom>
              <a:avLst/>
              <a:gdLst>
                <a:gd name="T0" fmla="*/ 546 w 551"/>
                <a:gd name="T1" fmla="*/ 47 h 113"/>
                <a:gd name="T2" fmla="*/ 524 w 551"/>
                <a:gd name="T3" fmla="*/ 9 h 113"/>
                <a:gd name="T4" fmla="*/ 493 w 551"/>
                <a:gd name="T5" fmla="*/ 1 h 113"/>
                <a:gd name="T6" fmla="*/ 455 w 551"/>
                <a:gd name="T7" fmla="*/ 56 h 113"/>
                <a:gd name="T8" fmla="*/ 500 w 551"/>
                <a:gd name="T9" fmla="*/ 73 h 113"/>
                <a:gd name="T10" fmla="*/ 506 w 551"/>
                <a:gd name="T11" fmla="*/ 40 h 113"/>
                <a:gd name="T12" fmla="*/ 476 w 551"/>
                <a:gd name="T13" fmla="*/ 37 h 113"/>
                <a:gd name="T14" fmla="*/ 504 w 551"/>
                <a:gd name="T15" fmla="*/ 25 h 113"/>
                <a:gd name="T16" fmla="*/ 508 w 551"/>
                <a:gd name="T17" fmla="*/ 82 h 113"/>
                <a:gd name="T18" fmla="*/ 451 w 551"/>
                <a:gd name="T19" fmla="*/ 91 h 113"/>
                <a:gd name="T20" fmla="*/ 350 w 551"/>
                <a:gd name="T21" fmla="*/ 91 h 113"/>
                <a:gd name="T22" fmla="*/ 276 w 551"/>
                <a:gd name="T23" fmla="*/ 53 h 113"/>
                <a:gd name="T24" fmla="*/ 276 w 551"/>
                <a:gd name="T25" fmla="*/ 53 h 113"/>
                <a:gd name="T26" fmla="*/ 276 w 551"/>
                <a:gd name="T27" fmla="*/ 53 h 113"/>
                <a:gd name="T28" fmla="*/ 275 w 551"/>
                <a:gd name="T29" fmla="*/ 53 h 113"/>
                <a:gd name="T30" fmla="*/ 275 w 551"/>
                <a:gd name="T31" fmla="*/ 53 h 113"/>
                <a:gd name="T32" fmla="*/ 202 w 551"/>
                <a:gd name="T33" fmla="*/ 91 h 113"/>
                <a:gd name="T34" fmla="*/ 100 w 551"/>
                <a:gd name="T35" fmla="*/ 91 h 113"/>
                <a:gd name="T36" fmla="*/ 43 w 551"/>
                <a:gd name="T37" fmla="*/ 82 h 113"/>
                <a:gd name="T38" fmla="*/ 48 w 551"/>
                <a:gd name="T39" fmla="*/ 25 h 113"/>
                <a:gd name="T40" fmla="*/ 75 w 551"/>
                <a:gd name="T41" fmla="*/ 37 h 113"/>
                <a:gd name="T42" fmla="*/ 45 w 551"/>
                <a:gd name="T43" fmla="*/ 40 h 113"/>
                <a:gd name="T44" fmla="*/ 52 w 551"/>
                <a:gd name="T45" fmla="*/ 73 h 113"/>
                <a:gd name="T46" fmla="*/ 96 w 551"/>
                <a:gd name="T47" fmla="*/ 56 h 113"/>
                <a:gd name="T48" fmla="*/ 58 w 551"/>
                <a:gd name="T49" fmla="*/ 1 h 113"/>
                <a:gd name="T50" fmla="*/ 27 w 551"/>
                <a:gd name="T51" fmla="*/ 9 h 113"/>
                <a:gd name="T52" fmla="*/ 5 w 551"/>
                <a:gd name="T53" fmla="*/ 47 h 113"/>
                <a:gd name="T54" fmla="*/ 72 w 551"/>
                <a:gd name="T55" fmla="*/ 111 h 113"/>
                <a:gd name="T56" fmla="*/ 221 w 551"/>
                <a:gd name="T57" fmla="*/ 111 h 113"/>
                <a:gd name="T58" fmla="*/ 275 w 551"/>
                <a:gd name="T59" fmla="*/ 80 h 113"/>
                <a:gd name="T60" fmla="*/ 276 w 551"/>
                <a:gd name="T61" fmla="*/ 80 h 113"/>
                <a:gd name="T62" fmla="*/ 331 w 551"/>
                <a:gd name="T63" fmla="*/ 111 h 113"/>
                <a:gd name="T64" fmla="*/ 479 w 551"/>
                <a:gd name="T65" fmla="*/ 111 h 113"/>
                <a:gd name="T66" fmla="*/ 546 w 551"/>
                <a:gd name="T67" fmla="*/ 4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1" h="113">
                  <a:moveTo>
                    <a:pt x="546" y="47"/>
                  </a:moveTo>
                  <a:cubicBezTo>
                    <a:pt x="546" y="47"/>
                    <a:pt x="545" y="22"/>
                    <a:pt x="524" y="9"/>
                  </a:cubicBezTo>
                  <a:cubicBezTo>
                    <a:pt x="517" y="5"/>
                    <a:pt x="506" y="0"/>
                    <a:pt x="493" y="1"/>
                  </a:cubicBezTo>
                  <a:cubicBezTo>
                    <a:pt x="453" y="4"/>
                    <a:pt x="450" y="42"/>
                    <a:pt x="455" y="56"/>
                  </a:cubicBezTo>
                  <a:cubicBezTo>
                    <a:pt x="461" y="71"/>
                    <a:pt x="478" y="84"/>
                    <a:pt x="500" y="73"/>
                  </a:cubicBezTo>
                  <a:cubicBezTo>
                    <a:pt x="514" y="65"/>
                    <a:pt x="515" y="49"/>
                    <a:pt x="506" y="40"/>
                  </a:cubicBezTo>
                  <a:cubicBezTo>
                    <a:pt x="500" y="34"/>
                    <a:pt x="485" y="30"/>
                    <a:pt x="476" y="37"/>
                  </a:cubicBezTo>
                  <a:cubicBezTo>
                    <a:pt x="476" y="37"/>
                    <a:pt x="479" y="19"/>
                    <a:pt x="504" y="25"/>
                  </a:cubicBezTo>
                  <a:cubicBezTo>
                    <a:pt x="525" y="30"/>
                    <a:pt x="534" y="66"/>
                    <a:pt x="508" y="82"/>
                  </a:cubicBezTo>
                  <a:cubicBezTo>
                    <a:pt x="491" y="93"/>
                    <a:pt x="451" y="91"/>
                    <a:pt x="451" y="91"/>
                  </a:cubicBezTo>
                  <a:cubicBezTo>
                    <a:pt x="350" y="91"/>
                    <a:pt x="350" y="91"/>
                    <a:pt x="350" y="91"/>
                  </a:cubicBezTo>
                  <a:cubicBezTo>
                    <a:pt x="350" y="91"/>
                    <a:pt x="328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5" y="53"/>
                    <a:pt x="275" y="53"/>
                  </a:cubicBezTo>
                  <a:cubicBezTo>
                    <a:pt x="275" y="53"/>
                    <a:pt x="275" y="53"/>
                    <a:pt x="275" y="53"/>
                  </a:cubicBezTo>
                  <a:cubicBezTo>
                    <a:pt x="223" y="53"/>
                    <a:pt x="202" y="91"/>
                    <a:pt x="202" y="91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0" y="91"/>
                    <a:pt x="60" y="93"/>
                    <a:pt x="43" y="82"/>
                  </a:cubicBezTo>
                  <a:cubicBezTo>
                    <a:pt x="17" y="66"/>
                    <a:pt x="27" y="30"/>
                    <a:pt x="48" y="25"/>
                  </a:cubicBezTo>
                  <a:cubicBezTo>
                    <a:pt x="72" y="19"/>
                    <a:pt x="75" y="37"/>
                    <a:pt x="75" y="37"/>
                  </a:cubicBezTo>
                  <a:cubicBezTo>
                    <a:pt x="66" y="30"/>
                    <a:pt x="51" y="34"/>
                    <a:pt x="45" y="40"/>
                  </a:cubicBezTo>
                  <a:cubicBezTo>
                    <a:pt x="37" y="49"/>
                    <a:pt x="37" y="65"/>
                    <a:pt x="52" y="73"/>
                  </a:cubicBezTo>
                  <a:cubicBezTo>
                    <a:pt x="74" y="84"/>
                    <a:pt x="90" y="71"/>
                    <a:pt x="96" y="56"/>
                  </a:cubicBezTo>
                  <a:cubicBezTo>
                    <a:pt x="102" y="42"/>
                    <a:pt x="98" y="4"/>
                    <a:pt x="58" y="1"/>
                  </a:cubicBezTo>
                  <a:cubicBezTo>
                    <a:pt x="46" y="0"/>
                    <a:pt x="35" y="5"/>
                    <a:pt x="27" y="9"/>
                  </a:cubicBezTo>
                  <a:cubicBezTo>
                    <a:pt x="7" y="22"/>
                    <a:pt x="5" y="47"/>
                    <a:pt x="5" y="47"/>
                  </a:cubicBezTo>
                  <a:cubicBezTo>
                    <a:pt x="0" y="113"/>
                    <a:pt x="72" y="111"/>
                    <a:pt x="72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38" y="78"/>
                    <a:pt x="275" y="80"/>
                    <a:pt x="275" y="80"/>
                  </a:cubicBezTo>
                  <a:cubicBezTo>
                    <a:pt x="276" y="80"/>
                    <a:pt x="276" y="80"/>
                    <a:pt x="276" y="80"/>
                  </a:cubicBezTo>
                  <a:cubicBezTo>
                    <a:pt x="276" y="80"/>
                    <a:pt x="313" y="78"/>
                    <a:pt x="331" y="111"/>
                  </a:cubicBezTo>
                  <a:cubicBezTo>
                    <a:pt x="479" y="111"/>
                    <a:pt x="479" y="111"/>
                    <a:pt x="479" y="111"/>
                  </a:cubicBezTo>
                  <a:cubicBezTo>
                    <a:pt x="479" y="111"/>
                    <a:pt x="551" y="113"/>
                    <a:pt x="546" y="47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254"/>
            <p:cNvSpPr/>
            <p:nvPr/>
          </p:nvSpPr>
          <p:spPr bwMode="auto">
            <a:xfrm rot="1988864">
              <a:off x="10654506" y="1420819"/>
              <a:ext cx="1492699" cy="51558"/>
            </a:xfrm>
            <a:custGeom>
              <a:avLst/>
              <a:gdLst>
                <a:gd name="T0" fmla="*/ 0 w 608"/>
                <a:gd name="T1" fmla="*/ 21 h 21"/>
                <a:gd name="T2" fmla="*/ 13 w 608"/>
                <a:gd name="T3" fmla="*/ 21 h 21"/>
                <a:gd name="T4" fmla="*/ 595 w 608"/>
                <a:gd name="T5" fmla="*/ 21 h 21"/>
                <a:gd name="T6" fmla="*/ 608 w 608"/>
                <a:gd name="T7" fmla="*/ 21 h 21"/>
                <a:gd name="T8" fmla="*/ 608 w 608"/>
                <a:gd name="T9" fmla="*/ 0 h 21"/>
                <a:gd name="T10" fmla="*/ 0 w 608"/>
                <a:gd name="T11" fmla="*/ 0 h 21"/>
                <a:gd name="T12" fmla="*/ 0 w 608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8" h="21">
                  <a:moveTo>
                    <a:pt x="0" y="21"/>
                  </a:moveTo>
                  <a:lnTo>
                    <a:pt x="13" y="21"/>
                  </a:lnTo>
                  <a:lnTo>
                    <a:pt x="595" y="21"/>
                  </a:lnTo>
                  <a:lnTo>
                    <a:pt x="608" y="21"/>
                  </a:lnTo>
                  <a:lnTo>
                    <a:pt x="608" y="0"/>
                  </a:lnTo>
                  <a:lnTo>
                    <a:pt x="0" y="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255"/>
            <p:cNvSpPr/>
            <p:nvPr/>
          </p:nvSpPr>
          <p:spPr bwMode="auto">
            <a:xfrm rot="1988864">
              <a:off x="10666731" y="1481772"/>
              <a:ext cx="1394495" cy="51558"/>
            </a:xfrm>
            <a:custGeom>
              <a:avLst/>
              <a:gdLst>
                <a:gd name="T0" fmla="*/ 568 w 568"/>
                <a:gd name="T1" fmla="*/ 0 h 21"/>
                <a:gd name="T2" fmla="*/ 0 w 568"/>
                <a:gd name="T3" fmla="*/ 0 h 21"/>
                <a:gd name="T4" fmla="*/ 0 w 568"/>
                <a:gd name="T5" fmla="*/ 21 h 21"/>
                <a:gd name="T6" fmla="*/ 13 w 568"/>
                <a:gd name="T7" fmla="*/ 21 h 21"/>
                <a:gd name="T8" fmla="*/ 555 w 568"/>
                <a:gd name="T9" fmla="*/ 21 h 21"/>
                <a:gd name="T10" fmla="*/ 568 w 568"/>
                <a:gd name="T11" fmla="*/ 21 h 21"/>
                <a:gd name="T12" fmla="*/ 568 w 568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8" h="21">
                  <a:moveTo>
                    <a:pt x="568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55" y="21"/>
                  </a:lnTo>
                  <a:lnTo>
                    <a:pt x="568" y="21"/>
                  </a:lnTo>
                  <a:lnTo>
                    <a:pt x="568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Rectangle 258"/>
            <p:cNvSpPr>
              <a:spLocks noChangeArrowheads="1"/>
            </p:cNvSpPr>
            <p:nvPr/>
          </p:nvSpPr>
          <p:spPr bwMode="auto">
            <a:xfrm rot="1988864">
              <a:off x="11705733" y="738844"/>
              <a:ext cx="282337" cy="54012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256"/>
            <p:cNvSpPr/>
            <p:nvPr/>
          </p:nvSpPr>
          <p:spPr bwMode="auto">
            <a:xfrm rot="1988864">
              <a:off x="10215654" y="2217864"/>
              <a:ext cx="1293837" cy="102332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256"/>
            <p:cNvSpPr/>
            <p:nvPr/>
          </p:nvSpPr>
          <p:spPr bwMode="auto">
            <a:xfrm rot="1988864">
              <a:off x="10045515" y="2320736"/>
              <a:ext cx="1491683" cy="98619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任意形状 175"/>
            <p:cNvSpPr/>
            <p:nvPr/>
          </p:nvSpPr>
          <p:spPr>
            <a:xfrm rot="2004297">
              <a:off x="10356403" y="1862998"/>
              <a:ext cx="1295502" cy="379678"/>
            </a:xfrm>
            <a:custGeom>
              <a:avLst/>
              <a:gdLst>
                <a:gd name="connsiteX0" fmla="*/ 1611826 w 1613917"/>
                <a:gd name="connsiteY0" fmla="*/ 0 h 472997"/>
                <a:gd name="connsiteX1" fmla="*/ 1613917 w 1613917"/>
                <a:gd name="connsiteY1" fmla="*/ 465761 h 472997"/>
                <a:gd name="connsiteX2" fmla="*/ 1574156 w 1613917"/>
                <a:gd name="connsiteY2" fmla="*/ 465939 h 472997"/>
                <a:gd name="connsiteX3" fmla="*/ 41851 w 1613917"/>
                <a:gd name="connsiteY3" fmla="*/ 472818 h 472997"/>
                <a:gd name="connsiteX4" fmla="*/ 2091 w 1613917"/>
                <a:gd name="connsiteY4" fmla="*/ 472997 h 472997"/>
                <a:gd name="connsiteX5" fmla="*/ 0 w 1613917"/>
                <a:gd name="connsiteY5" fmla="*/ 7236 h 472997"/>
                <a:gd name="connsiteX6" fmla="*/ 603015 w 1613917"/>
                <a:gd name="connsiteY6" fmla="*/ 4529 h 472997"/>
                <a:gd name="connsiteX7" fmla="*/ 603015 w 1613917"/>
                <a:gd name="connsiteY7" fmla="*/ 45511 h 472997"/>
                <a:gd name="connsiteX8" fmla="*/ 602955 w 1613917"/>
                <a:gd name="connsiteY8" fmla="*/ 45511 h 472997"/>
                <a:gd name="connsiteX9" fmla="*/ 602955 w 1613917"/>
                <a:gd name="connsiteY9" fmla="*/ 397022 h 472997"/>
                <a:gd name="connsiteX10" fmla="*/ 1001540 w 1613917"/>
                <a:gd name="connsiteY10" fmla="*/ 397022 h 472997"/>
                <a:gd name="connsiteX11" fmla="*/ 1001540 w 1613917"/>
                <a:gd name="connsiteY11" fmla="*/ 45511 h 472997"/>
                <a:gd name="connsiteX12" fmla="*/ 1001540 w 1613917"/>
                <a:gd name="connsiteY12" fmla="*/ 2740 h 472997"/>
                <a:gd name="connsiteX13" fmla="*/ 1611826 w 1613917"/>
                <a:gd name="connsiteY13" fmla="*/ 0 h 472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13917" h="472997">
                  <a:moveTo>
                    <a:pt x="1611826" y="0"/>
                  </a:moveTo>
                  <a:lnTo>
                    <a:pt x="1613917" y="465761"/>
                  </a:lnTo>
                  <a:lnTo>
                    <a:pt x="1574156" y="465939"/>
                  </a:lnTo>
                  <a:lnTo>
                    <a:pt x="41851" y="472818"/>
                  </a:lnTo>
                  <a:lnTo>
                    <a:pt x="2091" y="472997"/>
                  </a:lnTo>
                  <a:lnTo>
                    <a:pt x="0" y="7236"/>
                  </a:lnTo>
                  <a:lnTo>
                    <a:pt x="603015" y="4529"/>
                  </a:lnTo>
                  <a:lnTo>
                    <a:pt x="603015" y="45511"/>
                  </a:lnTo>
                  <a:lnTo>
                    <a:pt x="602955" y="45511"/>
                  </a:lnTo>
                  <a:lnTo>
                    <a:pt x="602955" y="397022"/>
                  </a:lnTo>
                  <a:lnTo>
                    <a:pt x="1001540" y="397022"/>
                  </a:lnTo>
                  <a:lnTo>
                    <a:pt x="1001540" y="45511"/>
                  </a:lnTo>
                  <a:lnTo>
                    <a:pt x="1001540" y="2740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8" name="任意形状 187"/>
            <p:cNvSpPr/>
            <p:nvPr/>
          </p:nvSpPr>
          <p:spPr>
            <a:xfrm rot="2004297">
              <a:off x="10582242" y="1512291"/>
              <a:ext cx="1295577" cy="396235"/>
            </a:xfrm>
            <a:custGeom>
              <a:avLst/>
              <a:gdLst>
                <a:gd name="connsiteX0" fmla="*/ 1611826 w 1614010"/>
                <a:gd name="connsiteY0" fmla="*/ 0 h 493623"/>
                <a:gd name="connsiteX1" fmla="*/ 1614010 w 1614010"/>
                <a:gd name="connsiteY1" fmla="*/ 486387 h 493623"/>
                <a:gd name="connsiteX2" fmla="*/ 1574250 w 1614010"/>
                <a:gd name="connsiteY2" fmla="*/ 486565 h 493623"/>
                <a:gd name="connsiteX3" fmla="*/ 1001541 w 1614010"/>
                <a:gd name="connsiteY3" fmla="*/ 489136 h 493623"/>
                <a:gd name="connsiteX4" fmla="*/ 1001541 w 1614010"/>
                <a:gd name="connsiteY4" fmla="*/ 464385 h 493623"/>
                <a:gd name="connsiteX5" fmla="*/ 802278 w 1614010"/>
                <a:gd name="connsiteY5" fmla="*/ 265122 h 493623"/>
                <a:gd name="connsiteX6" fmla="*/ 603016 w 1614010"/>
                <a:gd name="connsiteY6" fmla="*/ 464385 h 493623"/>
                <a:gd name="connsiteX7" fmla="*/ 603016 w 1614010"/>
                <a:gd name="connsiteY7" fmla="*/ 490925 h 493623"/>
                <a:gd name="connsiteX8" fmla="*/ 41944 w 1614010"/>
                <a:gd name="connsiteY8" fmla="*/ 493444 h 493623"/>
                <a:gd name="connsiteX9" fmla="*/ 2184 w 1614010"/>
                <a:gd name="connsiteY9" fmla="*/ 493623 h 493623"/>
                <a:gd name="connsiteX10" fmla="*/ 0 w 1614010"/>
                <a:gd name="connsiteY10" fmla="*/ 7236 h 493623"/>
                <a:gd name="connsiteX11" fmla="*/ 1611826 w 1614010"/>
                <a:gd name="connsiteY11" fmla="*/ 0 h 49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4010" h="493623">
                  <a:moveTo>
                    <a:pt x="1611826" y="0"/>
                  </a:moveTo>
                  <a:lnTo>
                    <a:pt x="1614010" y="486387"/>
                  </a:lnTo>
                  <a:lnTo>
                    <a:pt x="1574250" y="486565"/>
                  </a:lnTo>
                  <a:lnTo>
                    <a:pt x="1001541" y="489136"/>
                  </a:lnTo>
                  <a:lnTo>
                    <a:pt x="1001541" y="464385"/>
                  </a:lnTo>
                  <a:cubicBezTo>
                    <a:pt x="1001541" y="354335"/>
                    <a:pt x="912328" y="265122"/>
                    <a:pt x="802278" y="265122"/>
                  </a:cubicBezTo>
                  <a:cubicBezTo>
                    <a:pt x="692228" y="265122"/>
                    <a:pt x="603016" y="354335"/>
                    <a:pt x="603016" y="464385"/>
                  </a:cubicBezTo>
                  <a:lnTo>
                    <a:pt x="603016" y="490925"/>
                  </a:lnTo>
                  <a:lnTo>
                    <a:pt x="41944" y="493444"/>
                  </a:lnTo>
                  <a:lnTo>
                    <a:pt x="2184" y="493623"/>
                  </a:lnTo>
                  <a:lnTo>
                    <a:pt x="0" y="7236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84" name="组 183"/>
          <p:cNvGrpSpPr/>
          <p:nvPr/>
        </p:nvGrpSpPr>
        <p:grpSpPr>
          <a:xfrm rot="20471119">
            <a:off x="2578495" y="1014605"/>
            <a:ext cx="6742863" cy="3164932"/>
            <a:chOff x="6820369" y="1397329"/>
            <a:chExt cx="4573408" cy="2146644"/>
          </a:xfrm>
          <a:effectLst>
            <a:outerShdw blurRad="50800" dist="38100" dir="16200000" rotWithShape="0">
              <a:prstClr val="black">
                <a:alpha val="10000"/>
              </a:prstClr>
            </a:outerShdw>
          </a:effectLst>
        </p:grpSpPr>
        <p:sp>
          <p:nvSpPr>
            <p:cNvPr id="182" name="梯形 179"/>
            <p:cNvSpPr/>
            <p:nvPr/>
          </p:nvSpPr>
          <p:spPr>
            <a:xfrm>
              <a:off x="6820369" y="1419418"/>
              <a:ext cx="4573408" cy="2124555"/>
            </a:xfrm>
            <a:custGeom>
              <a:avLst/>
              <a:gdLst>
                <a:gd name="connsiteX0" fmla="*/ 0 w 4573408"/>
                <a:gd name="connsiteY0" fmla="*/ 2124555 h 2124555"/>
                <a:gd name="connsiteX1" fmla="*/ 2058418 w 4573408"/>
                <a:gd name="connsiteY1" fmla="*/ 0 h 2124555"/>
                <a:gd name="connsiteX2" fmla="*/ 2514990 w 4573408"/>
                <a:gd name="connsiteY2" fmla="*/ 0 h 2124555"/>
                <a:gd name="connsiteX3" fmla="*/ 4573408 w 4573408"/>
                <a:gd name="connsiteY3" fmla="*/ 2124555 h 2124555"/>
                <a:gd name="connsiteX4" fmla="*/ 0 w 4573408"/>
                <a:gd name="connsiteY4" fmla="*/ 2124555 h 2124555"/>
                <a:gd name="connsiteX0-1" fmla="*/ 0 w 4573408"/>
                <a:gd name="connsiteY0-2" fmla="*/ 2124555 h 2124555"/>
                <a:gd name="connsiteX1-3" fmla="*/ 2058418 w 4573408"/>
                <a:gd name="connsiteY1-4" fmla="*/ 0 h 2124555"/>
                <a:gd name="connsiteX2-5" fmla="*/ 2514990 w 4573408"/>
                <a:gd name="connsiteY2-6" fmla="*/ 0 h 2124555"/>
                <a:gd name="connsiteX3-7" fmla="*/ 4573408 w 4573408"/>
                <a:gd name="connsiteY3-8" fmla="*/ 2124555 h 2124555"/>
                <a:gd name="connsiteX4-9" fmla="*/ 0 w 4573408"/>
                <a:gd name="connsiteY4-10" fmla="*/ 2124555 h 2124555"/>
                <a:gd name="connsiteX0-11" fmla="*/ 0 w 4573408"/>
                <a:gd name="connsiteY0-12" fmla="*/ 2124555 h 2124555"/>
                <a:gd name="connsiteX1-13" fmla="*/ 2058418 w 4573408"/>
                <a:gd name="connsiteY1-14" fmla="*/ 0 h 2124555"/>
                <a:gd name="connsiteX2-15" fmla="*/ 2514990 w 4573408"/>
                <a:gd name="connsiteY2-16" fmla="*/ 0 h 2124555"/>
                <a:gd name="connsiteX3-17" fmla="*/ 4573408 w 4573408"/>
                <a:gd name="connsiteY3-18" fmla="*/ 2124555 h 2124555"/>
                <a:gd name="connsiteX4-19" fmla="*/ 0 w 4573408"/>
                <a:gd name="connsiteY4-20" fmla="*/ 2124555 h 2124555"/>
                <a:gd name="connsiteX0-21" fmla="*/ 0 w 4573408"/>
                <a:gd name="connsiteY0-22" fmla="*/ 2124555 h 2124555"/>
                <a:gd name="connsiteX1-23" fmla="*/ 2058418 w 4573408"/>
                <a:gd name="connsiteY1-24" fmla="*/ 0 h 2124555"/>
                <a:gd name="connsiteX2-25" fmla="*/ 2514990 w 4573408"/>
                <a:gd name="connsiteY2-26" fmla="*/ 0 h 2124555"/>
                <a:gd name="connsiteX3-27" fmla="*/ 4573408 w 4573408"/>
                <a:gd name="connsiteY3-28" fmla="*/ 2124555 h 2124555"/>
                <a:gd name="connsiteX4-29" fmla="*/ 0 w 4573408"/>
                <a:gd name="connsiteY4-30" fmla="*/ 2124555 h 2124555"/>
                <a:gd name="connsiteX0-31" fmla="*/ 0 w 4573408"/>
                <a:gd name="connsiteY0-32" fmla="*/ 2124555 h 2124555"/>
                <a:gd name="connsiteX1-33" fmla="*/ 2058418 w 4573408"/>
                <a:gd name="connsiteY1-34" fmla="*/ 0 h 2124555"/>
                <a:gd name="connsiteX2-35" fmla="*/ 2514990 w 4573408"/>
                <a:gd name="connsiteY2-36" fmla="*/ 0 h 2124555"/>
                <a:gd name="connsiteX3-37" fmla="*/ 4573408 w 4573408"/>
                <a:gd name="connsiteY3-38" fmla="*/ 2124555 h 2124555"/>
                <a:gd name="connsiteX4-39" fmla="*/ 0 w 4573408"/>
                <a:gd name="connsiteY4-40" fmla="*/ 2124555 h 2124555"/>
                <a:gd name="connsiteX0-41" fmla="*/ 0 w 4573408"/>
                <a:gd name="connsiteY0-42" fmla="*/ 2124555 h 2124555"/>
                <a:gd name="connsiteX1-43" fmla="*/ 2058418 w 4573408"/>
                <a:gd name="connsiteY1-44" fmla="*/ 0 h 2124555"/>
                <a:gd name="connsiteX2-45" fmla="*/ 2451928 w 4573408"/>
                <a:gd name="connsiteY2-46" fmla="*/ 0 h 2124555"/>
                <a:gd name="connsiteX3-47" fmla="*/ 4573408 w 4573408"/>
                <a:gd name="connsiteY3-48" fmla="*/ 2124555 h 2124555"/>
                <a:gd name="connsiteX4-49" fmla="*/ 0 w 4573408"/>
                <a:gd name="connsiteY4-50" fmla="*/ 2124555 h 21245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4573408" h="2124555">
                  <a:moveTo>
                    <a:pt x="0" y="2124555"/>
                  </a:moveTo>
                  <a:cubicBezTo>
                    <a:pt x="906856" y="1531984"/>
                    <a:pt x="1372279" y="1170640"/>
                    <a:pt x="2058418" y="0"/>
                  </a:cubicBezTo>
                  <a:lnTo>
                    <a:pt x="2451928" y="0"/>
                  </a:lnTo>
                  <a:cubicBezTo>
                    <a:pt x="3064494" y="1359827"/>
                    <a:pt x="3845227" y="1721170"/>
                    <a:pt x="4573408" y="2124555"/>
                  </a:cubicBezTo>
                  <a:lnTo>
                    <a:pt x="0" y="2124555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3" name="任意形状 182"/>
            <p:cNvSpPr/>
            <p:nvPr/>
          </p:nvSpPr>
          <p:spPr>
            <a:xfrm rot="11041634">
              <a:off x="8293252" y="1397329"/>
              <a:ext cx="1498754" cy="1066451"/>
            </a:xfrm>
            <a:custGeom>
              <a:avLst/>
              <a:gdLst>
                <a:gd name="connsiteX0" fmla="*/ 951525 w 1498754"/>
                <a:gd name="connsiteY0" fmla="*/ 1038815 h 1066451"/>
                <a:gd name="connsiteX1" fmla="*/ 558987 w 1498754"/>
                <a:gd name="connsiteY1" fmla="*/ 1066451 h 1066451"/>
                <a:gd name="connsiteX2" fmla="*/ 13064 w 1498754"/>
                <a:gd name="connsiteY2" fmla="*/ 253872 h 1066451"/>
                <a:gd name="connsiteX3" fmla="*/ 0 w 1498754"/>
                <a:gd name="connsiteY3" fmla="*/ 239407 h 1066451"/>
                <a:gd name="connsiteX4" fmla="*/ 32936 w 1498754"/>
                <a:gd name="connsiteY4" fmla="*/ 200130 h 1066451"/>
                <a:gd name="connsiteX5" fmla="*/ 418191 w 1498754"/>
                <a:gd name="connsiteY5" fmla="*/ 149698 h 1066451"/>
                <a:gd name="connsiteX6" fmla="*/ 418265 w 1498754"/>
                <a:gd name="connsiteY6" fmla="*/ 149605 h 1066451"/>
                <a:gd name="connsiteX7" fmla="*/ 452166 w 1498754"/>
                <a:gd name="connsiteY7" fmla="*/ 106854 h 1066451"/>
                <a:gd name="connsiteX8" fmla="*/ 806617 w 1498754"/>
                <a:gd name="connsiteY8" fmla="*/ 97344 h 1066451"/>
                <a:gd name="connsiteX9" fmla="*/ 808349 w 1498754"/>
                <a:gd name="connsiteY9" fmla="*/ 95049 h 1066451"/>
                <a:gd name="connsiteX10" fmla="*/ 833511 w 1498754"/>
                <a:gd name="connsiteY10" fmla="*/ 61722 h 1066451"/>
                <a:gd name="connsiteX11" fmla="*/ 957971 w 1498754"/>
                <a:gd name="connsiteY11" fmla="*/ 1746 h 1066451"/>
                <a:gd name="connsiteX12" fmla="*/ 1107883 w 1498754"/>
                <a:gd name="connsiteY12" fmla="*/ 36066 h 1066451"/>
                <a:gd name="connsiteX13" fmla="*/ 1143480 w 1498754"/>
                <a:gd name="connsiteY13" fmla="*/ 67285 h 1066451"/>
                <a:gd name="connsiteX14" fmla="*/ 1145680 w 1498754"/>
                <a:gd name="connsiteY14" fmla="*/ 69215 h 1066451"/>
                <a:gd name="connsiteX15" fmla="*/ 1334903 w 1498754"/>
                <a:gd name="connsiteY15" fmla="*/ 957 h 1066451"/>
                <a:gd name="connsiteX16" fmla="*/ 1404447 w 1498754"/>
                <a:gd name="connsiteY16" fmla="*/ 16239 h 1066451"/>
                <a:gd name="connsiteX17" fmla="*/ 1490862 w 1498754"/>
                <a:gd name="connsiteY17" fmla="*/ 74080 h 1066451"/>
                <a:gd name="connsiteX18" fmla="*/ 1498754 w 1498754"/>
                <a:gd name="connsiteY18" fmla="*/ 89348 h 1066451"/>
                <a:gd name="connsiteX19" fmla="*/ 1486191 w 1498754"/>
                <a:gd name="connsiteY19" fmla="*/ 106833 h 1066451"/>
                <a:gd name="connsiteX20" fmla="*/ 951525 w 1498754"/>
                <a:gd name="connsiteY20" fmla="*/ 1038815 h 1066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98754" h="1066451">
                  <a:moveTo>
                    <a:pt x="951525" y="1038815"/>
                  </a:moveTo>
                  <a:lnTo>
                    <a:pt x="558987" y="1066451"/>
                  </a:lnTo>
                  <a:cubicBezTo>
                    <a:pt x="382348" y="738089"/>
                    <a:pt x="199608" y="472716"/>
                    <a:pt x="13064" y="253872"/>
                  </a:cubicBezTo>
                  <a:lnTo>
                    <a:pt x="0" y="239407"/>
                  </a:lnTo>
                  <a:lnTo>
                    <a:pt x="32936" y="200130"/>
                  </a:lnTo>
                  <a:cubicBezTo>
                    <a:pt x="131847" y="106040"/>
                    <a:pt x="292209" y="85069"/>
                    <a:pt x="418191" y="149698"/>
                  </a:cubicBezTo>
                  <a:lnTo>
                    <a:pt x="418265" y="149605"/>
                  </a:lnTo>
                  <a:lnTo>
                    <a:pt x="452166" y="106854"/>
                  </a:lnTo>
                  <a:cubicBezTo>
                    <a:pt x="542543" y="18144"/>
                    <a:pt x="704386" y="9089"/>
                    <a:pt x="806617" y="97344"/>
                  </a:cubicBezTo>
                  <a:lnTo>
                    <a:pt x="808349" y="95049"/>
                  </a:lnTo>
                  <a:lnTo>
                    <a:pt x="833511" y="61722"/>
                  </a:lnTo>
                  <a:cubicBezTo>
                    <a:pt x="864915" y="29459"/>
                    <a:pt x="908987" y="7824"/>
                    <a:pt x="957971" y="1746"/>
                  </a:cubicBezTo>
                  <a:cubicBezTo>
                    <a:pt x="1011884" y="-4954"/>
                    <a:pt x="1065746" y="7880"/>
                    <a:pt x="1107883" y="36066"/>
                  </a:cubicBezTo>
                  <a:lnTo>
                    <a:pt x="1143480" y="67285"/>
                  </a:lnTo>
                  <a:lnTo>
                    <a:pt x="1145680" y="69215"/>
                  </a:lnTo>
                  <a:cubicBezTo>
                    <a:pt x="1193320" y="20099"/>
                    <a:pt x="1264331" y="-4275"/>
                    <a:pt x="1334903" y="957"/>
                  </a:cubicBezTo>
                  <a:cubicBezTo>
                    <a:pt x="1358428" y="2702"/>
                    <a:pt x="1381903" y="7735"/>
                    <a:pt x="1404447" y="16239"/>
                  </a:cubicBezTo>
                  <a:cubicBezTo>
                    <a:pt x="1438804" y="29195"/>
                    <a:pt x="1468300" y="49234"/>
                    <a:pt x="1490862" y="74080"/>
                  </a:cubicBezTo>
                  <a:lnTo>
                    <a:pt x="1498754" y="89348"/>
                  </a:lnTo>
                  <a:lnTo>
                    <a:pt x="1486191" y="106833"/>
                  </a:lnTo>
                  <a:cubicBezTo>
                    <a:pt x="1311968" y="359205"/>
                    <a:pt x="1139722" y="658834"/>
                    <a:pt x="951525" y="10388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384" name="组 383"/>
          <p:cNvGrpSpPr/>
          <p:nvPr/>
        </p:nvGrpSpPr>
        <p:grpSpPr>
          <a:xfrm rot="16155249">
            <a:off x="1628569" y="3357098"/>
            <a:ext cx="1969060" cy="1684209"/>
            <a:chOff x="8223251" y="2493962"/>
            <a:chExt cx="1279525" cy="993776"/>
          </a:xfrm>
          <a:solidFill>
            <a:schemeClr val="accent1"/>
          </a:solidFill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385" name="Freeform 182"/>
            <p:cNvSpPr/>
            <p:nvPr/>
          </p:nvSpPr>
          <p:spPr bwMode="auto">
            <a:xfrm>
              <a:off x="8607426" y="3009900"/>
              <a:ext cx="517525" cy="477838"/>
            </a:xfrm>
            <a:custGeom>
              <a:avLst/>
              <a:gdLst>
                <a:gd name="T0" fmla="*/ 195 w 201"/>
                <a:gd name="T1" fmla="*/ 37 h 185"/>
                <a:gd name="T2" fmla="*/ 192 w 201"/>
                <a:gd name="T3" fmla="*/ 35 h 185"/>
                <a:gd name="T4" fmla="*/ 127 w 201"/>
                <a:gd name="T5" fmla="*/ 103 h 185"/>
                <a:gd name="T6" fmla="*/ 173 w 201"/>
                <a:gd name="T7" fmla="*/ 20 h 185"/>
                <a:gd name="T8" fmla="*/ 162 w 201"/>
                <a:gd name="T9" fmla="*/ 14 h 185"/>
                <a:gd name="T10" fmla="*/ 117 w 201"/>
                <a:gd name="T11" fmla="*/ 97 h 185"/>
                <a:gd name="T12" fmla="*/ 140 w 201"/>
                <a:gd name="T13" fmla="*/ 6 h 185"/>
                <a:gd name="T14" fmla="*/ 140 w 201"/>
                <a:gd name="T15" fmla="*/ 5 h 185"/>
                <a:gd name="T16" fmla="*/ 140 w 201"/>
                <a:gd name="T17" fmla="*/ 5 h 185"/>
                <a:gd name="T18" fmla="*/ 129 w 201"/>
                <a:gd name="T19" fmla="*/ 3 h 185"/>
                <a:gd name="T20" fmla="*/ 106 w 201"/>
                <a:gd name="T21" fmla="*/ 94 h 185"/>
                <a:gd name="T22" fmla="*/ 106 w 201"/>
                <a:gd name="T23" fmla="*/ 0 h 185"/>
                <a:gd name="T24" fmla="*/ 102 w 201"/>
                <a:gd name="T25" fmla="*/ 0 h 185"/>
                <a:gd name="T26" fmla="*/ 102 w 201"/>
                <a:gd name="T27" fmla="*/ 0 h 185"/>
                <a:gd name="T28" fmla="*/ 99 w 201"/>
                <a:gd name="T29" fmla="*/ 0 h 185"/>
                <a:gd name="T30" fmla="*/ 99 w 201"/>
                <a:gd name="T31" fmla="*/ 0 h 185"/>
                <a:gd name="T32" fmla="*/ 97 w 201"/>
                <a:gd name="T33" fmla="*/ 0 h 185"/>
                <a:gd name="T34" fmla="*/ 97 w 201"/>
                <a:gd name="T35" fmla="*/ 0 h 185"/>
                <a:gd name="T36" fmla="*/ 94 w 201"/>
                <a:gd name="T37" fmla="*/ 0 h 185"/>
                <a:gd name="T38" fmla="*/ 94 w 201"/>
                <a:gd name="T39" fmla="*/ 94 h 185"/>
                <a:gd name="T40" fmla="*/ 71 w 201"/>
                <a:gd name="T41" fmla="*/ 3 h 185"/>
                <a:gd name="T42" fmla="*/ 59 w 201"/>
                <a:gd name="T43" fmla="*/ 6 h 185"/>
                <a:gd name="T44" fmla="*/ 59 w 201"/>
                <a:gd name="T45" fmla="*/ 6 h 185"/>
                <a:gd name="T46" fmla="*/ 83 w 201"/>
                <a:gd name="T47" fmla="*/ 97 h 185"/>
                <a:gd name="T48" fmla="*/ 38 w 201"/>
                <a:gd name="T49" fmla="*/ 15 h 185"/>
                <a:gd name="T50" fmla="*/ 27 w 201"/>
                <a:gd name="T51" fmla="*/ 21 h 185"/>
                <a:gd name="T52" fmla="*/ 73 w 201"/>
                <a:gd name="T53" fmla="*/ 104 h 185"/>
                <a:gd name="T54" fmla="*/ 8 w 201"/>
                <a:gd name="T55" fmla="*/ 36 h 185"/>
                <a:gd name="T56" fmla="*/ 2 w 201"/>
                <a:gd name="T57" fmla="*/ 43 h 185"/>
                <a:gd name="T58" fmla="*/ 0 w 201"/>
                <a:gd name="T59" fmla="*/ 44 h 185"/>
                <a:gd name="T60" fmla="*/ 92 w 201"/>
                <a:gd name="T61" fmla="*/ 140 h 185"/>
                <a:gd name="T62" fmla="*/ 69 w 201"/>
                <a:gd name="T63" fmla="*/ 164 h 185"/>
                <a:gd name="T64" fmla="*/ 69 w 201"/>
                <a:gd name="T65" fmla="*/ 172 h 185"/>
                <a:gd name="T66" fmla="*/ 73 w 201"/>
                <a:gd name="T67" fmla="*/ 174 h 185"/>
                <a:gd name="T68" fmla="*/ 75 w 201"/>
                <a:gd name="T69" fmla="*/ 173 h 185"/>
                <a:gd name="T70" fmla="*/ 78 w 201"/>
                <a:gd name="T71" fmla="*/ 179 h 185"/>
                <a:gd name="T72" fmla="*/ 81 w 201"/>
                <a:gd name="T73" fmla="*/ 180 h 185"/>
                <a:gd name="T74" fmla="*/ 84 w 201"/>
                <a:gd name="T75" fmla="*/ 179 h 185"/>
                <a:gd name="T76" fmla="*/ 89 w 201"/>
                <a:gd name="T77" fmla="*/ 184 h 185"/>
                <a:gd name="T78" fmla="*/ 90 w 201"/>
                <a:gd name="T79" fmla="*/ 184 h 185"/>
                <a:gd name="T80" fmla="*/ 95 w 201"/>
                <a:gd name="T81" fmla="*/ 182 h 185"/>
                <a:gd name="T82" fmla="*/ 100 w 201"/>
                <a:gd name="T83" fmla="*/ 185 h 185"/>
                <a:gd name="T84" fmla="*/ 105 w 201"/>
                <a:gd name="T85" fmla="*/ 182 h 185"/>
                <a:gd name="T86" fmla="*/ 110 w 201"/>
                <a:gd name="T87" fmla="*/ 184 h 185"/>
                <a:gd name="T88" fmla="*/ 111 w 201"/>
                <a:gd name="T89" fmla="*/ 184 h 185"/>
                <a:gd name="T90" fmla="*/ 115 w 201"/>
                <a:gd name="T91" fmla="*/ 179 h 185"/>
                <a:gd name="T92" fmla="*/ 119 w 201"/>
                <a:gd name="T93" fmla="*/ 180 h 185"/>
                <a:gd name="T94" fmla="*/ 122 w 201"/>
                <a:gd name="T95" fmla="*/ 179 h 185"/>
                <a:gd name="T96" fmla="*/ 125 w 201"/>
                <a:gd name="T97" fmla="*/ 173 h 185"/>
                <a:gd name="T98" fmla="*/ 127 w 201"/>
                <a:gd name="T99" fmla="*/ 174 h 185"/>
                <a:gd name="T100" fmla="*/ 131 w 201"/>
                <a:gd name="T101" fmla="*/ 172 h 185"/>
                <a:gd name="T102" fmla="*/ 131 w 201"/>
                <a:gd name="T103" fmla="*/ 164 h 185"/>
                <a:gd name="T104" fmla="*/ 108 w 201"/>
                <a:gd name="T105" fmla="*/ 140 h 185"/>
                <a:gd name="T106" fmla="*/ 201 w 201"/>
                <a:gd name="T107" fmla="*/ 43 h 185"/>
                <a:gd name="T108" fmla="*/ 195 w 201"/>
                <a:gd name="T109" fmla="*/ 37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1" h="185">
                  <a:moveTo>
                    <a:pt x="195" y="37"/>
                  </a:moveTo>
                  <a:cubicBezTo>
                    <a:pt x="194" y="37"/>
                    <a:pt x="193" y="36"/>
                    <a:pt x="192" y="35"/>
                  </a:cubicBezTo>
                  <a:cubicBezTo>
                    <a:pt x="127" y="103"/>
                    <a:pt x="127" y="103"/>
                    <a:pt x="127" y="103"/>
                  </a:cubicBezTo>
                  <a:cubicBezTo>
                    <a:pt x="173" y="20"/>
                    <a:pt x="173" y="20"/>
                    <a:pt x="173" y="20"/>
                  </a:cubicBezTo>
                  <a:cubicBezTo>
                    <a:pt x="169" y="18"/>
                    <a:pt x="166" y="16"/>
                    <a:pt x="162" y="14"/>
                  </a:cubicBezTo>
                  <a:cubicBezTo>
                    <a:pt x="117" y="97"/>
                    <a:pt x="117" y="97"/>
                    <a:pt x="117" y="97"/>
                  </a:cubicBezTo>
                  <a:cubicBezTo>
                    <a:pt x="140" y="6"/>
                    <a:pt x="140" y="6"/>
                    <a:pt x="140" y="6"/>
                  </a:cubicBezTo>
                  <a:cubicBezTo>
                    <a:pt x="140" y="6"/>
                    <a:pt x="140" y="6"/>
                    <a:pt x="140" y="5"/>
                  </a:cubicBezTo>
                  <a:cubicBezTo>
                    <a:pt x="140" y="5"/>
                    <a:pt x="140" y="5"/>
                    <a:pt x="140" y="5"/>
                  </a:cubicBezTo>
                  <a:cubicBezTo>
                    <a:pt x="136" y="4"/>
                    <a:pt x="133" y="3"/>
                    <a:pt x="129" y="3"/>
                  </a:cubicBezTo>
                  <a:cubicBezTo>
                    <a:pt x="106" y="94"/>
                    <a:pt x="106" y="94"/>
                    <a:pt x="106" y="94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4" y="0"/>
                    <a:pt x="103" y="0"/>
                    <a:pt x="102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6" y="0"/>
                    <a:pt x="95" y="0"/>
                    <a:pt x="94" y="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67" y="4"/>
                    <a:pt x="63" y="5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83" y="97"/>
                    <a:pt x="83" y="97"/>
                    <a:pt x="83" y="97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4" y="17"/>
                    <a:pt x="31" y="19"/>
                    <a:pt x="27" y="21"/>
                  </a:cubicBezTo>
                  <a:cubicBezTo>
                    <a:pt x="73" y="104"/>
                    <a:pt x="73" y="104"/>
                    <a:pt x="73" y="104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6" y="38"/>
                    <a:pt x="4" y="40"/>
                    <a:pt x="2" y="43"/>
                  </a:cubicBezTo>
                  <a:cubicBezTo>
                    <a:pt x="1" y="43"/>
                    <a:pt x="1" y="44"/>
                    <a:pt x="0" y="44"/>
                  </a:cubicBezTo>
                  <a:cubicBezTo>
                    <a:pt x="92" y="140"/>
                    <a:pt x="92" y="140"/>
                    <a:pt x="92" y="140"/>
                  </a:cubicBezTo>
                  <a:cubicBezTo>
                    <a:pt x="69" y="164"/>
                    <a:pt x="69" y="164"/>
                    <a:pt x="69" y="164"/>
                  </a:cubicBezTo>
                  <a:cubicBezTo>
                    <a:pt x="67" y="166"/>
                    <a:pt x="67" y="170"/>
                    <a:pt x="69" y="172"/>
                  </a:cubicBezTo>
                  <a:cubicBezTo>
                    <a:pt x="70" y="173"/>
                    <a:pt x="72" y="174"/>
                    <a:pt x="73" y="174"/>
                  </a:cubicBezTo>
                  <a:cubicBezTo>
                    <a:pt x="74" y="174"/>
                    <a:pt x="74" y="174"/>
                    <a:pt x="75" y="173"/>
                  </a:cubicBezTo>
                  <a:cubicBezTo>
                    <a:pt x="75" y="176"/>
                    <a:pt x="76" y="178"/>
                    <a:pt x="78" y="179"/>
                  </a:cubicBezTo>
                  <a:cubicBezTo>
                    <a:pt x="79" y="180"/>
                    <a:pt x="80" y="180"/>
                    <a:pt x="81" y="180"/>
                  </a:cubicBezTo>
                  <a:cubicBezTo>
                    <a:pt x="82" y="180"/>
                    <a:pt x="83" y="180"/>
                    <a:pt x="84" y="179"/>
                  </a:cubicBezTo>
                  <a:cubicBezTo>
                    <a:pt x="85" y="181"/>
                    <a:pt x="86" y="183"/>
                    <a:pt x="89" y="184"/>
                  </a:cubicBezTo>
                  <a:cubicBezTo>
                    <a:pt x="89" y="184"/>
                    <a:pt x="90" y="184"/>
                    <a:pt x="90" y="184"/>
                  </a:cubicBezTo>
                  <a:cubicBezTo>
                    <a:pt x="92" y="184"/>
                    <a:pt x="93" y="183"/>
                    <a:pt x="95" y="182"/>
                  </a:cubicBezTo>
                  <a:cubicBezTo>
                    <a:pt x="95" y="184"/>
                    <a:pt x="97" y="185"/>
                    <a:pt x="100" y="185"/>
                  </a:cubicBezTo>
                  <a:cubicBezTo>
                    <a:pt x="102" y="185"/>
                    <a:pt x="104" y="184"/>
                    <a:pt x="105" y="182"/>
                  </a:cubicBezTo>
                  <a:cubicBezTo>
                    <a:pt x="106" y="183"/>
                    <a:pt x="108" y="184"/>
                    <a:pt x="110" y="184"/>
                  </a:cubicBezTo>
                  <a:cubicBezTo>
                    <a:pt x="110" y="184"/>
                    <a:pt x="111" y="184"/>
                    <a:pt x="111" y="184"/>
                  </a:cubicBezTo>
                  <a:cubicBezTo>
                    <a:pt x="113" y="183"/>
                    <a:pt x="115" y="181"/>
                    <a:pt x="115" y="179"/>
                  </a:cubicBezTo>
                  <a:cubicBezTo>
                    <a:pt x="116" y="179"/>
                    <a:pt x="118" y="180"/>
                    <a:pt x="119" y="180"/>
                  </a:cubicBezTo>
                  <a:cubicBezTo>
                    <a:pt x="120" y="180"/>
                    <a:pt x="121" y="180"/>
                    <a:pt x="122" y="179"/>
                  </a:cubicBezTo>
                  <a:cubicBezTo>
                    <a:pt x="124" y="178"/>
                    <a:pt x="125" y="176"/>
                    <a:pt x="125" y="173"/>
                  </a:cubicBezTo>
                  <a:cubicBezTo>
                    <a:pt x="125" y="173"/>
                    <a:pt x="126" y="174"/>
                    <a:pt x="127" y="174"/>
                  </a:cubicBezTo>
                  <a:cubicBezTo>
                    <a:pt x="128" y="174"/>
                    <a:pt x="130" y="173"/>
                    <a:pt x="131" y="172"/>
                  </a:cubicBezTo>
                  <a:cubicBezTo>
                    <a:pt x="133" y="170"/>
                    <a:pt x="133" y="166"/>
                    <a:pt x="131" y="164"/>
                  </a:cubicBezTo>
                  <a:cubicBezTo>
                    <a:pt x="108" y="140"/>
                    <a:pt x="108" y="140"/>
                    <a:pt x="108" y="140"/>
                  </a:cubicBezTo>
                  <a:cubicBezTo>
                    <a:pt x="201" y="43"/>
                    <a:pt x="201" y="43"/>
                    <a:pt x="201" y="43"/>
                  </a:cubicBezTo>
                  <a:cubicBezTo>
                    <a:pt x="199" y="41"/>
                    <a:pt x="197" y="39"/>
                    <a:pt x="195" y="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6" name="Freeform 183"/>
            <p:cNvSpPr/>
            <p:nvPr/>
          </p:nvSpPr>
          <p:spPr bwMode="auto">
            <a:xfrm>
              <a:off x="8223251" y="2620962"/>
              <a:ext cx="430213" cy="500063"/>
            </a:xfrm>
            <a:custGeom>
              <a:avLst/>
              <a:gdLst>
                <a:gd name="T0" fmla="*/ 167 w 167"/>
                <a:gd name="T1" fmla="*/ 171 h 194"/>
                <a:gd name="T2" fmla="*/ 69 w 167"/>
                <a:gd name="T3" fmla="*/ 0 h 194"/>
                <a:gd name="T4" fmla="*/ 38 w 167"/>
                <a:gd name="T5" fmla="*/ 32 h 194"/>
                <a:gd name="T6" fmla="*/ 38 w 167"/>
                <a:gd name="T7" fmla="*/ 32 h 194"/>
                <a:gd name="T8" fmla="*/ 0 w 167"/>
                <a:gd name="T9" fmla="*/ 53 h 194"/>
                <a:gd name="T10" fmla="*/ 141 w 167"/>
                <a:gd name="T11" fmla="*/ 194 h 194"/>
                <a:gd name="T12" fmla="*/ 147 w 167"/>
                <a:gd name="T13" fmla="*/ 188 h 194"/>
                <a:gd name="T14" fmla="*/ 167 w 167"/>
                <a:gd name="T15" fmla="*/ 171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7" h="194">
                  <a:moveTo>
                    <a:pt x="167" y="171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41" y="194"/>
                    <a:pt x="141" y="194"/>
                    <a:pt x="141" y="194"/>
                  </a:cubicBezTo>
                  <a:cubicBezTo>
                    <a:pt x="143" y="192"/>
                    <a:pt x="145" y="190"/>
                    <a:pt x="147" y="188"/>
                  </a:cubicBezTo>
                  <a:cubicBezTo>
                    <a:pt x="153" y="182"/>
                    <a:pt x="160" y="176"/>
                    <a:pt x="167" y="17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7" name="Freeform 184"/>
            <p:cNvSpPr/>
            <p:nvPr/>
          </p:nvSpPr>
          <p:spPr bwMode="auto">
            <a:xfrm>
              <a:off x="8413751" y="2527300"/>
              <a:ext cx="334963" cy="523875"/>
            </a:xfrm>
            <a:custGeom>
              <a:avLst/>
              <a:gdLst>
                <a:gd name="T0" fmla="*/ 98 w 130"/>
                <a:gd name="T1" fmla="*/ 203 h 203"/>
                <a:gd name="T2" fmla="*/ 117 w 130"/>
                <a:gd name="T3" fmla="*/ 192 h 203"/>
                <a:gd name="T4" fmla="*/ 130 w 130"/>
                <a:gd name="T5" fmla="*/ 187 h 203"/>
                <a:gd name="T6" fmla="*/ 80 w 130"/>
                <a:gd name="T7" fmla="*/ 0 h 203"/>
                <a:gd name="T8" fmla="*/ 42 w 130"/>
                <a:gd name="T9" fmla="*/ 23 h 203"/>
                <a:gd name="T10" fmla="*/ 42 w 130"/>
                <a:gd name="T11" fmla="*/ 23 h 203"/>
                <a:gd name="T12" fmla="*/ 0 w 130"/>
                <a:gd name="T13" fmla="*/ 33 h 203"/>
                <a:gd name="T14" fmla="*/ 98 w 130"/>
                <a:gd name="T1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203">
                  <a:moveTo>
                    <a:pt x="98" y="203"/>
                  </a:moveTo>
                  <a:cubicBezTo>
                    <a:pt x="104" y="199"/>
                    <a:pt x="111" y="195"/>
                    <a:pt x="117" y="192"/>
                  </a:cubicBezTo>
                  <a:cubicBezTo>
                    <a:pt x="121" y="190"/>
                    <a:pt x="126" y="189"/>
                    <a:pt x="130" y="187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0" y="33"/>
                    <a:pt x="0" y="33"/>
                    <a:pt x="0" y="33"/>
                  </a:cubicBezTo>
                  <a:lnTo>
                    <a:pt x="98" y="2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8" name="Freeform 185"/>
            <p:cNvSpPr/>
            <p:nvPr/>
          </p:nvSpPr>
          <p:spPr bwMode="auto">
            <a:xfrm>
              <a:off x="8636001" y="2493962"/>
              <a:ext cx="220663" cy="511175"/>
            </a:xfrm>
            <a:custGeom>
              <a:avLst/>
              <a:gdLst>
                <a:gd name="T0" fmla="*/ 50 w 86"/>
                <a:gd name="T1" fmla="*/ 198 h 198"/>
                <a:gd name="T2" fmla="*/ 85 w 86"/>
                <a:gd name="T3" fmla="*/ 193 h 198"/>
                <a:gd name="T4" fmla="*/ 85 w 86"/>
                <a:gd name="T5" fmla="*/ 183 h 198"/>
                <a:gd name="T6" fmla="*/ 86 w 86"/>
                <a:gd name="T7" fmla="*/ 0 h 198"/>
                <a:gd name="T8" fmla="*/ 43 w 86"/>
                <a:gd name="T9" fmla="*/ 13 h 198"/>
                <a:gd name="T10" fmla="*/ 0 w 86"/>
                <a:gd name="T11" fmla="*/ 11 h 198"/>
                <a:gd name="T12" fmla="*/ 50 w 86"/>
                <a:gd name="T13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98">
                  <a:moveTo>
                    <a:pt x="50" y="198"/>
                  </a:moveTo>
                  <a:cubicBezTo>
                    <a:pt x="61" y="195"/>
                    <a:pt x="73" y="193"/>
                    <a:pt x="85" y="193"/>
                  </a:cubicBezTo>
                  <a:cubicBezTo>
                    <a:pt x="85" y="183"/>
                    <a:pt x="85" y="183"/>
                    <a:pt x="85" y="183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0" y="11"/>
                    <a:pt x="0" y="11"/>
                    <a:pt x="0" y="11"/>
                  </a:cubicBezTo>
                  <a:lnTo>
                    <a:pt x="50" y="1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9" name="Freeform 186"/>
            <p:cNvSpPr/>
            <p:nvPr/>
          </p:nvSpPr>
          <p:spPr bwMode="auto">
            <a:xfrm>
              <a:off x="8872538" y="2493962"/>
              <a:ext cx="219075" cy="511175"/>
            </a:xfrm>
            <a:custGeom>
              <a:avLst/>
              <a:gdLst>
                <a:gd name="T0" fmla="*/ 61 w 85"/>
                <a:gd name="T1" fmla="*/ 104 h 198"/>
                <a:gd name="T2" fmla="*/ 85 w 85"/>
                <a:gd name="T3" fmla="*/ 12 h 198"/>
                <a:gd name="T4" fmla="*/ 41 w 85"/>
                <a:gd name="T5" fmla="*/ 13 h 198"/>
                <a:gd name="T6" fmla="*/ 0 w 85"/>
                <a:gd name="T7" fmla="*/ 0 h 198"/>
                <a:gd name="T8" fmla="*/ 0 w 85"/>
                <a:gd name="T9" fmla="*/ 193 h 198"/>
                <a:gd name="T10" fmla="*/ 35 w 85"/>
                <a:gd name="T11" fmla="*/ 198 h 198"/>
                <a:gd name="T12" fmla="*/ 61 w 85"/>
                <a:gd name="T13" fmla="*/ 104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98">
                  <a:moveTo>
                    <a:pt x="61" y="104"/>
                  </a:moveTo>
                  <a:cubicBezTo>
                    <a:pt x="85" y="12"/>
                    <a:pt x="85" y="12"/>
                    <a:pt x="85" y="12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12" y="193"/>
                    <a:pt x="24" y="194"/>
                    <a:pt x="35" y="198"/>
                  </a:cubicBezTo>
                  <a:lnTo>
                    <a:pt x="61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0" name="Freeform 187"/>
            <p:cNvSpPr/>
            <p:nvPr/>
          </p:nvSpPr>
          <p:spPr bwMode="auto">
            <a:xfrm>
              <a:off x="8977313" y="2527300"/>
              <a:ext cx="334963" cy="519113"/>
            </a:xfrm>
            <a:custGeom>
              <a:avLst/>
              <a:gdLst>
                <a:gd name="T0" fmla="*/ 9 w 130"/>
                <a:gd name="T1" fmla="*/ 189 h 201"/>
                <a:gd name="T2" fmla="*/ 33 w 130"/>
                <a:gd name="T3" fmla="*/ 201 h 201"/>
                <a:gd name="T4" fmla="*/ 74 w 130"/>
                <a:gd name="T5" fmla="*/ 130 h 201"/>
                <a:gd name="T6" fmla="*/ 130 w 130"/>
                <a:gd name="T7" fmla="*/ 33 h 201"/>
                <a:gd name="T8" fmla="*/ 87 w 130"/>
                <a:gd name="T9" fmla="*/ 23 h 201"/>
                <a:gd name="T10" fmla="*/ 50 w 130"/>
                <a:gd name="T11" fmla="*/ 0 h 201"/>
                <a:gd name="T12" fmla="*/ 0 w 130"/>
                <a:gd name="T13" fmla="*/ 186 h 201"/>
                <a:gd name="T14" fmla="*/ 9 w 130"/>
                <a:gd name="T15" fmla="*/ 189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201">
                  <a:moveTo>
                    <a:pt x="9" y="189"/>
                  </a:moveTo>
                  <a:cubicBezTo>
                    <a:pt x="17" y="193"/>
                    <a:pt x="25" y="197"/>
                    <a:pt x="33" y="201"/>
                  </a:cubicBezTo>
                  <a:cubicBezTo>
                    <a:pt x="74" y="130"/>
                    <a:pt x="74" y="130"/>
                    <a:pt x="74" y="130"/>
                  </a:cubicBezTo>
                  <a:cubicBezTo>
                    <a:pt x="130" y="33"/>
                    <a:pt x="130" y="33"/>
                    <a:pt x="130" y="33"/>
                  </a:cubicBezTo>
                  <a:cubicBezTo>
                    <a:pt x="87" y="23"/>
                    <a:pt x="87" y="23"/>
                    <a:pt x="87" y="23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3" y="187"/>
                    <a:pt x="6" y="188"/>
                    <a:pt x="9" y="18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1" name="Freeform 188"/>
            <p:cNvSpPr/>
            <p:nvPr/>
          </p:nvSpPr>
          <p:spPr bwMode="auto">
            <a:xfrm>
              <a:off x="9075738" y="2622550"/>
              <a:ext cx="427038" cy="493713"/>
            </a:xfrm>
            <a:custGeom>
              <a:avLst/>
              <a:gdLst>
                <a:gd name="T0" fmla="*/ 166 w 166"/>
                <a:gd name="T1" fmla="*/ 52 h 191"/>
                <a:gd name="T2" fmla="*/ 127 w 166"/>
                <a:gd name="T3" fmla="*/ 31 h 191"/>
                <a:gd name="T4" fmla="*/ 127 w 166"/>
                <a:gd name="T5" fmla="*/ 31 h 191"/>
                <a:gd name="T6" fmla="*/ 98 w 166"/>
                <a:gd name="T7" fmla="*/ 0 h 191"/>
                <a:gd name="T8" fmla="*/ 0 w 166"/>
                <a:gd name="T9" fmla="*/ 168 h 191"/>
                <a:gd name="T10" fmla="*/ 17 w 166"/>
                <a:gd name="T11" fmla="*/ 181 h 191"/>
                <a:gd name="T12" fmla="*/ 17 w 166"/>
                <a:gd name="T13" fmla="*/ 181 h 191"/>
                <a:gd name="T14" fmla="*/ 17 w 166"/>
                <a:gd name="T15" fmla="*/ 182 h 191"/>
                <a:gd name="T16" fmla="*/ 18 w 166"/>
                <a:gd name="T17" fmla="*/ 182 h 191"/>
                <a:gd name="T18" fmla="*/ 18 w 166"/>
                <a:gd name="T19" fmla="*/ 182 h 191"/>
                <a:gd name="T20" fmla="*/ 26 w 166"/>
                <a:gd name="T21" fmla="*/ 191 h 191"/>
                <a:gd name="T22" fmla="*/ 166 w 166"/>
                <a:gd name="T23" fmla="*/ 52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6" h="191">
                  <a:moveTo>
                    <a:pt x="166" y="52"/>
                  </a:moveTo>
                  <a:cubicBezTo>
                    <a:pt x="127" y="31"/>
                    <a:pt x="127" y="31"/>
                    <a:pt x="127" y="31"/>
                  </a:cubicBezTo>
                  <a:cubicBezTo>
                    <a:pt x="127" y="31"/>
                    <a:pt x="127" y="31"/>
                    <a:pt x="127" y="31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6" y="172"/>
                    <a:pt x="11" y="176"/>
                    <a:pt x="17" y="181"/>
                  </a:cubicBezTo>
                  <a:cubicBezTo>
                    <a:pt x="17" y="181"/>
                    <a:pt x="17" y="181"/>
                    <a:pt x="17" y="181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7" y="182"/>
                    <a:pt x="17" y="182"/>
                    <a:pt x="18" y="182"/>
                  </a:cubicBezTo>
                  <a:cubicBezTo>
                    <a:pt x="18" y="182"/>
                    <a:pt x="18" y="182"/>
                    <a:pt x="18" y="182"/>
                  </a:cubicBezTo>
                  <a:cubicBezTo>
                    <a:pt x="21" y="185"/>
                    <a:pt x="24" y="188"/>
                    <a:pt x="26" y="191"/>
                  </a:cubicBezTo>
                  <a:lnTo>
                    <a:pt x="166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2" name="Line 189"/>
            <p:cNvSpPr>
              <a:spLocks noChangeShapeType="1"/>
            </p:cNvSpPr>
            <p:nvPr/>
          </p:nvSpPr>
          <p:spPr bwMode="auto">
            <a:xfrm>
              <a:off x="9113838" y="310197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3" name="Line 190"/>
            <p:cNvSpPr>
              <a:spLocks noChangeShapeType="1"/>
            </p:cNvSpPr>
            <p:nvPr/>
          </p:nvSpPr>
          <p:spPr bwMode="auto">
            <a:xfrm>
              <a:off x="9113838" y="310197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74" name="组 173"/>
          <p:cNvGrpSpPr/>
          <p:nvPr/>
        </p:nvGrpSpPr>
        <p:grpSpPr>
          <a:xfrm rot="20471119">
            <a:off x="2003922" y="1798491"/>
            <a:ext cx="4591627" cy="2970749"/>
            <a:chOff x="654576" y="1043513"/>
            <a:chExt cx="2632937" cy="1703491"/>
          </a:xfrm>
          <a:effectLst>
            <a:outerShdw blurRad="50800" dist="76200" dir="5400000" algn="t" rotWithShape="0">
              <a:prstClr val="black">
                <a:alpha val="30000"/>
              </a:prstClr>
            </a:outerShdw>
          </a:effectLst>
        </p:grpSpPr>
        <p:sp>
          <p:nvSpPr>
            <p:cNvPr id="173" name="任意形状 172"/>
            <p:cNvSpPr/>
            <p:nvPr/>
          </p:nvSpPr>
          <p:spPr>
            <a:xfrm>
              <a:off x="654576" y="1043513"/>
              <a:ext cx="2632937" cy="1703491"/>
            </a:xfrm>
            <a:custGeom>
              <a:avLst/>
              <a:gdLst>
                <a:gd name="connsiteX0" fmla="*/ 235289 w 2632937"/>
                <a:gd name="connsiteY0" fmla="*/ 176 h 1703491"/>
                <a:gd name="connsiteX1" fmla="*/ 432085 w 2632937"/>
                <a:gd name="connsiteY1" fmla="*/ 81759 h 1703491"/>
                <a:gd name="connsiteX2" fmla="*/ 697674 w 2632937"/>
                <a:gd name="connsiteY2" fmla="*/ 523269 h 1703491"/>
                <a:gd name="connsiteX3" fmla="*/ 815409 w 2632937"/>
                <a:gd name="connsiteY3" fmla="*/ 221616 h 1703491"/>
                <a:gd name="connsiteX4" fmla="*/ 1365753 w 2632937"/>
                <a:gd name="connsiteY4" fmla="*/ 43367 h 1703491"/>
                <a:gd name="connsiteX5" fmla="*/ 1806576 w 2632937"/>
                <a:gd name="connsiteY5" fmla="*/ 224358 h 1703491"/>
                <a:gd name="connsiteX6" fmla="*/ 1817528 w 2632937"/>
                <a:gd name="connsiteY6" fmla="*/ 232585 h 1703491"/>
                <a:gd name="connsiteX7" fmla="*/ 1831218 w 2632937"/>
                <a:gd name="connsiteY7" fmla="*/ 254524 h 1703491"/>
                <a:gd name="connsiteX8" fmla="*/ 1833956 w 2632937"/>
                <a:gd name="connsiteY8" fmla="*/ 260008 h 1703491"/>
                <a:gd name="connsiteX9" fmla="*/ 1938001 w 2632937"/>
                <a:gd name="connsiteY9" fmla="*/ 531496 h 1703491"/>
                <a:gd name="connsiteX10" fmla="*/ 2200852 w 2632937"/>
                <a:gd name="connsiteY10" fmla="*/ 95470 h 1703491"/>
                <a:gd name="connsiteX11" fmla="*/ 2526678 w 2632937"/>
                <a:gd name="connsiteY11" fmla="*/ 40624 h 1703491"/>
                <a:gd name="connsiteX12" fmla="*/ 2617033 w 2632937"/>
                <a:gd name="connsiteY12" fmla="*/ 320339 h 1703491"/>
                <a:gd name="connsiteX13" fmla="*/ 2367872 w 2632937"/>
                <a:gd name="connsiteY13" fmla="*/ 819437 h 1703491"/>
                <a:gd name="connsiteX14" fmla="*/ 2085855 w 2632937"/>
                <a:gd name="connsiteY14" fmla="*/ 1186906 h 1703491"/>
                <a:gd name="connsiteX15" fmla="*/ 2111396 w 2632937"/>
                <a:gd name="connsiteY15" fmla="*/ 1562643 h 1703491"/>
                <a:gd name="connsiteX16" fmla="*/ 2121273 w 2632937"/>
                <a:gd name="connsiteY16" fmla="*/ 1703491 h 1703491"/>
                <a:gd name="connsiteX17" fmla="*/ 497375 w 2632937"/>
                <a:gd name="connsiteY17" fmla="*/ 1703491 h 1703491"/>
                <a:gd name="connsiteX18" fmla="*/ 502589 w 2632937"/>
                <a:gd name="connsiteY18" fmla="*/ 1659952 h 1703491"/>
                <a:gd name="connsiteX19" fmla="*/ 579939 w 2632937"/>
                <a:gd name="connsiteY19" fmla="*/ 1214329 h 1703491"/>
                <a:gd name="connsiteX20" fmla="*/ 265065 w 2632937"/>
                <a:gd name="connsiteY20" fmla="*/ 805726 h 1703491"/>
                <a:gd name="connsiteX21" fmla="*/ 15905 w 2632937"/>
                <a:gd name="connsiteY21" fmla="*/ 306628 h 1703491"/>
                <a:gd name="connsiteX22" fmla="*/ 106260 w 2632937"/>
                <a:gd name="connsiteY22" fmla="*/ 29655 h 1703491"/>
                <a:gd name="connsiteX23" fmla="*/ 235289 w 2632937"/>
                <a:gd name="connsiteY23" fmla="*/ 176 h 1703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632937" h="1703491">
                  <a:moveTo>
                    <a:pt x="235289" y="176"/>
                  </a:moveTo>
                  <a:cubicBezTo>
                    <a:pt x="292446" y="2232"/>
                    <a:pt x="360896" y="22800"/>
                    <a:pt x="432085" y="81759"/>
                  </a:cubicBezTo>
                  <a:cubicBezTo>
                    <a:pt x="574463" y="202420"/>
                    <a:pt x="697674" y="523269"/>
                    <a:pt x="697674" y="523269"/>
                  </a:cubicBezTo>
                  <a:cubicBezTo>
                    <a:pt x="697674" y="523269"/>
                    <a:pt x="738744" y="331308"/>
                    <a:pt x="815409" y="221616"/>
                  </a:cubicBezTo>
                  <a:cubicBezTo>
                    <a:pt x="913978" y="84501"/>
                    <a:pt x="1185043" y="24171"/>
                    <a:pt x="1365753" y="43367"/>
                  </a:cubicBezTo>
                  <a:cubicBezTo>
                    <a:pt x="1519083" y="59821"/>
                    <a:pt x="1672413" y="59821"/>
                    <a:pt x="1806576" y="224358"/>
                  </a:cubicBezTo>
                  <a:cubicBezTo>
                    <a:pt x="1809314" y="224358"/>
                    <a:pt x="1812052" y="227101"/>
                    <a:pt x="1817528" y="232585"/>
                  </a:cubicBezTo>
                  <a:cubicBezTo>
                    <a:pt x="1823004" y="240812"/>
                    <a:pt x="1825742" y="249039"/>
                    <a:pt x="1831218" y="254524"/>
                  </a:cubicBezTo>
                  <a:cubicBezTo>
                    <a:pt x="1833956" y="257266"/>
                    <a:pt x="1833956" y="260008"/>
                    <a:pt x="1833956" y="260008"/>
                  </a:cubicBezTo>
                  <a:cubicBezTo>
                    <a:pt x="1885979" y="334050"/>
                    <a:pt x="1918835" y="432773"/>
                    <a:pt x="1938001" y="531496"/>
                  </a:cubicBezTo>
                  <a:cubicBezTo>
                    <a:pt x="1951691" y="493104"/>
                    <a:pt x="2069427" y="205162"/>
                    <a:pt x="2200852" y="95470"/>
                  </a:cubicBezTo>
                  <a:cubicBezTo>
                    <a:pt x="2343230" y="-25191"/>
                    <a:pt x="2474655" y="10459"/>
                    <a:pt x="2526678" y="40624"/>
                  </a:cubicBezTo>
                  <a:cubicBezTo>
                    <a:pt x="2581438" y="70790"/>
                    <a:pt x="2669055" y="153059"/>
                    <a:pt x="2617033" y="320339"/>
                  </a:cubicBezTo>
                  <a:cubicBezTo>
                    <a:pt x="2562272" y="484877"/>
                    <a:pt x="2499297" y="641188"/>
                    <a:pt x="2367872" y="819437"/>
                  </a:cubicBezTo>
                  <a:cubicBezTo>
                    <a:pt x="2280255" y="937356"/>
                    <a:pt x="2083117" y="1175936"/>
                    <a:pt x="2085855" y="1186906"/>
                  </a:cubicBezTo>
                  <a:cubicBezTo>
                    <a:pt x="2093384" y="1301397"/>
                    <a:pt x="2102283" y="1431656"/>
                    <a:pt x="2111396" y="1562643"/>
                  </a:cubicBezTo>
                  <a:lnTo>
                    <a:pt x="2121273" y="1703491"/>
                  </a:lnTo>
                  <a:lnTo>
                    <a:pt x="497375" y="1703491"/>
                  </a:lnTo>
                  <a:lnTo>
                    <a:pt x="502589" y="1659952"/>
                  </a:lnTo>
                  <a:cubicBezTo>
                    <a:pt x="538184" y="1400119"/>
                    <a:pt x="579939" y="1214329"/>
                    <a:pt x="579939" y="1214329"/>
                  </a:cubicBezTo>
                  <a:cubicBezTo>
                    <a:pt x="579939" y="1214329"/>
                    <a:pt x="396491" y="983975"/>
                    <a:pt x="265065" y="805726"/>
                  </a:cubicBezTo>
                  <a:cubicBezTo>
                    <a:pt x="136378" y="627477"/>
                    <a:pt x="70665" y="473908"/>
                    <a:pt x="15905" y="306628"/>
                  </a:cubicBezTo>
                  <a:cubicBezTo>
                    <a:pt x="-36118" y="142090"/>
                    <a:pt x="51499" y="59821"/>
                    <a:pt x="106260" y="29655"/>
                  </a:cubicBezTo>
                  <a:cubicBezTo>
                    <a:pt x="132271" y="14573"/>
                    <a:pt x="178133" y="-1881"/>
                    <a:pt x="235289" y="17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" name="Oval 6"/>
            <p:cNvSpPr>
              <a:spLocks noChangeArrowheads="1"/>
            </p:cNvSpPr>
            <p:nvPr/>
          </p:nvSpPr>
          <p:spPr bwMode="auto">
            <a:xfrm>
              <a:off x="1555058" y="1302677"/>
              <a:ext cx="234573" cy="23626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Oval 7"/>
            <p:cNvSpPr>
              <a:spLocks noChangeArrowheads="1"/>
            </p:cNvSpPr>
            <p:nvPr/>
          </p:nvSpPr>
          <p:spPr bwMode="auto">
            <a:xfrm>
              <a:off x="2118706" y="1302677"/>
              <a:ext cx="237948" cy="23626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Oval 8"/>
            <p:cNvSpPr>
              <a:spLocks noChangeArrowheads="1"/>
            </p:cNvSpPr>
            <p:nvPr/>
          </p:nvSpPr>
          <p:spPr bwMode="auto">
            <a:xfrm>
              <a:off x="1634374" y="1486621"/>
              <a:ext cx="629464" cy="49614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9"/>
            <p:cNvSpPr/>
            <p:nvPr/>
          </p:nvSpPr>
          <p:spPr bwMode="auto">
            <a:xfrm>
              <a:off x="2184522" y="1171047"/>
              <a:ext cx="135005" cy="65816"/>
            </a:xfrm>
            <a:custGeom>
              <a:avLst/>
              <a:gdLst>
                <a:gd name="T0" fmla="*/ 25 w 49"/>
                <a:gd name="T1" fmla="*/ 10 h 24"/>
                <a:gd name="T2" fmla="*/ 49 w 49"/>
                <a:gd name="T3" fmla="*/ 24 h 24"/>
                <a:gd name="T4" fmla="*/ 26 w 49"/>
                <a:gd name="T5" fmla="*/ 0 h 24"/>
                <a:gd name="T6" fmla="*/ 0 w 49"/>
                <a:gd name="T7" fmla="*/ 21 h 24"/>
                <a:gd name="T8" fmla="*/ 25 w 49"/>
                <a:gd name="T9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4">
                  <a:moveTo>
                    <a:pt x="25" y="10"/>
                  </a:moveTo>
                  <a:cubicBezTo>
                    <a:pt x="36" y="10"/>
                    <a:pt x="45" y="16"/>
                    <a:pt x="49" y="24"/>
                  </a:cubicBezTo>
                  <a:cubicBezTo>
                    <a:pt x="48" y="11"/>
                    <a:pt x="38" y="1"/>
                    <a:pt x="26" y="0"/>
                  </a:cubicBezTo>
                  <a:cubicBezTo>
                    <a:pt x="14" y="0"/>
                    <a:pt x="3" y="9"/>
                    <a:pt x="0" y="21"/>
                  </a:cubicBezTo>
                  <a:cubicBezTo>
                    <a:pt x="6" y="14"/>
                    <a:pt x="15" y="9"/>
                    <a:pt x="25" y="1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0"/>
            <p:cNvSpPr/>
            <p:nvPr/>
          </p:nvSpPr>
          <p:spPr bwMode="auto">
            <a:xfrm>
              <a:off x="1582059" y="1171047"/>
              <a:ext cx="126568" cy="59065"/>
            </a:xfrm>
            <a:custGeom>
              <a:avLst/>
              <a:gdLst>
                <a:gd name="T0" fmla="*/ 23 w 46"/>
                <a:gd name="T1" fmla="*/ 9 h 21"/>
                <a:gd name="T2" fmla="*/ 46 w 46"/>
                <a:gd name="T3" fmla="*/ 21 h 21"/>
                <a:gd name="T4" fmla="*/ 23 w 46"/>
                <a:gd name="T5" fmla="*/ 0 h 21"/>
                <a:gd name="T6" fmla="*/ 0 w 46"/>
                <a:gd name="T7" fmla="*/ 21 h 21"/>
                <a:gd name="T8" fmla="*/ 23 w 46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1">
                  <a:moveTo>
                    <a:pt x="23" y="9"/>
                  </a:moveTo>
                  <a:cubicBezTo>
                    <a:pt x="33" y="9"/>
                    <a:pt x="41" y="14"/>
                    <a:pt x="46" y="21"/>
                  </a:cubicBezTo>
                  <a:cubicBezTo>
                    <a:pt x="44" y="9"/>
                    <a:pt x="35" y="0"/>
                    <a:pt x="23" y="0"/>
                  </a:cubicBezTo>
                  <a:cubicBezTo>
                    <a:pt x="11" y="0"/>
                    <a:pt x="2" y="9"/>
                    <a:pt x="0" y="21"/>
                  </a:cubicBezTo>
                  <a:cubicBezTo>
                    <a:pt x="5" y="14"/>
                    <a:pt x="13" y="9"/>
                    <a:pt x="23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Oval 11"/>
            <p:cNvSpPr>
              <a:spLocks noChangeArrowheads="1"/>
            </p:cNvSpPr>
            <p:nvPr/>
          </p:nvSpPr>
          <p:spPr bwMode="auto">
            <a:xfrm>
              <a:off x="1652937" y="1368492"/>
              <a:ext cx="42190" cy="9112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Oval 12"/>
            <p:cNvSpPr>
              <a:spLocks noChangeArrowheads="1"/>
            </p:cNvSpPr>
            <p:nvPr/>
          </p:nvSpPr>
          <p:spPr bwMode="auto">
            <a:xfrm>
              <a:off x="2216585" y="1368492"/>
              <a:ext cx="42190" cy="9112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3"/>
            <p:cNvSpPr/>
            <p:nvPr/>
          </p:nvSpPr>
          <p:spPr bwMode="auto">
            <a:xfrm>
              <a:off x="1858820" y="1508560"/>
              <a:ext cx="197446" cy="131630"/>
            </a:xfrm>
            <a:custGeom>
              <a:avLst/>
              <a:gdLst>
                <a:gd name="T0" fmla="*/ 0 w 72"/>
                <a:gd name="T1" fmla="*/ 19 h 48"/>
                <a:gd name="T2" fmla="*/ 21 w 72"/>
                <a:gd name="T3" fmla="*/ 2 h 48"/>
                <a:gd name="T4" fmla="*/ 64 w 72"/>
                <a:gd name="T5" fmla="*/ 8 h 48"/>
                <a:gd name="T6" fmla="*/ 66 w 72"/>
                <a:gd name="T7" fmla="*/ 29 h 48"/>
                <a:gd name="T8" fmla="*/ 50 w 72"/>
                <a:gd name="T9" fmla="*/ 44 h 48"/>
                <a:gd name="T10" fmla="*/ 34 w 72"/>
                <a:gd name="T11" fmla="*/ 48 h 48"/>
                <a:gd name="T12" fmla="*/ 14 w 72"/>
                <a:gd name="T13" fmla="*/ 41 h 48"/>
                <a:gd name="T14" fmla="*/ 0 w 72"/>
                <a:gd name="T15" fmla="*/ 1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48">
                  <a:moveTo>
                    <a:pt x="0" y="19"/>
                  </a:moveTo>
                  <a:cubicBezTo>
                    <a:pt x="0" y="10"/>
                    <a:pt x="4" y="4"/>
                    <a:pt x="21" y="2"/>
                  </a:cubicBezTo>
                  <a:cubicBezTo>
                    <a:pt x="40" y="0"/>
                    <a:pt x="56" y="1"/>
                    <a:pt x="64" y="8"/>
                  </a:cubicBezTo>
                  <a:cubicBezTo>
                    <a:pt x="72" y="14"/>
                    <a:pt x="67" y="24"/>
                    <a:pt x="66" y="29"/>
                  </a:cubicBezTo>
                  <a:cubicBezTo>
                    <a:pt x="64" y="33"/>
                    <a:pt x="60" y="40"/>
                    <a:pt x="50" y="44"/>
                  </a:cubicBezTo>
                  <a:cubicBezTo>
                    <a:pt x="40" y="48"/>
                    <a:pt x="38" y="48"/>
                    <a:pt x="34" y="48"/>
                  </a:cubicBezTo>
                  <a:cubicBezTo>
                    <a:pt x="29" y="48"/>
                    <a:pt x="20" y="46"/>
                    <a:pt x="14" y="41"/>
                  </a:cubicBezTo>
                  <a:cubicBezTo>
                    <a:pt x="7" y="35"/>
                    <a:pt x="0" y="28"/>
                    <a:pt x="0" y="1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4"/>
            <p:cNvSpPr/>
            <p:nvPr/>
          </p:nvSpPr>
          <p:spPr bwMode="auto">
            <a:xfrm>
              <a:off x="1666438" y="1689130"/>
              <a:ext cx="550147" cy="160320"/>
            </a:xfrm>
            <a:custGeom>
              <a:avLst/>
              <a:gdLst>
                <a:gd name="T0" fmla="*/ 0 w 201"/>
                <a:gd name="T1" fmla="*/ 16 h 58"/>
                <a:gd name="T2" fmla="*/ 98 w 201"/>
                <a:gd name="T3" fmla="*/ 1 h 58"/>
                <a:gd name="T4" fmla="*/ 201 w 201"/>
                <a:gd name="T5" fmla="*/ 23 h 58"/>
                <a:gd name="T6" fmla="*/ 108 w 201"/>
                <a:gd name="T7" fmla="*/ 58 h 58"/>
                <a:gd name="T8" fmla="*/ 0 w 201"/>
                <a:gd name="T9" fmla="*/ 1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58">
                  <a:moveTo>
                    <a:pt x="0" y="16"/>
                  </a:moveTo>
                  <a:cubicBezTo>
                    <a:pt x="0" y="16"/>
                    <a:pt x="29" y="0"/>
                    <a:pt x="98" y="1"/>
                  </a:cubicBezTo>
                  <a:cubicBezTo>
                    <a:pt x="168" y="3"/>
                    <a:pt x="201" y="23"/>
                    <a:pt x="201" y="23"/>
                  </a:cubicBezTo>
                  <a:cubicBezTo>
                    <a:pt x="201" y="23"/>
                    <a:pt x="154" y="58"/>
                    <a:pt x="108" y="58"/>
                  </a:cubicBezTo>
                  <a:cubicBezTo>
                    <a:pt x="62" y="58"/>
                    <a:pt x="0" y="16"/>
                    <a:pt x="0" y="16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Oval 15"/>
            <p:cNvSpPr>
              <a:spLocks noChangeArrowheads="1"/>
            </p:cNvSpPr>
            <p:nvPr/>
          </p:nvSpPr>
          <p:spPr bwMode="auto">
            <a:xfrm>
              <a:off x="1305298" y="1090043"/>
              <a:ext cx="259886" cy="23794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Oval 16"/>
            <p:cNvSpPr>
              <a:spLocks noChangeArrowheads="1"/>
            </p:cNvSpPr>
            <p:nvPr/>
          </p:nvSpPr>
          <p:spPr bwMode="auto">
            <a:xfrm>
              <a:off x="1366050" y="1138982"/>
              <a:ext cx="140069" cy="14006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Oval 17"/>
            <p:cNvSpPr>
              <a:spLocks noChangeArrowheads="1"/>
            </p:cNvSpPr>
            <p:nvPr/>
          </p:nvSpPr>
          <p:spPr bwMode="auto">
            <a:xfrm>
              <a:off x="2354966" y="1090043"/>
              <a:ext cx="270011" cy="23794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Oval 18"/>
            <p:cNvSpPr>
              <a:spLocks noChangeArrowheads="1"/>
            </p:cNvSpPr>
            <p:nvPr/>
          </p:nvSpPr>
          <p:spPr bwMode="auto">
            <a:xfrm>
              <a:off x="2422468" y="1142357"/>
              <a:ext cx="140069" cy="13331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Oval 19"/>
            <p:cNvSpPr>
              <a:spLocks noChangeArrowheads="1"/>
            </p:cNvSpPr>
            <p:nvPr/>
          </p:nvSpPr>
          <p:spPr bwMode="auto">
            <a:xfrm>
              <a:off x="2339778" y="1511935"/>
              <a:ext cx="305450" cy="302075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20"/>
            <p:cNvSpPr/>
            <p:nvPr/>
          </p:nvSpPr>
          <p:spPr bwMode="auto">
            <a:xfrm>
              <a:off x="1352550" y="1511935"/>
              <a:ext cx="212634" cy="302075"/>
            </a:xfrm>
            <a:custGeom>
              <a:avLst/>
              <a:gdLst>
                <a:gd name="T0" fmla="*/ 78 w 78"/>
                <a:gd name="T1" fmla="*/ 55 h 110"/>
                <a:gd name="T2" fmla="*/ 22 w 78"/>
                <a:gd name="T3" fmla="*/ 0 h 110"/>
                <a:gd name="T4" fmla="*/ 4 w 78"/>
                <a:gd name="T5" fmla="*/ 3 h 110"/>
                <a:gd name="T6" fmla="*/ 0 w 78"/>
                <a:gd name="T7" fmla="*/ 20 h 110"/>
                <a:gd name="T8" fmla="*/ 22 w 78"/>
                <a:gd name="T9" fmla="*/ 110 h 110"/>
                <a:gd name="T10" fmla="*/ 78 w 78"/>
                <a:gd name="T11" fmla="*/ 5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110">
                  <a:moveTo>
                    <a:pt x="78" y="55"/>
                  </a:moveTo>
                  <a:cubicBezTo>
                    <a:pt x="78" y="25"/>
                    <a:pt x="53" y="0"/>
                    <a:pt x="22" y="0"/>
                  </a:cubicBezTo>
                  <a:cubicBezTo>
                    <a:pt x="16" y="0"/>
                    <a:pt x="10" y="1"/>
                    <a:pt x="4" y="3"/>
                  </a:cubicBezTo>
                  <a:cubicBezTo>
                    <a:pt x="2" y="13"/>
                    <a:pt x="0" y="20"/>
                    <a:pt x="0" y="20"/>
                  </a:cubicBezTo>
                  <a:cubicBezTo>
                    <a:pt x="0" y="20"/>
                    <a:pt x="16" y="90"/>
                    <a:pt x="22" y="110"/>
                  </a:cubicBezTo>
                  <a:cubicBezTo>
                    <a:pt x="32" y="110"/>
                    <a:pt x="78" y="86"/>
                    <a:pt x="78" y="55"/>
                  </a:cubicBezTo>
                </a:path>
              </a:pathLst>
            </a:cu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98" name="矩形 797"/>
          <p:cNvSpPr/>
          <p:nvPr/>
        </p:nvSpPr>
        <p:spPr>
          <a:xfrm rot="20471119">
            <a:off x="-484049" y="4033190"/>
            <a:ext cx="14963174" cy="4725095"/>
          </a:xfrm>
          <a:prstGeom prst="rect">
            <a:avLst/>
          </a:prstGeom>
          <a:pattFill prst="dotGrid">
            <a:fgClr>
              <a:schemeClr val="bg1">
                <a:lumMod val="95000"/>
              </a:schemeClr>
            </a:fgClr>
            <a:bgClr>
              <a:schemeClr val="bg1"/>
            </a:bgClr>
          </a:pattFill>
          <a:ln w="101600">
            <a:solidFill>
              <a:schemeClr val="bg1"/>
            </a:solidFill>
          </a:ln>
          <a:effectLst>
            <a:outerShdw blurRad="50800" dist="762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14" name="Freeform 358"/>
          <p:cNvSpPr>
            <a:spLocks noEditPoints="1"/>
          </p:cNvSpPr>
          <p:nvPr/>
        </p:nvSpPr>
        <p:spPr bwMode="auto">
          <a:xfrm rot="18868572">
            <a:off x="1455628" y="4647397"/>
            <a:ext cx="866106" cy="842789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815" name="组 814"/>
          <p:cNvGrpSpPr/>
          <p:nvPr/>
        </p:nvGrpSpPr>
        <p:grpSpPr>
          <a:xfrm rot="20471119">
            <a:off x="587037" y="1492109"/>
            <a:ext cx="926503" cy="884693"/>
            <a:chOff x="8848726" y="4949825"/>
            <a:chExt cx="879475" cy="839788"/>
          </a:xfrm>
          <a:solidFill>
            <a:schemeClr val="accent3"/>
          </a:solidFill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816" name="Freeform 360"/>
            <p:cNvSpPr/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7" name="Freeform 361"/>
            <p:cNvSpPr/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8" name="Freeform 362"/>
            <p:cNvSpPr/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9" name="Freeform 363"/>
            <p:cNvSpPr/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0" name="Freeform 364"/>
            <p:cNvSpPr/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22" name="Freeform 358"/>
          <p:cNvSpPr>
            <a:spLocks noEditPoints="1"/>
          </p:cNvSpPr>
          <p:nvPr/>
        </p:nvSpPr>
        <p:spPr bwMode="auto">
          <a:xfrm rot="18868572">
            <a:off x="906487" y="4198297"/>
            <a:ext cx="440032" cy="42818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23" name="Freeform 358"/>
          <p:cNvSpPr>
            <a:spLocks noEditPoints="1"/>
          </p:cNvSpPr>
          <p:nvPr/>
        </p:nvSpPr>
        <p:spPr bwMode="auto">
          <a:xfrm rot="18868572">
            <a:off x="6985229" y="298531"/>
            <a:ext cx="440032" cy="42818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824" name="组 823"/>
          <p:cNvGrpSpPr/>
          <p:nvPr/>
        </p:nvGrpSpPr>
        <p:grpSpPr>
          <a:xfrm rot="145722">
            <a:off x="7709112" y="2948505"/>
            <a:ext cx="565261" cy="539753"/>
            <a:chOff x="8848726" y="4949825"/>
            <a:chExt cx="879475" cy="839788"/>
          </a:xfr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825" name="Freeform 360"/>
            <p:cNvSpPr/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6" name="Freeform 361"/>
            <p:cNvSpPr/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7" name="Freeform 362"/>
            <p:cNvSpPr/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8" name="Freeform 363"/>
            <p:cNvSpPr/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9" name="Freeform 364"/>
            <p:cNvSpPr/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30" name="Freeform 358"/>
          <p:cNvSpPr>
            <a:spLocks noEditPoints="1"/>
          </p:cNvSpPr>
          <p:nvPr/>
        </p:nvSpPr>
        <p:spPr bwMode="auto">
          <a:xfrm rot="18868572">
            <a:off x="6424995" y="2020067"/>
            <a:ext cx="440032" cy="42818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831" name="组 830"/>
          <p:cNvGrpSpPr/>
          <p:nvPr/>
        </p:nvGrpSpPr>
        <p:grpSpPr>
          <a:xfrm rot="18626101">
            <a:off x="2551092" y="5122281"/>
            <a:ext cx="565261" cy="539753"/>
            <a:chOff x="8848726" y="4949825"/>
            <a:chExt cx="879475" cy="839788"/>
          </a:xfrm>
          <a:solidFill>
            <a:schemeClr val="accent2"/>
          </a:solidFill>
        </p:grpSpPr>
        <p:sp>
          <p:nvSpPr>
            <p:cNvPr id="832" name="Freeform 360"/>
            <p:cNvSpPr/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3" name="Freeform 361"/>
            <p:cNvSpPr/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4" name="Freeform 362"/>
            <p:cNvSpPr/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5" name="Freeform 363"/>
            <p:cNvSpPr/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6" name="Freeform 364"/>
            <p:cNvSpPr/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37" name="Freeform 358"/>
          <p:cNvSpPr>
            <a:spLocks noEditPoints="1"/>
          </p:cNvSpPr>
          <p:nvPr/>
        </p:nvSpPr>
        <p:spPr bwMode="auto">
          <a:xfrm rot="18868572">
            <a:off x="2922042" y="5747980"/>
            <a:ext cx="440032" cy="42818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38" name="Freeform 358"/>
          <p:cNvSpPr>
            <a:spLocks noEditPoints="1"/>
          </p:cNvSpPr>
          <p:nvPr/>
        </p:nvSpPr>
        <p:spPr bwMode="auto">
          <a:xfrm rot="18868572">
            <a:off x="1192691" y="3832575"/>
            <a:ext cx="678037" cy="659783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839" name="组 838"/>
          <p:cNvGrpSpPr/>
          <p:nvPr/>
        </p:nvGrpSpPr>
        <p:grpSpPr>
          <a:xfrm rot="19993850">
            <a:off x="801721" y="4771408"/>
            <a:ext cx="565261" cy="539753"/>
            <a:chOff x="8848726" y="4949825"/>
            <a:chExt cx="879475" cy="839788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840" name="Freeform 360"/>
            <p:cNvSpPr/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1" name="Freeform 361"/>
            <p:cNvSpPr/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2" name="Freeform 362"/>
            <p:cNvSpPr/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3" name="Freeform 363"/>
            <p:cNvSpPr/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4" name="Freeform 364"/>
            <p:cNvSpPr/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46" name="Freeform 360"/>
          <p:cNvSpPr/>
          <p:nvPr/>
        </p:nvSpPr>
        <p:spPr bwMode="auto">
          <a:xfrm rot="339621">
            <a:off x="6408065" y="2591387"/>
            <a:ext cx="128687" cy="302524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51" name="Freeform 360"/>
          <p:cNvSpPr/>
          <p:nvPr/>
        </p:nvSpPr>
        <p:spPr bwMode="auto">
          <a:xfrm rot="19208741">
            <a:off x="7054462" y="2813552"/>
            <a:ext cx="112674" cy="264883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52" name="Freeform 360"/>
          <p:cNvSpPr/>
          <p:nvPr/>
        </p:nvSpPr>
        <p:spPr bwMode="auto">
          <a:xfrm rot="4583750">
            <a:off x="8490109" y="3468325"/>
            <a:ext cx="207012" cy="486660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56" name="Freeform 360"/>
          <p:cNvSpPr/>
          <p:nvPr/>
        </p:nvSpPr>
        <p:spPr bwMode="auto">
          <a:xfrm rot="585099">
            <a:off x="2584132" y="4437532"/>
            <a:ext cx="210607" cy="495111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57" name="Freeform 360"/>
          <p:cNvSpPr/>
          <p:nvPr/>
        </p:nvSpPr>
        <p:spPr bwMode="auto">
          <a:xfrm rot="17883145">
            <a:off x="7097368" y="3310559"/>
            <a:ext cx="115638" cy="271852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59" name="Freeform 360"/>
          <p:cNvSpPr/>
          <p:nvPr/>
        </p:nvSpPr>
        <p:spPr bwMode="auto">
          <a:xfrm rot="18596873">
            <a:off x="6430511" y="3059316"/>
            <a:ext cx="189897" cy="446424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60" name="Freeform 360"/>
          <p:cNvSpPr/>
          <p:nvPr/>
        </p:nvSpPr>
        <p:spPr bwMode="auto">
          <a:xfrm rot="19774895">
            <a:off x="4914505" y="3800594"/>
            <a:ext cx="112674" cy="264883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61" name="Freeform 360"/>
          <p:cNvSpPr/>
          <p:nvPr/>
        </p:nvSpPr>
        <p:spPr bwMode="auto">
          <a:xfrm rot="20087526">
            <a:off x="5383241" y="1653625"/>
            <a:ext cx="104356" cy="245330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62" name="Freeform 360"/>
          <p:cNvSpPr/>
          <p:nvPr/>
        </p:nvSpPr>
        <p:spPr bwMode="auto">
          <a:xfrm rot="18513140">
            <a:off x="8573684" y="2523485"/>
            <a:ext cx="304181" cy="715095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864" name="组 863"/>
          <p:cNvGrpSpPr/>
          <p:nvPr/>
        </p:nvGrpSpPr>
        <p:grpSpPr>
          <a:xfrm rot="19993850">
            <a:off x="8598019" y="711408"/>
            <a:ext cx="565261" cy="539753"/>
            <a:chOff x="8848726" y="4949825"/>
            <a:chExt cx="879475" cy="839788"/>
          </a:xfrm>
          <a:solidFill>
            <a:schemeClr val="accent5"/>
          </a:solidFill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865" name="Freeform 360"/>
            <p:cNvSpPr/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6" name="Freeform 361"/>
            <p:cNvSpPr/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7" name="Freeform 362"/>
            <p:cNvSpPr/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8" name="Freeform 363"/>
            <p:cNvSpPr/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9" name="Freeform 364"/>
            <p:cNvSpPr/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01" name="Freeform 360"/>
          <p:cNvSpPr/>
          <p:nvPr/>
        </p:nvSpPr>
        <p:spPr bwMode="auto">
          <a:xfrm rot="339621">
            <a:off x="8282732" y="2051204"/>
            <a:ext cx="128687" cy="302524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2" name="Freeform 360"/>
          <p:cNvSpPr/>
          <p:nvPr/>
        </p:nvSpPr>
        <p:spPr bwMode="auto">
          <a:xfrm rot="19208741">
            <a:off x="329184" y="4664587"/>
            <a:ext cx="157075" cy="369263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6" name="Freeform 360"/>
          <p:cNvSpPr/>
          <p:nvPr/>
        </p:nvSpPr>
        <p:spPr bwMode="auto">
          <a:xfrm rot="19774895">
            <a:off x="787693" y="2531857"/>
            <a:ext cx="157329" cy="369861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8" name="Freeform 360"/>
          <p:cNvSpPr/>
          <p:nvPr/>
        </p:nvSpPr>
        <p:spPr bwMode="auto">
          <a:xfrm rot="16088875">
            <a:off x="3206997" y="4661701"/>
            <a:ext cx="210607" cy="495108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4" name="Freeform 360"/>
          <p:cNvSpPr/>
          <p:nvPr/>
        </p:nvSpPr>
        <p:spPr bwMode="auto">
          <a:xfrm rot="19208741">
            <a:off x="5810150" y="564757"/>
            <a:ext cx="106416" cy="250175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5" name="Freeform 360"/>
          <p:cNvSpPr/>
          <p:nvPr/>
        </p:nvSpPr>
        <p:spPr bwMode="auto">
          <a:xfrm rot="1000998">
            <a:off x="6557961" y="3598991"/>
            <a:ext cx="124763" cy="293305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3" name="Freeform 360"/>
          <p:cNvSpPr/>
          <p:nvPr/>
        </p:nvSpPr>
        <p:spPr bwMode="auto">
          <a:xfrm rot="339621">
            <a:off x="1604421" y="528123"/>
            <a:ext cx="121539" cy="285722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6" name="Freeform 360"/>
          <p:cNvSpPr/>
          <p:nvPr/>
        </p:nvSpPr>
        <p:spPr bwMode="auto">
          <a:xfrm rot="19833873">
            <a:off x="1868434" y="765803"/>
            <a:ext cx="115135" cy="270668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8" name="Freeform 360"/>
          <p:cNvSpPr/>
          <p:nvPr/>
        </p:nvSpPr>
        <p:spPr bwMode="auto">
          <a:xfrm rot="18596873">
            <a:off x="4129708" y="277303"/>
            <a:ext cx="179351" cy="421631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7" name="Freeform 358"/>
          <p:cNvSpPr>
            <a:spLocks noEditPoints="1"/>
          </p:cNvSpPr>
          <p:nvPr/>
        </p:nvSpPr>
        <p:spPr bwMode="auto">
          <a:xfrm rot="18868572">
            <a:off x="10222000" y="1079584"/>
            <a:ext cx="577213" cy="561673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9" name="Freeform 358"/>
          <p:cNvSpPr>
            <a:spLocks noEditPoints="1"/>
          </p:cNvSpPr>
          <p:nvPr/>
        </p:nvSpPr>
        <p:spPr bwMode="auto">
          <a:xfrm rot="18868572">
            <a:off x="9522290" y="1196577"/>
            <a:ext cx="276996" cy="269538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0" name="Freeform 358"/>
          <p:cNvSpPr>
            <a:spLocks noEditPoints="1"/>
          </p:cNvSpPr>
          <p:nvPr/>
        </p:nvSpPr>
        <p:spPr bwMode="auto">
          <a:xfrm rot="18868572">
            <a:off x="9960967" y="386588"/>
            <a:ext cx="284451" cy="276793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31" name="组 130"/>
          <p:cNvGrpSpPr/>
          <p:nvPr/>
        </p:nvGrpSpPr>
        <p:grpSpPr>
          <a:xfrm rot="19993850">
            <a:off x="9211763" y="548062"/>
            <a:ext cx="565261" cy="539753"/>
            <a:chOff x="8848726" y="4949825"/>
            <a:chExt cx="879475" cy="839788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132" name="Freeform 360"/>
            <p:cNvSpPr/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361"/>
            <p:cNvSpPr/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362"/>
            <p:cNvSpPr/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363"/>
            <p:cNvSpPr/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364"/>
            <p:cNvSpPr/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37" name="Freeform 360"/>
          <p:cNvSpPr/>
          <p:nvPr/>
        </p:nvSpPr>
        <p:spPr bwMode="auto">
          <a:xfrm rot="19208741">
            <a:off x="8977181" y="1580952"/>
            <a:ext cx="157075" cy="369263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8" name="Freeform 360"/>
          <p:cNvSpPr/>
          <p:nvPr/>
        </p:nvSpPr>
        <p:spPr bwMode="auto">
          <a:xfrm rot="19774895">
            <a:off x="10816624" y="532117"/>
            <a:ext cx="157329" cy="369861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41" name="组 140"/>
          <p:cNvGrpSpPr/>
          <p:nvPr/>
        </p:nvGrpSpPr>
        <p:grpSpPr>
          <a:xfrm rot="20474197">
            <a:off x="9734930" y="2117048"/>
            <a:ext cx="2028444" cy="295910"/>
            <a:chOff x="4436059" y="3729721"/>
            <a:chExt cx="4200526" cy="612775"/>
          </a:xfrm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142" name="Freeform 26"/>
            <p:cNvSpPr/>
            <p:nvPr/>
          </p:nvSpPr>
          <p:spPr bwMode="auto">
            <a:xfrm>
              <a:off x="4436059" y="3732896"/>
              <a:ext cx="587375" cy="609600"/>
            </a:xfrm>
            <a:custGeom>
              <a:avLst/>
              <a:gdLst>
                <a:gd name="T0" fmla="*/ 135 w 228"/>
                <a:gd name="T1" fmla="*/ 96 h 236"/>
                <a:gd name="T2" fmla="*/ 145 w 228"/>
                <a:gd name="T3" fmla="*/ 124 h 236"/>
                <a:gd name="T4" fmla="*/ 166 w 228"/>
                <a:gd name="T5" fmla="*/ 151 h 236"/>
                <a:gd name="T6" fmla="*/ 194 w 228"/>
                <a:gd name="T7" fmla="*/ 183 h 236"/>
                <a:gd name="T8" fmla="*/ 225 w 228"/>
                <a:gd name="T9" fmla="*/ 216 h 236"/>
                <a:gd name="T10" fmla="*/ 221 w 228"/>
                <a:gd name="T11" fmla="*/ 226 h 236"/>
                <a:gd name="T12" fmla="*/ 206 w 228"/>
                <a:gd name="T13" fmla="*/ 231 h 236"/>
                <a:gd name="T14" fmla="*/ 174 w 228"/>
                <a:gd name="T15" fmla="*/ 217 h 236"/>
                <a:gd name="T16" fmla="*/ 148 w 228"/>
                <a:gd name="T17" fmla="*/ 198 h 236"/>
                <a:gd name="T18" fmla="*/ 124 w 228"/>
                <a:gd name="T19" fmla="*/ 178 h 236"/>
                <a:gd name="T20" fmla="*/ 86 w 228"/>
                <a:gd name="T21" fmla="*/ 145 h 236"/>
                <a:gd name="T22" fmla="*/ 61 w 228"/>
                <a:gd name="T23" fmla="*/ 167 h 236"/>
                <a:gd name="T24" fmla="*/ 56 w 228"/>
                <a:gd name="T25" fmla="*/ 197 h 236"/>
                <a:gd name="T26" fmla="*/ 57 w 228"/>
                <a:gd name="T27" fmla="*/ 217 h 236"/>
                <a:gd name="T28" fmla="*/ 58 w 228"/>
                <a:gd name="T29" fmla="*/ 236 h 236"/>
                <a:gd name="T30" fmla="*/ 16 w 228"/>
                <a:gd name="T31" fmla="*/ 229 h 236"/>
                <a:gd name="T32" fmla="*/ 4 w 228"/>
                <a:gd name="T33" fmla="*/ 214 h 236"/>
                <a:gd name="T34" fmla="*/ 0 w 228"/>
                <a:gd name="T35" fmla="*/ 195 h 236"/>
                <a:gd name="T36" fmla="*/ 1 w 228"/>
                <a:gd name="T37" fmla="*/ 182 h 236"/>
                <a:gd name="T38" fmla="*/ 3 w 228"/>
                <a:gd name="T39" fmla="*/ 161 h 236"/>
                <a:gd name="T40" fmla="*/ 2 w 228"/>
                <a:gd name="T41" fmla="*/ 152 h 236"/>
                <a:gd name="T42" fmla="*/ 8 w 228"/>
                <a:gd name="T43" fmla="*/ 99 h 236"/>
                <a:gd name="T44" fmla="*/ 15 w 228"/>
                <a:gd name="T45" fmla="*/ 13 h 236"/>
                <a:gd name="T46" fmla="*/ 9 w 228"/>
                <a:gd name="T47" fmla="*/ 7 h 236"/>
                <a:gd name="T48" fmla="*/ 19 w 228"/>
                <a:gd name="T49" fmla="*/ 3 h 236"/>
                <a:gd name="T50" fmla="*/ 33 w 228"/>
                <a:gd name="T51" fmla="*/ 0 h 236"/>
                <a:gd name="T52" fmla="*/ 37 w 228"/>
                <a:gd name="T53" fmla="*/ 0 h 236"/>
                <a:gd name="T54" fmla="*/ 67 w 228"/>
                <a:gd name="T55" fmla="*/ 10 h 236"/>
                <a:gd name="T56" fmla="*/ 93 w 228"/>
                <a:gd name="T57" fmla="*/ 25 h 236"/>
                <a:gd name="T58" fmla="*/ 87 w 228"/>
                <a:gd name="T59" fmla="*/ 52 h 236"/>
                <a:gd name="T60" fmla="*/ 81 w 228"/>
                <a:gd name="T61" fmla="*/ 98 h 236"/>
                <a:gd name="T62" fmla="*/ 135 w 228"/>
                <a:gd name="T63" fmla="*/ 55 h 236"/>
                <a:gd name="T64" fmla="*/ 193 w 228"/>
                <a:gd name="T65" fmla="*/ 14 h 236"/>
                <a:gd name="T66" fmla="*/ 203 w 228"/>
                <a:gd name="T67" fmla="*/ 10 h 236"/>
                <a:gd name="T68" fmla="*/ 216 w 228"/>
                <a:gd name="T69" fmla="*/ 10 h 236"/>
                <a:gd name="T70" fmla="*/ 224 w 228"/>
                <a:gd name="T71" fmla="*/ 14 h 236"/>
                <a:gd name="T72" fmla="*/ 228 w 228"/>
                <a:gd name="T73" fmla="*/ 20 h 236"/>
                <a:gd name="T74" fmla="*/ 227 w 228"/>
                <a:gd name="T75" fmla="*/ 24 h 236"/>
                <a:gd name="T76" fmla="*/ 177 w 228"/>
                <a:gd name="T77" fmla="*/ 60 h 236"/>
                <a:gd name="T78" fmla="*/ 135 w 228"/>
                <a:gd name="T79" fmla="*/ 9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28" h="236">
                  <a:moveTo>
                    <a:pt x="135" y="96"/>
                  </a:moveTo>
                  <a:cubicBezTo>
                    <a:pt x="134" y="104"/>
                    <a:pt x="138" y="114"/>
                    <a:pt x="145" y="124"/>
                  </a:cubicBezTo>
                  <a:cubicBezTo>
                    <a:pt x="152" y="133"/>
                    <a:pt x="159" y="142"/>
                    <a:pt x="166" y="151"/>
                  </a:cubicBezTo>
                  <a:cubicBezTo>
                    <a:pt x="174" y="160"/>
                    <a:pt x="183" y="171"/>
                    <a:pt x="194" y="183"/>
                  </a:cubicBezTo>
                  <a:cubicBezTo>
                    <a:pt x="205" y="195"/>
                    <a:pt x="215" y="206"/>
                    <a:pt x="225" y="216"/>
                  </a:cubicBezTo>
                  <a:cubicBezTo>
                    <a:pt x="226" y="220"/>
                    <a:pt x="224" y="223"/>
                    <a:pt x="221" y="226"/>
                  </a:cubicBezTo>
                  <a:cubicBezTo>
                    <a:pt x="218" y="229"/>
                    <a:pt x="213" y="230"/>
                    <a:pt x="206" y="231"/>
                  </a:cubicBezTo>
                  <a:cubicBezTo>
                    <a:pt x="195" y="228"/>
                    <a:pt x="184" y="224"/>
                    <a:pt x="174" y="217"/>
                  </a:cubicBezTo>
                  <a:cubicBezTo>
                    <a:pt x="162" y="208"/>
                    <a:pt x="154" y="202"/>
                    <a:pt x="148" y="198"/>
                  </a:cubicBezTo>
                  <a:cubicBezTo>
                    <a:pt x="141" y="193"/>
                    <a:pt x="133" y="186"/>
                    <a:pt x="124" y="178"/>
                  </a:cubicBezTo>
                  <a:cubicBezTo>
                    <a:pt x="102" y="158"/>
                    <a:pt x="89" y="147"/>
                    <a:pt x="86" y="145"/>
                  </a:cubicBezTo>
                  <a:cubicBezTo>
                    <a:pt x="74" y="150"/>
                    <a:pt x="66" y="158"/>
                    <a:pt x="61" y="167"/>
                  </a:cubicBezTo>
                  <a:cubicBezTo>
                    <a:pt x="58" y="175"/>
                    <a:pt x="56" y="185"/>
                    <a:pt x="56" y="197"/>
                  </a:cubicBezTo>
                  <a:cubicBezTo>
                    <a:pt x="56" y="201"/>
                    <a:pt x="56" y="208"/>
                    <a:pt x="57" y="217"/>
                  </a:cubicBezTo>
                  <a:cubicBezTo>
                    <a:pt x="58" y="226"/>
                    <a:pt x="58" y="232"/>
                    <a:pt x="58" y="236"/>
                  </a:cubicBezTo>
                  <a:cubicBezTo>
                    <a:pt x="42" y="236"/>
                    <a:pt x="28" y="233"/>
                    <a:pt x="16" y="229"/>
                  </a:cubicBezTo>
                  <a:cubicBezTo>
                    <a:pt x="10" y="224"/>
                    <a:pt x="6" y="219"/>
                    <a:pt x="4" y="214"/>
                  </a:cubicBezTo>
                  <a:cubicBezTo>
                    <a:pt x="1" y="208"/>
                    <a:pt x="0" y="202"/>
                    <a:pt x="0" y="195"/>
                  </a:cubicBezTo>
                  <a:cubicBezTo>
                    <a:pt x="0" y="190"/>
                    <a:pt x="0" y="186"/>
                    <a:pt x="1" y="182"/>
                  </a:cubicBezTo>
                  <a:cubicBezTo>
                    <a:pt x="2" y="169"/>
                    <a:pt x="3" y="162"/>
                    <a:pt x="3" y="161"/>
                  </a:cubicBezTo>
                  <a:cubicBezTo>
                    <a:pt x="3" y="158"/>
                    <a:pt x="3" y="155"/>
                    <a:pt x="2" y="152"/>
                  </a:cubicBezTo>
                  <a:cubicBezTo>
                    <a:pt x="3" y="141"/>
                    <a:pt x="5" y="124"/>
                    <a:pt x="8" y="99"/>
                  </a:cubicBezTo>
                  <a:cubicBezTo>
                    <a:pt x="13" y="62"/>
                    <a:pt x="15" y="33"/>
                    <a:pt x="15" y="13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4" y="6"/>
                    <a:pt x="19" y="3"/>
                  </a:cubicBezTo>
                  <a:cubicBezTo>
                    <a:pt x="25" y="1"/>
                    <a:pt x="29" y="0"/>
                    <a:pt x="33" y="0"/>
                  </a:cubicBezTo>
                  <a:cubicBezTo>
                    <a:pt x="35" y="0"/>
                    <a:pt x="36" y="0"/>
                    <a:pt x="37" y="0"/>
                  </a:cubicBezTo>
                  <a:cubicBezTo>
                    <a:pt x="51" y="4"/>
                    <a:pt x="61" y="8"/>
                    <a:pt x="67" y="10"/>
                  </a:cubicBezTo>
                  <a:cubicBezTo>
                    <a:pt x="78" y="15"/>
                    <a:pt x="87" y="19"/>
                    <a:pt x="93" y="25"/>
                  </a:cubicBezTo>
                  <a:cubicBezTo>
                    <a:pt x="92" y="30"/>
                    <a:pt x="90" y="39"/>
                    <a:pt x="87" y="52"/>
                  </a:cubicBezTo>
                  <a:cubicBezTo>
                    <a:pt x="83" y="71"/>
                    <a:pt x="81" y="87"/>
                    <a:pt x="81" y="98"/>
                  </a:cubicBezTo>
                  <a:cubicBezTo>
                    <a:pt x="95" y="85"/>
                    <a:pt x="113" y="70"/>
                    <a:pt x="135" y="55"/>
                  </a:cubicBezTo>
                  <a:cubicBezTo>
                    <a:pt x="153" y="41"/>
                    <a:pt x="173" y="28"/>
                    <a:pt x="193" y="14"/>
                  </a:cubicBezTo>
                  <a:cubicBezTo>
                    <a:pt x="196" y="12"/>
                    <a:pt x="199" y="11"/>
                    <a:pt x="203" y="10"/>
                  </a:cubicBezTo>
                  <a:cubicBezTo>
                    <a:pt x="207" y="10"/>
                    <a:pt x="211" y="10"/>
                    <a:pt x="216" y="10"/>
                  </a:cubicBezTo>
                  <a:cubicBezTo>
                    <a:pt x="220" y="12"/>
                    <a:pt x="222" y="13"/>
                    <a:pt x="224" y="14"/>
                  </a:cubicBezTo>
                  <a:cubicBezTo>
                    <a:pt x="227" y="16"/>
                    <a:pt x="228" y="18"/>
                    <a:pt x="228" y="20"/>
                  </a:cubicBezTo>
                  <a:cubicBezTo>
                    <a:pt x="228" y="21"/>
                    <a:pt x="228" y="23"/>
                    <a:pt x="227" y="24"/>
                  </a:cubicBezTo>
                  <a:cubicBezTo>
                    <a:pt x="211" y="33"/>
                    <a:pt x="195" y="45"/>
                    <a:pt x="177" y="60"/>
                  </a:cubicBezTo>
                  <a:cubicBezTo>
                    <a:pt x="163" y="72"/>
                    <a:pt x="149" y="84"/>
                    <a:pt x="135" y="96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27"/>
            <p:cNvSpPr/>
            <p:nvPr/>
          </p:nvSpPr>
          <p:spPr bwMode="auto">
            <a:xfrm>
              <a:off x="4982159" y="3729721"/>
              <a:ext cx="500063" cy="612775"/>
            </a:xfrm>
            <a:custGeom>
              <a:avLst/>
              <a:gdLst>
                <a:gd name="T0" fmla="*/ 169 w 194"/>
                <a:gd name="T1" fmla="*/ 200 h 237"/>
                <a:gd name="T2" fmla="*/ 152 w 194"/>
                <a:gd name="T3" fmla="*/ 222 h 237"/>
                <a:gd name="T4" fmla="*/ 135 w 194"/>
                <a:gd name="T5" fmla="*/ 233 h 237"/>
                <a:gd name="T6" fmla="*/ 122 w 194"/>
                <a:gd name="T7" fmla="*/ 236 h 237"/>
                <a:gd name="T8" fmla="*/ 108 w 194"/>
                <a:gd name="T9" fmla="*/ 237 h 237"/>
                <a:gd name="T10" fmla="*/ 81 w 194"/>
                <a:gd name="T11" fmla="*/ 234 h 237"/>
                <a:gd name="T12" fmla="*/ 55 w 194"/>
                <a:gd name="T13" fmla="*/ 228 h 237"/>
                <a:gd name="T14" fmla="*/ 11 w 194"/>
                <a:gd name="T15" fmla="*/ 196 h 237"/>
                <a:gd name="T16" fmla="*/ 0 w 194"/>
                <a:gd name="T17" fmla="*/ 153 h 237"/>
                <a:gd name="T18" fmla="*/ 2 w 194"/>
                <a:gd name="T19" fmla="*/ 129 h 237"/>
                <a:gd name="T20" fmla="*/ 5 w 194"/>
                <a:gd name="T21" fmla="*/ 90 h 237"/>
                <a:gd name="T22" fmla="*/ 9 w 194"/>
                <a:gd name="T23" fmla="*/ 65 h 237"/>
                <a:gd name="T24" fmla="*/ 13 w 194"/>
                <a:gd name="T25" fmla="*/ 41 h 237"/>
                <a:gd name="T26" fmla="*/ 11 w 194"/>
                <a:gd name="T27" fmla="*/ 28 h 237"/>
                <a:gd name="T28" fmla="*/ 6 w 194"/>
                <a:gd name="T29" fmla="*/ 17 h 237"/>
                <a:gd name="T30" fmla="*/ 9 w 194"/>
                <a:gd name="T31" fmla="*/ 13 h 237"/>
                <a:gd name="T32" fmla="*/ 15 w 194"/>
                <a:gd name="T33" fmla="*/ 11 h 237"/>
                <a:gd name="T34" fmla="*/ 19 w 194"/>
                <a:gd name="T35" fmla="*/ 12 h 237"/>
                <a:gd name="T36" fmla="*/ 42 w 194"/>
                <a:gd name="T37" fmla="*/ 16 h 237"/>
                <a:gd name="T38" fmla="*/ 82 w 194"/>
                <a:gd name="T39" fmla="*/ 24 h 237"/>
                <a:gd name="T40" fmla="*/ 76 w 194"/>
                <a:gd name="T41" fmla="*/ 67 h 237"/>
                <a:gd name="T42" fmla="*/ 70 w 194"/>
                <a:gd name="T43" fmla="*/ 113 h 237"/>
                <a:gd name="T44" fmla="*/ 68 w 194"/>
                <a:gd name="T45" fmla="*/ 154 h 237"/>
                <a:gd name="T46" fmla="*/ 70 w 194"/>
                <a:gd name="T47" fmla="*/ 189 h 237"/>
                <a:gd name="T48" fmla="*/ 78 w 194"/>
                <a:gd name="T49" fmla="*/ 204 h 237"/>
                <a:gd name="T50" fmla="*/ 92 w 194"/>
                <a:gd name="T51" fmla="*/ 216 h 237"/>
                <a:gd name="T52" fmla="*/ 128 w 194"/>
                <a:gd name="T53" fmla="*/ 189 h 237"/>
                <a:gd name="T54" fmla="*/ 141 w 194"/>
                <a:gd name="T55" fmla="*/ 151 h 237"/>
                <a:gd name="T56" fmla="*/ 152 w 194"/>
                <a:gd name="T57" fmla="*/ 98 h 237"/>
                <a:gd name="T58" fmla="*/ 156 w 194"/>
                <a:gd name="T59" fmla="*/ 44 h 237"/>
                <a:gd name="T60" fmla="*/ 153 w 194"/>
                <a:gd name="T61" fmla="*/ 0 h 237"/>
                <a:gd name="T62" fmla="*/ 172 w 194"/>
                <a:gd name="T63" fmla="*/ 4 h 237"/>
                <a:gd name="T64" fmla="*/ 190 w 194"/>
                <a:gd name="T65" fmla="*/ 12 h 237"/>
                <a:gd name="T66" fmla="*/ 194 w 194"/>
                <a:gd name="T67" fmla="*/ 64 h 237"/>
                <a:gd name="T68" fmla="*/ 188 w 194"/>
                <a:gd name="T69" fmla="*/ 134 h 237"/>
                <a:gd name="T70" fmla="*/ 169 w 194"/>
                <a:gd name="T71" fmla="*/ 20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4" h="237">
                  <a:moveTo>
                    <a:pt x="169" y="200"/>
                  </a:moveTo>
                  <a:cubicBezTo>
                    <a:pt x="159" y="214"/>
                    <a:pt x="153" y="221"/>
                    <a:pt x="152" y="222"/>
                  </a:cubicBezTo>
                  <a:cubicBezTo>
                    <a:pt x="147" y="227"/>
                    <a:pt x="141" y="230"/>
                    <a:pt x="135" y="233"/>
                  </a:cubicBezTo>
                  <a:cubicBezTo>
                    <a:pt x="130" y="234"/>
                    <a:pt x="126" y="235"/>
                    <a:pt x="122" y="236"/>
                  </a:cubicBezTo>
                  <a:cubicBezTo>
                    <a:pt x="118" y="236"/>
                    <a:pt x="113" y="237"/>
                    <a:pt x="108" y="237"/>
                  </a:cubicBezTo>
                  <a:cubicBezTo>
                    <a:pt x="100" y="237"/>
                    <a:pt x="91" y="236"/>
                    <a:pt x="81" y="234"/>
                  </a:cubicBezTo>
                  <a:cubicBezTo>
                    <a:pt x="78" y="233"/>
                    <a:pt x="69" y="231"/>
                    <a:pt x="55" y="228"/>
                  </a:cubicBezTo>
                  <a:cubicBezTo>
                    <a:pt x="34" y="220"/>
                    <a:pt x="19" y="210"/>
                    <a:pt x="11" y="196"/>
                  </a:cubicBezTo>
                  <a:cubicBezTo>
                    <a:pt x="4" y="185"/>
                    <a:pt x="0" y="170"/>
                    <a:pt x="0" y="153"/>
                  </a:cubicBezTo>
                  <a:cubicBezTo>
                    <a:pt x="0" y="146"/>
                    <a:pt x="1" y="138"/>
                    <a:pt x="2" y="129"/>
                  </a:cubicBezTo>
                  <a:cubicBezTo>
                    <a:pt x="4" y="108"/>
                    <a:pt x="5" y="95"/>
                    <a:pt x="5" y="90"/>
                  </a:cubicBezTo>
                  <a:cubicBezTo>
                    <a:pt x="5" y="84"/>
                    <a:pt x="7" y="76"/>
                    <a:pt x="9" y="65"/>
                  </a:cubicBezTo>
                  <a:cubicBezTo>
                    <a:pt x="12" y="54"/>
                    <a:pt x="13" y="46"/>
                    <a:pt x="13" y="41"/>
                  </a:cubicBezTo>
                  <a:cubicBezTo>
                    <a:pt x="13" y="36"/>
                    <a:pt x="12" y="32"/>
                    <a:pt x="11" y="28"/>
                  </a:cubicBezTo>
                  <a:cubicBezTo>
                    <a:pt x="10" y="25"/>
                    <a:pt x="8" y="21"/>
                    <a:pt x="6" y="17"/>
                  </a:cubicBezTo>
                  <a:cubicBezTo>
                    <a:pt x="6" y="16"/>
                    <a:pt x="7" y="14"/>
                    <a:pt x="9" y="13"/>
                  </a:cubicBezTo>
                  <a:cubicBezTo>
                    <a:pt x="11" y="12"/>
                    <a:pt x="13" y="11"/>
                    <a:pt x="15" y="11"/>
                  </a:cubicBezTo>
                  <a:cubicBezTo>
                    <a:pt x="16" y="11"/>
                    <a:pt x="17" y="12"/>
                    <a:pt x="19" y="12"/>
                  </a:cubicBezTo>
                  <a:cubicBezTo>
                    <a:pt x="26" y="12"/>
                    <a:pt x="34" y="13"/>
                    <a:pt x="42" y="16"/>
                  </a:cubicBezTo>
                  <a:cubicBezTo>
                    <a:pt x="62" y="21"/>
                    <a:pt x="76" y="24"/>
                    <a:pt x="82" y="24"/>
                  </a:cubicBezTo>
                  <a:cubicBezTo>
                    <a:pt x="80" y="39"/>
                    <a:pt x="78" y="53"/>
                    <a:pt x="76" y="67"/>
                  </a:cubicBezTo>
                  <a:cubicBezTo>
                    <a:pt x="73" y="85"/>
                    <a:pt x="71" y="100"/>
                    <a:pt x="70" y="113"/>
                  </a:cubicBezTo>
                  <a:cubicBezTo>
                    <a:pt x="69" y="126"/>
                    <a:pt x="68" y="140"/>
                    <a:pt x="68" y="154"/>
                  </a:cubicBezTo>
                  <a:cubicBezTo>
                    <a:pt x="68" y="165"/>
                    <a:pt x="69" y="177"/>
                    <a:pt x="70" y="189"/>
                  </a:cubicBezTo>
                  <a:cubicBezTo>
                    <a:pt x="73" y="196"/>
                    <a:pt x="76" y="201"/>
                    <a:pt x="78" y="204"/>
                  </a:cubicBezTo>
                  <a:cubicBezTo>
                    <a:pt x="81" y="210"/>
                    <a:pt x="86" y="214"/>
                    <a:pt x="92" y="216"/>
                  </a:cubicBezTo>
                  <a:cubicBezTo>
                    <a:pt x="109" y="212"/>
                    <a:pt x="121" y="203"/>
                    <a:pt x="128" y="189"/>
                  </a:cubicBezTo>
                  <a:cubicBezTo>
                    <a:pt x="133" y="171"/>
                    <a:pt x="138" y="159"/>
                    <a:pt x="141" y="151"/>
                  </a:cubicBezTo>
                  <a:cubicBezTo>
                    <a:pt x="146" y="134"/>
                    <a:pt x="149" y="117"/>
                    <a:pt x="152" y="98"/>
                  </a:cubicBezTo>
                  <a:cubicBezTo>
                    <a:pt x="154" y="80"/>
                    <a:pt x="156" y="62"/>
                    <a:pt x="156" y="44"/>
                  </a:cubicBezTo>
                  <a:cubicBezTo>
                    <a:pt x="156" y="28"/>
                    <a:pt x="155" y="14"/>
                    <a:pt x="153" y="0"/>
                  </a:cubicBezTo>
                  <a:cubicBezTo>
                    <a:pt x="159" y="0"/>
                    <a:pt x="166" y="2"/>
                    <a:pt x="172" y="4"/>
                  </a:cubicBezTo>
                  <a:cubicBezTo>
                    <a:pt x="178" y="7"/>
                    <a:pt x="184" y="10"/>
                    <a:pt x="190" y="12"/>
                  </a:cubicBezTo>
                  <a:cubicBezTo>
                    <a:pt x="193" y="29"/>
                    <a:pt x="194" y="46"/>
                    <a:pt x="194" y="64"/>
                  </a:cubicBezTo>
                  <a:cubicBezTo>
                    <a:pt x="194" y="88"/>
                    <a:pt x="192" y="111"/>
                    <a:pt x="188" y="134"/>
                  </a:cubicBezTo>
                  <a:cubicBezTo>
                    <a:pt x="184" y="157"/>
                    <a:pt x="178" y="179"/>
                    <a:pt x="169" y="200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28"/>
            <p:cNvSpPr/>
            <p:nvPr/>
          </p:nvSpPr>
          <p:spPr bwMode="auto">
            <a:xfrm>
              <a:off x="5526672" y="3732896"/>
              <a:ext cx="711200" cy="609600"/>
            </a:xfrm>
            <a:custGeom>
              <a:avLst/>
              <a:gdLst>
                <a:gd name="T0" fmla="*/ 243 w 276"/>
                <a:gd name="T1" fmla="*/ 235 h 236"/>
                <a:gd name="T2" fmla="*/ 228 w 276"/>
                <a:gd name="T3" fmla="*/ 236 h 236"/>
                <a:gd name="T4" fmla="*/ 206 w 276"/>
                <a:gd name="T5" fmla="*/ 233 h 236"/>
                <a:gd name="T6" fmla="*/ 189 w 276"/>
                <a:gd name="T7" fmla="*/ 226 h 236"/>
                <a:gd name="T8" fmla="*/ 185 w 276"/>
                <a:gd name="T9" fmla="*/ 208 h 236"/>
                <a:gd name="T10" fmla="*/ 183 w 276"/>
                <a:gd name="T11" fmla="*/ 187 h 236"/>
                <a:gd name="T12" fmla="*/ 184 w 276"/>
                <a:gd name="T13" fmla="*/ 164 h 236"/>
                <a:gd name="T14" fmla="*/ 185 w 276"/>
                <a:gd name="T15" fmla="*/ 140 h 236"/>
                <a:gd name="T16" fmla="*/ 185 w 276"/>
                <a:gd name="T17" fmla="*/ 128 h 236"/>
                <a:gd name="T18" fmla="*/ 183 w 276"/>
                <a:gd name="T19" fmla="*/ 121 h 236"/>
                <a:gd name="T20" fmla="*/ 167 w 276"/>
                <a:gd name="T21" fmla="*/ 161 h 236"/>
                <a:gd name="T22" fmla="*/ 156 w 276"/>
                <a:gd name="T23" fmla="*/ 203 h 236"/>
                <a:gd name="T24" fmla="*/ 137 w 276"/>
                <a:gd name="T25" fmla="*/ 206 h 236"/>
                <a:gd name="T26" fmla="*/ 111 w 276"/>
                <a:gd name="T27" fmla="*/ 203 h 236"/>
                <a:gd name="T28" fmla="*/ 97 w 276"/>
                <a:gd name="T29" fmla="*/ 199 h 236"/>
                <a:gd name="T30" fmla="*/ 83 w 276"/>
                <a:gd name="T31" fmla="*/ 169 h 236"/>
                <a:gd name="T32" fmla="*/ 74 w 276"/>
                <a:gd name="T33" fmla="*/ 134 h 236"/>
                <a:gd name="T34" fmla="*/ 54 w 276"/>
                <a:gd name="T35" fmla="*/ 88 h 236"/>
                <a:gd name="T36" fmla="*/ 38 w 276"/>
                <a:gd name="T37" fmla="*/ 143 h 236"/>
                <a:gd name="T38" fmla="*/ 33 w 276"/>
                <a:gd name="T39" fmla="*/ 204 h 236"/>
                <a:gd name="T40" fmla="*/ 34 w 276"/>
                <a:gd name="T41" fmla="*/ 214 h 236"/>
                <a:gd name="T42" fmla="*/ 35 w 276"/>
                <a:gd name="T43" fmla="*/ 222 h 236"/>
                <a:gd name="T44" fmla="*/ 30 w 276"/>
                <a:gd name="T45" fmla="*/ 235 h 236"/>
                <a:gd name="T46" fmla="*/ 26 w 276"/>
                <a:gd name="T47" fmla="*/ 236 h 236"/>
                <a:gd name="T48" fmla="*/ 8 w 276"/>
                <a:gd name="T49" fmla="*/ 230 h 236"/>
                <a:gd name="T50" fmla="*/ 0 w 276"/>
                <a:gd name="T51" fmla="*/ 224 h 236"/>
                <a:gd name="T52" fmla="*/ 7 w 276"/>
                <a:gd name="T53" fmla="*/ 159 h 236"/>
                <a:gd name="T54" fmla="*/ 20 w 276"/>
                <a:gd name="T55" fmla="*/ 87 h 236"/>
                <a:gd name="T56" fmla="*/ 27 w 276"/>
                <a:gd name="T57" fmla="*/ 23 h 236"/>
                <a:gd name="T58" fmla="*/ 40 w 276"/>
                <a:gd name="T59" fmla="*/ 17 h 236"/>
                <a:gd name="T60" fmla="*/ 56 w 276"/>
                <a:gd name="T61" fmla="*/ 16 h 236"/>
                <a:gd name="T62" fmla="*/ 89 w 276"/>
                <a:gd name="T63" fmla="*/ 20 h 236"/>
                <a:gd name="T64" fmla="*/ 107 w 276"/>
                <a:gd name="T65" fmla="*/ 24 h 236"/>
                <a:gd name="T66" fmla="*/ 113 w 276"/>
                <a:gd name="T67" fmla="*/ 28 h 236"/>
                <a:gd name="T68" fmla="*/ 122 w 276"/>
                <a:gd name="T69" fmla="*/ 91 h 236"/>
                <a:gd name="T70" fmla="*/ 138 w 276"/>
                <a:gd name="T71" fmla="*/ 152 h 236"/>
                <a:gd name="T72" fmla="*/ 145 w 276"/>
                <a:gd name="T73" fmla="*/ 147 h 236"/>
                <a:gd name="T74" fmla="*/ 166 w 276"/>
                <a:gd name="T75" fmla="*/ 99 h 236"/>
                <a:gd name="T76" fmla="*/ 187 w 276"/>
                <a:gd name="T77" fmla="*/ 52 h 236"/>
                <a:gd name="T78" fmla="*/ 204 w 276"/>
                <a:gd name="T79" fmla="*/ 3 h 236"/>
                <a:gd name="T80" fmla="*/ 221 w 276"/>
                <a:gd name="T81" fmla="*/ 0 h 236"/>
                <a:gd name="T82" fmla="*/ 234 w 276"/>
                <a:gd name="T83" fmla="*/ 1 h 236"/>
                <a:gd name="T84" fmla="*/ 250 w 276"/>
                <a:gd name="T85" fmla="*/ 8 h 236"/>
                <a:gd name="T86" fmla="*/ 270 w 276"/>
                <a:gd name="T87" fmla="*/ 14 h 236"/>
                <a:gd name="T88" fmla="*/ 276 w 276"/>
                <a:gd name="T89" fmla="*/ 21 h 236"/>
                <a:gd name="T90" fmla="*/ 259 w 276"/>
                <a:gd name="T91" fmla="*/ 80 h 236"/>
                <a:gd name="T92" fmla="*/ 246 w 276"/>
                <a:gd name="T93" fmla="*/ 139 h 236"/>
                <a:gd name="T94" fmla="*/ 241 w 276"/>
                <a:gd name="T95" fmla="*/ 201 h 236"/>
                <a:gd name="T96" fmla="*/ 243 w 276"/>
                <a:gd name="T97" fmla="*/ 23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6" h="236">
                  <a:moveTo>
                    <a:pt x="243" y="235"/>
                  </a:moveTo>
                  <a:cubicBezTo>
                    <a:pt x="238" y="235"/>
                    <a:pt x="233" y="236"/>
                    <a:pt x="228" y="236"/>
                  </a:cubicBezTo>
                  <a:cubicBezTo>
                    <a:pt x="220" y="236"/>
                    <a:pt x="212" y="235"/>
                    <a:pt x="206" y="233"/>
                  </a:cubicBezTo>
                  <a:cubicBezTo>
                    <a:pt x="200" y="232"/>
                    <a:pt x="194" y="229"/>
                    <a:pt x="189" y="226"/>
                  </a:cubicBezTo>
                  <a:cubicBezTo>
                    <a:pt x="187" y="220"/>
                    <a:pt x="186" y="214"/>
                    <a:pt x="185" y="208"/>
                  </a:cubicBezTo>
                  <a:cubicBezTo>
                    <a:pt x="184" y="201"/>
                    <a:pt x="183" y="194"/>
                    <a:pt x="183" y="187"/>
                  </a:cubicBezTo>
                  <a:cubicBezTo>
                    <a:pt x="183" y="182"/>
                    <a:pt x="184" y="174"/>
                    <a:pt x="184" y="164"/>
                  </a:cubicBezTo>
                  <a:cubicBezTo>
                    <a:pt x="185" y="153"/>
                    <a:pt x="185" y="145"/>
                    <a:pt x="185" y="140"/>
                  </a:cubicBezTo>
                  <a:cubicBezTo>
                    <a:pt x="185" y="128"/>
                    <a:pt x="185" y="128"/>
                    <a:pt x="185" y="128"/>
                  </a:cubicBezTo>
                  <a:cubicBezTo>
                    <a:pt x="184" y="125"/>
                    <a:pt x="184" y="122"/>
                    <a:pt x="183" y="121"/>
                  </a:cubicBezTo>
                  <a:cubicBezTo>
                    <a:pt x="177" y="132"/>
                    <a:pt x="172" y="146"/>
                    <a:pt x="167" y="161"/>
                  </a:cubicBezTo>
                  <a:cubicBezTo>
                    <a:pt x="164" y="171"/>
                    <a:pt x="160" y="185"/>
                    <a:pt x="156" y="203"/>
                  </a:cubicBezTo>
                  <a:cubicBezTo>
                    <a:pt x="151" y="205"/>
                    <a:pt x="144" y="206"/>
                    <a:pt x="137" y="206"/>
                  </a:cubicBezTo>
                  <a:cubicBezTo>
                    <a:pt x="129" y="206"/>
                    <a:pt x="121" y="205"/>
                    <a:pt x="111" y="203"/>
                  </a:cubicBezTo>
                  <a:cubicBezTo>
                    <a:pt x="106" y="202"/>
                    <a:pt x="101" y="201"/>
                    <a:pt x="97" y="199"/>
                  </a:cubicBezTo>
                  <a:cubicBezTo>
                    <a:pt x="91" y="192"/>
                    <a:pt x="87" y="181"/>
                    <a:pt x="83" y="169"/>
                  </a:cubicBezTo>
                  <a:cubicBezTo>
                    <a:pt x="80" y="157"/>
                    <a:pt x="77" y="145"/>
                    <a:pt x="74" y="134"/>
                  </a:cubicBezTo>
                  <a:cubicBezTo>
                    <a:pt x="67" y="119"/>
                    <a:pt x="60" y="103"/>
                    <a:pt x="54" y="88"/>
                  </a:cubicBezTo>
                  <a:cubicBezTo>
                    <a:pt x="47" y="105"/>
                    <a:pt x="41" y="123"/>
                    <a:pt x="38" y="143"/>
                  </a:cubicBezTo>
                  <a:cubicBezTo>
                    <a:pt x="35" y="163"/>
                    <a:pt x="33" y="183"/>
                    <a:pt x="33" y="204"/>
                  </a:cubicBezTo>
                  <a:cubicBezTo>
                    <a:pt x="33" y="206"/>
                    <a:pt x="33" y="210"/>
                    <a:pt x="34" y="214"/>
                  </a:cubicBezTo>
                  <a:cubicBezTo>
                    <a:pt x="34" y="218"/>
                    <a:pt x="35" y="221"/>
                    <a:pt x="35" y="222"/>
                  </a:cubicBezTo>
                  <a:cubicBezTo>
                    <a:pt x="35" y="228"/>
                    <a:pt x="33" y="232"/>
                    <a:pt x="30" y="235"/>
                  </a:cubicBezTo>
                  <a:cubicBezTo>
                    <a:pt x="29" y="236"/>
                    <a:pt x="28" y="236"/>
                    <a:pt x="26" y="236"/>
                  </a:cubicBezTo>
                  <a:cubicBezTo>
                    <a:pt x="20" y="236"/>
                    <a:pt x="14" y="234"/>
                    <a:pt x="8" y="230"/>
                  </a:cubicBezTo>
                  <a:cubicBezTo>
                    <a:pt x="6" y="228"/>
                    <a:pt x="3" y="226"/>
                    <a:pt x="0" y="224"/>
                  </a:cubicBezTo>
                  <a:cubicBezTo>
                    <a:pt x="0" y="205"/>
                    <a:pt x="2" y="183"/>
                    <a:pt x="7" y="159"/>
                  </a:cubicBezTo>
                  <a:cubicBezTo>
                    <a:pt x="11" y="136"/>
                    <a:pt x="16" y="111"/>
                    <a:pt x="20" y="87"/>
                  </a:cubicBezTo>
                  <a:cubicBezTo>
                    <a:pt x="25" y="62"/>
                    <a:pt x="27" y="41"/>
                    <a:pt x="27" y="23"/>
                  </a:cubicBezTo>
                  <a:cubicBezTo>
                    <a:pt x="31" y="20"/>
                    <a:pt x="35" y="18"/>
                    <a:pt x="40" y="17"/>
                  </a:cubicBezTo>
                  <a:cubicBezTo>
                    <a:pt x="45" y="16"/>
                    <a:pt x="50" y="16"/>
                    <a:pt x="56" y="16"/>
                  </a:cubicBezTo>
                  <a:cubicBezTo>
                    <a:pt x="65" y="16"/>
                    <a:pt x="76" y="17"/>
                    <a:pt x="89" y="20"/>
                  </a:cubicBezTo>
                  <a:cubicBezTo>
                    <a:pt x="95" y="22"/>
                    <a:pt x="101" y="23"/>
                    <a:pt x="107" y="24"/>
                  </a:cubicBezTo>
                  <a:cubicBezTo>
                    <a:pt x="113" y="28"/>
                    <a:pt x="113" y="28"/>
                    <a:pt x="113" y="28"/>
                  </a:cubicBezTo>
                  <a:cubicBezTo>
                    <a:pt x="116" y="49"/>
                    <a:pt x="119" y="70"/>
                    <a:pt x="122" y="91"/>
                  </a:cubicBezTo>
                  <a:cubicBezTo>
                    <a:pt x="126" y="115"/>
                    <a:pt x="131" y="135"/>
                    <a:pt x="138" y="152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50" y="135"/>
                    <a:pt x="157" y="119"/>
                    <a:pt x="166" y="99"/>
                  </a:cubicBezTo>
                  <a:cubicBezTo>
                    <a:pt x="176" y="78"/>
                    <a:pt x="183" y="62"/>
                    <a:pt x="187" y="52"/>
                  </a:cubicBezTo>
                  <a:cubicBezTo>
                    <a:pt x="195" y="33"/>
                    <a:pt x="201" y="17"/>
                    <a:pt x="204" y="3"/>
                  </a:cubicBezTo>
                  <a:cubicBezTo>
                    <a:pt x="208" y="1"/>
                    <a:pt x="214" y="0"/>
                    <a:pt x="221" y="0"/>
                  </a:cubicBezTo>
                  <a:cubicBezTo>
                    <a:pt x="226" y="0"/>
                    <a:pt x="230" y="0"/>
                    <a:pt x="234" y="1"/>
                  </a:cubicBezTo>
                  <a:cubicBezTo>
                    <a:pt x="238" y="4"/>
                    <a:pt x="243" y="6"/>
                    <a:pt x="250" y="8"/>
                  </a:cubicBezTo>
                  <a:cubicBezTo>
                    <a:pt x="257" y="10"/>
                    <a:pt x="264" y="12"/>
                    <a:pt x="270" y="14"/>
                  </a:cubicBezTo>
                  <a:cubicBezTo>
                    <a:pt x="276" y="21"/>
                    <a:pt x="276" y="21"/>
                    <a:pt x="276" y="21"/>
                  </a:cubicBezTo>
                  <a:cubicBezTo>
                    <a:pt x="267" y="51"/>
                    <a:pt x="262" y="70"/>
                    <a:pt x="259" y="80"/>
                  </a:cubicBezTo>
                  <a:cubicBezTo>
                    <a:pt x="253" y="103"/>
                    <a:pt x="249" y="123"/>
                    <a:pt x="246" y="139"/>
                  </a:cubicBezTo>
                  <a:cubicBezTo>
                    <a:pt x="243" y="160"/>
                    <a:pt x="241" y="181"/>
                    <a:pt x="241" y="201"/>
                  </a:cubicBezTo>
                  <a:cubicBezTo>
                    <a:pt x="241" y="212"/>
                    <a:pt x="241" y="223"/>
                    <a:pt x="243" y="235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29"/>
            <p:cNvSpPr>
              <a:spLocks noEditPoints="1"/>
            </p:cNvSpPr>
            <p:nvPr/>
          </p:nvSpPr>
          <p:spPr bwMode="auto">
            <a:xfrm>
              <a:off x="6237872" y="3732896"/>
              <a:ext cx="636588" cy="609600"/>
            </a:xfrm>
            <a:custGeom>
              <a:avLst/>
              <a:gdLst>
                <a:gd name="T0" fmla="*/ 200 w 247"/>
                <a:gd name="T1" fmla="*/ 41 h 236"/>
                <a:gd name="T2" fmla="*/ 209 w 247"/>
                <a:gd name="T3" fmla="*/ 103 h 236"/>
                <a:gd name="T4" fmla="*/ 224 w 247"/>
                <a:gd name="T5" fmla="*/ 166 h 236"/>
                <a:gd name="T6" fmla="*/ 247 w 247"/>
                <a:gd name="T7" fmla="*/ 224 h 236"/>
                <a:gd name="T8" fmla="*/ 234 w 247"/>
                <a:gd name="T9" fmla="*/ 226 h 236"/>
                <a:gd name="T10" fmla="*/ 213 w 247"/>
                <a:gd name="T11" fmla="*/ 231 h 236"/>
                <a:gd name="T12" fmla="*/ 208 w 247"/>
                <a:gd name="T13" fmla="*/ 231 h 236"/>
                <a:gd name="T14" fmla="*/ 204 w 247"/>
                <a:gd name="T15" fmla="*/ 229 h 236"/>
                <a:gd name="T16" fmla="*/ 172 w 247"/>
                <a:gd name="T17" fmla="*/ 206 h 236"/>
                <a:gd name="T18" fmla="*/ 156 w 247"/>
                <a:gd name="T19" fmla="*/ 173 h 236"/>
                <a:gd name="T20" fmla="*/ 102 w 247"/>
                <a:gd name="T21" fmla="*/ 183 h 236"/>
                <a:gd name="T22" fmla="*/ 50 w 247"/>
                <a:gd name="T23" fmla="*/ 196 h 236"/>
                <a:gd name="T24" fmla="*/ 27 w 247"/>
                <a:gd name="T25" fmla="*/ 227 h 236"/>
                <a:gd name="T26" fmla="*/ 27 w 247"/>
                <a:gd name="T27" fmla="*/ 236 h 236"/>
                <a:gd name="T28" fmla="*/ 23 w 247"/>
                <a:gd name="T29" fmla="*/ 236 h 236"/>
                <a:gd name="T30" fmla="*/ 10 w 247"/>
                <a:gd name="T31" fmla="*/ 232 h 236"/>
                <a:gd name="T32" fmla="*/ 0 w 247"/>
                <a:gd name="T33" fmla="*/ 225 h 236"/>
                <a:gd name="T34" fmla="*/ 17 w 247"/>
                <a:gd name="T35" fmla="*/ 181 h 236"/>
                <a:gd name="T36" fmla="*/ 43 w 247"/>
                <a:gd name="T37" fmla="*/ 139 h 236"/>
                <a:gd name="T38" fmla="*/ 69 w 247"/>
                <a:gd name="T39" fmla="*/ 98 h 236"/>
                <a:gd name="T40" fmla="*/ 126 w 247"/>
                <a:gd name="T41" fmla="*/ 3 h 236"/>
                <a:gd name="T42" fmla="*/ 147 w 247"/>
                <a:gd name="T43" fmla="*/ 0 h 236"/>
                <a:gd name="T44" fmla="*/ 174 w 247"/>
                <a:gd name="T45" fmla="*/ 3 h 236"/>
                <a:gd name="T46" fmla="*/ 201 w 247"/>
                <a:gd name="T47" fmla="*/ 8 h 236"/>
                <a:gd name="T48" fmla="*/ 203 w 247"/>
                <a:gd name="T49" fmla="*/ 18 h 236"/>
                <a:gd name="T50" fmla="*/ 201 w 247"/>
                <a:gd name="T51" fmla="*/ 30 h 236"/>
                <a:gd name="T52" fmla="*/ 200 w 247"/>
                <a:gd name="T53" fmla="*/ 41 h 236"/>
                <a:gd name="T54" fmla="*/ 129 w 247"/>
                <a:gd name="T55" fmla="*/ 70 h 236"/>
                <a:gd name="T56" fmla="*/ 103 w 247"/>
                <a:gd name="T57" fmla="*/ 100 h 236"/>
                <a:gd name="T58" fmla="*/ 82 w 247"/>
                <a:gd name="T59" fmla="*/ 131 h 236"/>
                <a:gd name="T60" fmla="*/ 68 w 247"/>
                <a:gd name="T61" fmla="*/ 163 h 236"/>
                <a:gd name="T62" fmla="*/ 103 w 247"/>
                <a:gd name="T63" fmla="*/ 159 h 236"/>
                <a:gd name="T64" fmla="*/ 152 w 247"/>
                <a:gd name="T65" fmla="*/ 148 h 236"/>
                <a:gd name="T66" fmla="*/ 134 w 247"/>
                <a:gd name="T67" fmla="*/ 73 h 236"/>
                <a:gd name="T68" fmla="*/ 129 w 247"/>
                <a:gd name="T69" fmla="*/ 7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47" h="236">
                  <a:moveTo>
                    <a:pt x="200" y="41"/>
                  </a:moveTo>
                  <a:cubicBezTo>
                    <a:pt x="203" y="65"/>
                    <a:pt x="206" y="86"/>
                    <a:pt x="209" y="103"/>
                  </a:cubicBezTo>
                  <a:cubicBezTo>
                    <a:pt x="213" y="125"/>
                    <a:pt x="218" y="145"/>
                    <a:pt x="224" y="166"/>
                  </a:cubicBezTo>
                  <a:cubicBezTo>
                    <a:pt x="231" y="186"/>
                    <a:pt x="238" y="205"/>
                    <a:pt x="247" y="224"/>
                  </a:cubicBezTo>
                  <a:cubicBezTo>
                    <a:pt x="244" y="224"/>
                    <a:pt x="239" y="225"/>
                    <a:pt x="234" y="226"/>
                  </a:cubicBezTo>
                  <a:cubicBezTo>
                    <a:pt x="223" y="229"/>
                    <a:pt x="216" y="231"/>
                    <a:pt x="213" y="231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206" y="230"/>
                    <a:pt x="205" y="230"/>
                    <a:pt x="204" y="229"/>
                  </a:cubicBezTo>
                  <a:cubicBezTo>
                    <a:pt x="188" y="227"/>
                    <a:pt x="177" y="219"/>
                    <a:pt x="172" y="206"/>
                  </a:cubicBezTo>
                  <a:cubicBezTo>
                    <a:pt x="164" y="187"/>
                    <a:pt x="159" y="176"/>
                    <a:pt x="156" y="173"/>
                  </a:cubicBezTo>
                  <a:cubicBezTo>
                    <a:pt x="151" y="175"/>
                    <a:pt x="133" y="178"/>
                    <a:pt x="102" y="183"/>
                  </a:cubicBezTo>
                  <a:cubicBezTo>
                    <a:pt x="79" y="186"/>
                    <a:pt x="61" y="191"/>
                    <a:pt x="50" y="196"/>
                  </a:cubicBezTo>
                  <a:cubicBezTo>
                    <a:pt x="34" y="203"/>
                    <a:pt x="27" y="214"/>
                    <a:pt x="27" y="227"/>
                  </a:cubicBezTo>
                  <a:cubicBezTo>
                    <a:pt x="27" y="236"/>
                    <a:pt x="27" y="236"/>
                    <a:pt x="27" y="236"/>
                  </a:cubicBezTo>
                  <a:cubicBezTo>
                    <a:pt x="23" y="236"/>
                    <a:pt x="23" y="236"/>
                    <a:pt x="23" y="236"/>
                  </a:cubicBezTo>
                  <a:cubicBezTo>
                    <a:pt x="19" y="236"/>
                    <a:pt x="15" y="234"/>
                    <a:pt x="10" y="232"/>
                  </a:cubicBezTo>
                  <a:cubicBezTo>
                    <a:pt x="8" y="231"/>
                    <a:pt x="4" y="228"/>
                    <a:pt x="0" y="225"/>
                  </a:cubicBezTo>
                  <a:cubicBezTo>
                    <a:pt x="3" y="211"/>
                    <a:pt x="9" y="197"/>
                    <a:pt x="17" y="181"/>
                  </a:cubicBezTo>
                  <a:cubicBezTo>
                    <a:pt x="23" y="171"/>
                    <a:pt x="31" y="158"/>
                    <a:pt x="43" y="139"/>
                  </a:cubicBezTo>
                  <a:cubicBezTo>
                    <a:pt x="55" y="121"/>
                    <a:pt x="64" y="108"/>
                    <a:pt x="69" y="98"/>
                  </a:cubicBezTo>
                  <a:cubicBezTo>
                    <a:pt x="88" y="67"/>
                    <a:pt x="107" y="35"/>
                    <a:pt x="126" y="3"/>
                  </a:cubicBezTo>
                  <a:cubicBezTo>
                    <a:pt x="133" y="1"/>
                    <a:pt x="140" y="0"/>
                    <a:pt x="147" y="0"/>
                  </a:cubicBezTo>
                  <a:cubicBezTo>
                    <a:pt x="154" y="0"/>
                    <a:pt x="163" y="1"/>
                    <a:pt x="174" y="3"/>
                  </a:cubicBezTo>
                  <a:cubicBezTo>
                    <a:pt x="189" y="6"/>
                    <a:pt x="198" y="8"/>
                    <a:pt x="201" y="8"/>
                  </a:cubicBezTo>
                  <a:cubicBezTo>
                    <a:pt x="202" y="11"/>
                    <a:pt x="203" y="14"/>
                    <a:pt x="203" y="18"/>
                  </a:cubicBezTo>
                  <a:cubicBezTo>
                    <a:pt x="203" y="21"/>
                    <a:pt x="202" y="25"/>
                    <a:pt x="201" y="30"/>
                  </a:cubicBezTo>
                  <a:cubicBezTo>
                    <a:pt x="200" y="35"/>
                    <a:pt x="200" y="39"/>
                    <a:pt x="200" y="41"/>
                  </a:cubicBezTo>
                  <a:moveTo>
                    <a:pt x="129" y="70"/>
                  </a:moveTo>
                  <a:cubicBezTo>
                    <a:pt x="103" y="100"/>
                    <a:pt x="103" y="100"/>
                    <a:pt x="103" y="100"/>
                  </a:cubicBezTo>
                  <a:cubicBezTo>
                    <a:pt x="92" y="117"/>
                    <a:pt x="85" y="127"/>
                    <a:pt x="82" y="131"/>
                  </a:cubicBezTo>
                  <a:cubicBezTo>
                    <a:pt x="75" y="143"/>
                    <a:pt x="70" y="154"/>
                    <a:pt x="68" y="163"/>
                  </a:cubicBezTo>
                  <a:cubicBezTo>
                    <a:pt x="78" y="162"/>
                    <a:pt x="90" y="161"/>
                    <a:pt x="103" y="159"/>
                  </a:cubicBezTo>
                  <a:cubicBezTo>
                    <a:pt x="115" y="156"/>
                    <a:pt x="132" y="153"/>
                    <a:pt x="152" y="148"/>
                  </a:cubicBezTo>
                  <a:cubicBezTo>
                    <a:pt x="134" y="73"/>
                    <a:pt x="134" y="73"/>
                    <a:pt x="134" y="73"/>
                  </a:cubicBezTo>
                  <a:lnTo>
                    <a:pt x="129" y="7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30"/>
            <p:cNvSpPr/>
            <p:nvPr/>
          </p:nvSpPr>
          <p:spPr bwMode="auto">
            <a:xfrm>
              <a:off x="6903034" y="3732896"/>
              <a:ext cx="711200" cy="609600"/>
            </a:xfrm>
            <a:custGeom>
              <a:avLst/>
              <a:gdLst>
                <a:gd name="T0" fmla="*/ 243 w 276"/>
                <a:gd name="T1" fmla="*/ 235 h 236"/>
                <a:gd name="T2" fmla="*/ 229 w 276"/>
                <a:gd name="T3" fmla="*/ 236 h 236"/>
                <a:gd name="T4" fmla="*/ 207 w 276"/>
                <a:gd name="T5" fmla="*/ 233 h 236"/>
                <a:gd name="T6" fmla="*/ 189 w 276"/>
                <a:gd name="T7" fmla="*/ 226 h 236"/>
                <a:gd name="T8" fmla="*/ 185 w 276"/>
                <a:gd name="T9" fmla="*/ 208 h 236"/>
                <a:gd name="T10" fmla="*/ 184 w 276"/>
                <a:gd name="T11" fmla="*/ 187 h 236"/>
                <a:gd name="T12" fmla="*/ 185 w 276"/>
                <a:gd name="T13" fmla="*/ 164 h 236"/>
                <a:gd name="T14" fmla="*/ 186 w 276"/>
                <a:gd name="T15" fmla="*/ 140 h 236"/>
                <a:gd name="T16" fmla="*/ 186 w 276"/>
                <a:gd name="T17" fmla="*/ 128 h 236"/>
                <a:gd name="T18" fmla="*/ 184 w 276"/>
                <a:gd name="T19" fmla="*/ 121 h 236"/>
                <a:gd name="T20" fmla="*/ 167 w 276"/>
                <a:gd name="T21" fmla="*/ 161 h 236"/>
                <a:gd name="T22" fmla="*/ 157 w 276"/>
                <a:gd name="T23" fmla="*/ 203 h 236"/>
                <a:gd name="T24" fmla="*/ 137 w 276"/>
                <a:gd name="T25" fmla="*/ 206 h 236"/>
                <a:gd name="T26" fmla="*/ 112 w 276"/>
                <a:gd name="T27" fmla="*/ 203 h 236"/>
                <a:gd name="T28" fmla="*/ 97 w 276"/>
                <a:gd name="T29" fmla="*/ 199 h 236"/>
                <a:gd name="T30" fmla="*/ 84 w 276"/>
                <a:gd name="T31" fmla="*/ 169 h 236"/>
                <a:gd name="T32" fmla="*/ 74 w 276"/>
                <a:gd name="T33" fmla="*/ 134 h 236"/>
                <a:gd name="T34" fmla="*/ 54 w 276"/>
                <a:gd name="T35" fmla="*/ 88 h 236"/>
                <a:gd name="T36" fmla="*/ 38 w 276"/>
                <a:gd name="T37" fmla="*/ 143 h 236"/>
                <a:gd name="T38" fmla="*/ 33 w 276"/>
                <a:gd name="T39" fmla="*/ 204 h 236"/>
                <a:gd name="T40" fmla="*/ 34 w 276"/>
                <a:gd name="T41" fmla="*/ 214 h 236"/>
                <a:gd name="T42" fmla="*/ 35 w 276"/>
                <a:gd name="T43" fmla="*/ 222 h 236"/>
                <a:gd name="T44" fmla="*/ 31 w 276"/>
                <a:gd name="T45" fmla="*/ 235 h 236"/>
                <a:gd name="T46" fmla="*/ 26 w 276"/>
                <a:gd name="T47" fmla="*/ 236 h 236"/>
                <a:gd name="T48" fmla="*/ 9 w 276"/>
                <a:gd name="T49" fmla="*/ 230 h 236"/>
                <a:gd name="T50" fmla="*/ 0 w 276"/>
                <a:gd name="T51" fmla="*/ 224 h 236"/>
                <a:gd name="T52" fmla="*/ 7 w 276"/>
                <a:gd name="T53" fmla="*/ 159 h 236"/>
                <a:gd name="T54" fmla="*/ 21 w 276"/>
                <a:gd name="T55" fmla="*/ 87 h 236"/>
                <a:gd name="T56" fmla="*/ 28 w 276"/>
                <a:gd name="T57" fmla="*/ 23 h 236"/>
                <a:gd name="T58" fmla="*/ 41 w 276"/>
                <a:gd name="T59" fmla="*/ 17 h 236"/>
                <a:gd name="T60" fmla="*/ 56 w 276"/>
                <a:gd name="T61" fmla="*/ 16 h 236"/>
                <a:gd name="T62" fmla="*/ 90 w 276"/>
                <a:gd name="T63" fmla="*/ 20 h 236"/>
                <a:gd name="T64" fmla="*/ 108 w 276"/>
                <a:gd name="T65" fmla="*/ 24 h 236"/>
                <a:gd name="T66" fmla="*/ 113 w 276"/>
                <a:gd name="T67" fmla="*/ 28 h 236"/>
                <a:gd name="T68" fmla="*/ 122 w 276"/>
                <a:gd name="T69" fmla="*/ 91 h 236"/>
                <a:gd name="T70" fmla="*/ 139 w 276"/>
                <a:gd name="T71" fmla="*/ 152 h 236"/>
                <a:gd name="T72" fmla="*/ 145 w 276"/>
                <a:gd name="T73" fmla="*/ 147 h 236"/>
                <a:gd name="T74" fmla="*/ 167 w 276"/>
                <a:gd name="T75" fmla="*/ 99 h 236"/>
                <a:gd name="T76" fmla="*/ 188 w 276"/>
                <a:gd name="T77" fmla="*/ 52 h 236"/>
                <a:gd name="T78" fmla="*/ 205 w 276"/>
                <a:gd name="T79" fmla="*/ 3 h 236"/>
                <a:gd name="T80" fmla="*/ 221 w 276"/>
                <a:gd name="T81" fmla="*/ 0 h 236"/>
                <a:gd name="T82" fmla="*/ 234 w 276"/>
                <a:gd name="T83" fmla="*/ 1 h 236"/>
                <a:gd name="T84" fmla="*/ 251 w 276"/>
                <a:gd name="T85" fmla="*/ 8 h 236"/>
                <a:gd name="T86" fmla="*/ 270 w 276"/>
                <a:gd name="T87" fmla="*/ 14 h 236"/>
                <a:gd name="T88" fmla="*/ 276 w 276"/>
                <a:gd name="T89" fmla="*/ 21 h 236"/>
                <a:gd name="T90" fmla="*/ 260 w 276"/>
                <a:gd name="T91" fmla="*/ 80 h 236"/>
                <a:gd name="T92" fmla="*/ 247 w 276"/>
                <a:gd name="T93" fmla="*/ 139 h 236"/>
                <a:gd name="T94" fmla="*/ 241 w 276"/>
                <a:gd name="T95" fmla="*/ 201 h 236"/>
                <a:gd name="T96" fmla="*/ 243 w 276"/>
                <a:gd name="T97" fmla="*/ 23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6" h="236">
                  <a:moveTo>
                    <a:pt x="243" y="235"/>
                  </a:moveTo>
                  <a:cubicBezTo>
                    <a:pt x="238" y="235"/>
                    <a:pt x="234" y="236"/>
                    <a:pt x="229" y="236"/>
                  </a:cubicBezTo>
                  <a:cubicBezTo>
                    <a:pt x="220" y="236"/>
                    <a:pt x="213" y="235"/>
                    <a:pt x="207" y="233"/>
                  </a:cubicBezTo>
                  <a:cubicBezTo>
                    <a:pt x="200" y="232"/>
                    <a:pt x="195" y="229"/>
                    <a:pt x="189" y="226"/>
                  </a:cubicBezTo>
                  <a:cubicBezTo>
                    <a:pt x="188" y="220"/>
                    <a:pt x="186" y="214"/>
                    <a:pt x="185" y="208"/>
                  </a:cubicBezTo>
                  <a:cubicBezTo>
                    <a:pt x="184" y="201"/>
                    <a:pt x="184" y="194"/>
                    <a:pt x="184" y="187"/>
                  </a:cubicBezTo>
                  <a:cubicBezTo>
                    <a:pt x="184" y="182"/>
                    <a:pt x="184" y="174"/>
                    <a:pt x="185" y="164"/>
                  </a:cubicBezTo>
                  <a:cubicBezTo>
                    <a:pt x="185" y="153"/>
                    <a:pt x="186" y="145"/>
                    <a:pt x="186" y="140"/>
                  </a:cubicBezTo>
                  <a:cubicBezTo>
                    <a:pt x="186" y="128"/>
                    <a:pt x="186" y="128"/>
                    <a:pt x="186" y="128"/>
                  </a:cubicBezTo>
                  <a:cubicBezTo>
                    <a:pt x="185" y="125"/>
                    <a:pt x="184" y="122"/>
                    <a:pt x="184" y="121"/>
                  </a:cubicBezTo>
                  <a:cubicBezTo>
                    <a:pt x="178" y="132"/>
                    <a:pt x="172" y="146"/>
                    <a:pt x="167" y="161"/>
                  </a:cubicBezTo>
                  <a:cubicBezTo>
                    <a:pt x="164" y="171"/>
                    <a:pt x="161" y="185"/>
                    <a:pt x="157" y="203"/>
                  </a:cubicBezTo>
                  <a:cubicBezTo>
                    <a:pt x="151" y="205"/>
                    <a:pt x="145" y="206"/>
                    <a:pt x="137" y="206"/>
                  </a:cubicBezTo>
                  <a:cubicBezTo>
                    <a:pt x="130" y="206"/>
                    <a:pt x="121" y="205"/>
                    <a:pt x="112" y="203"/>
                  </a:cubicBezTo>
                  <a:cubicBezTo>
                    <a:pt x="107" y="202"/>
                    <a:pt x="102" y="201"/>
                    <a:pt x="97" y="199"/>
                  </a:cubicBezTo>
                  <a:cubicBezTo>
                    <a:pt x="92" y="192"/>
                    <a:pt x="87" y="181"/>
                    <a:pt x="84" y="169"/>
                  </a:cubicBezTo>
                  <a:cubicBezTo>
                    <a:pt x="80" y="157"/>
                    <a:pt x="77" y="145"/>
                    <a:pt x="74" y="134"/>
                  </a:cubicBezTo>
                  <a:cubicBezTo>
                    <a:pt x="67" y="119"/>
                    <a:pt x="61" y="103"/>
                    <a:pt x="54" y="88"/>
                  </a:cubicBezTo>
                  <a:cubicBezTo>
                    <a:pt x="47" y="105"/>
                    <a:pt x="42" y="123"/>
                    <a:pt x="38" y="143"/>
                  </a:cubicBezTo>
                  <a:cubicBezTo>
                    <a:pt x="35" y="163"/>
                    <a:pt x="33" y="183"/>
                    <a:pt x="33" y="204"/>
                  </a:cubicBezTo>
                  <a:cubicBezTo>
                    <a:pt x="33" y="206"/>
                    <a:pt x="34" y="210"/>
                    <a:pt x="34" y="214"/>
                  </a:cubicBezTo>
                  <a:cubicBezTo>
                    <a:pt x="35" y="218"/>
                    <a:pt x="35" y="221"/>
                    <a:pt x="35" y="222"/>
                  </a:cubicBezTo>
                  <a:cubicBezTo>
                    <a:pt x="35" y="228"/>
                    <a:pt x="34" y="232"/>
                    <a:pt x="31" y="235"/>
                  </a:cubicBezTo>
                  <a:cubicBezTo>
                    <a:pt x="30" y="236"/>
                    <a:pt x="28" y="236"/>
                    <a:pt x="26" y="236"/>
                  </a:cubicBezTo>
                  <a:cubicBezTo>
                    <a:pt x="20" y="236"/>
                    <a:pt x="15" y="234"/>
                    <a:pt x="9" y="230"/>
                  </a:cubicBezTo>
                  <a:cubicBezTo>
                    <a:pt x="6" y="228"/>
                    <a:pt x="3" y="226"/>
                    <a:pt x="0" y="224"/>
                  </a:cubicBezTo>
                  <a:cubicBezTo>
                    <a:pt x="0" y="205"/>
                    <a:pt x="3" y="183"/>
                    <a:pt x="7" y="159"/>
                  </a:cubicBezTo>
                  <a:cubicBezTo>
                    <a:pt x="12" y="136"/>
                    <a:pt x="16" y="111"/>
                    <a:pt x="21" y="87"/>
                  </a:cubicBezTo>
                  <a:cubicBezTo>
                    <a:pt x="26" y="62"/>
                    <a:pt x="28" y="41"/>
                    <a:pt x="28" y="23"/>
                  </a:cubicBezTo>
                  <a:cubicBezTo>
                    <a:pt x="32" y="20"/>
                    <a:pt x="36" y="18"/>
                    <a:pt x="41" y="17"/>
                  </a:cubicBezTo>
                  <a:cubicBezTo>
                    <a:pt x="46" y="16"/>
                    <a:pt x="51" y="16"/>
                    <a:pt x="56" y="16"/>
                  </a:cubicBezTo>
                  <a:cubicBezTo>
                    <a:pt x="65" y="16"/>
                    <a:pt x="77" y="17"/>
                    <a:pt x="90" y="20"/>
                  </a:cubicBezTo>
                  <a:cubicBezTo>
                    <a:pt x="96" y="22"/>
                    <a:pt x="102" y="23"/>
                    <a:pt x="108" y="24"/>
                  </a:cubicBezTo>
                  <a:cubicBezTo>
                    <a:pt x="113" y="28"/>
                    <a:pt x="113" y="28"/>
                    <a:pt x="113" y="28"/>
                  </a:cubicBezTo>
                  <a:cubicBezTo>
                    <a:pt x="116" y="49"/>
                    <a:pt x="119" y="70"/>
                    <a:pt x="122" y="91"/>
                  </a:cubicBezTo>
                  <a:cubicBezTo>
                    <a:pt x="126" y="115"/>
                    <a:pt x="132" y="135"/>
                    <a:pt x="139" y="152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50" y="135"/>
                    <a:pt x="157" y="119"/>
                    <a:pt x="167" y="99"/>
                  </a:cubicBezTo>
                  <a:cubicBezTo>
                    <a:pt x="177" y="78"/>
                    <a:pt x="184" y="62"/>
                    <a:pt x="188" y="52"/>
                  </a:cubicBezTo>
                  <a:cubicBezTo>
                    <a:pt x="196" y="33"/>
                    <a:pt x="201" y="17"/>
                    <a:pt x="205" y="3"/>
                  </a:cubicBezTo>
                  <a:cubicBezTo>
                    <a:pt x="209" y="1"/>
                    <a:pt x="214" y="0"/>
                    <a:pt x="221" y="0"/>
                  </a:cubicBezTo>
                  <a:cubicBezTo>
                    <a:pt x="226" y="0"/>
                    <a:pt x="230" y="0"/>
                    <a:pt x="234" y="1"/>
                  </a:cubicBezTo>
                  <a:cubicBezTo>
                    <a:pt x="238" y="4"/>
                    <a:pt x="244" y="6"/>
                    <a:pt x="251" y="8"/>
                  </a:cubicBezTo>
                  <a:cubicBezTo>
                    <a:pt x="258" y="10"/>
                    <a:pt x="264" y="12"/>
                    <a:pt x="270" y="14"/>
                  </a:cubicBezTo>
                  <a:cubicBezTo>
                    <a:pt x="276" y="21"/>
                    <a:pt x="276" y="21"/>
                    <a:pt x="276" y="21"/>
                  </a:cubicBezTo>
                  <a:cubicBezTo>
                    <a:pt x="268" y="51"/>
                    <a:pt x="262" y="70"/>
                    <a:pt x="260" y="80"/>
                  </a:cubicBezTo>
                  <a:cubicBezTo>
                    <a:pt x="254" y="103"/>
                    <a:pt x="249" y="123"/>
                    <a:pt x="247" y="139"/>
                  </a:cubicBezTo>
                  <a:cubicBezTo>
                    <a:pt x="243" y="160"/>
                    <a:pt x="241" y="181"/>
                    <a:pt x="241" y="201"/>
                  </a:cubicBezTo>
                  <a:cubicBezTo>
                    <a:pt x="241" y="212"/>
                    <a:pt x="242" y="223"/>
                    <a:pt x="243" y="235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31"/>
            <p:cNvSpPr>
              <a:spLocks noEditPoints="1"/>
            </p:cNvSpPr>
            <p:nvPr/>
          </p:nvSpPr>
          <p:spPr bwMode="auto">
            <a:xfrm>
              <a:off x="7555497" y="3732896"/>
              <a:ext cx="523875" cy="609600"/>
            </a:xfrm>
            <a:custGeom>
              <a:avLst/>
              <a:gdLst>
                <a:gd name="T0" fmla="*/ 174 w 203"/>
                <a:gd name="T1" fmla="*/ 198 h 236"/>
                <a:gd name="T2" fmla="*/ 154 w 203"/>
                <a:gd name="T3" fmla="*/ 220 h 236"/>
                <a:gd name="T4" fmla="*/ 120 w 203"/>
                <a:gd name="T5" fmla="*/ 236 h 236"/>
                <a:gd name="T6" fmla="*/ 55 w 203"/>
                <a:gd name="T7" fmla="*/ 225 h 236"/>
                <a:gd name="T8" fmla="*/ 13 w 203"/>
                <a:gd name="T9" fmla="*/ 196 h 236"/>
                <a:gd name="T10" fmla="*/ 3 w 203"/>
                <a:gd name="T11" fmla="*/ 166 h 236"/>
                <a:gd name="T12" fmla="*/ 0 w 203"/>
                <a:gd name="T13" fmla="*/ 136 h 236"/>
                <a:gd name="T14" fmla="*/ 15 w 203"/>
                <a:gd name="T15" fmla="*/ 64 h 236"/>
                <a:gd name="T16" fmla="*/ 56 w 203"/>
                <a:gd name="T17" fmla="*/ 0 h 236"/>
                <a:gd name="T18" fmla="*/ 62 w 203"/>
                <a:gd name="T19" fmla="*/ 0 h 236"/>
                <a:gd name="T20" fmla="*/ 74 w 203"/>
                <a:gd name="T21" fmla="*/ 2 h 236"/>
                <a:gd name="T22" fmla="*/ 88 w 203"/>
                <a:gd name="T23" fmla="*/ 7 h 236"/>
                <a:gd name="T24" fmla="*/ 146 w 203"/>
                <a:gd name="T25" fmla="*/ 16 h 236"/>
                <a:gd name="T26" fmla="*/ 190 w 203"/>
                <a:gd name="T27" fmla="*/ 39 h 236"/>
                <a:gd name="T28" fmla="*/ 200 w 203"/>
                <a:gd name="T29" fmla="*/ 68 h 236"/>
                <a:gd name="T30" fmla="*/ 203 w 203"/>
                <a:gd name="T31" fmla="*/ 98 h 236"/>
                <a:gd name="T32" fmla="*/ 196 w 203"/>
                <a:gd name="T33" fmla="*/ 147 h 236"/>
                <a:gd name="T34" fmla="*/ 174 w 203"/>
                <a:gd name="T35" fmla="*/ 198 h 236"/>
                <a:gd name="T36" fmla="*/ 123 w 203"/>
                <a:gd name="T37" fmla="*/ 29 h 236"/>
                <a:gd name="T38" fmla="*/ 109 w 203"/>
                <a:gd name="T39" fmla="*/ 35 h 236"/>
                <a:gd name="T40" fmla="*/ 84 w 203"/>
                <a:gd name="T41" fmla="*/ 80 h 236"/>
                <a:gd name="T42" fmla="*/ 68 w 203"/>
                <a:gd name="T43" fmla="*/ 129 h 236"/>
                <a:gd name="T44" fmla="*/ 61 w 203"/>
                <a:gd name="T45" fmla="*/ 174 h 236"/>
                <a:gd name="T46" fmla="*/ 67 w 203"/>
                <a:gd name="T47" fmla="*/ 198 h 236"/>
                <a:gd name="T48" fmla="*/ 86 w 203"/>
                <a:gd name="T49" fmla="*/ 216 h 236"/>
                <a:gd name="T50" fmla="*/ 98 w 203"/>
                <a:gd name="T51" fmla="*/ 218 h 236"/>
                <a:gd name="T52" fmla="*/ 112 w 203"/>
                <a:gd name="T53" fmla="*/ 216 h 236"/>
                <a:gd name="T54" fmla="*/ 121 w 203"/>
                <a:gd name="T55" fmla="*/ 209 h 236"/>
                <a:gd name="T56" fmla="*/ 152 w 203"/>
                <a:gd name="T57" fmla="*/ 153 h 236"/>
                <a:gd name="T58" fmla="*/ 163 w 203"/>
                <a:gd name="T59" fmla="*/ 94 h 236"/>
                <a:gd name="T60" fmla="*/ 155 w 203"/>
                <a:gd name="T61" fmla="*/ 42 h 236"/>
                <a:gd name="T62" fmla="*/ 144 w 203"/>
                <a:gd name="T63" fmla="*/ 32 h 236"/>
                <a:gd name="T64" fmla="*/ 123 w 203"/>
                <a:gd name="T65" fmla="*/ 29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3" h="236">
                  <a:moveTo>
                    <a:pt x="174" y="198"/>
                  </a:moveTo>
                  <a:cubicBezTo>
                    <a:pt x="166" y="208"/>
                    <a:pt x="159" y="216"/>
                    <a:pt x="154" y="220"/>
                  </a:cubicBezTo>
                  <a:cubicBezTo>
                    <a:pt x="144" y="228"/>
                    <a:pt x="133" y="233"/>
                    <a:pt x="120" y="236"/>
                  </a:cubicBezTo>
                  <a:cubicBezTo>
                    <a:pt x="97" y="236"/>
                    <a:pt x="75" y="232"/>
                    <a:pt x="55" y="225"/>
                  </a:cubicBezTo>
                  <a:cubicBezTo>
                    <a:pt x="36" y="218"/>
                    <a:pt x="21" y="208"/>
                    <a:pt x="13" y="196"/>
                  </a:cubicBezTo>
                  <a:cubicBezTo>
                    <a:pt x="8" y="186"/>
                    <a:pt x="5" y="176"/>
                    <a:pt x="3" y="166"/>
                  </a:cubicBezTo>
                  <a:cubicBezTo>
                    <a:pt x="1" y="156"/>
                    <a:pt x="0" y="146"/>
                    <a:pt x="0" y="136"/>
                  </a:cubicBezTo>
                  <a:cubicBezTo>
                    <a:pt x="0" y="112"/>
                    <a:pt x="5" y="88"/>
                    <a:pt x="15" y="64"/>
                  </a:cubicBezTo>
                  <a:cubicBezTo>
                    <a:pt x="25" y="43"/>
                    <a:pt x="38" y="22"/>
                    <a:pt x="56" y="0"/>
                  </a:cubicBezTo>
                  <a:cubicBezTo>
                    <a:pt x="58" y="0"/>
                    <a:pt x="60" y="0"/>
                    <a:pt x="62" y="0"/>
                  </a:cubicBezTo>
                  <a:cubicBezTo>
                    <a:pt x="66" y="0"/>
                    <a:pt x="70" y="0"/>
                    <a:pt x="74" y="2"/>
                  </a:cubicBezTo>
                  <a:cubicBezTo>
                    <a:pt x="79" y="3"/>
                    <a:pt x="83" y="5"/>
                    <a:pt x="88" y="7"/>
                  </a:cubicBezTo>
                  <a:cubicBezTo>
                    <a:pt x="108" y="7"/>
                    <a:pt x="128" y="10"/>
                    <a:pt x="146" y="16"/>
                  </a:cubicBezTo>
                  <a:cubicBezTo>
                    <a:pt x="164" y="21"/>
                    <a:pt x="179" y="29"/>
                    <a:pt x="190" y="39"/>
                  </a:cubicBezTo>
                  <a:cubicBezTo>
                    <a:pt x="194" y="48"/>
                    <a:pt x="197" y="58"/>
                    <a:pt x="200" y="68"/>
                  </a:cubicBezTo>
                  <a:cubicBezTo>
                    <a:pt x="202" y="78"/>
                    <a:pt x="203" y="88"/>
                    <a:pt x="203" y="98"/>
                  </a:cubicBezTo>
                  <a:cubicBezTo>
                    <a:pt x="203" y="115"/>
                    <a:pt x="201" y="131"/>
                    <a:pt x="196" y="147"/>
                  </a:cubicBezTo>
                  <a:cubicBezTo>
                    <a:pt x="191" y="164"/>
                    <a:pt x="183" y="180"/>
                    <a:pt x="174" y="198"/>
                  </a:cubicBezTo>
                  <a:moveTo>
                    <a:pt x="123" y="29"/>
                  </a:moveTo>
                  <a:cubicBezTo>
                    <a:pt x="118" y="30"/>
                    <a:pt x="113" y="32"/>
                    <a:pt x="109" y="35"/>
                  </a:cubicBezTo>
                  <a:cubicBezTo>
                    <a:pt x="99" y="48"/>
                    <a:pt x="91" y="63"/>
                    <a:pt x="84" y="80"/>
                  </a:cubicBezTo>
                  <a:cubicBezTo>
                    <a:pt x="78" y="93"/>
                    <a:pt x="73" y="109"/>
                    <a:pt x="68" y="129"/>
                  </a:cubicBezTo>
                  <a:cubicBezTo>
                    <a:pt x="65" y="144"/>
                    <a:pt x="63" y="159"/>
                    <a:pt x="61" y="174"/>
                  </a:cubicBezTo>
                  <a:cubicBezTo>
                    <a:pt x="61" y="183"/>
                    <a:pt x="63" y="192"/>
                    <a:pt x="67" y="198"/>
                  </a:cubicBezTo>
                  <a:cubicBezTo>
                    <a:pt x="70" y="205"/>
                    <a:pt x="77" y="211"/>
                    <a:pt x="86" y="216"/>
                  </a:cubicBezTo>
                  <a:cubicBezTo>
                    <a:pt x="90" y="217"/>
                    <a:pt x="94" y="218"/>
                    <a:pt x="98" y="218"/>
                  </a:cubicBezTo>
                  <a:cubicBezTo>
                    <a:pt x="103" y="218"/>
                    <a:pt x="108" y="217"/>
                    <a:pt x="112" y="216"/>
                  </a:cubicBezTo>
                  <a:cubicBezTo>
                    <a:pt x="116" y="214"/>
                    <a:pt x="119" y="212"/>
                    <a:pt x="121" y="209"/>
                  </a:cubicBezTo>
                  <a:cubicBezTo>
                    <a:pt x="135" y="190"/>
                    <a:pt x="145" y="172"/>
                    <a:pt x="152" y="153"/>
                  </a:cubicBezTo>
                  <a:cubicBezTo>
                    <a:pt x="159" y="134"/>
                    <a:pt x="163" y="114"/>
                    <a:pt x="163" y="94"/>
                  </a:cubicBezTo>
                  <a:cubicBezTo>
                    <a:pt x="163" y="77"/>
                    <a:pt x="160" y="59"/>
                    <a:pt x="155" y="42"/>
                  </a:cubicBezTo>
                  <a:cubicBezTo>
                    <a:pt x="153" y="38"/>
                    <a:pt x="150" y="34"/>
                    <a:pt x="144" y="32"/>
                  </a:cubicBezTo>
                  <a:cubicBezTo>
                    <a:pt x="138" y="30"/>
                    <a:pt x="131" y="29"/>
                    <a:pt x="123" y="29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32"/>
            <p:cNvSpPr/>
            <p:nvPr/>
          </p:nvSpPr>
          <p:spPr bwMode="auto">
            <a:xfrm>
              <a:off x="8117472" y="3729721"/>
              <a:ext cx="519113" cy="612775"/>
            </a:xfrm>
            <a:custGeom>
              <a:avLst/>
              <a:gdLst>
                <a:gd name="T0" fmla="*/ 168 w 201"/>
                <a:gd name="T1" fmla="*/ 237 h 237"/>
                <a:gd name="T2" fmla="*/ 155 w 201"/>
                <a:gd name="T3" fmla="*/ 237 h 237"/>
                <a:gd name="T4" fmla="*/ 142 w 201"/>
                <a:gd name="T5" fmla="*/ 237 h 237"/>
                <a:gd name="T6" fmla="*/ 123 w 201"/>
                <a:gd name="T7" fmla="*/ 236 h 237"/>
                <a:gd name="T8" fmla="*/ 108 w 201"/>
                <a:gd name="T9" fmla="*/ 232 h 237"/>
                <a:gd name="T10" fmla="*/ 95 w 201"/>
                <a:gd name="T11" fmla="*/ 219 h 237"/>
                <a:gd name="T12" fmla="*/ 71 w 201"/>
                <a:gd name="T13" fmla="*/ 155 h 237"/>
                <a:gd name="T14" fmla="*/ 50 w 201"/>
                <a:gd name="T15" fmla="*/ 89 h 237"/>
                <a:gd name="T16" fmla="*/ 42 w 201"/>
                <a:gd name="T17" fmla="*/ 133 h 237"/>
                <a:gd name="T18" fmla="*/ 36 w 201"/>
                <a:gd name="T19" fmla="*/ 181 h 237"/>
                <a:gd name="T20" fmla="*/ 31 w 201"/>
                <a:gd name="T21" fmla="*/ 232 h 237"/>
                <a:gd name="T22" fmla="*/ 26 w 201"/>
                <a:gd name="T23" fmla="*/ 233 h 237"/>
                <a:gd name="T24" fmla="*/ 21 w 201"/>
                <a:gd name="T25" fmla="*/ 233 h 237"/>
                <a:gd name="T26" fmla="*/ 11 w 201"/>
                <a:gd name="T27" fmla="*/ 231 h 237"/>
                <a:gd name="T28" fmla="*/ 0 w 201"/>
                <a:gd name="T29" fmla="*/ 223 h 237"/>
                <a:gd name="T30" fmla="*/ 2 w 201"/>
                <a:gd name="T31" fmla="*/ 160 h 237"/>
                <a:gd name="T32" fmla="*/ 7 w 201"/>
                <a:gd name="T33" fmla="*/ 92 h 237"/>
                <a:gd name="T34" fmla="*/ 10 w 201"/>
                <a:gd name="T35" fmla="*/ 29 h 237"/>
                <a:gd name="T36" fmla="*/ 25 w 201"/>
                <a:gd name="T37" fmla="*/ 26 h 237"/>
                <a:gd name="T38" fmla="*/ 42 w 201"/>
                <a:gd name="T39" fmla="*/ 24 h 237"/>
                <a:gd name="T40" fmla="*/ 52 w 201"/>
                <a:gd name="T41" fmla="*/ 25 h 237"/>
                <a:gd name="T42" fmla="*/ 80 w 201"/>
                <a:gd name="T43" fmla="*/ 28 h 237"/>
                <a:gd name="T44" fmla="*/ 111 w 201"/>
                <a:gd name="T45" fmla="*/ 38 h 237"/>
                <a:gd name="T46" fmla="*/ 106 w 201"/>
                <a:gd name="T47" fmla="*/ 57 h 237"/>
                <a:gd name="T48" fmla="*/ 114 w 201"/>
                <a:gd name="T49" fmla="*/ 91 h 237"/>
                <a:gd name="T50" fmla="*/ 118 w 201"/>
                <a:gd name="T51" fmla="*/ 112 h 237"/>
                <a:gd name="T52" fmla="*/ 126 w 201"/>
                <a:gd name="T53" fmla="*/ 146 h 237"/>
                <a:gd name="T54" fmla="*/ 140 w 201"/>
                <a:gd name="T55" fmla="*/ 179 h 237"/>
                <a:gd name="T56" fmla="*/ 151 w 201"/>
                <a:gd name="T57" fmla="*/ 120 h 237"/>
                <a:gd name="T58" fmla="*/ 160 w 201"/>
                <a:gd name="T59" fmla="*/ 60 h 237"/>
                <a:gd name="T60" fmla="*/ 172 w 201"/>
                <a:gd name="T61" fmla="*/ 0 h 237"/>
                <a:gd name="T62" fmla="*/ 201 w 201"/>
                <a:gd name="T63" fmla="*/ 9 h 237"/>
                <a:gd name="T64" fmla="*/ 188 w 201"/>
                <a:gd name="T65" fmla="*/ 85 h 237"/>
                <a:gd name="T66" fmla="*/ 178 w 201"/>
                <a:gd name="T67" fmla="*/ 156 h 237"/>
                <a:gd name="T68" fmla="*/ 168 w 201"/>
                <a:gd name="T69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1" h="237">
                  <a:moveTo>
                    <a:pt x="168" y="237"/>
                  </a:moveTo>
                  <a:cubicBezTo>
                    <a:pt x="155" y="237"/>
                    <a:pt x="155" y="237"/>
                    <a:pt x="155" y="237"/>
                  </a:cubicBezTo>
                  <a:cubicBezTo>
                    <a:pt x="142" y="237"/>
                    <a:pt x="142" y="237"/>
                    <a:pt x="142" y="237"/>
                  </a:cubicBezTo>
                  <a:cubicBezTo>
                    <a:pt x="135" y="237"/>
                    <a:pt x="129" y="236"/>
                    <a:pt x="123" y="236"/>
                  </a:cubicBezTo>
                  <a:cubicBezTo>
                    <a:pt x="118" y="235"/>
                    <a:pt x="113" y="234"/>
                    <a:pt x="108" y="232"/>
                  </a:cubicBezTo>
                  <a:cubicBezTo>
                    <a:pt x="95" y="219"/>
                    <a:pt x="95" y="219"/>
                    <a:pt x="95" y="219"/>
                  </a:cubicBezTo>
                  <a:cubicBezTo>
                    <a:pt x="87" y="202"/>
                    <a:pt x="79" y="181"/>
                    <a:pt x="71" y="155"/>
                  </a:cubicBezTo>
                  <a:cubicBezTo>
                    <a:pt x="64" y="133"/>
                    <a:pt x="57" y="111"/>
                    <a:pt x="50" y="89"/>
                  </a:cubicBezTo>
                  <a:cubicBezTo>
                    <a:pt x="47" y="103"/>
                    <a:pt x="44" y="118"/>
                    <a:pt x="42" y="133"/>
                  </a:cubicBezTo>
                  <a:cubicBezTo>
                    <a:pt x="40" y="148"/>
                    <a:pt x="38" y="164"/>
                    <a:pt x="36" y="181"/>
                  </a:cubicBezTo>
                  <a:cubicBezTo>
                    <a:pt x="34" y="198"/>
                    <a:pt x="33" y="215"/>
                    <a:pt x="31" y="232"/>
                  </a:cubicBezTo>
                  <a:cubicBezTo>
                    <a:pt x="30" y="233"/>
                    <a:pt x="28" y="233"/>
                    <a:pt x="26" y="233"/>
                  </a:cubicBezTo>
                  <a:cubicBezTo>
                    <a:pt x="25" y="233"/>
                    <a:pt x="23" y="233"/>
                    <a:pt x="21" y="233"/>
                  </a:cubicBezTo>
                  <a:cubicBezTo>
                    <a:pt x="18" y="233"/>
                    <a:pt x="14" y="233"/>
                    <a:pt x="11" y="231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0" y="204"/>
                    <a:pt x="1" y="183"/>
                    <a:pt x="2" y="160"/>
                  </a:cubicBezTo>
                  <a:cubicBezTo>
                    <a:pt x="4" y="137"/>
                    <a:pt x="6" y="114"/>
                    <a:pt x="7" y="92"/>
                  </a:cubicBezTo>
                  <a:cubicBezTo>
                    <a:pt x="9" y="69"/>
                    <a:pt x="10" y="48"/>
                    <a:pt x="10" y="29"/>
                  </a:cubicBezTo>
                  <a:cubicBezTo>
                    <a:pt x="13" y="29"/>
                    <a:pt x="18" y="28"/>
                    <a:pt x="25" y="26"/>
                  </a:cubicBezTo>
                  <a:cubicBezTo>
                    <a:pt x="32" y="25"/>
                    <a:pt x="38" y="24"/>
                    <a:pt x="42" y="24"/>
                  </a:cubicBezTo>
                  <a:cubicBezTo>
                    <a:pt x="45" y="24"/>
                    <a:pt x="49" y="24"/>
                    <a:pt x="52" y="25"/>
                  </a:cubicBezTo>
                  <a:cubicBezTo>
                    <a:pt x="55" y="26"/>
                    <a:pt x="65" y="27"/>
                    <a:pt x="80" y="28"/>
                  </a:cubicBezTo>
                  <a:cubicBezTo>
                    <a:pt x="95" y="29"/>
                    <a:pt x="106" y="33"/>
                    <a:pt x="111" y="38"/>
                  </a:cubicBezTo>
                  <a:cubicBezTo>
                    <a:pt x="108" y="44"/>
                    <a:pt x="106" y="51"/>
                    <a:pt x="106" y="57"/>
                  </a:cubicBezTo>
                  <a:cubicBezTo>
                    <a:pt x="106" y="63"/>
                    <a:pt x="109" y="74"/>
                    <a:pt x="114" y="91"/>
                  </a:cubicBezTo>
                  <a:cubicBezTo>
                    <a:pt x="117" y="100"/>
                    <a:pt x="118" y="107"/>
                    <a:pt x="118" y="112"/>
                  </a:cubicBezTo>
                  <a:cubicBezTo>
                    <a:pt x="122" y="127"/>
                    <a:pt x="124" y="139"/>
                    <a:pt x="126" y="146"/>
                  </a:cubicBezTo>
                  <a:cubicBezTo>
                    <a:pt x="129" y="160"/>
                    <a:pt x="134" y="170"/>
                    <a:pt x="140" y="179"/>
                  </a:cubicBezTo>
                  <a:cubicBezTo>
                    <a:pt x="143" y="165"/>
                    <a:pt x="147" y="145"/>
                    <a:pt x="151" y="120"/>
                  </a:cubicBezTo>
                  <a:cubicBezTo>
                    <a:pt x="156" y="85"/>
                    <a:pt x="160" y="65"/>
                    <a:pt x="160" y="60"/>
                  </a:cubicBezTo>
                  <a:cubicBezTo>
                    <a:pt x="164" y="37"/>
                    <a:pt x="168" y="17"/>
                    <a:pt x="172" y="0"/>
                  </a:cubicBezTo>
                  <a:cubicBezTo>
                    <a:pt x="184" y="0"/>
                    <a:pt x="194" y="3"/>
                    <a:pt x="201" y="9"/>
                  </a:cubicBezTo>
                  <a:cubicBezTo>
                    <a:pt x="197" y="31"/>
                    <a:pt x="193" y="56"/>
                    <a:pt x="188" y="85"/>
                  </a:cubicBezTo>
                  <a:cubicBezTo>
                    <a:pt x="184" y="108"/>
                    <a:pt x="181" y="132"/>
                    <a:pt x="178" y="156"/>
                  </a:cubicBezTo>
                  <a:cubicBezTo>
                    <a:pt x="175" y="180"/>
                    <a:pt x="172" y="207"/>
                    <a:pt x="168" y="237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39" name="文本框 8"/>
          <p:cNvSpPr txBox="1"/>
          <p:nvPr/>
        </p:nvSpPr>
        <p:spPr>
          <a:xfrm>
            <a:off x="6068565" y="5260204"/>
            <a:ext cx="5508432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倍字间距。</a:t>
            </a:r>
          </a:p>
        </p:txBody>
      </p:sp>
      <p:sp>
        <p:nvSpPr>
          <p:cNvPr id="848" name="Freeform 360"/>
          <p:cNvSpPr/>
          <p:nvPr/>
        </p:nvSpPr>
        <p:spPr bwMode="auto">
          <a:xfrm rot="7019486">
            <a:off x="4266533" y="4761042"/>
            <a:ext cx="270340" cy="635536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4" name="Freeform 360"/>
          <p:cNvSpPr/>
          <p:nvPr/>
        </p:nvSpPr>
        <p:spPr bwMode="auto">
          <a:xfrm rot="931335">
            <a:off x="4661644" y="4499750"/>
            <a:ext cx="185870" cy="436959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0" name="文本框 139"/>
          <p:cNvSpPr txBox="1"/>
          <p:nvPr/>
        </p:nvSpPr>
        <p:spPr>
          <a:xfrm>
            <a:off x="6068565" y="4164724"/>
            <a:ext cx="55084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zh-CN" sz="60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ea typeface="微软雅黑" panose="020B0503020204020204" charset="-122"/>
                <a:cs typeface="微软雅黑" panose="020B0503020204020204" charset="-122"/>
              </a:rPr>
              <a:t>TITLE</a:t>
            </a:r>
            <a:r>
              <a:rPr kumimoji="1" lang="zh-CN" altLang="en-US" sz="60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kumimoji="1" lang="en-US" altLang="zh-CN" sz="60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ea typeface="微软雅黑" panose="020B0503020204020204" charset="-122"/>
                <a:cs typeface="微软雅黑" panose="020B0503020204020204" charset="-122"/>
              </a:rPr>
              <a:t>HERE</a:t>
            </a:r>
            <a:endParaRPr kumimoji="1" lang="zh-CN" altLang="en-US" sz="60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50800" dist="38100" dir="5400000" algn="t" rotWithShape="0">
                  <a:prstClr val="black">
                    <a:alpha val="20000"/>
                  </a:prstClr>
                </a:outerShdw>
              </a:effectLst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358"/>
          <p:cNvSpPr>
            <a:spLocks noEditPoints="1"/>
          </p:cNvSpPr>
          <p:nvPr/>
        </p:nvSpPr>
        <p:spPr bwMode="auto">
          <a:xfrm rot="19997453">
            <a:off x="534503" y="223946"/>
            <a:ext cx="1295861" cy="1260976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" name="Freeform 358"/>
          <p:cNvSpPr>
            <a:spLocks noEditPoints="1"/>
          </p:cNvSpPr>
          <p:nvPr/>
        </p:nvSpPr>
        <p:spPr bwMode="auto">
          <a:xfrm rot="809477">
            <a:off x="499611" y="1754672"/>
            <a:ext cx="443724" cy="431779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Freeform 358"/>
          <p:cNvSpPr>
            <a:spLocks noEditPoints="1"/>
          </p:cNvSpPr>
          <p:nvPr/>
        </p:nvSpPr>
        <p:spPr bwMode="auto">
          <a:xfrm rot="809477">
            <a:off x="2088854" y="154473"/>
            <a:ext cx="443724" cy="431779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Freeform 358"/>
          <p:cNvSpPr>
            <a:spLocks noEditPoints="1"/>
          </p:cNvSpPr>
          <p:nvPr/>
        </p:nvSpPr>
        <p:spPr bwMode="auto">
          <a:xfrm rot="809477">
            <a:off x="1811841" y="704987"/>
            <a:ext cx="706548" cy="687528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reeform 358"/>
          <p:cNvSpPr>
            <a:spLocks noEditPoints="1"/>
          </p:cNvSpPr>
          <p:nvPr/>
        </p:nvSpPr>
        <p:spPr bwMode="auto">
          <a:xfrm rot="19735482">
            <a:off x="439094" y="1218358"/>
            <a:ext cx="409666" cy="398638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358"/>
          <p:cNvSpPr>
            <a:spLocks noEditPoints="1"/>
          </p:cNvSpPr>
          <p:nvPr/>
        </p:nvSpPr>
        <p:spPr bwMode="auto">
          <a:xfrm rot="16969965">
            <a:off x="-451101" y="1355804"/>
            <a:ext cx="952999" cy="927344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358"/>
          <p:cNvSpPr>
            <a:spLocks noEditPoints="1"/>
          </p:cNvSpPr>
          <p:nvPr/>
        </p:nvSpPr>
        <p:spPr bwMode="auto">
          <a:xfrm rot="809477">
            <a:off x="1749848" y="114087"/>
            <a:ext cx="187624" cy="182573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358"/>
          <p:cNvSpPr>
            <a:spLocks noEditPoints="1"/>
          </p:cNvSpPr>
          <p:nvPr/>
        </p:nvSpPr>
        <p:spPr bwMode="auto">
          <a:xfrm rot="809477">
            <a:off x="315381" y="356687"/>
            <a:ext cx="298756" cy="290714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6" name="组 15"/>
          <p:cNvGrpSpPr/>
          <p:nvPr/>
        </p:nvGrpSpPr>
        <p:grpSpPr>
          <a:xfrm>
            <a:off x="8851567" y="2232254"/>
            <a:ext cx="3111833" cy="4352624"/>
            <a:chOff x="2051050" y="-2544763"/>
            <a:chExt cx="2257425" cy="3157538"/>
          </a:xfrm>
        </p:grpSpPr>
        <p:sp>
          <p:nvSpPr>
            <p:cNvPr id="17" name="Freeform 21"/>
            <p:cNvSpPr/>
            <p:nvPr/>
          </p:nvSpPr>
          <p:spPr bwMode="auto">
            <a:xfrm>
              <a:off x="2051050" y="-2544763"/>
              <a:ext cx="2257425" cy="3157538"/>
            </a:xfrm>
            <a:custGeom>
              <a:avLst/>
              <a:gdLst>
                <a:gd name="T0" fmla="*/ 269 w 876"/>
                <a:gd name="T1" fmla="*/ 204 h 1224"/>
                <a:gd name="T2" fmla="*/ 171 w 876"/>
                <a:gd name="T3" fmla="*/ 43 h 1224"/>
                <a:gd name="T4" fmla="*/ 52 w 876"/>
                <a:gd name="T5" fmla="*/ 24 h 1224"/>
                <a:gd name="T6" fmla="*/ 20 w 876"/>
                <a:gd name="T7" fmla="*/ 126 h 1224"/>
                <a:gd name="T8" fmla="*/ 111 w 876"/>
                <a:gd name="T9" fmla="*/ 307 h 1224"/>
                <a:gd name="T10" fmla="*/ 225 w 876"/>
                <a:gd name="T11" fmla="*/ 457 h 1224"/>
                <a:gd name="T12" fmla="*/ 182 w 876"/>
                <a:gd name="T13" fmla="*/ 943 h 1224"/>
                <a:gd name="T14" fmla="*/ 204 w 876"/>
                <a:gd name="T15" fmla="*/ 1205 h 1224"/>
                <a:gd name="T16" fmla="*/ 294 w 876"/>
                <a:gd name="T17" fmla="*/ 1205 h 1224"/>
                <a:gd name="T18" fmla="*/ 327 w 876"/>
                <a:gd name="T19" fmla="*/ 1142 h 1224"/>
                <a:gd name="T20" fmla="*/ 359 w 876"/>
                <a:gd name="T21" fmla="*/ 1049 h 1224"/>
                <a:gd name="T22" fmla="*/ 630 w 876"/>
                <a:gd name="T23" fmla="*/ 1051 h 1224"/>
                <a:gd name="T24" fmla="*/ 658 w 876"/>
                <a:gd name="T25" fmla="*/ 1157 h 1224"/>
                <a:gd name="T26" fmla="*/ 716 w 876"/>
                <a:gd name="T27" fmla="*/ 1213 h 1224"/>
                <a:gd name="T28" fmla="*/ 788 w 876"/>
                <a:gd name="T29" fmla="*/ 1203 h 1224"/>
                <a:gd name="T30" fmla="*/ 805 w 876"/>
                <a:gd name="T31" fmla="*/ 872 h 1224"/>
                <a:gd name="T32" fmla="*/ 850 w 876"/>
                <a:gd name="T33" fmla="*/ 885 h 1224"/>
                <a:gd name="T34" fmla="*/ 876 w 876"/>
                <a:gd name="T35" fmla="*/ 816 h 1224"/>
                <a:gd name="T36" fmla="*/ 788 w 876"/>
                <a:gd name="T37" fmla="*/ 448 h 1224"/>
                <a:gd name="T38" fmla="*/ 731 w 876"/>
                <a:gd name="T39" fmla="*/ 329 h 1224"/>
                <a:gd name="T40" fmla="*/ 684 w 876"/>
                <a:gd name="T41" fmla="*/ 108 h 1224"/>
                <a:gd name="T42" fmla="*/ 512 w 876"/>
                <a:gd name="T43" fmla="*/ 29 h 1224"/>
                <a:gd name="T44" fmla="*/ 312 w 876"/>
                <a:gd name="T45" fmla="*/ 94 h 1224"/>
                <a:gd name="T46" fmla="*/ 269 w 876"/>
                <a:gd name="T47" fmla="*/ 204 h 1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76" h="1224">
                  <a:moveTo>
                    <a:pt x="269" y="204"/>
                  </a:moveTo>
                  <a:cubicBezTo>
                    <a:pt x="269" y="204"/>
                    <a:pt x="223" y="87"/>
                    <a:pt x="171" y="43"/>
                  </a:cubicBezTo>
                  <a:cubicBezTo>
                    <a:pt x="119" y="0"/>
                    <a:pt x="72" y="13"/>
                    <a:pt x="52" y="24"/>
                  </a:cubicBezTo>
                  <a:cubicBezTo>
                    <a:pt x="33" y="35"/>
                    <a:pt x="0" y="65"/>
                    <a:pt x="20" y="126"/>
                  </a:cubicBezTo>
                  <a:cubicBezTo>
                    <a:pt x="39" y="186"/>
                    <a:pt x="63" y="242"/>
                    <a:pt x="111" y="307"/>
                  </a:cubicBezTo>
                  <a:cubicBezTo>
                    <a:pt x="158" y="372"/>
                    <a:pt x="225" y="457"/>
                    <a:pt x="225" y="457"/>
                  </a:cubicBezTo>
                  <a:cubicBezTo>
                    <a:pt x="225" y="457"/>
                    <a:pt x="165" y="727"/>
                    <a:pt x="182" y="943"/>
                  </a:cubicBezTo>
                  <a:cubicBezTo>
                    <a:pt x="199" y="1160"/>
                    <a:pt x="188" y="1198"/>
                    <a:pt x="204" y="1205"/>
                  </a:cubicBezTo>
                  <a:cubicBezTo>
                    <a:pt x="219" y="1211"/>
                    <a:pt x="271" y="1220"/>
                    <a:pt x="294" y="1205"/>
                  </a:cubicBezTo>
                  <a:cubicBezTo>
                    <a:pt x="318" y="1190"/>
                    <a:pt x="323" y="1177"/>
                    <a:pt x="327" y="1142"/>
                  </a:cubicBezTo>
                  <a:cubicBezTo>
                    <a:pt x="331" y="1108"/>
                    <a:pt x="327" y="1051"/>
                    <a:pt x="359" y="1049"/>
                  </a:cubicBezTo>
                  <a:cubicBezTo>
                    <a:pt x="392" y="1047"/>
                    <a:pt x="610" y="1043"/>
                    <a:pt x="630" y="1051"/>
                  </a:cubicBezTo>
                  <a:cubicBezTo>
                    <a:pt x="649" y="1060"/>
                    <a:pt x="653" y="1090"/>
                    <a:pt x="658" y="1157"/>
                  </a:cubicBezTo>
                  <a:cubicBezTo>
                    <a:pt x="662" y="1224"/>
                    <a:pt x="695" y="1211"/>
                    <a:pt x="716" y="1213"/>
                  </a:cubicBezTo>
                  <a:cubicBezTo>
                    <a:pt x="738" y="1216"/>
                    <a:pt x="777" y="1218"/>
                    <a:pt x="788" y="1203"/>
                  </a:cubicBezTo>
                  <a:cubicBezTo>
                    <a:pt x="798" y="1188"/>
                    <a:pt x="809" y="939"/>
                    <a:pt x="805" y="872"/>
                  </a:cubicBezTo>
                  <a:cubicBezTo>
                    <a:pt x="805" y="872"/>
                    <a:pt x="829" y="896"/>
                    <a:pt x="850" y="885"/>
                  </a:cubicBezTo>
                  <a:cubicBezTo>
                    <a:pt x="872" y="874"/>
                    <a:pt x="876" y="855"/>
                    <a:pt x="876" y="816"/>
                  </a:cubicBezTo>
                  <a:cubicBezTo>
                    <a:pt x="876" y="777"/>
                    <a:pt x="824" y="521"/>
                    <a:pt x="788" y="448"/>
                  </a:cubicBezTo>
                  <a:cubicBezTo>
                    <a:pt x="751" y="374"/>
                    <a:pt x="731" y="329"/>
                    <a:pt x="731" y="329"/>
                  </a:cubicBezTo>
                  <a:cubicBezTo>
                    <a:pt x="731" y="329"/>
                    <a:pt x="736" y="182"/>
                    <a:pt x="684" y="108"/>
                  </a:cubicBezTo>
                  <a:cubicBezTo>
                    <a:pt x="632" y="35"/>
                    <a:pt x="572" y="36"/>
                    <a:pt x="512" y="29"/>
                  </a:cubicBezTo>
                  <a:cubicBezTo>
                    <a:pt x="447" y="22"/>
                    <a:pt x="347" y="44"/>
                    <a:pt x="312" y="94"/>
                  </a:cubicBezTo>
                  <a:cubicBezTo>
                    <a:pt x="283" y="134"/>
                    <a:pt x="269" y="204"/>
                    <a:pt x="269" y="204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22"/>
            <p:cNvSpPr/>
            <p:nvPr/>
          </p:nvSpPr>
          <p:spPr bwMode="auto">
            <a:xfrm>
              <a:off x="3525838" y="-2390775"/>
              <a:ext cx="125413" cy="61913"/>
            </a:xfrm>
            <a:custGeom>
              <a:avLst/>
              <a:gdLst>
                <a:gd name="T0" fmla="*/ 26 w 49"/>
                <a:gd name="T1" fmla="*/ 10 h 24"/>
                <a:gd name="T2" fmla="*/ 49 w 49"/>
                <a:gd name="T3" fmla="*/ 24 h 24"/>
                <a:gd name="T4" fmla="*/ 26 w 49"/>
                <a:gd name="T5" fmla="*/ 0 h 24"/>
                <a:gd name="T6" fmla="*/ 0 w 49"/>
                <a:gd name="T7" fmla="*/ 22 h 24"/>
                <a:gd name="T8" fmla="*/ 26 w 49"/>
                <a:gd name="T9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4">
                  <a:moveTo>
                    <a:pt x="26" y="10"/>
                  </a:moveTo>
                  <a:cubicBezTo>
                    <a:pt x="36" y="11"/>
                    <a:pt x="45" y="16"/>
                    <a:pt x="49" y="24"/>
                  </a:cubicBezTo>
                  <a:cubicBezTo>
                    <a:pt x="48" y="11"/>
                    <a:pt x="38" y="1"/>
                    <a:pt x="26" y="0"/>
                  </a:cubicBezTo>
                  <a:cubicBezTo>
                    <a:pt x="14" y="0"/>
                    <a:pt x="3" y="9"/>
                    <a:pt x="0" y="22"/>
                  </a:cubicBezTo>
                  <a:cubicBezTo>
                    <a:pt x="6" y="14"/>
                    <a:pt x="15" y="9"/>
                    <a:pt x="26" y="1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23"/>
            <p:cNvSpPr/>
            <p:nvPr/>
          </p:nvSpPr>
          <p:spPr bwMode="auto">
            <a:xfrm>
              <a:off x="2959100" y="-2390775"/>
              <a:ext cx="117475" cy="57150"/>
            </a:xfrm>
            <a:custGeom>
              <a:avLst/>
              <a:gdLst>
                <a:gd name="T0" fmla="*/ 23 w 46"/>
                <a:gd name="T1" fmla="*/ 9 h 22"/>
                <a:gd name="T2" fmla="*/ 46 w 46"/>
                <a:gd name="T3" fmla="*/ 22 h 22"/>
                <a:gd name="T4" fmla="*/ 23 w 46"/>
                <a:gd name="T5" fmla="*/ 0 h 22"/>
                <a:gd name="T6" fmla="*/ 0 w 46"/>
                <a:gd name="T7" fmla="*/ 22 h 22"/>
                <a:gd name="T8" fmla="*/ 23 w 46"/>
                <a:gd name="T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2">
                  <a:moveTo>
                    <a:pt x="23" y="9"/>
                  </a:moveTo>
                  <a:cubicBezTo>
                    <a:pt x="33" y="9"/>
                    <a:pt x="42" y="14"/>
                    <a:pt x="46" y="22"/>
                  </a:cubicBezTo>
                  <a:cubicBezTo>
                    <a:pt x="44" y="9"/>
                    <a:pt x="35" y="0"/>
                    <a:pt x="23" y="0"/>
                  </a:cubicBezTo>
                  <a:cubicBezTo>
                    <a:pt x="12" y="0"/>
                    <a:pt x="2" y="9"/>
                    <a:pt x="0" y="22"/>
                  </a:cubicBezTo>
                  <a:cubicBezTo>
                    <a:pt x="5" y="14"/>
                    <a:pt x="13" y="9"/>
                    <a:pt x="23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Oval 24"/>
            <p:cNvSpPr>
              <a:spLocks noChangeArrowheads="1"/>
            </p:cNvSpPr>
            <p:nvPr/>
          </p:nvSpPr>
          <p:spPr bwMode="auto">
            <a:xfrm>
              <a:off x="2932113" y="-2266950"/>
              <a:ext cx="225425" cy="2254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Oval 25"/>
            <p:cNvSpPr>
              <a:spLocks noChangeArrowheads="1"/>
            </p:cNvSpPr>
            <p:nvPr/>
          </p:nvSpPr>
          <p:spPr bwMode="auto">
            <a:xfrm>
              <a:off x="3025775" y="-2205038"/>
              <a:ext cx="38100" cy="857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Oval 26"/>
            <p:cNvSpPr>
              <a:spLocks noChangeArrowheads="1"/>
            </p:cNvSpPr>
            <p:nvPr/>
          </p:nvSpPr>
          <p:spPr bwMode="auto">
            <a:xfrm>
              <a:off x="3465513" y="-2266950"/>
              <a:ext cx="222250" cy="2254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Oval 27"/>
            <p:cNvSpPr>
              <a:spLocks noChangeArrowheads="1"/>
            </p:cNvSpPr>
            <p:nvPr/>
          </p:nvSpPr>
          <p:spPr bwMode="auto">
            <a:xfrm>
              <a:off x="3556000" y="-2205038"/>
              <a:ext cx="41275" cy="857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Oval 28"/>
            <p:cNvSpPr>
              <a:spLocks noChangeArrowheads="1"/>
            </p:cNvSpPr>
            <p:nvPr/>
          </p:nvSpPr>
          <p:spPr bwMode="auto">
            <a:xfrm>
              <a:off x="3006725" y="-2093913"/>
              <a:ext cx="593725" cy="4667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9"/>
            <p:cNvSpPr/>
            <p:nvPr/>
          </p:nvSpPr>
          <p:spPr bwMode="auto">
            <a:xfrm>
              <a:off x="3221038" y="-2073275"/>
              <a:ext cx="182563" cy="127000"/>
            </a:xfrm>
            <a:custGeom>
              <a:avLst/>
              <a:gdLst>
                <a:gd name="T0" fmla="*/ 0 w 71"/>
                <a:gd name="T1" fmla="*/ 19 h 49"/>
                <a:gd name="T2" fmla="*/ 20 w 71"/>
                <a:gd name="T3" fmla="*/ 2 h 49"/>
                <a:gd name="T4" fmla="*/ 63 w 71"/>
                <a:gd name="T5" fmla="*/ 8 h 49"/>
                <a:gd name="T6" fmla="*/ 65 w 71"/>
                <a:gd name="T7" fmla="*/ 29 h 49"/>
                <a:gd name="T8" fmla="*/ 49 w 71"/>
                <a:gd name="T9" fmla="*/ 44 h 49"/>
                <a:gd name="T10" fmla="*/ 33 w 71"/>
                <a:gd name="T11" fmla="*/ 48 h 49"/>
                <a:gd name="T12" fmla="*/ 13 w 71"/>
                <a:gd name="T13" fmla="*/ 41 h 49"/>
                <a:gd name="T14" fmla="*/ 0 w 71"/>
                <a:gd name="T15" fmla="*/ 1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49">
                  <a:moveTo>
                    <a:pt x="0" y="19"/>
                  </a:moveTo>
                  <a:cubicBezTo>
                    <a:pt x="0" y="10"/>
                    <a:pt x="3" y="4"/>
                    <a:pt x="20" y="2"/>
                  </a:cubicBezTo>
                  <a:cubicBezTo>
                    <a:pt x="39" y="0"/>
                    <a:pt x="56" y="1"/>
                    <a:pt x="63" y="8"/>
                  </a:cubicBezTo>
                  <a:cubicBezTo>
                    <a:pt x="71" y="15"/>
                    <a:pt x="67" y="25"/>
                    <a:pt x="65" y="29"/>
                  </a:cubicBezTo>
                  <a:cubicBezTo>
                    <a:pt x="63" y="33"/>
                    <a:pt x="59" y="40"/>
                    <a:pt x="49" y="44"/>
                  </a:cubicBezTo>
                  <a:cubicBezTo>
                    <a:pt x="39" y="48"/>
                    <a:pt x="38" y="49"/>
                    <a:pt x="33" y="48"/>
                  </a:cubicBezTo>
                  <a:cubicBezTo>
                    <a:pt x="28" y="48"/>
                    <a:pt x="20" y="46"/>
                    <a:pt x="13" y="41"/>
                  </a:cubicBezTo>
                  <a:cubicBezTo>
                    <a:pt x="6" y="36"/>
                    <a:pt x="0" y="28"/>
                    <a:pt x="0" y="1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30"/>
            <p:cNvSpPr/>
            <p:nvPr/>
          </p:nvSpPr>
          <p:spPr bwMode="auto">
            <a:xfrm>
              <a:off x="3041650" y="-1903413"/>
              <a:ext cx="514350" cy="150813"/>
            </a:xfrm>
            <a:custGeom>
              <a:avLst/>
              <a:gdLst>
                <a:gd name="T0" fmla="*/ 0 w 200"/>
                <a:gd name="T1" fmla="*/ 17 h 58"/>
                <a:gd name="T2" fmla="*/ 98 w 200"/>
                <a:gd name="T3" fmla="*/ 2 h 58"/>
                <a:gd name="T4" fmla="*/ 200 w 200"/>
                <a:gd name="T5" fmla="*/ 23 h 58"/>
                <a:gd name="T6" fmla="*/ 108 w 200"/>
                <a:gd name="T7" fmla="*/ 58 h 58"/>
                <a:gd name="T8" fmla="*/ 0 w 200"/>
                <a:gd name="T9" fmla="*/ 1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58">
                  <a:moveTo>
                    <a:pt x="0" y="17"/>
                  </a:moveTo>
                  <a:cubicBezTo>
                    <a:pt x="0" y="17"/>
                    <a:pt x="28" y="0"/>
                    <a:pt x="98" y="2"/>
                  </a:cubicBezTo>
                  <a:cubicBezTo>
                    <a:pt x="167" y="3"/>
                    <a:pt x="200" y="23"/>
                    <a:pt x="200" y="23"/>
                  </a:cubicBezTo>
                  <a:cubicBezTo>
                    <a:pt x="200" y="23"/>
                    <a:pt x="154" y="58"/>
                    <a:pt x="108" y="58"/>
                  </a:cubicBezTo>
                  <a:cubicBezTo>
                    <a:pt x="62" y="58"/>
                    <a:pt x="0" y="17"/>
                    <a:pt x="0" y="1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Oval 31"/>
            <p:cNvSpPr>
              <a:spLocks noChangeArrowheads="1"/>
            </p:cNvSpPr>
            <p:nvPr/>
          </p:nvSpPr>
          <p:spPr bwMode="auto">
            <a:xfrm>
              <a:off x="2698750" y="-2466975"/>
              <a:ext cx="244475" cy="2238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Oval 32"/>
            <p:cNvSpPr>
              <a:spLocks noChangeArrowheads="1"/>
            </p:cNvSpPr>
            <p:nvPr/>
          </p:nvSpPr>
          <p:spPr bwMode="auto">
            <a:xfrm>
              <a:off x="2757488" y="-2419350"/>
              <a:ext cx="128588" cy="1301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Oval 33"/>
            <p:cNvSpPr>
              <a:spLocks noChangeArrowheads="1"/>
            </p:cNvSpPr>
            <p:nvPr/>
          </p:nvSpPr>
          <p:spPr bwMode="auto">
            <a:xfrm>
              <a:off x="3684588" y="-2466975"/>
              <a:ext cx="255588" cy="2238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Oval 34"/>
            <p:cNvSpPr>
              <a:spLocks noChangeArrowheads="1"/>
            </p:cNvSpPr>
            <p:nvPr/>
          </p:nvSpPr>
          <p:spPr bwMode="auto">
            <a:xfrm>
              <a:off x="3749675" y="-2419350"/>
              <a:ext cx="131763" cy="127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Oval 35"/>
            <p:cNvSpPr>
              <a:spLocks noChangeArrowheads="1"/>
            </p:cNvSpPr>
            <p:nvPr/>
          </p:nvSpPr>
          <p:spPr bwMode="auto">
            <a:xfrm>
              <a:off x="3675063" y="-2070100"/>
              <a:ext cx="282575" cy="285750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36"/>
            <p:cNvSpPr/>
            <p:nvPr/>
          </p:nvSpPr>
          <p:spPr bwMode="auto">
            <a:xfrm>
              <a:off x="2744788" y="-2070100"/>
              <a:ext cx="198438" cy="285750"/>
            </a:xfrm>
            <a:custGeom>
              <a:avLst/>
              <a:gdLst>
                <a:gd name="T0" fmla="*/ 77 w 77"/>
                <a:gd name="T1" fmla="*/ 55 h 111"/>
                <a:gd name="T2" fmla="*/ 22 w 77"/>
                <a:gd name="T3" fmla="*/ 0 h 111"/>
                <a:gd name="T4" fmla="*/ 4 w 77"/>
                <a:gd name="T5" fmla="*/ 3 h 111"/>
                <a:gd name="T6" fmla="*/ 0 w 77"/>
                <a:gd name="T7" fmla="*/ 20 h 111"/>
                <a:gd name="T8" fmla="*/ 22 w 77"/>
                <a:gd name="T9" fmla="*/ 111 h 111"/>
                <a:gd name="T10" fmla="*/ 77 w 77"/>
                <a:gd name="T11" fmla="*/ 5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111">
                  <a:moveTo>
                    <a:pt x="77" y="55"/>
                  </a:moveTo>
                  <a:cubicBezTo>
                    <a:pt x="77" y="25"/>
                    <a:pt x="52" y="0"/>
                    <a:pt x="22" y="0"/>
                  </a:cubicBezTo>
                  <a:cubicBezTo>
                    <a:pt x="15" y="0"/>
                    <a:pt x="9" y="1"/>
                    <a:pt x="4" y="3"/>
                  </a:cubicBezTo>
                  <a:cubicBezTo>
                    <a:pt x="1" y="14"/>
                    <a:pt x="0" y="20"/>
                    <a:pt x="0" y="20"/>
                  </a:cubicBezTo>
                  <a:cubicBezTo>
                    <a:pt x="0" y="20"/>
                    <a:pt x="15" y="90"/>
                    <a:pt x="22" y="111"/>
                  </a:cubicBezTo>
                  <a:cubicBezTo>
                    <a:pt x="31" y="111"/>
                    <a:pt x="77" y="86"/>
                    <a:pt x="77" y="55"/>
                  </a:cubicBezTo>
                </a:path>
              </a:pathLst>
            </a:cu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3" name="Freeform 358"/>
          <p:cNvSpPr>
            <a:spLocks noEditPoints="1"/>
          </p:cNvSpPr>
          <p:nvPr/>
        </p:nvSpPr>
        <p:spPr bwMode="auto">
          <a:xfrm rot="19997453">
            <a:off x="2747733" y="180218"/>
            <a:ext cx="299319" cy="291261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" name="Freeform 358"/>
          <p:cNvSpPr>
            <a:spLocks noEditPoints="1"/>
          </p:cNvSpPr>
          <p:nvPr/>
        </p:nvSpPr>
        <p:spPr bwMode="auto">
          <a:xfrm rot="809477">
            <a:off x="2720520" y="575169"/>
            <a:ext cx="223381" cy="217368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Freeform 358"/>
          <p:cNvSpPr>
            <a:spLocks noEditPoints="1"/>
          </p:cNvSpPr>
          <p:nvPr/>
        </p:nvSpPr>
        <p:spPr bwMode="auto">
          <a:xfrm rot="809477">
            <a:off x="3129898" y="81244"/>
            <a:ext cx="692558" cy="67391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Freeform 358"/>
          <p:cNvSpPr>
            <a:spLocks noEditPoints="1"/>
          </p:cNvSpPr>
          <p:nvPr/>
        </p:nvSpPr>
        <p:spPr bwMode="auto">
          <a:xfrm rot="19735482">
            <a:off x="1263845" y="86338"/>
            <a:ext cx="206236" cy="200684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" name="Freeform 358"/>
          <p:cNvSpPr>
            <a:spLocks noEditPoints="1"/>
          </p:cNvSpPr>
          <p:nvPr/>
        </p:nvSpPr>
        <p:spPr bwMode="auto">
          <a:xfrm rot="809477">
            <a:off x="2529597" y="713934"/>
            <a:ext cx="94454" cy="91911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Freeform 358"/>
          <p:cNvSpPr>
            <a:spLocks noEditPoints="1"/>
          </p:cNvSpPr>
          <p:nvPr/>
        </p:nvSpPr>
        <p:spPr bwMode="auto">
          <a:xfrm rot="809477">
            <a:off x="973015" y="1588534"/>
            <a:ext cx="277645" cy="270170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" name="Freeform 358"/>
          <p:cNvSpPr>
            <a:spLocks noEditPoints="1"/>
          </p:cNvSpPr>
          <p:nvPr/>
        </p:nvSpPr>
        <p:spPr bwMode="auto">
          <a:xfrm rot="809477">
            <a:off x="11545903" y="2602841"/>
            <a:ext cx="443724" cy="431779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" name="Freeform 358"/>
          <p:cNvSpPr>
            <a:spLocks noEditPoints="1"/>
          </p:cNvSpPr>
          <p:nvPr/>
        </p:nvSpPr>
        <p:spPr bwMode="auto">
          <a:xfrm rot="809477">
            <a:off x="11954199" y="2498620"/>
            <a:ext cx="187624" cy="182573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" name="Freeform 358"/>
          <p:cNvSpPr>
            <a:spLocks noEditPoints="1"/>
          </p:cNvSpPr>
          <p:nvPr/>
        </p:nvSpPr>
        <p:spPr bwMode="auto">
          <a:xfrm rot="809477">
            <a:off x="258737" y="2462954"/>
            <a:ext cx="298756" cy="290714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" name="Freeform 358"/>
          <p:cNvSpPr>
            <a:spLocks noEditPoints="1"/>
          </p:cNvSpPr>
          <p:nvPr/>
        </p:nvSpPr>
        <p:spPr bwMode="auto">
          <a:xfrm rot="19735482">
            <a:off x="11534494" y="2192605"/>
            <a:ext cx="206236" cy="200684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" name="Freeform 358"/>
          <p:cNvSpPr>
            <a:spLocks noEditPoints="1"/>
          </p:cNvSpPr>
          <p:nvPr/>
        </p:nvSpPr>
        <p:spPr bwMode="auto">
          <a:xfrm rot="809477">
            <a:off x="11655184" y="3238127"/>
            <a:ext cx="245082" cy="238484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" name="Freeform 358"/>
          <p:cNvSpPr>
            <a:spLocks noEditPoints="1"/>
          </p:cNvSpPr>
          <p:nvPr/>
        </p:nvSpPr>
        <p:spPr bwMode="auto">
          <a:xfrm rot="809477">
            <a:off x="11382608" y="4827453"/>
            <a:ext cx="194335" cy="189104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reeform 358"/>
          <p:cNvSpPr>
            <a:spLocks noEditPoints="1"/>
          </p:cNvSpPr>
          <p:nvPr/>
        </p:nvSpPr>
        <p:spPr bwMode="auto">
          <a:xfrm rot="809477">
            <a:off x="5904758" y="312167"/>
            <a:ext cx="194335" cy="189104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reeform 358"/>
          <p:cNvSpPr>
            <a:spLocks noEditPoints="1"/>
          </p:cNvSpPr>
          <p:nvPr/>
        </p:nvSpPr>
        <p:spPr bwMode="auto">
          <a:xfrm rot="809477">
            <a:off x="8873897" y="3280325"/>
            <a:ext cx="309443" cy="301113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reeform 358"/>
          <p:cNvSpPr>
            <a:spLocks noEditPoints="1"/>
          </p:cNvSpPr>
          <p:nvPr/>
        </p:nvSpPr>
        <p:spPr bwMode="auto">
          <a:xfrm rot="19735482">
            <a:off x="8711774" y="2658474"/>
            <a:ext cx="387599" cy="37716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reeform 358"/>
          <p:cNvSpPr>
            <a:spLocks noEditPoints="1"/>
          </p:cNvSpPr>
          <p:nvPr/>
        </p:nvSpPr>
        <p:spPr bwMode="auto">
          <a:xfrm rot="16969965">
            <a:off x="8571122" y="3691926"/>
            <a:ext cx="720375" cy="700982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reeform 358"/>
          <p:cNvSpPr>
            <a:spLocks noEditPoints="1"/>
          </p:cNvSpPr>
          <p:nvPr/>
        </p:nvSpPr>
        <p:spPr bwMode="auto">
          <a:xfrm rot="809477">
            <a:off x="10053390" y="2013688"/>
            <a:ext cx="261766" cy="254720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reeform 358"/>
          <p:cNvSpPr>
            <a:spLocks noEditPoints="1"/>
          </p:cNvSpPr>
          <p:nvPr/>
        </p:nvSpPr>
        <p:spPr bwMode="auto">
          <a:xfrm rot="809477">
            <a:off x="4139410" y="445695"/>
            <a:ext cx="130844" cy="127322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reeform 358"/>
          <p:cNvSpPr>
            <a:spLocks noEditPoints="1"/>
          </p:cNvSpPr>
          <p:nvPr/>
        </p:nvSpPr>
        <p:spPr bwMode="auto">
          <a:xfrm rot="19735482">
            <a:off x="5177452" y="103678"/>
            <a:ext cx="287731" cy="279984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" name="Freeform 358"/>
          <p:cNvSpPr>
            <a:spLocks noEditPoints="1"/>
          </p:cNvSpPr>
          <p:nvPr/>
        </p:nvSpPr>
        <p:spPr bwMode="auto">
          <a:xfrm rot="809477">
            <a:off x="8943434" y="4905739"/>
            <a:ext cx="121599" cy="11832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Freeform 358"/>
          <p:cNvSpPr>
            <a:spLocks noEditPoints="1"/>
          </p:cNvSpPr>
          <p:nvPr/>
        </p:nvSpPr>
        <p:spPr bwMode="auto">
          <a:xfrm rot="809477">
            <a:off x="10243423" y="1514124"/>
            <a:ext cx="443724" cy="431779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4" name="Freeform 358"/>
          <p:cNvSpPr>
            <a:spLocks noEditPoints="1"/>
          </p:cNvSpPr>
          <p:nvPr/>
        </p:nvSpPr>
        <p:spPr bwMode="auto">
          <a:xfrm rot="19997453">
            <a:off x="10902302" y="1539869"/>
            <a:ext cx="299319" cy="291261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5" name="Freeform 358"/>
          <p:cNvSpPr>
            <a:spLocks noEditPoints="1"/>
          </p:cNvSpPr>
          <p:nvPr/>
        </p:nvSpPr>
        <p:spPr bwMode="auto">
          <a:xfrm rot="809477">
            <a:off x="10875089" y="1934820"/>
            <a:ext cx="223381" cy="217368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6" name="Freeform 358"/>
          <p:cNvSpPr>
            <a:spLocks noEditPoints="1"/>
          </p:cNvSpPr>
          <p:nvPr/>
        </p:nvSpPr>
        <p:spPr bwMode="auto">
          <a:xfrm rot="809477">
            <a:off x="11262158" y="1290798"/>
            <a:ext cx="692558" cy="67391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7" name="Freeform 358"/>
          <p:cNvSpPr>
            <a:spLocks noEditPoints="1"/>
          </p:cNvSpPr>
          <p:nvPr/>
        </p:nvSpPr>
        <p:spPr bwMode="auto">
          <a:xfrm rot="809477">
            <a:off x="10684166" y="2073585"/>
            <a:ext cx="94454" cy="91911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aphicFrame>
        <p:nvGraphicFramePr>
          <p:cNvPr id="6" name="图表 5"/>
          <p:cNvGraphicFramePr/>
          <p:nvPr/>
        </p:nvGraphicFramePr>
        <p:xfrm>
          <a:off x="4681426" y="2615216"/>
          <a:ext cx="4327395" cy="37950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椭圆 6"/>
          <p:cNvSpPr/>
          <p:nvPr/>
        </p:nvSpPr>
        <p:spPr>
          <a:xfrm>
            <a:off x="5395526" y="1026366"/>
            <a:ext cx="413092" cy="41309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63500" dir="5400000" sx="102000" sy="102000" algn="ctr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883592" y="771247"/>
            <a:ext cx="155523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5400" b="1" dirty="0">
                <a:solidFill>
                  <a:schemeClr val="accent1"/>
                </a:solidFill>
              </a:rPr>
              <a:t>59%</a:t>
            </a:r>
            <a:endParaRPr kumimoji="1" lang="zh-CN" altLang="en-US" sz="5400" b="1" dirty="0">
              <a:solidFill>
                <a:schemeClr val="accent1"/>
              </a:solidFill>
            </a:endParaRPr>
          </a:p>
        </p:txBody>
      </p:sp>
      <p:sp>
        <p:nvSpPr>
          <p:cNvPr id="58" name="文本框 8"/>
          <p:cNvSpPr txBox="1"/>
          <p:nvPr/>
        </p:nvSpPr>
        <p:spPr>
          <a:xfrm>
            <a:off x="7438826" y="826647"/>
            <a:ext cx="2443781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倍字间距。</a:t>
            </a:r>
          </a:p>
        </p:txBody>
      </p:sp>
      <p:sp>
        <p:nvSpPr>
          <p:cNvPr id="60" name="椭圆 59"/>
          <p:cNvSpPr/>
          <p:nvPr/>
        </p:nvSpPr>
        <p:spPr>
          <a:xfrm>
            <a:off x="583323" y="5449342"/>
            <a:ext cx="413092" cy="413092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63500" dir="5400000" sx="102000" sy="102000" algn="ctr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1" name="文本框 60"/>
          <p:cNvSpPr txBox="1"/>
          <p:nvPr/>
        </p:nvSpPr>
        <p:spPr>
          <a:xfrm>
            <a:off x="1071389" y="5194223"/>
            <a:ext cx="155523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5400" b="1" dirty="0">
                <a:solidFill>
                  <a:schemeClr val="accent2"/>
                </a:solidFill>
              </a:rPr>
              <a:t>23%</a:t>
            </a:r>
            <a:endParaRPr kumimoji="1" lang="zh-CN" altLang="en-US" sz="5400" b="1" dirty="0">
              <a:solidFill>
                <a:schemeClr val="accent2"/>
              </a:solidFill>
            </a:endParaRPr>
          </a:p>
        </p:txBody>
      </p:sp>
      <p:sp>
        <p:nvSpPr>
          <p:cNvPr id="62" name="文本框 8"/>
          <p:cNvSpPr txBox="1"/>
          <p:nvPr/>
        </p:nvSpPr>
        <p:spPr>
          <a:xfrm>
            <a:off x="2710426" y="5249623"/>
            <a:ext cx="2097167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顶部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“开始”面板中可以对字体、字号、颜色、行距等进行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修改。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583877" y="3868498"/>
            <a:ext cx="413092" cy="413092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63500" dir="5400000" sx="102000" sy="102000" algn="ctr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5" name="文本框 64"/>
          <p:cNvSpPr txBox="1"/>
          <p:nvPr/>
        </p:nvSpPr>
        <p:spPr>
          <a:xfrm>
            <a:off x="1071943" y="3613379"/>
            <a:ext cx="155523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5400" b="1" dirty="0">
                <a:solidFill>
                  <a:schemeClr val="accent3"/>
                </a:solidFill>
              </a:rPr>
              <a:t>10%</a:t>
            </a:r>
            <a:endParaRPr kumimoji="1" lang="zh-CN" altLang="en-US" sz="5400" b="1" dirty="0">
              <a:solidFill>
                <a:schemeClr val="accent3"/>
              </a:solidFill>
            </a:endParaRPr>
          </a:p>
        </p:txBody>
      </p:sp>
      <p:sp>
        <p:nvSpPr>
          <p:cNvPr id="66" name="文本框 8"/>
          <p:cNvSpPr txBox="1"/>
          <p:nvPr/>
        </p:nvSpPr>
        <p:spPr>
          <a:xfrm>
            <a:off x="2710980" y="3668779"/>
            <a:ext cx="2097167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顶部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“开始”面板中可以对字体、字号、颜色、行距等进行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修改。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8" name="椭圆 67"/>
          <p:cNvSpPr/>
          <p:nvPr/>
        </p:nvSpPr>
        <p:spPr>
          <a:xfrm>
            <a:off x="1507076" y="2150519"/>
            <a:ext cx="413092" cy="413092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63500" dir="5400000" sx="102000" sy="102000" algn="ctr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9" name="文本框 68"/>
          <p:cNvSpPr txBox="1"/>
          <p:nvPr/>
        </p:nvSpPr>
        <p:spPr>
          <a:xfrm>
            <a:off x="1995142" y="1895400"/>
            <a:ext cx="116730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5400" b="1" dirty="0">
                <a:solidFill>
                  <a:schemeClr val="accent4"/>
                </a:solidFill>
              </a:rPr>
              <a:t>9%</a:t>
            </a:r>
            <a:endParaRPr kumimoji="1" lang="zh-CN" altLang="en-US" sz="5400" b="1" dirty="0">
              <a:solidFill>
                <a:schemeClr val="accent4"/>
              </a:solidFill>
            </a:endParaRPr>
          </a:p>
        </p:txBody>
      </p:sp>
      <p:sp>
        <p:nvSpPr>
          <p:cNvPr id="70" name="文本框 8"/>
          <p:cNvSpPr txBox="1"/>
          <p:nvPr/>
        </p:nvSpPr>
        <p:spPr>
          <a:xfrm>
            <a:off x="3634179" y="1950800"/>
            <a:ext cx="2097167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顶部“开始”面板中可以对字体、字号、颜色、行距等进行修改。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47" y="0"/>
            <a:ext cx="6097673" cy="342764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6093826" y="0"/>
            <a:ext cx="6089978" cy="342764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0" y="3427719"/>
            <a:ext cx="6093825" cy="342241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6" name="矩形 75"/>
          <p:cNvSpPr/>
          <p:nvPr/>
        </p:nvSpPr>
        <p:spPr>
          <a:xfrm>
            <a:off x="6089978" y="3422492"/>
            <a:ext cx="6098175" cy="343550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8" name="文本框 8"/>
          <p:cNvSpPr txBox="1"/>
          <p:nvPr/>
        </p:nvSpPr>
        <p:spPr>
          <a:xfrm>
            <a:off x="492780" y="1498521"/>
            <a:ext cx="3934813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79" name="矩形 78"/>
          <p:cNvSpPr/>
          <p:nvPr/>
        </p:nvSpPr>
        <p:spPr>
          <a:xfrm>
            <a:off x="-1" y="451435"/>
            <a:ext cx="4164825" cy="81253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zh-CN" altLang="en-US" sz="3600" b="1" dirty="0">
                <a:solidFill>
                  <a:schemeClr val="accent1"/>
                </a:solidFill>
                <a:ea typeface="微软雅黑" panose="020B0503020204020204" charset="-122"/>
              </a:rPr>
              <a:t>点击此处添加标题</a:t>
            </a:r>
            <a:endParaRPr lang="en-US" altLang="zh-CN" sz="3600" b="1" dirty="0">
              <a:solidFill>
                <a:schemeClr val="accent1"/>
              </a:solidFill>
              <a:ea typeface="微软雅黑" panose="020B0503020204020204" charset="-122"/>
            </a:endParaRPr>
          </a:p>
        </p:txBody>
      </p:sp>
      <p:sp>
        <p:nvSpPr>
          <p:cNvPr id="80" name="文本框 8"/>
          <p:cNvSpPr txBox="1"/>
          <p:nvPr/>
        </p:nvSpPr>
        <p:spPr>
          <a:xfrm>
            <a:off x="488925" y="4975904"/>
            <a:ext cx="3934813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81" name="矩形 80"/>
          <p:cNvSpPr/>
          <p:nvPr/>
        </p:nvSpPr>
        <p:spPr>
          <a:xfrm>
            <a:off x="-3856" y="3928818"/>
            <a:ext cx="4164825" cy="81253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zh-CN" altLang="en-US" sz="3600" b="1" dirty="0">
                <a:solidFill>
                  <a:schemeClr val="accent4">
                    <a:lumMod val="60000"/>
                    <a:lumOff val="40000"/>
                  </a:schemeClr>
                </a:solidFill>
                <a:ea typeface="微软雅黑" panose="020B0503020204020204" charset="-122"/>
              </a:rPr>
              <a:t>点击此处添加标题</a:t>
            </a:r>
            <a:endParaRPr lang="en-US" altLang="zh-CN" sz="3600" b="1" dirty="0">
              <a:solidFill>
                <a:schemeClr val="accent4">
                  <a:lumMod val="60000"/>
                  <a:lumOff val="40000"/>
                </a:schemeClr>
              </a:solidFill>
              <a:ea typeface="微软雅黑" panose="020B0503020204020204" charset="-122"/>
            </a:endParaRPr>
          </a:p>
        </p:txBody>
      </p:sp>
      <p:sp>
        <p:nvSpPr>
          <p:cNvPr id="82" name="文本框 8"/>
          <p:cNvSpPr txBox="1"/>
          <p:nvPr/>
        </p:nvSpPr>
        <p:spPr>
          <a:xfrm>
            <a:off x="8248991" y="1494848"/>
            <a:ext cx="3934813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83" name="矩形 82"/>
          <p:cNvSpPr/>
          <p:nvPr/>
        </p:nvSpPr>
        <p:spPr>
          <a:xfrm>
            <a:off x="8005709" y="447762"/>
            <a:ext cx="4178095" cy="81253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zh-CN" altLang="en-US" sz="3600" b="1" dirty="0">
                <a:solidFill>
                  <a:schemeClr val="accent3">
                    <a:lumMod val="60000"/>
                    <a:lumOff val="40000"/>
                  </a:schemeClr>
                </a:solidFill>
                <a:ea typeface="微软雅黑" panose="020B0503020204020204" charset="-122"/>
              </a:rPr>
              <a:t>点击此处添加标题</a:t>
            </a:r>
            <a:endParaRPr lang="en-US" altLang="zh-CN" sz="3600" b="1" dirty="0">
              <a:solidFill>
                <a:schemeClr val="accent3">
                  <a:lumMod val="60000"/>
                  <a:lumOff val="40000"/>
                </a:schemeClr>
              </a:solidFill>
              <a:ea typeface="微软雅黑" panose="020B0503020204020204" charset="-122"/>
            </a:endParaRPr>
          </a:p>
        </p:txBody>
      </p:sp>
      <p:sp>
        <p:nvSpPr>
          <p:cNvPr id="84" name="文本框 8"/>
          <p:cNvSpPr txBox="1"/>
          <p:nvPr/>
        </p:nvSpPr>
        <p:spPr>
          <a:xfrm>
            <a:off x="8244096" y="4975831"/>
            <a:ext cx="3934813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85" name="矩形 84"/>
          <p:cNvSpPr/>
          <p:nvPr/>
        </p:nvSpPr>
        <p:spPr>
          <a:xfrm>
            <a:off x="8000814" y="3928745"/>
            <a:ext cx="4178095" cy="81253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zh-CN" altLang="en-US" sz="3600" b="1" dirty="0">
                <a:solidFill>
                  <a:schemeClr val="accent6">
                    <a:lumMod val="75000"/>
                  </a:schemeClr>
                </a:solidFill>
                <a:ea typeface="微软雅黑" panose="020B0503020204020204" charset="-122"/>
              </a:rPr>
              <a:t>点击此处添加标题</a:t>
            </a:r>
            <a:endParaRPr lang="en-US" altLang="zh-CN" sz="3600" b="1" dirty="0">
              <a:solidFill>
                <a:schemeClr val="accent6">
                  <a:lumMod val="75000"/>
                </a:schemeClr>
              </a:solidFill>
              <a:ea typeface="微软雅黑" panose="020B0503020204020204" charset="-122"/>
            </a:endParaRPr>
          </a:p>
        </p:txBody>
      </p:sp>
      <p:grpSp>
        <p:nvGrpSpPr>
          <p:cNvPr id="87" name="组 86"/>
          <p:cNvGrpSpPr/>
          <p:nvPr/>
        </p:nvGrpSpPr>
        <p:grpSpPr>
          <a:xfrm>
            <a:off x="4366216" y="1091150"/>
            <a:ext cx="3459568" cy="4501840"/>
            <a:chOff x="2203382" y="6616700"/>
            <a:chExt cx="2244725" cy="2921000"/>
          </a:xfrm>
        </p:grpSpPr>
        <p:sp>
          <p:nvSpPr>
            <p:cNvPr id="88" name="Freeform 101"/>
            <p:cNvSpPr/>
            <p:nvPr/>
          </p:nvSpPr>
          <p:spPr bwMode="auto">
            <a:xfrm>
              <a:off x="2203382" y="6616700"/>
              <a:ext cx="2244725" cy="2921000"/>
            </a:xfrm>
            <a:custGeom>
              <a:avLst/>
              <a:gdLst>
                <a:gd name="T0" fmla="*/ 408 w 872"/>
                <a:gd name="T1" fmla="*/ 0 h 1132"/>
                <a:gd name="T2" fmla="*/ 257 w 872"/>
                <a:gd name="T3" fmla="*/ 56 h 1132"/>
                <a:gd name="T4" fmla="*/ 191 w 872"/>
                <a:gd name="T5" fmla="*/ 215 h 1132"/>
                <a:gd name="T6" fmla="*/ 153 w 872"/>
                <a:gd name="T7" fmla="*/ 408 h 1132"/>
                <a:gd name="T8" fmla="*/ 19 w 872"/>
                <a:gd name="T9" fmla="*/ 727 h 1132"/>
                <a:gd name="T10" fmla="*/ 31 w 872"/>
                <a:gd name="T11" fmla="*/ 863 h 1132"/>
                <a:gd name="T12" fmla="*/ 70 w 872"/>
                <a:gd name="T13" fmla="*/ 894 h 1132"/>
                <a:gd name="T14" fmla="*/ 87 w 872"/>
                <a:gd name="T15" fmla="*/ 1054 h 1132"/>
                <a:gd name="T16" fmla="*/ 191 w 872"/>
                <a:gd name="T17" fmla="*/ 1116 h 1132"/>
                <a:gd name="T18" fmla="*/ 491 w 872"/>
                <a:gd name="T19" fmla="*/ 1128 h 1132"/>
                <a:gd name="T20" fmla="*/ 731 w 872"/>
                <a:gd name="T21" fmla="*/ 1114 h 1132"/>
                <a:gd name="T22" fmla="*/ 797 w 872"/>
                <a:gd name="T23" fmla="*/ 1025 h 1132"/>
                <a:gd name="T24" fmla="*/ 797 w 872"/>
                <a:gd name="T25" fmla="*/ 888 h 1132"/>
                <a:gd name="T26" fmla="*/ 861 w 872"/>
                <a:gd name="T27" fmla="*/ 843 h 1132"/>
                <a:gd name="T28" fmla="*/ 824 w 872"/>
                <a:gd name="T29" fmla="*/ 623 h 1132"/>
                <a:gd name="T30" fmla="*/ 710 w 872"/>
                <a:gd name="T31" fmla="*/ 373 h 1132"/>
                <a:gd name="T32" fmla="*/ 673 w 872"/>
                <a:gd name="T33" fmla="*/ 135 h 1132"/>
                <a:gd name="T34" fmla="*/ 408 w 872"/>
                <a:gd name="T35" fmla="*/ 0 h 1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72" h="1132">
                  <a:moveTo>
                    <a:pt x="408" y="0"/>
                  </a:moveTo>
                  <a:cubicBezTo>
                    <a:pt x="408" y="0"/>
                    <a:pt x="304" y="13"/>
                    <a:pt x="257" y="56"/>
                  </a:cubicBezTo>
                  <a:cubicBezTo>
                    <a:pt x="209" y="100"/>
                    <a:pt x="197" y="164"/>
                    <a:pt x="191" y="215"/>
                  </a:cubicBezTo>
                  <a:cubicBezTo>
                    <a:pt x="184" y="267"/>
                    <a:pt x="191" y="346"/>
                    <a:pt x="153" y="408"/>
                  </a:cubicBezTo>
                  <a:cubicBezTo>
                    <a:pt x="116" y="470"/>
                    <a:pt x="37" y="621"/>
                    <a:pt x="19" y="727"/>
                  </a:cubicBezTo>
                  <a:cubicBezTo>
                    <a:pt x="0" y="832"/>
                    <a:pt x="15" y="841"/>
                    <a:pt x="31" y="863"/>
                  </a:cubicBezTo>
                  <a:cubicBezTo>
                    <a:pt x="48" y="886"/>
                    <a:pt x="70" y="894"/>
                    <a:pt x="70" y="894"/>
                  </a:cubicBezTo>
                  <a:cubicBezTo>
                    <a:pt x="70" y="894"/>
                    <a:pt x="58" y="1012"/>
                    <a:pt x="87" y="1054"/>
                  </a:cubicBezTo>
                  <a:cubicBezTo>
                    <a:pt x="116" y="1095"/>
                    <a:pt x="160" y="1112"/>
                    <a:pt x="191" y="1116"/>
                  </a:cubicBezTo>
                  <a:cubicBezTo>
                    <a:pt x="222" y="1120"/>
                    <a:pt x="395" y="1124"/>
                    <a:pt x="491" y="1128"/>
                  </a:cubicBezTo>
                  <a:cubicBezTo>
                    <a:pt x="586" y="1132"/>
                    <a:pt x="700" y="1126"/>
                    <a:pt x="731" y="1114"/>
                  </a:cubicBezTo>
                  <a:cubicBezTo>
                    <a:pt x="762" y="1101"/>
                    <a:pt x="787" y="1064"/>
                    <a:pt x="797" y="1025"/>
                  </a:cubicBezTo>
                  <a:cubicBezTo>
                    <a:pt x="807" y="985"/>
                    <a:pt x="803" y="923"/>
                    <a:pt x="797" y="888"/>
                  </a:cubicBezTo>
                  <a:cubicBezTo>
                    <a:pt x="797" y="888"/>
                    <a:pt x="851" y="886"/>
                    <a:pt x="861" y="843"/>
                  </a:cubicBezTo>
                  <a:cubicBezTo>
                    <a:pt x="872" y="799"/>
                    <a:pt x="849" y="683"/>
                    <a:pt x="824" y="623"/>
                  </a:cubicBezTo>
                  <a:cubicBezTo>
                    <a:pt x="799" y="563"/>
                    <a:pt x="727" y="433"/>
                    <a:pt x="710" y="373"/>
                  </a:cubicBezTo>
                  <a:cubicBezTo>
                    <a:pt x="694" y="313"/>
                    <a:pt x="696" y="207"/>
                    <a:pt x="673" y="135"/>
                  </a:cubicBezTo>
                  <a:cubicBezTo>
                    <a:pt x="650" y="62"/>
                    <a:pt x="584" y="2"/>
                    <a:pt x="408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Oval 102"/>
            <p:cNvSpPr>
              <a:spLocks noChangeArrowheads="1"/>
            </p:cNvSpPr>
            <p:nvPr/>
          </p:nvSpPr>
          <p:spPr bwMode="auto">
            <a:xfrm>
              <a:off x="2525713" y="8799513"/>
              <a:ext cx="111125" cy="1285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Oval 103"/>
            <p:cNvSpPr>
              <a:spLocks noChangeArrowheads="1"/>
            </p:cNvSpPr>
            <p:nvPr/>
          </p:nvSpPr>
          <p:spPr bwMode="auto">
            <a:xfrm>
              <a:off x="2693988" y="8763000"/>
              <a:ext cx="109538" cy="127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Oval 104"/>
            <p:cNvSpPr>
              <a:spLocks noChangeArrowheads="1"/>
            </p:cNvSpPr>
            <p:nvPr/>
          </p:nvSpPr>
          <p:spPr bwMode="auto">
            <a:xfrm>
              <a:off x="2847975" y="8824913"/>
              <a:ext cx="112713" cy="1301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Oval 105"/>
            <p:cNvSpPr>
              <a:spLocks noChangeArrowheads="1"/>
            </p:cNvSpPr>
            <p:nvPr/>
          </p:nvSpPr>
          <p:spPr bwMode="auto">
            <a:xfrm>
              <a:off x="3779838" y="8824913"/>
              <a:ext cx="114300" cy="1301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Oval 106"/>
            <p:cNvSpPr>
              <a:spLocks noChangeArrowheads="1"/>
            </p:cNvSpPr>
            <p:nvPr/>
          </p:nvSpPr>
          <p:spPr bwMode="auto">
            <a:xfrm>
              <a:off x="3929063" y="8763000"/>
              <a:ext cx="114300" cy="127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Oval 107"/>
            <p:cNvSpPr>
              <a:spLocks noChangeArrowheads="1"/>
            </p:cNvSpPr>
            <p:nvPr/>
          </p:nvSpPr>
          <p:spPr bwMode="auto">
            <a:xfrm>
              <a:off x="4098925" y="8824913"/>
              <a:ext cx="114300" cy="1301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Oval 108"/>
            <p:cNvSpPr>
              <a:spLocks noChangeArrowheads="1"/>
            </p:cNvSpPr>
            <p:nvPr/>
          </p:nvSpPr>
          <p:spPr bwMode="auto">
            <a:xfrm>
              <a:off x="2528888" y="8955088"/>
              <a:ext cx="414338" cy="4540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Oval 109"/>
            <p:cNvSpPr>
              <a:spLocks noChangeArrowheads="1"/>
            </p:cNvSpPr>
            <p:nvPr/>
          </p:nvSpPr>
          <p:spPr bwMode="auto">
            <a:xfrm>
              <a:off x="3792538" y="8959850"/>
              <a:ext cx="415925" cy="4508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Oval 110"/>
            <p:cNvSpPr>
              <a:spLocks noChangeArrowheads="1"/>
            </p:cNvSpPr>
            <p:nvPr/>
          </p:nvSpPr>
          <p:spPr bwMode="auto">
            <a:xfrm>
              <a:off x="2708275" y="6623050"/>
              <a:ext cx="244475" cy="2238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Oval 111"/>
            <p:cNvSpPr>
              <a:spLocks noChangeArrowheads="1"/>
            </p:cNvSpPr>
            <p:nvPr/>
          </p:nvSpPr>
          <p:spPr bwMode="auto">
            <a:xfrm>
              <a:off x="2768600" y="6669088"/>
              <a:ext cx="125413" cy="1317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Oval 112"/>
            <p:cNvSpPr>
              <a:spLocks noChangeArrowheads="1"/>
            </p:cNvSpPr>
            <p:nvPr/>
          </p:nvSpPr>
          <p:spPr bwMode="auto">
            <a:xfrm>
              <a:off x="3778250" y="6616700"/>
              <a:ext cx="249238" cy="2619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Oval 113"/>
            <p:cNvSpPr>
              <a:spLocks noChangeArrowheads="1"/>
            </p:cNvSpPr>
            <p:nvPr/>
          </p:nvSpPr>
          <p:spPr bwMode="auto">
            <a:xfrm>
              <a:off x="3840163" y="6673850"/>
              <a:ext cx="128588" cy="1476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114"/>
            <p:cNvSpPr/>
            <p:nvPr/>
          </p:nvSpPr>
          <p:spPr bwMode="auto">
            <a:xfrm>
              <a:off x="2973388" y="6699250"/>
              <a:ext cx="119063" cy="57150"/>
            </a:xfrm>
            <a:custGeom>
              <a:avLst/>
              <a:gdLst>
                <a:gd name="T0" fmla="*/ 23 w 46"/>
                <a:gd name="T1" fmla="*/ 9 h 22"/>
                <a:gd name="T2" fmla="*/ 46 w 46"/>
                <a:gd name="T3" fmla="*/ 22 h 22"/>
                <a:gd name="T4" fmla="*/ 23 w 46"/>
                <a:gd name="T5" fmla="*/ 0 h 22"/>
                <a:gd name="T6" fmla="*/ 0 w 46"/>
                <a:gd name="T7" fmla="*/ 22 h 22"/>
                <a:gd name="T8" fmla="*/ 23 w 46"/>
                <a:gd name="T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2">
                  <a:moveTo>
                    <a:pt x="23" y="9"/>
                  </a:moveTo>
                  <a:cubicBezTo>
                    <a:pt x="33" y="9"/>
                    <a:pt x="42" y="14"/>
                    <a:pt x="46" y="22"/>
                  </a:cubicBezTo>
                  <a:cubicBezTo>
                    <a:pt x="45" y="10"/>
                    <a:pt x="35" y="0"/>
                    <a:pt x="23" y="0"/>
                  </a:cubicBezTo>
                  <a:cubicBezTo>
                    <a:pt x="12" y="0"/>
                    <a:pt x="2" y="10"/>
                    <a:pt x="0" y="22"/>
                  </a:cubicBezTo>
                  <a:cubicBezTo>
                    <a:pt x="5" y="14"/>
                    <a:pt x="13" y="9"/>
                    <a:pt x="23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115"/>
            <p:cNvSpPr/>
            <p:nvPr/>
          </p:nvSpPr>
          <p:spPr bwMode="auto">
            <a:xfrm>
              <a:off x="3605213" y="6686550"/>
              <a:ext cx="120650" cy="53975"/>
            </a:xfrm>
            <a:custGeom>
              <a:avLst/>
              <a:gdLst>
                <a:gd name="T0" fmla="*/ 24 w 47"/>
                <a:gd name="T1" fmla="*/ 9 h 21"/>
                <a:gd name="T2" fmla="*/ 47 w 47"/>
                <a:gd name="T3" fmla="*/ 21 h 21"/>
                <a:gd name="T4" fmla="*/ 24 w 47"/>
                <a:gd name="T5" fmla="*/ 0 h 21"/>
                <a:gd name="T6" fmla="*/ 0 w 47"/>
                <a:gd name="T7" fmla="*/ 21 h 21"/>
                <a:gd name="T8" fmla="*/ 24 w 47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1">
                  <a:moveTo>
                    <a:pt x="24" y="9"/>
                  </a:moveTo>
                  <a:cubicBezTo>
                    <a:pt x="33" y="9"/>
                    <a:pt x="42" y="14"/>
                    <a:pt x="47" y="21"/>
                  </a:cubicBezTo>
                  <a:cubicBezTo>
                    <a:pt x="45" y="9"/>
                    <a:pt x="35" y="0"/>
                    <a:pt x="24" y="0"/>
                  </a:cubicBezTo>
                  <a:cubicBezTo>
                    <a:pt x="12" y="0"/>
                    <a:pt x="2" y="9"/>
                    <a:pt x="0" y="21"/>
                  </a:cubicBezTo>
                  <a:cubicBezTo>
                    <a:pt x="5" y="14"/>
                    <a:pt x="14" y="9"/>
                    <a:pt x="24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Oval 116"/>
            <p:cNvSpPr>
              <a:spLocks noChangeArrowheads="1"/>
            </p:cNvSpPr>
            <p:nvPr/>
          </p:nvSpPr>
          <p:spPr bwMode="auto">
            <a:xfrm>
              <a:off x="2646363" y="7069138"/>
              <a:ext cx="284163" cy="285750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Oval 117"/>
            <p:cNvSpPr>
              <a:spLocks noChangeArrowheads="1"/>
            </p:cNvSpPr>
            <p:nvPr/>
          </p:nvSpPr>
          <p:spPr bwMode="auto">
            <a:xfrm>
              <a:off x="3762375" y="7069138"/>
              <a:ext cx="282575" cy="285750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Oval 118"/>
            <p:cNvSpPr>
              <a:spLocks noChangeArrowheads="1"/>
            </p:cNvSpPr>
            <p:nvPr/>
          </p:nvSpPr>
          <p:spPr bwMode="auto">
            <a:xfrm>
              <a:off x="3009900" y="7029450"/>
              <a:ext cx="652463" cy="5159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119"/>
            <p:cNvSpPr/>
            <p:nvPr/>
          </p:nvSpPr>
          <p:spPr bwMode="auto">
            <a:xfrm>
              <a:off x="3244850" y="7053263"/>
              <a:ext cx="203200" cy="136525"/>
            </a:xfrm>
            <a:custGeom>
              <a:avLst/>
              <a:gdLst>
                <a:gd name="T0" fmla="*/ 0 w 79"/>
                <a:gd name="T1" fmla="*/ 21 h 53"/>
                <a:gd name="T2" fmla="*/ 23 w 79"/>
                <a:gd name="T3" fmla="*/ 2 h 53"/>
                <a:gd name="T4" fmla="*/ 70 w 79"/>
                <a:gd name="T5" fmla="*/ 8 h 53"/>
                <a:gd name="T6" fmla="*/ 72 w 79"/>
                <a:gd name="T7" fmla="*/ 31 h 53"/>
                <a:gd name="T8" fmla="*/ 55 w 79"/>
                <a:gd name="T9" fmla="*/ 49 h 53"/>
                <a:gd name="T10" fmla="*/ 37 w 79"/>
                <a:gd name="T11" fmla="*/ 53 h 53"/>
                <a:gd name="T12" fmla="*/ 15 w 79"/>
                <a:gd name="T13" fmla="*/ 45 h 53"/>
                <a:gd name="T14" fmla="*/ 0 w 79"/>
                <a:gd name="T15" fmla="*/ 2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" h="53">
                  <a:moveTo>
                    <a:pt x="0" y="21"/>
                  </a:moveTo>
                  <a:cubicBezTo>
                    <a:pt x="0" y="11"/>
                    <a:pt x="4" y="4"/>
                    <a:pt x="23" y="2"/>
                  </a:cubicBezTo>
                  <a:cubicBezTo>
                    <a:pt x="43" y="0"/>
                    <a:pt x="62" y="1"/>
                    <a:pt x="70" y="8"/>
                  </a:cubicBezTo>
                  <a:cubicBezTo>
                    <a:pt x="79" y="16"/>
                    <a:pt x="74" y="27"/>
                    <a:pt x="72" y="31"/>
                  </a:cubicBezTo>
                  <a:cubicBezTo>
                    <a:pt x="70" y="36"/>
                    <a:pt x="66" y="44"/>
                    <a:pt x="55" y="49"/>
                  </a:cubicBezTo>
                  <a:cubicBezTo>
                    <a:pt x="44" y="53"/>
                    <a:pt x="42" y="53"/>
                    <a:pt x="37" y="53"/>
                  </a:cubicBezTo>
                  <a:cubicBezTo>
                    <a:pt x="31" y="53"/>
                    <a:pt x="22" y="51"/>
                    <a:pt x="15" y="45"/>
                  </a:cubicBezTo>
                  <a:cubicBezTo>
                    <a:pt x="7" y="39"/>
                    <a:pt x="0" y="30"/>
                    <a:pt x="0" y="2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120"/>
            <p:cNvSpPr/>
            <p:nvPr/>
          </p:nvSpPr>
          <p:spPr bwMode="auto">
            <a:xfrm>
              <a:off x="3046413" y="7242175"/>
              <a:ext cx="568325" cy="161925"/>
            </a:xfrm>
            <a:custGeom>
              <a:avLst/>
              <a:gdLst>
                <a:gd name="T0" fmla="*/ 0 w 221"/>
                <a:gd name="T1" fmla="*/ 18 h 63"/>
                <a:gd name="T2" fmla="*/ 108 w 221"/>
                <a:gd name="T3" fmla="*/ 1 h 63"/>
                <a:gd name="T4" fmla="*/ 221 w 221"/>
                <a:gd name="T5" fmla="*/ 25 h 63"/>
                <a:gd name="T6" fmla="*/ 119 w 221"/>
                <a:gd name="T7" fmla="*/ 63 h 63"/>
                <a:gd name="T8" fmla="*/ 0 w 221"/>
                <a:gd name="T9" fmla="*/ 1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1" h="63">
                  <a:moveTo>
                    <a:pt x="0" y="18"/>
                  </a:moveTo>
                  <a:cubicBezTo>
                    <a:pt x="0" y="18"/>
                    <a:pt x="31" y="0"/>
                    <a:pt x="108" y="1"/>
                  </a:cubicBezTo>
                  <a:cubicBezTo>
                    <a:pt x="184" y="2"/>
                    <a:pt x="221" y="25"/>
                    <a:pt x="221" y="25"/>
                  </a:cubicBezTo>
                  <a:cubicBezTo>
                    <a:pt x="221" y="25"/>
                    <a:pt x="169" y="63"/>
                    <a:pt x="119" y="63"/>
                  </a:cubicBezTo>
                  <a:cubicBezTo>
                    <a:pt x="68" y="63"/>
                    <a:pt x="0" y="18"/>
                    <a:pt x="0" y="18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Oval 121"/>
            <p:cNvSpPr>
              <a:spLocks noChangeArrowheads="1"/>
            </p:cNvSpPr>
            <p:nvPr/>
          </p:nvSpPr>
          <p:spPr bwMode="auto">
            <a:xfrm>
              <a:off x="2925763" y="6834188"/>
              <a:ext cx="238125" cy="2397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Oval 122"/>
            <p:cNvSpPr>
              <a:spLocks noChangeArrowheads="1"/>
            </p:cNvSpPr>
            <p:nvPr/>
          </p:nvSpPr>
          <p:spPr bwMode="auto">
            <a:xfrm>
              <a:off x="3025775" y="6900863"/>
              <a:ext cx="41275" cy="9048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Oval 123"/>
            <p:cNvSpPr>
              <a:spLocks noChangeArrowheads="1"/>
            </p:cNvSpPr>
            <p:nvPr/>
          </p:nvSpPr>
          <p:spPr bwMode="auto">
            <a:xfrm>
              <a:off x="3517900" y="6834188"/>
              <a:ext cx="239713" cy="2397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Oval 124"/>
            <p:cNvSpPr>
              <a:spLocks noChangeArrowheads="1"/>
            </p:cNvSpPr>
            <p:nvPr/>
          </p:nvSpPr>
          <p:spPr bwMode="auto">
            <a:xfrm>
              <a:off x="3617913" y="6900863"/>
              <a:ext cx="41275" cy="9048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 20"/>
          <p:cNvGrpSpPr/>
          <p:nvPr/>
        </p:nvGrpSpPr>
        <p:grpSpPr>
          <a:xfrm>
            <a:off x="1532376" y="2504635"/>
            <a:ext cx="3085721" cy="2298196"/>
            <a:chOff x="3162513" y="1184973"/>
            <a:chExt cx="2430809" cy="1810429"/>
          </a:xfrm>
        </p:grpSpPr>
        <p:sp>
          <p:nvSpPr>
            <p:cNvPr id="22" name="Freeform 252"/>
            <p:cNvSpPr/>
            <p:nvPr/>
          </p:nvSpPr>
          <p:spPr bwMode="auto">
            <a:xfrm rot="20061788">
              <a:off x="3431689" y="1218621"/>
              <a:ext cx="1487788" cy="618684"/>
            </a:xfrm>
            <a:custGeom>
              <a:avLst/>
              <a:gdLst>
                <a:gd name="T0" fmla="*/ 11 w 374"/>
                <a:gd name="T1" fmla="*/ 155 h 155"/>
                <a:gd name="T2" fmla="*/ 11 w 374"/>
                <a:gd name="T3" fmla="*/ 155 h 155"/>
                <a:gd name="T4" fmla="*/ 109 w 374"/>
                <a:gd name="T5" fmla="*/ 155 h 155"/>
                <a:gd name="T6" fmla="*/ 138 w 374"/>
                <a:gd name="T7" fmla="*/ 130 h 155"/>
                <a:gd name="T8" fmla="*/ 136 w 374"/>
                <a:gd name="T9" fmla="*/ 115 h 155"/>
                <a:gd name="T10" fmla="*/ 148 w 374"/>
                <a:gd name="T11" fmla="*/ 110 h 155"/>
                <a:gd name="T12" fmla="*/ 148 w 374"/>
                <a:gd name="T13" fmla="*/ 95 h 155"/>
                <a:gd name="T14" fmla="*/ 166 w 374"/>
                <a:gd name="T15" fmla="*/ 99 h 155"/>
                <a:gd name="T16" fmla="*/ 162 w 374"/>
                <a:gd name="T17" fmla="*/ 103 h 155"/>
                <a:gd name="T18" fmla="*/ 158 w 374"/>
                <a:gd name="T19" fmla="*/ 96 h 155"/>
                <a:gd name="T20" fmla="*/ 154 w 374"/>
                <a:gd name="T21" fmla="*/ 98 h 155"/>
                <a:gd name="T22" fmla="*/ 155 w 374"/>
                <a:gd name="T23" fmla="*/ 107 h 155"/>
                <a:gd name="T24" fmla="*/ 172 w 374"/>
                <a:gd name="T25" fmla="*/ 96 h 155"/>
                <a:gd name="T26" fmla="*/ 174 w 374"/>
                <a:gd name="T27" fmla="*/ 77 h 155"/>
                <a:gd name="T28" fmla="*/ 187 w 374"/>
                <a:gd name="T29" fmla="*/ 82 h 155"/>
                <a:gd name="T30" fmla="*/ 199 w 374"/>
                <a:gd name="T31" fmla="*/ 77 h 155"/>
                <a:gd name="T32" fmla="*/ 202 w 374"/>
                <a:gd name="T33" fmla="*/ 96 h 155"/>
                <a:gd name="T34" fmla="*/ 218 w 374"/>
                <a:gd name="T35" fmla="*/ 107 h 155"/>
                <a:gd name="T36" fmla="*/ 219 w 374"/>
                <a:gd name="T37" fmla="*/ 98 h 155"/>
                <a:gd name="T38" fmla="*/ 215 w 374"/>
                <a:gd name="T39" fmla="*/ 96 h 155"/>
                <a:gd name="T40" fmla="*/ 211 w 374"/>
                <a:gd name="T41" fmla="*/ 103 h 155"/>
                <a:gd name="T42" fmla="*/ 207 w 374"/>
                <a:gd name="T43" fmla="*/ 99 h 155"/>
                <a:gd name="T44" fmla="*/ 225 w 374"/>
                <a:gd name="T45" fmla="*/ 95 h 155"/>
                <a:gd name="T46" fmla="*/ 226 w 374"/>
                <a:gd name="T47" fmla="*/ 110 h 155"/>
                <a:gd name="T48" fmla="*/ 237 w 374"/>
                <a:gd name="T49" fmla="*/ 115 h 155"/>
                <a:gd name="T50" fmla="*/ 235 w 374"/>
                <a:gd name="T51" fmla="*/ 130 h 155"/>
                <a:gd name="T52" fmla="*/ 264 w 374"/>
                <a:gd name="T53" fmla="*/ 155 h 155"/>
                <a:gd name="T54" fmla="*/ 363 w 374"/>
                <a:gd name="T55" fmla="*/ 155 h 155"/>
                <a:gd name="T56" fmla="*/ 363 w 374"/>
                <a:gd name="T57" fmla="*/ 155 h 155"/>
                <a:gd name="T58" fmla="*/ 374 w 374"/>
                <a:gd name="T59" fmla="*/ 155 h 155"/>
                <a:gd name="T60" fmla="*/ 356 w 374"/>
                <a:gd name="T61" fmla="*/ 146 h 155"/>
                <a:gd name="T62" fmla="*/ 298 w 374"/>
                <a:gd name="T63" fmla="*/ 67 h 155"/>
                <a:gd name="T64" fmla="*/ 225 w 374"/>
                <a:gd name="T65" fmla="*/ 0 h 155"/>
                <a:gd name="T66" fmla="*/ 148 w 374"/>
                <a:gd name="T67" fmla="*/ 0 h 155"/>
                <a:gd name="T68" fmla="*/ 75 w 374"/>
                <a:gd name="T69" fmla="*/ 67 h 155"/>
                <a:gd name="T70" fmla="*/ 17 w 374"/>
                <a:gd name="T71" fmla="*/ 146 h 155"/>
                <a:gd name="T72" fmla="*/ 0 w 374"/>
                <a:gd name="T73" fmla="*/ 155 h 155"/>
                <a:gd name="T74" fmla="*/ 11 w 374"/>
                <a:gd name="T75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4" h="155">
                  <a:moveTo>
                    <a:pt x="11" y="155"/>
                  </a:moveTo>
                  <a:cubicBezTo>
                    <a:pt x="11" y="155"/>
                    <a:pt x="11" y="155"/>
                    <a:pt x="11" y="155"/>
                  </a:cubicBezTo>
                  <a:cubicBezTo>
                    <a:pt x="109" y="155"/>
                    <a:pt x="109" y="155"/>
                    <a:pt x="109" y="155"/>
                  </a:cubicBezTo>
                  <a:cubicBezTo>
                    <a:pt x="113" y="150"/>
                    <a:pt x="122" y="138"/>
                    <a:pt x="138" y="130"/>
                  </a:cubicBezTo>
                  <a:cubicBezTo>
                    <a:pt x="137" y="128"/>
                    <a:pt x="133" y="122"/>
                    <a:pt x="136" y="115"/>
                  </a:cubicBezTo>
                  <a:cubicBezTo>
                    <a:pt x="140" y="109"/>
                    <a:pt x="148" y="110"/>
                    <a:pt x="148" y="110"/>
                  </a:cubicBezTo>
                  <a:cubicBezTo>
                    <a:pt x="148" y="110"/>
                    <a:pt x="143" y="101"/>
                    <a:pt x="148" y="95"/>
                  </a:cubicBezTo>
                  <a:cubicBezTo>
                    <a:pt x="155" y="87"/>
                    <a:pt x="167" y="91"/>
                    <a:pt x="166" y="99"/>
                  </a:cubicBezTo>
                  <a:cubicBezTo>
                    <a:pt x="166" y="99"/>
                    <a:pt x="166" y="102"/>
                    <a:pt x="162" y="103"/>
                  </a:cubicBezTo>
                  <a:cubicBezTo>
                    <a:pt x="159" y="104"/>
                    <a:pt x="154" y="99"/>
                    <a:pt x="158" y="96"/>
                  </a:cubicBezTo>
                  <a:cubicBezTo>
                    <a:pt x="158" y="96"/>
                    <a:pt x="156" y="96"/>
                    <a:pt x="154" y="98"/>
                  </a:cubicBezTo>
                  <a:cubicBezTo>
                    <a:pt x="153" y="100"/>
                    <a:pt x="152" y="104"/>
                    <a:pt x="155" y="107"/>
                  </a:cubicBezTo>
                  <a:cubicBezTo>
                    <a:pt x="162" y="112"/>
                    <a:pt x="175" y="107"/>
                    <a:pt x="172" y="96"/>
                  </a:cubicBezTo>
                  <a:cubicBezTo>
                    <a:pt x="169" y="87"/>
                    <a:pt x="168" y="80"/>
                    <a:pt x="174" y="77"/>
                  </a:cubicBezTo>
                  <a:cubicBezTo>
                    <a:pt x="180" y="74"/>
                    <a:pt x="184" y="78"/>
                    <a:pt x="187" y="82"/>
                  </a:cubicBezTo>
                  <a:cubicBezTo>
                    <a:pt x="189" y="78"/>
                    <a:pt x="194" y="74"/>
                    <a:pt x="199" y="77"/>
                  </a:cubicBezTo>
                  <a:cubicBezTo>
                    <a:pt x="205" y="80"/>
                    <a:pt x="205" y="87"/>
                    <a:pt x="202" y="96"/>
                  </a:cubicBezTo>
                  <a:cubicBezTo>
                    <a:pt x="198" y="107"/>
                    <a:pt x="211" y="112"/>
                    <a:pt x="218" y="107"/>
                  </a:cubicBezTo>
                  <a:cubicBezTo>
                    <a:pt x="222" y="104"/>
                    <a:pt x="221" y="100"/>
                    <a:pt x="219" y="98"/>
                  </a:cubicBezTo>
                  <a:cubicBezTo>
                    <a:pt x="218" y="96"/>
                    <a:pt x="215" y="96"/>
                    <a:pt x="215" y="96"/>
                  </a:cubicBezTo>
                  <a:cubicBezTo>
                    <a:pt x="219" y="99"/>
                    <a:pt x="215" y="104"/>
                    <a:pt x="211" y="103"/>
                  </a:cubicBezTo>
                  <a:cubicBezTo>
                    <a:pt x="207" y="102"/>
                    <a:pt x="207" y="99"/>
                    <a:pt x="207" y="99"/>
                  </a:cubicBezTo>
                  <a:cubicBezTo>
                    <a:pt x="207" y="91"/>
                    <a:pt x="218" y="87"/>
                    <a:pt x="225" y="95"/>
                  </a:cubicBezTo>
                  <a:cubicBezTo>
                    <a:pt x="230" y="101"/>
                    <a:pt x="226" y="110"/>
                    <a:pt x="226" y="110"/>
                  </a:cubicBezTo>
                  <a:cubicBezTo>
                    <a:pt x="226" y="110"/>
                    <a:pt x="234" y="109"/>
                    <a:pt x="237" y="115"/>
                  </a:cubicBezTo>
                  <a:cubicBezTo>
                    <a:pt x="240" y="122"/>
                    <a:pt x="237" y="128"/>
                    <a:pt x="235" y="130"/>
                  </a:cubicBezTo>
                  <a:cubicBezTo>
                    <a:pt x="251" y="138"/>
                    <a:pt x="260" y="150"/>
                    <a:pt x="264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5" y="155"/>
                    <a:pt x="369" y="155"/>
                    <a:pt x="374" y="155"/>
                  </a:cubicBezTo>
                  <a:cubicBezTo>
                    <a:pt x="368" y="153"/>
                    <a:pt x="362" y="150"/>
                    <a:pt x="356" y="146"/>
                  </a:cubicBezTo>
                  <a:cubicBezTo>
                    <a:pt x="330" y="128"/>
                    <a:pt x="318" y="121"/>
                    <a:pt x="298" y="67"/>
                  </a:cubicBezTo>
                  <a:cubicBezTo>
                    <a:pt x="284" y="30"/>
                    <a:pt x="255" y="9"/>
                    <a:pt x="225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18" y="9"/>
                    <a:pt x="89" y="30"/>
                    <a:pt x="75" y="67"/>
                  </a:cubicBezTo>
                  <a:cubicBezTo>
                    <a:pt x="56" y="121"/>
                    <a:pt x="44" y="128"/>
                    <a:pt x="17" y="146"/>
                  </a:cubicBezTo>
                  <a:cubicBezTo>
                    <a:pt x="12" y="150"/>
                    <a:pt x="6" y="153"/>
                    <a:pt x="0" y="155"/>
                  </a:cubicBezTo>
                  <a:cubicBezTo>
                    <a:pt x="4" y="155"/>
                    <a:pt x="8" y="155"/>
                    <a:pt x="11" y="155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53"/>
            <p:cNvSpPr/>
            <p:nvPr/>
          </p:nvSpPr>
          <p:spPr bwMode="auto">
            <a:xfrm rot="20061788">
              <a:off x="3162513" y="1484776"/>
              <a:ext cx="2194856" cy="449283"/>
            </a:xfrm>
            <a:custGeom>
              <a:avLst/>
              <a:gdLst>
                <a:gd name="T0" fmla="*/ 546 w 551"/>
                <a:gd name="T1" fmla="*/ 47 h 113"/>
                <a:gd name="T2" fmla="*/ 524 w 551"/>
                <a:gd name="T3" fmla="*/ 9 h 113"/>
                <a:gd name="T4" fmla="*/ 493 w 551"/>
                <a:gd name="T5" fmla="*/ 1 h 113"/>
                <a:gd name="T6" fmla="*/ 455 w 551"/>
                <a:gd name="T7" fmla="*/ 56 h 113"/>
                <a:gd name="T8" fmla="*/ 500 w 551"/>
                <a:gd name="T9" fmla="*/ 73 h 113"/>
                <a:gd name="T10" fmla="*/ 506 w 551"/>
                <a:gd name="T11" fmla="*/ 40 h 113"/>
                <a:gd name="T12" fmla="*/ 476 w 551"/>
                <a:gd name="T13" fmla="*/ 37 h 113"/>
                <a:gd name="T14" fmla="*/ 504 w 551"/>
                <a:gd name="T15" fmla="*/ 25 h 113"/>
                <a:gd name="T16" fmla="*/ 508 w 551"/>
                <a:gd name="T17" fmla="*/ 82 h 113"/>
                <a:gd name="T18" fmla="*/ 451 w 551"/>
                <a:gd name="T19" fmla="*/ 91 h 113"/>
                <a:gd name="T20" fmla="*/ 350 w 551"/>
                <a:gd name="T21" fmla="*/ 91 h 113"/>
                <a:gd name="T22" fmla="*/ 276 w 551"/>
                <a:gd name="T23" fmla="*/ 53 h 113"/>
                <a:gd name="T24" fmla="*/ 276 w 551"/>
                <a:gd name="T25" fmla="*/ 53 h 113"/>
                <a:gd name="T26" fmla="*/ 276 w 551"/>
                <a:gd name="T27" fmla="*/ 53 h 113"/>
                <a:gd name="T28" fmla="*/ 275 w 551"/>
                <a:gd name="T29" fmla="*/ 53 h 113"/>
                <a:gd name="T30" fmla="*/ 275 w 551"/>
                <a:gd name="T31" fmla="*/ 53 h 113"/>
                <a:gd name="T32" fmla="*/ 202 w 551"/>
                <a:gd name="T33" fmla="*/ 91 h 113"/>
                <a:gd name="T34" fmla="*/ 100 w 551"/>
                <a:gd name="T35" fmla="*/ 91 h 113"/>
                <a:gd name="T36" fmla="*/ 43 w 551"/>
                <a:gd name="T37" fmla="*/ 82 h 113"/>
                <a:gd name="T38" fmla="*/ 48 w 551"/>
                <a:gd name="T39" fmla="*/ 25 h 113"/>
                <a:gd name="T40" fmla="*/ 75 w 551"/>
                <a:gd name="T41" fmla="*/ 37 h 113"/>
                <a:gd name="T42" fmla="*/ 45 w 551"/>
                <a:gd name="T43" fmla="*/ 40 h 113"/>
                <a:gd name="T44" fmla="*/ 52 w 551"/>
                <a:gd name="T45" fmla="*/ 73 h 113"/>
                <a:gd name="T46" fmla="*/ 96 w 551"/>
                <a:gd name="T47" fmla="*/ 56 h 113"/>
                <a:gd name="T48" fmla="*/ 58 w 551"/>
                <a:gd name="T49" fmla="*/ 1 h 113"/>
                <a:gd name="T50" fmla="*/ 27 w 551"/>
                <a:gd name="T51" fmla="*/ 9 h 113"/>
                <a:gd name="T52" fmla="*/ 5 w 551"/>
                <a:gd name="T53" fmla="*/ 47 h 113"/>
                <a:gd name="T54" fmla="*/ 72 w 551"/>
                <a:gd name="T55" fmla="*/ 111 h 113"/>
                <a:gd name="T56" fmla="*/ 221 w 551"/>
                <a:gd name="T57" fmla="*/ 111 h 113"/>
                <a:gd name="T58" fmla="*/ 275 w 551"/>
                <a:gd name="T59" fmla="*/ 80 h 113"/>
                <a:gd name="T60" fmla="*/ 276 w 551"/>
                <a:gd name="T61" fmla="*/ 80 h 113"/>
                <a:gd name="T62" fmla="*/ 331 w 551"/>
                <a:gd name="T63" fmla="*/ 111 h 113"/>
                <a:gd name="T64" fmla="*/ 479 w 551"/>
                <a:gd name="T65" fmla="*/ 111 h 113"/>
                <a:gd name="T66" fmla="*/ 546 w 551"/>
                <a:gd name="T67" fmla="*/ 4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1" h="113">
                  <a:moveTo>
                    <a:pt x="546" y="47"/>
                  </a:moveTo>
                  <a:cubicBezTo>
                    <a:pt x="546" y="47"/>
                    <a:pt x="545" y="22"/>
                    <a:pt x="524" y="9"/>
                  </a:cubicBezTo>
                  <a:cubicBezTo>
                    <a:pt x="517" y="5"/>
                    <a:pt x="506" y="0"/>
                    <a:pt x="493" y="1"/>
                  </a:cubicBezTo>
                  <a:cubicBezTo>
                    <a:pt x="453" y="4"/>
                    <a:pt x="450" y="42"/>
                    <a:pt x="455" y="56"/>
                  </a:cubicBezTo>
                  <a:cubicBezTo>
                    <a:pt x="461" y="71"/>
                    <a:pt x="478" y="84"/>
                    <a:pt x="500" y="73"/>
                  </a:cubicBezTo>
                  <a:cubicBezTo>
                    <a:pt x="514" y="65"/>
                    <a:pt x="515" y="49"/>
                    <a:pt x="506" y="40"/>
                  </a:cubicBezTo>
                  <a:cubicBezTo>
                    <a:pt x="500" y="34"/>
                    <a:pt x="485" y="30"/>
                    <a:pt x="476" y="37"/>
                  </a:cubicBezTo>
                  <a:cubicBezTo>
                    <a:pt x="476" y="37"/>
                    <a:pt x="479" y="19"/>
                    <a:pt x="504" y="25"/>
                  </a:cubicBezTo>
                  <a:cubicBezTo>
                    <a:pt x="525" y="30"/>
                    <a:pt x="534" y="66"/>
                    <a:pt x="508" y="82"/>
                  </a:cubicBezTo>
                  <a:cubicBezTo>
                    <a:pt x="491" y="93"/>
                    <a:pt x="451" y="91"/>
                    <a:pt x="451" y="91"/>
                  </a:cubicBezTo>
                  <a:cubicBezTo>
                    <a:pt x="350" y="91"/>
                    <a:pt x="350" y="91"/>
                    <a:pt x="350" y="91"/>
                  </a:cubicBezTo>
                  <a:cubicBezTo>
                    <a:pt x="350" y="91"/>
                    <a:pt x="328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5" y="53"/>
                    <a:pt x="275" y="53"/>
                  </a:cubicBezTo>
                  <a:cubicBezTo>
                    <a:pt x="275" y="53"/>
                    <a:pt x="275" y="53"/>
                    <a:pt x="275" y="53"/>
                  </a:cubicBezTo>
                  <a:cubicBezTo>
                    <a:pt x="223" y="53"/>
                    <a:pt x="202" y="91"/>
                    <a:pt x="202" y="91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0" y="91"/>
                    <a:pt x="60" y="93"/>
                    <a:pt x="43" y="82"/>
                  </a:cubicBezTo>
                  <a:cubicBezTo>
                    <a:pt x="17" y="66"/>
                    <a:pt x="27" y="30"/>
                    <a:pt x="48" y="25"/>
                  </a:cubicBezTo>
                  <a:cubicBezTo>
                    <a:pt x="72" y="19"/>
                    <a:pt x="75" y="37"/>
                    <a:pt x="75" y="37"/>
                  </a:cubicBezTo>
                  <a:cubicBezTo>
                    <a:pt x="66" y="30"/>
                    <a:pt x="51" y="34"/>
                    <a:pt x="45" y="40"/>
                  </a:cubicBezTo>
                  <a:cubicBezTo>
                    <a:pt x="37" y="49"/>
                    <a:pt x="37" y="65"/>
                    <a:pt x="52" y="73"/>
                  </a:cubicBezTo>
                  <a:cubicBezTo>
                    <a:pt x="74" y="84"/>
                    <a:pt x="90" y="71"/>
                    <a:pt x="96" y="56"/>
                  </a:cubicBezTo>
                  <a:cubicBezTo>
                    <a:pt x="102" y="42"/>
                    <a:pt x="98" y="4"/>
                    <a:pt x="58" y="1"/>
                  </a:cubicBezTo>
                  <a:cubicBezTo>
                    <a:pt x="46" y="0"/>
                    <a:pt x="35" y="5"/>
                    <a:pt x="27" y="9"/>
                  </a:cubicBezTo>
                  <a:cubicBezTo>
                    <a:pt x="7" y="22"/>
                    <a:pt x="5" y="47"/>
                    <a:pt x="5" y="47"/>
                  </a:cubicBezTo>
                  <a:cubicBezTo>
                    <a:pt x="0" y="113"/>
                    <a:pt x="72" y="111"/>
                    <a:pt x="72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38" y="78"/>
                    <a:pt x="275" y="80"/>
                    <a:pt x="275" y="80"/>
                  </a:cubicBezTo>
                  <a:cubicBezTo>
                    <a:pt x="276" y="80"/>
                    <a:pt x="276" y="80"/>
                    <a:pt x="276" y="80"/>
                  </a:cubicBezTo>
                  <a:cubicBezTo>
                    <a:pt x="276" y="80"/>
                    <a:pt x="313" y="78"/>
                    <a:pt x="331" y="111"/>
                  </a:cubicBezTo>
                  <a:cubicBezTo>
                    <a:pt x="479" y="111"/>
                    <a:pt x="479" y="111"/>
                    <a:pt x="479" y="111"/>
                  </a:cubicBezTo>
                  <a:cubicBezTo>
                    <a:pt x="479" y="111"/>
                    <a:pt x="551" y="113"/>
                    <a:pt x="546" y="47"/>
                  </a:cubicBez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54"/>
            <p:cNvSpPr/>
            <p:nvPr/>
          </p:nvSpPr>
          <p:spPr bwMode="auto">
            <a:xfrm rot="20061788">
              <a:off x="3627253" y="1920472"/>
              <a:ext cx="1492699" cy="51558"/>
            </a:xfrm>
            <a:custGeom>
              <a:avLst/>
              <a:gdLst>
                <a:gd name="T0" fmla="*/ 0 w 608"/>
                <a:gd name="T1" fmla="*/ 21 h 21"/>
                <a:gd name="T2" fmla="*/ 13 w 608"/>
                <a:gd name="T3" fmla="*/ 21 h 21"/>
                <a:gd name="T4" fmla="*/ 595 w 608"/>
                <a:gd name="T5" fmla="*/ 21 h 21"/>
                <a:gd name="T6" fmla="*/ 608 w 608"/>
                <a:gd name="T7" fmla="*/ 21 h 21"/>
                <a:gd name="T8" fmla="*/ 608 w 608"/>
                <a:gd name="T9" fmla="*/ 0 h 21"/>
                <a:gd name="T10" fmla="*/ 0 w 608"/>
                <a:gd name="T11" fmla="*/ 0 h 21"/>
                <a:gd name="T12" fmla="*/ 0 w 608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8" h="21">
                  <a:moveTo>
                    <a:pt x="0" y="21"/>
                  </a:moveTo>
                  <a:lnTo>
                    <a:pt x="13" y="21"/>
                  </a:lnTo>
                  <a:lnTo>
                    <a:pt x="595" y="21"/>
                  </a:lnTo>
                  <a:lnTo>
                    <a:pt x="608" y="21"/>
                  </a:lnTo>
                  <a:lnTo>
                    <a:pt x="608" y="0"/>
                  </a:lnTo>
                  <a:lnTo>
                    <a:pt x="0" y="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55"/>
            <p:cNvSpPr/>
            <p:nvPr/>
          </p:nvSpPr>
          <p:spPr bwMode="auto">
            <a:xfrm rot="20061788">
              <a:off x="3709372" y="1983599"/>
              <a:ext cx="1394495" cy="51558"/>
            </a:xfrm>
            <a:custGeom>
              <a:avLst/>
              <a:gdLst>
                <a:gd name="T0" fmla="*/ 568 w 568"/>
                <a:gd name="T1" fmla="*/ 0 h 21"/>
                <a:gd name="T2" fmla="*/ 0 w 568"/>
                <a:gd name="T3" fmla="*/ 0 h 21"/>
                <a:gd name="T4" fmla="*/ 0 w 568"/>
                <a:gd name="T5" fmla="*/ 21 h 21"/>
                <a:gd name="T6" fmla="*/ 13 w 568"/>
                <a:gd name="T7" fmla="*/ 21 h 21"/>
                <a:gd name="T8" fmla="*/ 555 w 568"/>
                <a:gd name="T9" fmla="*/ 21 h 21"/>
                <a:gd name="T10" fmla="*/ 568 w 568"/>
                <a:gd name="T11" fmla="*/ 21 h 21"/>
                <a:gd name="T12" fmla="*/ 568 w 568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8" h="21">
                  <a:moveTo>
                    <a:pt x="568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55" y="21"/>
                  </a:lnTo>
                  <a:lnTo>
                    <a:pt x="568" y="21"/>
                  </a:lnTo>
                  <a:lnTo>
                    <a:pt x="568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Rectangle 258"/>
            <p:cNvSpPr>
              <a:spLocks noChangeArrowheads="1"/>
            </p:cNvSpPr>
            <p:nvPr/>
          </p:nvSpPr>
          <p:spPr bwMode="auto">
            <a:xfrm rot="20061788">
              <a:off x="3881408" y="1184973"/>
              <a:ext cx="282337" cy="54012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56"/>
            <p:cNvSpPr/>
            <p:nvPr/>
          </p:nvSpPr>
          <p:spPr bwMode="auto">
            <a:xfrm rot="20061788">
              <a:off x="4151079" y="2781669"/>
              <a:ext cx="1293837" cy="102332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56"/>
            <p:cNvSpPr/>
            <p:nvPr/>
          </p:nvSpPr>
          <p:spPr bwMode="auto">
            <a:xfrm rot="20061788">
              <a:off x="4101639" y="2896783"/>
              <a:ext cx="1491683" cy="98619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任意形状 28"/>
            <p:cNvSpPr/>
            <p:nvPr/>
          </p:nvSpPr>
          <p:spPr>
            <a:xfrm rot="20077221">
              <a:off x="4038729" y="2409868"/>
              <a:ext cx="1295502" cy="379678"/>
            </a:xfrm>
            <a:custGeom>
              <a:avLst/>
              <a:gdLst>
                <a:gd name="connsiteX0" fmla="*/ 1611826 w 1613917"/>
                <a:gd name="connsiteY0" fmla="*/ 0 h 472997"/>
                <a:gd name="connsiteX1" fmla="*/ 1613917 w 1613917"/>
                <a:gd name="connsiteY1" fmla="*/ 465761 h 472997"/>
                <a:gd name="connsiteX2" fmla="*/ 1574156 w 1613917"/>
                <a:gd name="connsiteY2" fmla="*/ 465939 h 472997"/>
                <a:gd name="connsiteX3" fmla="*/ 41851 w 1613917"/>
                <a:gd name="connsiteY3" fmla="*/ 472818 h 472997"/>
                <a:gd name="connsiteX4" fmla="*/ 2091 w 1613917"/>
                <a:gd name="connsiteY4" fmla="*/ 472997 h 472997"/>
                <a:gd name="connsiteX5" fmla="*/ 0 w 1613917"/>
                <a:gd name="connsiteY5" fmla="*/ 7236 h 472997"/>
                <a:gd name="connsiteX6" fmla="*/ 603015 w 1613917"/>
                <a:gd name="connsiteY6" fmla="*/ 4529 h 472997"/>
                <a:gd name="connsiteX7" fmla="*/ 603015 w 1613917"/>
                <a:gd name="connsiteY7" fmla="*/ 45511 h 472997"/>
                <a:gd name="connsiteX8" fmla="*/ 602955 w 1613917"/>
                <a:gd name="connsiteY8" fmla="*/ 45511 h 472997"/>
                <a:gd name="connsiteX9" fmla="*/ 602955 w 1613917"/>
                <a:gd name="connsiteY9" fmla="*/ 397022 h 472997"/>
                <a:gd name="connsiteX10" fmla="*/ 1001540 w 1613917"/>
                <a:gd name="connsiteY10" fmla="*/ 397022 h 472997"/>
                <a:gd name="connsiteX11" fmla="*/ 1001540 w 1613917"/>
                <a:gd name="connsiteY11" fmla="*/ 45511 h 472997"/>
                <a:gd name="connsiteX12" fmla="*/ 1001540 w 1613917"/>
                <a:gd name="connsiteY12" fmla="*/ 2740 h 472997"/>
                <a:gd name="connsiteX13" fmla="*/ 1611826 w 1613917"/>
                <a:gd name="connsiteY13" fmla="*/ 0 h 472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13917" h="472997">
                  <a:moveTo>
                    <a:pt x="1611826" y="0"/>
                  </a:moveTo>
                  <a:lnTo>
                    <a:pt x="1613917" y="465761"/>
                  </a:lnTo>
                  <a:lnTo>
                    <a:pt x="1574156" y="465939"/>
                  </a:lnTo>
                  <a:lnTo>
                    <a:pt x="41851" y="472818"/>
                  </a:lnTo>
                  <a:lnTo>
                    <a:pt x="2091" y="472997"/>
                  </a:lnTo>
                  <a:lnTo>
                    <a:pt x="0" y="7236"/>
                  </a:lnTo>
                  <a:lnTo>
                    <a:pt x="603015" y="4529"/>
                  </a:lnTo>
                  <a:lnTo>
                    <a:pt x="603015" y="45511"/>
                  </a:lnTo>
                  <a:lnTo>
                    <a:pt x="602955" y="45511"/>
                  </a:lnTo>
                  <a:lnTo>
                    <a:pt x="602955" y="397022"/>
                  </a:lnTo>
                  <a:lnTo>
                    <a:pt x="1001540" y="397022"/>
                  </a:lnTo>
                  <a:lnTo>
                    <a:pt x="1001540" y="45511"/>
                  </a:lnTo>
                  <a:lnTo>
                    <a:pt x="1001540" y="2740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" name="任意形状 29"/>
            <p:cNvSpPr/>
            <p:nvPr/>
          </p:nvSpPr>
          <p:spPr>
            <a:xfrm rot="20077221">
              <a:off x="3862900" y="2030949"/>
              <a:ext cx="1295577" cy="396235"/>
            </a:xfrm>
            <a:custGeom>
              <a:avLst/>
              <a:gdLst>
                <a:gd name="connsiteX0" fmla="*/ 1611826 w 1614010"/>
                <a:gd name="connsiteY0" fmla="*/ 0 h 493623"/>
                <a:gd name="connsiteX1" fmla="*/ 1614010 w 1614010"/>
                <a:gd name="connsiteY1" fmla="*/ 486387 h 493623"/>
                <a:gd name="connsiteX2" fmla="*/ 1574250 w 1614010"/>
                <a:gd name="connsiteY2" fmla="*/ 486565 h 493623"/>
                <a:gd name="connsiteX3" fmla="*/ 1001541 w 1614010"/>
                <a:gd name="connsiteY3" fmla="*/ 489136 h 493623"/>
                <a:gd name="connsiteX4" fmla="*/ 1001541 w 1614010"/>
                <a:gd name="connsiteY4" fmla="*/ 464385 h 493623"/>
                <a:gd name="connsiteX5" fmla="*/ 802278 w 1614010"/>
                <a:gd name="connsiteY5" fmla="*/ 265122 h 493623"/>
                <a:gd name="connsiteX6" fmla="*/ 603016 w 1614010"/>
                <a:gd name="connsiteY6" fmla="*/ 464385 h 493623"/>
                <a:gd name="connsiteX7" fmla="*/ 603016 w 1614010"/>
                <a:gd name="connsiteY7" fmla="*/ 490925 h 493623"/>
                <a:gd name="connsiteX8" fmla="*/ 41944 w 1614010"/>
                <a:gd name="connsiteY8" fmla="*/ 493444 h 493623"/>
                <a:gd name="connsiteX9" fmla="*/ 2184 w 1614010"/>
                <a:gd name="connsiteY9" fmla="*/ 493623 h 493623"/>
                <a:gd name="connsiteX10" fmla="*/ 0 w 1614010"/>
                <a:gd name="connsiteY10" fmla="*/ 7236 h 493623"/>
                <a:gd name="connsiteX11" fmla="*/ 1611826 w 1614010"/>
                <a:gd name="connsiteY11" fmla="*/ 0 h 49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4010" h="493623">
                  <a:moveTo>
                    <a:pt x="1611826" y="0"/>
                  </a:moveTo>
                  <a:lnTo>
                    <a:pt x="1614010" y="486387"/>
                  </a:lnTo>
                  <a:lnTo>
                    <a:pt x="1574250" y="486565"/>
                  </a:lnTo>
                  <a:lnTo>
                    <a:pt x="1001541" y="489136"/>
                  </a:lnTo>
                  <a:lnTo>
                    <a:pt x="1001541" y="464385"/>
                  </a:lnTo>
                  <a:cubicBezTo>
                    <a:pt x="1001541" y="354335"/>
                    <a:pt x="912328" y="265122"/>
                    <a:pt x="802278" y="265122"/>
                  </a:cubicBezTo>
                  <a:cubicBezTo>
                    <a:pt x="692228" y="265122"/>
                    <a:pt x="603016" y="354335"/>
                    <a:pt x="603016" y="464385"/>
                  </a:cubicBezTo>
                  <a:lnTo>
                    <a:pt x="603016" y="490925"/>
                  </a:lnTo>
                  <a:lnTo>
                    <a:pt x="41944" y="493444"/>
                  </a:lnTo>
                  <a:lnTo>
                    <a:pt x="2184" y="493623"/>
                  </a:lnTo>
                  <a:lnTo>
                    <a:pt x="0" y="7236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31" name="Freeform 349"/>
          <p:cNvSpPr>
            <a:spLocks noEditPoints="1"/>
          </p:cNvSpPr>
          <p:nvPr/>
        </p:nvSpPr>
        <p:spPr bwMode="auto">
          <a:xfrm rot="19938830" flipH="1">
            <a:off x="532377" y="4106966"/>
            <a:ext cx="1833228" cy="1692211"/>
          </a:xfrm>
          <a:custGeom>
            <a:avLst/>
            <a:gdLst>
              <a:gd name="T0" fmla="*/ 187 w 529"/>
              <a:gd name="T1" fmla="*/ 241 h 487"/>
              <a:gd name="T2" fmla="*/ 242 w 529"/>
              <a:gd name="T3" fmla="*/ 223 h 487"/>
              <a:gd name="T4" fmla="*/ 175 w 529"/>
              <a:gd name="T5" fmla="*/ 211 h 487"/>
              <a:gd name="T6" fmla="*/ 189 w 529"/>
              <a:gd name="T7" fmla="*/ 161 h 487"/>
              <a:gd name="T8" fmla="*/ 154 w 529"/>
              <a:gd name="T9" fmla="*/ 166 h 487"/>
              <a:gd name="T10" fmla="*/ 124 w 529"/>
              <a:gd name="T11" fmla="*/ 143 h 487"/>
              <a:gd name="T12" fmla="*/ 124 w 529"/>
              <a:gd name="T13" fmla="*/ 143 h 487"/>
              <a:gd name="T14" fmla="*/ 93 w 529"/>
              <a:gd name="T15" fmla="*/ 166 h 487"/>
              <a:gd name="T16" fmla="*/ 38 w 529"/>
              <a:gd name="T17" fmla="*/ 193 h 487"/>
              <a:gd name="T18" fmla="*/ 7 w 529"/>
              <a:gd name="T19" fmla="*/ 234 h 487"/>
              <a:gd name="T20" fmla="*/ 124 w 529"/>
              <a:gd name="T21" fmla="*/ 212 h 487"/>
              <a:gd name="T22" fmla="*/ 271 w 529"/>
              <a:gd name="T23" fmla="*/ 68 h 487"/>
              <a:gd name="T24" fmla="*/ 330 w 529"/>
              <a:gd name="T25" fmla="*/ 73 h 487"/>
              <a:gd name="T26" fmla="*/ 383 w 529"/>
              <a:gd name="T27" fmla="*/ 59 h 487"/>
              <a:gd name="T28" fmla="*/ 355 w 529"/>
              <a:gd name="T29" fmla="*/ 48 h 487"/>
              <a:gd name="T30" fmla="*/ 301 w 529"/>
              <a:gd name="T31" fmla="*/ 22 h 487"/>
              <a:gd name="T32" fmla="*/ 271 w 529"/>
              <a:gd name="T33" fmla="*/ 0 h 487"/>
              <a:gd name="T34" fmla="*/ 271 w 529"/>
              <a:gd name="T35" fmla="*/ 0 h 487"/>
              <a:gd name="T36" fmla="*/ 240 w 529"/>
              <a:gd name="T37" fmla="*/ 23 h 487"/>
              <a:gd name="T38" fmla="*/ 185 w 529"/>
              <a:gd name="T39" fmla="*/ 49 h 487"/>
              <a:gd name="T40" fmla="*/ 154 w 529"/>
              <a:gd name="T41" fmla="*/ 91 h 487"/>
              <a:gd name="T42" fmla="*/ 266 w 529"/>
              <a:gd name="T43" fmla="*/ 79 h 487"/>
              <a:gd name="T44" fmla="*/ 300 w 529"/>
              <a:gd name="T45" fmla="*/ 105 h 487"/>
              <a:gd name="T46" fmla="*/ 302 w 529"/>
              <a:gd name="T47" fmla="*/ 105 h 487"/>
              <a:gd name="T48" fmla="*/ 305 w 529"/>
              <a:gd name="T49" fmla="*/ 89 h 487"/>
              <a:gd name="T50" fmla="*/ 266 w 529"/>
              <a:gd name="T51" fmla="*/ 79 h 487"/>
              <a:gd name="T52" fmla="*/ 194 w 529"/>
              <a:gd name="T53" fmla="*/ 286 h 487"/>
              <a:gd name="T54" fmla="*/ 124 w 529"/>
              <a:gd name="T55" fmla="*/ 222 h 487"/>
              <a:gd name="T56" fmla="*/ 165 w 529"/>
              <a:gd name="T57" fmla="*/ 297 h 487"/>
              <a:gd name="T58" fmla="*/ 74 w 529"/>
              <a:gd name="T59" fmla="*/ 487 h 487"/>
              <a:gd name="T60" fmla="*/ 316 w 529"/>
              <a:gd name="T61" fmla="*/ 197 h 487"/>
              <a:gd name="T62" fmla="*/ 280 w 529"/>
              <a:gd name="T63" fmla="*/ 198 h 487"/>
              <a:gd name="T64" fmla="*/ 490 w 529"/>
              <a:gd name="T65" fmla="*/ 112 h 487"/>
              <a:gd name="T66" fmla="*/ 436 w 529"/>
              <a:gd name="T67" fmla="*/ 86 h 487"/>
              <a:gd name="T68" fmla="*/ 406 w 529"/>
              <a:gd name="T69" fmla="*/ 64 h 487"/>
              <a:gd name="T70" fmla="*/ 406 w 529"/>
              <a:gd name="T71" fmla="*/ 64 h 487"/>
              <a:gd name="T72" fmla="*/ 375 w 529"/>
              <a:gd name="T73" fmla="*/ 87 h 487"/>
              <a:gd name="T74" fmla="*/ 320 w 529"/>
              <a:gd name="T75" fmla="*/ 110 h 487"/>
              <a:gd name="T76" fmla="*/ 376 w 529"/>
              <a:gd name="T77" fmla="*/ 126 h 487"/>
              <a:gd name="T78" fmla="*/ 406 w 529"/>
              <a:gd name="T79" fmla="*/ 132 h 487"/>
              <a:gd name="T80" fmla="*/ 521 w 529"/>
              <a:gd name="T81" fmla="*/ 155 h 487"/>
              <a:gd name="T82" fmla="*/ 406 w 529"/>
              <a:gd name="T83" fmla="*/ 169 h 487"/>
              <a:gd name="T84" fmla="*/ 370 w 529"/>
              <a:gd name="T85" fmla="*/ 135 h 487"/>
              <a:gd name="T86" fmla="*/ 301 w 529"/>
              <a:gd name="T87" fmla="*/ 116 h 487"/>
              <a:gd name="T88" fmla="*/ 301 w 529"/>
              <a:gd name="T89" fmla="*/ 116 h 487"/>
              <a:gd name="T90" fmla="*/ 300 w 529"/>
              <a:gd name="T91" fmla="*/ 116 h 487"/>
              <a:gd name="T92" fmla="*/ 230 w 529"/>
              <a:gd name="T93" fmla="*/ 134 h 487"/>
              <a:gd name="T94" fmla="*/ 194 w 529"/>
              <a:gd name="T95" fmla="*/ 169 h 487"/>
              <a:gd name="T96" fmla="*/ 238 w 529"/>
              <a:gd name="T97" fmla="*/ 213 h 487"/>
              <a:gd name="T98" fmla="*/ 363 w 529"/>
              <a:gd name="T99" fmla="*/ 213 h 487"/>
              <a:gd name="T100" fmla="*/ 406 w 529"/>
              <a:gd name="T101" fmla="*/ 169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29" h="487">
                <a:moveTo>
                  <a:pt x="124" y="212"/>
                </a:moveTo>
                <a:cubicBezTo>
                  <a:pt x="147" y="212"/>
                  <a:pt x="167" y="225"/>
                  <a:pt x="187" y="241"/>
                </a:cubicBezTo>
                <a:cubicBezTo>
                  <a:pt x="203" y="254"/>
                  <a:pt x="230" y="253"/>
                  <a:pt x="239" y="235"/>
                </a:cubicBezTo>
                <a:cubicBezTo>
                  <a:pt x="241" y="231"/>
                  <a:pt x="242" y="227"/>
                  <a:pt x="242" y="223"/>
                </a:cubicBezTo>
                <a:cubicBezTo>
                  <a:pt x="231" y="231"/>
                  <a:pt x="215" y="235"/>
                  <a:pt x="202" y="232"/>
                </a:cubicBezTo>
                <a:cubicBezTo>
                  <a:pt x="190" y="229"/>
                  <a:pt x="180" y="222"/>
                  <a:pt x="175" y="211"/>
                </a:cubicBezTo>
                <a:cubicBezTo>
                  <a:pt x="172" y="206"/>
                  <a:pt x="171" y="201"/>
                  <a:pt x="171" y="195"/>
                </a:cubicBezTo>
                <a:cubicBezTo>
                  <a:pt x="171" y="181"/>
                  <a:pt x="178" y="167"/>
                  <a:pt x="189" y="161"/>
                </a:cubicBezTo>
                <a:cubicBezTo>
                  <a:pt x="189" y="160"/>
                  <a:pt x="189" y="160"/>
                  <a:pt x="190" y="160"/>
                </a:cubicBezTo>
                <a:cubicBezTo>
                  <a:pt x="170" y="150"/>
                  <a:pt x="154" y="166"/>
                  <a:pt x="154" y="166"/>
                </a:cubicBezTo>
                <a:cubicBezTo>
                  <a:pt x="154" y="166"/>
                  <a:pt x="148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97" y="143"/>
                  <a:pt x="93" y="166"/>
                  <a:pt x="93" y="166"/>
                </a:cubicBezTo>
                <a:cubicBezTo>
                  <a:pt x="93" y="166"/>
                  <a:pt x="75" y="149"/>
                  <a:pt x="53" y="162"/>
                </a:cubicBezTo>
                <a:cubicBezTo>
                  <a:pt x="34" y="173"/>
                  <a:pt x="38" y="193"/>
                  <a:pt x="38" y="193"/>
                </a:cubicBezTo>
                <a:cubicBezTo>
                  <a:pt x="38" y="193"/>
                  <a:pt x="25" y="193"/>
                  <a:pt x="18" y="197"/>
                </a:cubicBezTo>
                <a:cubicBezTo>
                  <a:pt x="8" y="203"/>
                  <a:pt x="0" y="221"/>
                  <a:pt x="7" y="234"/>
                </a:cubicBezTo>
                <a:cubicBezTo>
                  <a:pt x="18" y="255"/>
                  <a:pt x="45" y="254"/>
                  <a:pt x="61" y="241"/>
                </a:cubicBezTo>
                <a:cubicBezTo>
                  <a:pt x="81" y="225"/>
                  <a:pt x="99" y="212"/>
                  <a:pt x="124" y="212"/>
                </a:cubicBezTo>
                <a:moveTo>
                  <a:pt x="209" y="97"/>
                </a:moveTo>
                <a:cubicBezTo>
                  <a:pt x="228" y="81"/>
                  <a:pt x="246" y="68"/>
                  <a:pt x="271" y="68"/>
                </a:cubicBezTo>
                <a:cubicBezTo>
                  <a:pt x="287" y="68"/>
                  <a:pt x="303" y="75"/>
                  <a:pt x="317" y="85"/>
                </a:cubicBezTo>
                <a:cubicBezTo>
                  <a:pt x="320" y="81"/>
                  <a:pt x="324" y="77"/>
                  <a:pt x="330" y="73"/>
                </a:cubicBezTo>
                <a:cubicBezTo>
                  <a:pt x="345" y="64"/>
                  <a:pt x="360" y="67"/>
                  <a:pt x="370" y="72"/>
                </a:cubicBezTo>
                <a:cubicBezTo>
                  <a:pt x="373" y="67"/>
                  <a:pt x="377" y="63"/>
                  <a:pt x="383" y="59"/>
                </a:cubicBezTo>
                <a:cubicBezTo>
                  <a:pt x="381" y="57"/>
                  <a:pt x="379" y="55"/>
                  <a:pt x="377" y="53"/>
                </a:cubicBezTo>
                <a:cubicBezTo>
                  <a:pt x="370" y="49"/>
                  <a:pt x="355" y="48"/>
                  <a:pt x="355" y="48"/>
                </a:cubicBezTo>
                <a:cubicBezTo>
                  <a:pt x="355" y="48"/>
                  <a:pt x="360" y="31"/>
                  <a:pt x="341" y="19"/>
                </a:cubicBezTo>
                <a:cubicBezTo>
                  <a:pt x="319" y="5"/>
                  <a:pt x="301" y="22"/>
                  <a:pt x="301" y="22"/>
                </a:cubicBezTo>
                <a:cubicBezTo>
                  <a:pt x="301" y="22"/>
                  <a:pt x="295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44" y="0"/>
                  <a:pt x="240" y="23"/>
                  <a:pt x="240" y="23"/>
                </a:cubicBezTo>
                <a:cubicBezTo>
                  <a:pt x="240" y="23"/>
                  <a:pt x="222" y="5"/>
                  <a:pt x="201" y="18"/>
                </a:cubicBezTo>
                <a:cubicBezTo>
                  <a:pt x="181" y="30"/>
                  <a:pt x="185" y="49"/>
                  <a:pt x="185" y="49"/>
                </a:cubicBezTo>
                <a:cubicBezTo>
                  <a:pt x="185" y="49"/>
                  <a:pt x="172" y="49"/>
                  <a:pt x="165" y="53"/>
                </a:cubicBezTo>
                <a:cubicBezTo>
                  <a:pt x="155" y="60"/>
                  <a:pt x="147" y="77"/>
                  <a:pt x="154" y="91"/>
                </a:cubicBezTo>
                <a:cubicBezTo>
                  <a:pt x="166" y="111"/>
                  <a:pt x="192" y="110"/>
                  <a:pt x="209" y="97"/>
                </a:cubicBezTo>
                <a:moveTo>
                  <a:pt x="266" y="79"/>
                </a:moveTo>
                <a:cubicBezTo>
                  <a:pt x="269" y="87"/>
                  <a:pt x="272" y="99"/>
                  <a:pt x="275" y="113"/>
                </a:cubicBezTo>
                <a:cubicBezTo>
                  <a:pt x="281" y="108"/>
                  <a:pt x="290" y="105"/>
                  <a:pt x="300" y="105"/>
                </a:cubicBezTo>
                <a:cubicBezTo>
                  <a:pt x="300" y="105"/>
                  <a:pt x="301" y="105"/>
                  <a:pt x="301" y="105"/>
                </a:cubicBezTo>
                <a:cubicBezTo>
                  <a:pt x="301" y="105"/>
                  <a:pt x="302" y="105"/>
                  <a:pt x="302" y="105"/>
                </a:cubicBezTo>
                <a:cubicBezTo>
                  <a:pt x="304" y="105"/>
                  <a:pt x="306" y="104"/>
                  <a:pt x="309" y="104"/>
                </a:cubicBezTo>
                <a:cubicBezTo>
                  <a:pt x="307" y="99"/>
                  <a:pt x="306" y="94"/>
                  <a:pt x="305" y="89"/>
                </a:cubicBezTo>
                <a:cubicBezTo>
                  <a:pt x="294" y="83"/>
                  <a:pt x="283" y="79"/>
                  <a:pt x="271" y="79"/>
                </a:cubicBezTo>
                <a:cubicBezTo>
                  <a:pt x="269" y="79"/>
                  <a:pt x="268" y="79"/>
                  <a:pt x="266" y="79"/>
                </a:cubicBezTo>
                <a:moveTo>
                  <a:pt x="280" y="198"/>
                </a:moveTo>
                <a:cubicBezTo>
                  <a:pt x="271" y="225"/>
                  <a:pt x="248" y="261"/>
                  <a:pt x="194" y="286"/>
                </a:cubicBezTo>
                <a:cubicBezTo>
                  <a:pt x="182" y="280"/>
                  <a:pt x="147" y="262"/>
                  <a:pt x="134" y="223"/>
                </a:cubicBezTo>
                <a:cubicBezTo>
                  <a:pt x="131" y="223"/>
                  <a:pt x="127" y="222"/>
                  <a:pt x="124" y="222"/>
                </a:cubicBezTo>
                <a:cubicBezTo>
                  <a:pt x="119" y="222"/>
                  <a:pt x="114" y="223"/>
                  <a:pt x="109" y="224"/>
                </a:cubicBezTo>
                <a:cubicBezTo>
                  <a:pt x="119" y="261"/>
                  <a:pt x="145" y="284"/>
                  <a:pt x="165" y="297"/>
                </a:cubicBezTo>
                <a:cubicBezTo>
                  <a:pt x="85" y="324"/>
                  <a:pt x="39" y="393"/>
                  <a:pt x="39" y="487"/>
                </a:cubicBezTo>
                <a:cubicBezTo>
                  <a:pt x="74" y="487"/>
                  <a:pt x="74" y="487"/>
                  <a:pt x="74" y="487"/>
                </a:cubicBezTo>
                <a:cubicBezTo>
                  <a:pt x="74" y="379"/>
                  <a:pt x="139" y="342"/>
                  <a:pt x="178" y="329"/>
                </a:cubicBezTo>
                <a:cubicBezTo>
                  <a:pt x="263" y="301"/>
                  <a:pt x="307" y="246"/>
                  <a:pt x="316" y="197"/>
                </a:cubicBezTo>
                <a:cubicBezTo>
                  <a:pt x="311" y="195"/>
                  <a:pt x="306" y="194"/>
                  <a:pt x="301" y="194"/>
                </a:cubicBezTo>
                <a:cubicBezTo>
                  <a:pt x="293" y="194"/>
                  <a:pt x="286" y="196"/>
                  <a:pt x="280" y="198"/>
                </a:cubicBezTo>
                <a:moveTo>
                  <a:pt x="512" y="117"/>
                </a:moveTo>
                <a:cubicBezTo>
                  <a:pt x="505" y="113"/>
                  <a:pt x="490" y="112"/>
                  <a:pt x="490" y="112"/>
                </a:cubicBezTo>
                <a:cubicBezTo>
                  <a:pt x="490" y="112"/>
                  <a:pt x="495" y="95"/>
                  <a:pt x="476" y="83"/>
                </a:cubicBezTo>
                <a:cubicBezTo>
                  <a:pt x="454" y="69"/>
                  <a:pt x="436" y="86"/>
                  <a:pt x="436" y="86"/>
                </a:cubicBezTo>
                <a:cubicBezTo>
                  <a:pt x="436" y="86"/>
                  <a:pt x="430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379" y="64"/>
                  <a:pt x="375" y="87"/>
                  <a:pt x="375" y="87"/>
                </a:cubicBezTo>
                <a:cubicBezTo>
                  <a:pt x="375" y="87"/>
                  <a:pt x="357" y="69"/>
                  <a:pt x="336" y="82"/>
                </a:cubicBezTo>
                <a:cubicBezTo>
                  <a:pt x="321" y="91"/>
                  <a:pt x="320" y="104"/>
                  <a:pt x="320" y="110"/>
                </a:cubicBezTo>
                <a:cubicBezTo>
                  <a:pt x="326" y="113"/>
                  <a:pt x="331" y="118"/>
                  <a:pt x="335" y="123"/>
                </a:cubicBezTo>
                <a:cubicBezTo>
                  <a:pt x="345" y="118"/>
                  <a:pt x="360" y="116"/>
                  <a:pt x="376" y="126"/>
                </a:cubicBezTo>
                <a:cubicBezTo>
                  <a:pt x="380" y="129"/>
                  <a:pt x="384" y="132"/>
                  <a:pt x="387" y="135"/>
                </a:cubicBezTo>
                <a:cubicBezTo>
                  <a:pt x="393" y="133"/>
                  <a:pt x="399" y="132"/>
                  <a:pt x="406" y="132"/>
                </a:cubicBezTo>
                <a:cubicBezTo>
                  <a:pt x="429" y="132"/>
                  <a:pt x="449" y="145"/>
                  <a:pt x="469" y="161"/>
                </a:cubicBezTo>
                <a:cubicBezTo>
                  <a:pt x="485" y="174"/>
                  <a:pt x="512" y="174"/>
                  <a:pt x="521" y="155"/>
                </a:cubicBezTo>
                <a:cubicBezTo>
                  <a:pt x="529" y="142"/>
                  <a:pt x="522" y="124"/>
                  <a:pt x="512" y="117"/>
                </a:cubicBezTo>
                <a:moveTo>
                  <a:pt x="406" y="169"/>
                </a:moveTo>
                <a:cubicBezTo>
                  <a:pt x="399" y="165"/>
                  <a:pt x="385" y="164"/>
                  <a:pt x="385" y="164"/>
                </a:cubicBezTo>
                <a:cubicBezTo>
                  <a:pt x="385" y="164"/>
                  <a:pt x="389" y="147"/>
                  <a:pt x="370" y="135"/>
                </a:cubicBezTo>
                <a:cubicBezTo>
                  <a:pt x="348" y="121"/>
                  <a:pt x="331" y="138"/>
                  <a:pt x="331" y="138"/>
                </a:cubicBezTo>
                <a:cubicBezTo>
                  <a:pt x="331" y="138"/>
                  <a:pt x="325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0" y="116"/>
                  <a:pt x="300" y="116"/>
                </a:cubicBezTo>
                <a:cubicBezTo>
                  <a:pt x="300" y="116"/>
                  <a:pt x="300" y="116"/>
                  <a:pt x="300" y="116"/>
                </a:cubicBezTo>
                <a:cubicBezTo>
                  <a:pt x="274" y="116"/>
                  <a:pt x="269" y="139"/>
                  <a:pt x="269" y="139"/>
                </a:cubicBezTo>
                <a:cubicBezTo>
                  <a:pt x="269" y="139"/>
                  <a:pt x="251" y="121"/>
                  <a:pt x="230" y="134"/>
                </a:cubicBezTo>
                <a:cubicBezTo>
                  <a:pt x="210" y="146"/>
                  <a:pt x="215" y="165"/>
                  <a:pt x="215" y="165"/>
                </a:cubicBezTo>
                <a:cubicBezTo>
                  <a:pt x="215" y="165"/>
                  <a:pt x="201" y="165"/>
                  <a:pt x="194" y="169"/>
                </a:cubicBezTo>
                <a:cubicBezTo>
                  <a:pt x="184" y="176"/>
                  <a:pt x="176" y="193"/>
                  <a:pt x="184" y="206"/>
                </a:cubicBezTo>
                <a:cubicBezTo>
                  <a:pt x="195" y="227"/>
                  <a:pt x="222" y="226"/>
                  <a:pt x="238" y="213"/>
                </a:cubicBezTo>
                <a:cubicBezTo>
                  <a:pt x="258" y="197"/>
                  <a:pt x="275" y="184"/>
                  <a:pt x="301" y="184"/>
                </a:cubicBezTo>
                <a:cubicBezTo>
                  <a:pt x="323" y="184"/>
                  <a:pt x="344" y="197"/>
                  <a:pt x="363" y="213"/>
                </a:cubicBezTo>
                <a:cubicBezTo>
                  <a:pt x="380" y="226"/>
                  <a:pt x="406" y="226"/>
                  <a:pt x="416" y="207"/>
                </a:cubicBezTo>
                <a:cubicBezTo>
                  <a:pt x="423" y="194"/>
                  <a:pt x="416" y="176"/>
                  <a:pt x="406" y="169"/>
                </a:cubicBezTo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Freeform 349"/>
          <p:cNvSpPr>
            <a:spLocks noEditPoints="1"/>
          </p:cNvSpPr>
          <p:nvPr/>
        </p:nvSpPr>
        <p:spPr bwMode="auto">
          <a:xfrm>
            <a:off x="10660409" y="6022587"/>
            <a:ext cx="1253876" cy="1157423"/>
          </a:xfrm>
          <a:custGeom>
            <a:avLst/>
            <a:gdLst>
              <a:gd name="T0" fmla="*/ 187 w 529"/>
              <a:gd name="T1" fmla="*/ 241 h 487"/>
              <a:gd name="T2" fmla="*/ 242 w 529"/>
              <a:gd name="T3" fmla="*/ 223 h 487"/>
              <a:gd name="T4" fmla="*/ 175 w 529"/>
              <a:gd name="T5" fmla="*/ 211 h 487"/>
              <a:gd name="T6" fmla="*/ 189 w 529"/>
              <a:gd name="T7" fmla="*/ 161 h 487"/>
              <a:gd name="T8" fmla="*/ 154 w 529"/>
              <a:gd name="T9" fmla="*/ 166 h 487"/>
              <a:gd name="T10" fmla="*/ 124 w 529"/>
              <a:gd name="T11" fmla="*/ 143 h 487"/>
              <a:gd name="T12" fmla="*/ 124 w 529"/>
              <a:gd name="T13" fmla="*/ 143 h 487"/>
              <a:gd name="T14" fmla="*/ 93 w 529"/>
              <a:gd name="T15" fmla="*/ 166 h 487"/>
              <a:gd name="T16" fmla="*/ 38 w 529"/>
              <a:gd name="T17" fmla="*/ 193 h 487"/>
              <a:gd name="T18" fmla="*/ 7 w 529"/>
              <a:gd name="T19" fmla="*/ 234 h 487"/>
              <a:gd name="T20" fmla="*/ 124 w 529"/>
              <a:gd name="T21" fmla="*/ 212 h 487"/>
              <a:gd name="T22" fmla="*/ 271 w 529"/>
              <a:gd name="T23" fmla="*/ 68 h 487"/>
              <a:gd name="T24" fmla="*/ 330 w 529"/>
              <a:gd name="T25" fmla="*/ 73 h 487"/>
              <a:gd name="T26" fmla="*/ 383 w 529"/>
              <a:gd name="T27" fmla="*/ 59 h 487"/>
              <a:gd name="T28" fmla="*/ 355 w 529"/>
              <a:gd name="T29" fmla="*/ 48 h 487"/>
              <a:gd name="T30" fmla="*/ 301 w 529"/>
              <a:gd name="T31" fmla="*/ 22 h 487"/>
              <a:gd name="T32" fmla="*/ 271 w 529"/>
              <a:gd name="T33" fmla="*/ 0 h 487"/>
              <a:gd name="T34" fmla="*/ 271 w 529"/>
              <a:gd name="T35" fmla="*/ 0 h 487"/>
              <a:gd name="T36" fmla="*/ 240 w 529"/>
              <a:gd name="T37" fmla="*/ 23 h 487"/>
              <a:gd name="T38" fmla="*/ 185 w 529"/>
              <a:gd name="T39" fmla="*/ 49 h 487"/>
              <a:gd name="T40" fmla="*/ 154 w 529"/>
              <a:gd name="T41" fmla="*/ 91 h 487"/>
              <a:gd name="T42" fmla="*/ 266 w 529"/>
              <a:gd name="T43" fmla="*/ 79 h 487"/>
              <a:gd name="T44" fmla="*/ 300 w 529"/>
              <a:gd name="T45" fmla="*/ 105 h 487"/>
              <a:gd name="T46" fmla="*/ 302 w 529"/>
              <a:gd name="T47" fmla="*/ 105 h 487"/>
              <a:gd name="T48" fmla="*/ 305 w 529"/>
              <a:gd name="T49" fmla="*/ 89 h 487"/>
              <a:gd name="T50" fmla="*/ 266 w 529"/>
              <a:gd name="T51" fmla="*/ 79 h 487"/>
              <a:gd name="T52" fmla="*/ 194 w 529"/>
              <a:gd name="T53" fmla="*/ 286 h 487"/>
              <a:gd name="T54" fmla="*/ 124 w 529"/>
              <a:gd name="T55" fmla="*/ 222 h 487"/>
              <a:gd name="T56" fmla="*/ 165 w 529"/>
              <a:gd name="T57" fmla="*/ 297 h 487"/>
              <a:gd name="T58" fmla="*/ 74 w 529"/>
              <a:gd name="T59" fmla="*/ 487 h 487"/>
              <a:gd name="T60" fmla="*/ 316 w 529"/>
              <a:gd name="T61" fmla="*/ 197 h 487"/>
              <a:gd name="T62" fmla="*/ 280 w 529"/>
              <a:gd name="T63" fmla="*/ 198 h 487"/>
              <a:gd name="T64" fmla="*/ 490 w 529"/>
              <a:gd name="T65" fmla="*/ 112 h 487"/>
              <a:gd name="T66" fmla="*/ 436 w 529"/>
              <a:gd name="T67" fmla="*/ 86 h 487"/>
              <a:gd name="T68" fmla="*/ 406 w 529"/>
              <a:gd name="T69" fmla="*/ 64 h 487"/>
              <a:gd name="T70" fmla="*/ 406 w 529"/>
              <a:gd name="T71" fmla="*/ 64 h 487"/>
              <a:gd name="T72" fmla="*/ 375 w 529"/>
              <a:gd name="T73" fmla="*/ 87 h 487"/>
              <a:gd name="T74" fmla="*/ 320 w 529"/>
              <a:gd name="T75" fmla="*/ 110 h 487"/>
              <a:gd name="T76" fmla="*/ 376 w 529"/>
              <a:gd name="T77" fmla="*/ 126 h 487"/>
              <a:gd name="T78" fmla="*/ 406 w 529"/>
              <a:gd name="T79" fmla="*/ 132 h 487"/>
              <a:gd name="T80" fmla="*/ 521 w 529"/>
              <a:gd name="T81" fmla="*/ 155 h 487"/>
              <a:gd name="T82" fmla="*/ 406 w 529"/>
              <a:gd name="T83" fmla="*/ 169 h 487"/>
              <a:gd name="T84" fmla="*/ 370 w 529"/>
              <a:gd name="T85" fmla="*/ 135 h 487"/>
              <a:gd name="T86" fmla="*/ 301 w 529"/>
              <a:gd name="T87" fmla="*/ 116 h 487"/>
              <a:gd name="T88" fmla="*/ 301 w 529"/>
              <a:gd name="T89" fmla="*/ 116 h 487"/>
              <a:gd name="T90" fmla="*/ 300 w 529"/>
              <a:gd name="T91" fmla="*/ 116 h 487"/>
              <a:gd name="T92" fmla="*/ 230 w 529"/>
              <a:gd name="T93" fmla="*/ 134 h 487"/>
              <a:gd name="T94" fmla="*/ 194 w 529"/>
              <a:gd name="T95" fmla="*/ 169 h 487"/>
              <a:gd name="T96" fmla="*/ 238 w 529"/>
              <a:gd name="T97" fmla="*/ 213 h 487"/>
              <a:gd name="T98" fmla="*/ 363 w 529"/>
              <a:gd name="T99" fmla="*/ 213 h 487"/>
              <a:gd name="T100" fmla="*/ 406 w 529"/>
              <a:gd name="T101" fmla="*/ 169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29" h="487">
                <a:moveTo>
                  <a:pt x="124" y="212"/>
                </a:moveTo>
                <a:cubicBezTo>
                  <a:pt x="147" y="212"/>
                  <a:pt x="167" y="225"/>
                  <a:pt x="187" y="241"/>
                </a:cubicBezTo>
                <a:cubicBezTo>
                  <a:pt x="203" y="254"/>
                  <a:pt x="230" y="253"/>
                  <a:pt x="239" y="235"/>
                </a:cubicBezTo>
                <a:cubicBezTo>
                  <a:pt x="241" y="231"/>
                  <a:pt x="242" y="227"/>
                  <a:pt x="242" y="223"/>
                </a:cubicBezTo>
                <a:cubicBezTo>
                  <a:pt x="231" y="231"/>
                  <a:pt x="215" y="235"/>
                  <a:pt x="202" y="232"/>
                </a:cubicBezTo>
                <a:cubicBezTo>
                  <a:pt x="190" y="229"/>
                  <a:pt x="180" y="222"/>
                  <a:pt x="175" y="211"/>
                </a:cubicBezTo>
                <a:cubicBezTo>
                  <a:pt x="172" y="206"/>
                  <a:pt x="171" y="201"/>
                  <a:pt x="171" y="195"/>
                </a:cubicBezTo>
                <a:cubicBezTo>
                  <a:pt x="171" y="181"/>
                  <a:pt x="178" y="167"/>
                  <a:pt x="189" y="161"/>
                </a:cubicBezTo>
                <a:cubicBezTo>
                  <a:pt x="189" y="160"/>
                  <a:pt x="189" y="160"/>
                  <a:pt x="190" y="160"/>
                </a:cubicBezTo>
                <a:cubicBezTo>
                  <a:pt x="170" y="150"/>
                  <a:pt x="154" y="166"/>
                  <a:pt x="154" y="166"/>
                </a:cubicBezTo>
                <a:cubicBezTo>
                  <a:pt x="154" y="166"/>
                  <a:pt x="148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97" y="143"/>
                  <a:pt x="93" y="166"/>
                  <a:pt x="93" y="166"/>
                </a:cubicBezTo>
                <a:cubicBezTo>
                  <a:pt x="93" y="166"/>
                  <a:pt x="75" y="149"/>
                  <a:pt x="53" y="162"/>
                </a:cubicBezTo>
                <a:cubicBezTo>
                  <a:pt x="34" y="173"/>
                  <a:pt x="38" y="193"/>
                  <a:pt x="38" y="193"/>
                </a:cubicBezTo>
                <a:cubicBezTo>
                  <a:pt x="38" y="193"/>
                  <a:pt x="25" y="193"/>
                  <a:pt x="18" y="197"/>
                </a:cubicBezTo>
                <a:cubicBezTo>
                  <a:pt x="8" y="203"/>
                  <a:pt x="0" y="221"/>
                  <a:pt x="7" y="234"/>
                </a:cubicBezTo>
                <a:cubicBezTo>
                  <a:pt x="18" y="255"/>
                  <a:pt x="45" y="254"/>
                  <a:pt x="61" y="241"/>
                </a:cubicBezTo>
                <a:cubicBezTo>
                  <a:pt x="81" y="225"/>
                  <a:pt x="99" y="212"/>
                  <a:pt x="124" y="212"/>
                </a:cubicBezTo>
                <a:moveTo>
                  <a:pt x="209" y="97"/>
                </a:moveTo>
                <a:cubicBezTo>
                  <a:pt x="228" y="81"/>
                  <a:pt x="246" y="68"/>
                  <a:pt x="271" y="68"/>
                </a:cubicBezTo>
                <a:cubicBezTo>
                  <a:pt x="287" y="68"/>
                  <a:pt x="303" y="75"/>
                  <a:pt x="317" y="85"/>
                </a:cubicBezTo>
                <a:cubicBezTo>
                  <a:pt x="320" y="81"/>
                  <a:pt x="324" y="77"/>
                  <a:pt x="330" y="73"/>
                </a:cubicBezTo>
                <a:cubicBezTo>
                  <a:pt x="345" y="64"/>
                  <a:pt x="360" y="67"/>
                  <a:pt x="370" y="72"/>
                </a:cubicBezTo>
                <a:cubicBezTo>
                  <a:pt x="373" y="67"/>
                  <a:pt x="377" y="63"/>
                  <a:pt x="383" y="59"/>
                </a:cubicBezTo>
                <a:cubicBezTo>
                  <a:pt x="381" y="57"/>
                  <a:pt x="379" y="55"/>
                  <a:pt x="377" y="53"/>
                </a:cubicBezTo>
                <a:cubicBezTo>
                  <a:pt x="370" y="49"/>
                  <a:pt x="355" y="48"/>
                  <a:pt x="355" y="48"/>
                </a:cubicBezTo>
                <a:cubicBezTo>
                  <a:pt x="355" y="48"/>
                  <a:pt x="360" y="31"/>
                  <a:pt x="341" y="19"/>
                </a:cubicBezTo>
                <a:cubicBezTo>
                  <a:pt x="319" y="5"/>
                  <a:pt x="301" y="22"/>
                  <a:pt x="301" y="22"/>
                </a:cubicBezTo>
                <a:cubicBezTo>
                  <a:pt x="301" y="22"/>
                  <a:pt x="295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44" y="0"/>
                  <a:pt x="240" y="23"/>
                  <a:pt x="240" y="23"/>
                </a:cubicBezTo>
                <a:cubicBezTo>
                  <a:pt x="240" y="23"/>
                  <a:pt x="222" y="5"/>
                  <a:pt x="201" y="18"/>
                </a:cubicBezTo>
                <a:cubicBezTo>
                  <a:pt x="181" y="30"/>
                  <a:pt x="185" y="49"/>
                  <a:pt x="185" y="49"/>
                </a:cubicBezTo>
                <a:cubicBezTo>
                  <a:pt x="185" y="49"/>
                  <a:pt x="172" y="49"/>
                  <a:pt x="165" y="53"/>
                </a:cubicBezTo>
                <a:cubicBezTo>
                  <a:pt x="155" y="60"/>
                  <a:pt x="147" y="77"/>
                  <a:pt x="154" y="91"/>
                </a:cubicBezTo>
                <a:cubicBezTo>
                  <a:pt x="166" y="111"/>
                  <a:pt x="192" y="110"/>
                  <a:pt x="209" y="97"/>
                </a:cubicBezTo>
                <a:moveTo>
                  <a:pt x="266" y="79"/>
                </a:moveTo>
                <a:cubicBezTo>
                  <a:pt x="269" y="87"/>
                  <a:pt x="272" y="99"/>
                  <a:pt x="275" y="113"/>
                </a:cubicBezTo>
                <a:cubicBezTo>
                  <a:pt x="281" y="108"/>
                  <a:pt x="290" y="105"/>
                  <a:pt x="300" y="105"/>
                </a:cubicBezTo>
                <a:cubicBezTo>
                  <a:pt x="300" y="105"/>
                  <a:pt x="301" y="105"/>
                  <a:pt x="301" y="105"/>
                </a:cubicBezTo>
                <a:cubicBezTo>
                  <a:pt x="301" y="105"/>
                  <a:pt x="302" y="105"/>
                  <a:pt x="302" y="105"/>
                </a:cubicBezTo>
                <a:cubicBezTo>
                  <a:pt x="304" y="105"/>
                  <a:pt x="306" y="104"/>
                  <a:pt x="309" y="104"/>
                </a:cubicBezTo>
                <a:cubicBezTo>
                  <a:pt x="307" y="99"/>
                  <a:pt x="306" y="94"/>
                  <a:pt x="305" y="89"/>
                </a:cubicBezTo>
                <a:cubicBezTo>
                  <a:pt x="294" y="83"/>
                  <a:pt x="283" y="79"/>
                  <a:pt x="271" y="79"/>
                </a:cubicBezTo>
                <a:cubicBezTo>
                  <a:pt x="269" y="79"/>
                  <a:pt x="268" y="79"/>
                  <a:pt x="266" y="79"/>
                </a:cubicBezTo>
                <a:moveTo>
                  <a:pt x="280" y="198"/>
                </a:moveTo>
                <a:cubicBezTo>
                  <a:pt x="271" y="225"/>
                  <a:pt x="248" y="261"/>
                  <a:pt x="194" y="286"/>
                </a:cubicBezTo>
                <a:cubicBezTo>
                  <a:pt x="182" y="280"/>
                  <a:pt x="147" y="262"/>
                  <a:pt x="134" y="223"/>
                </a:cubicBezTo>
                <a:cubicBezTo>
                  <a:pt x="131" y="223"/>
                  <a:pt x="127" y="222"/>
                  <a:pt x="124" y="222"/>
                </a:cubicBezTo>
                <a:cubicBezTo>
                  <a:pt x="119" y="222"/>
                  <a:pt x="114" y="223"/>
                  <a:pt x="109" y="224"/>
                </a:cubicBezTo>
                <a:cubicBezTo>
                  <a:pt x="119" y="261"/>
                  <a:pt x="145" y="284"/>
                  <a:pt x="165" y="297"/>
                </a:cubicBezTo>
                <a:cubicBezTo>
                  <a:pt x="85" y="324"/>
                  <a:pt x="39" y="393"/>
                  <a:pt x="39" y="487"/>
                </a:cubicBezTo>
                <a:cubicBezTo>
                  <a:pt x="74" y="487"/>
                  <a:pt x="74" y="487"/>
                  <a:pt x="74" y="487"/>
                </a:cubicBezTo>
                <a:cubicBezTo>
                  <a:pt x="74" y="379"/>
                  <a:pt x="139" y="342"/>
                  <a:pt x="178" y="329"/>
                </a:cubicBezTo>
                <a:cubicBezTo>
                  <a:pt x="263" y="301"/>
                  <a:pt x="307" y="246"/>
                  <a:pt x="316" y="197"/>
                </a:cubicBezTo>
                <a:cubicBezTo>
                  <a:pt x="311" y="195"/>
                  <a:pt x="306" y="194"/>
                  <a:pt x="301" y="194"/>
                </a:cubicBezTo>
                <a:cubicBezTo>
                  <a:pt x="293" y="194"/>
                  <a:pt x="286" y="196"/>
                  <a:pt x="280" y="198"/>
                </a:cubicBezTo>
                <a:moveTo>
                  <a:pt x="512" y="117"/>
                </a:moveTo>
                <a:cubicBezTo>
                  <a:pt x="505" y="113"/>
                  <a:pt x="490" y="112"/>
                  <a:pt x="490" y="112"/>
                </a:cubicBezTo>
                <a:cubicBezTo>
                  <a:pt x="490" y="112"/>
                  <a:pt x="495" y="95"/>
                  <a:pt x="476" y="83"/>
                </a:cubicBezTo>
                <a:cubicBezTo>
                  <a:pt x="454" y="69"/>
                  <a:pt x="436" y="86"/>
                  <a:pt x="436" y="86"/>
                </a:cubicBezTo>
                <a:cubicBezTo>
                  <a:pt x="436" y="86"/>
                  <a:pt x="430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379" y="64"/>
                  <a:pt x="375" y="87"/>
                  <a:pt x="375" y="87"/>
                </a:cubicBezTo>
                <a:cubicBezTo>
                  <a:pt x="375" y="87"/>
                  <a:pt x="357" y="69"/>
                  <a:pt x="336" y="82"/>
                </a:cubicBezTo>
                <a:cubicBezTo>
                  <a:pt x="321" y="91"/>
                  <a:pt x="320" y="104"/>
                  <a:pt x="320" y="110"/>
                </a:cubicBezTo>
                <a:cubicBezTo>
                  <a:pt x="326" y="113"/>
                  <a:pt x="331" y="118"/>
                  <a:pt x="335" y="123"/>
                </a:cubicBezTo>
                <a:cubicBezTo>
                  <a:pt x="345" y="118"/>
                  <a:pt x="360" y="116"/>
                  <a:pt x="376" y="126"/>
                </a:cubicBezTo>
                <a:cubicBezTo>
                  <a:pt x="380" y="129"/>
                  <a:pt x="384" y="132"/>
                  <a:pt x="387" y="135"/>
                </a:cubicBezTo>
                <a:cubicBezTo>
                  <a:pt x="393" y="133"/>
                  <a:pt x="399" y="132"/>
                  <a:pt x="406" y="132"/>
                </a:cubicBezTo>
                <a:cubicBezTo>
                  <a:pt x="429" y="132"/>
                  <a:pt x="449" y="145"/>
                  <a:pt x="469" y="161"/>
                </a:cubicBezTo>
                <a:cubicBezTo>
                  <a:pt x="485" y="174"/>
                  <a:pt x="512" y="174"/>
                  <a:pt x="521" y="155"/>
                </a:cubicBezTo>
                <a:cubicBezTo>
                  <a:pt x="529" y="142"/>
                  <a:pt x="522" y="124"/>
                  <a:pt x="512" y="117"/>
                </a:cubicBezTo>
                <a:moveTo>
                  <a:pt x="406" y="169"/>
                </a:moveTo>
                <a:cubicBezTo>
                  <a:pt x="399" y="165"/>
                  <a:pt x="385" y="164"/>
                  <a:pt x="385" y="164"/>
                </a:cubicBezTo>
                <a:cubicBezTo>
                  <a:pt x="385" y="164"/>
                  <a:pt x="389" y="147"/>
                  <a:pt x="370" y="135"/>
                </a:cubicBezTo>
                <a:cubicBezTo>
                  <a:pt x="348" y="121"/>
                  <a:pt x="331" y="138"/>
                  <a:pt x="331" y="138"/>
                </a:cubicBezTo>
                <a:cubicBezTo>
                  <a:pt x="331" y="138"/>
                  <a:pt x="325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0" y="116"/>
                  <a:pt x="300" y="116"/>
                </a:cubicBezTo>
                <a:cubicBezTo>
                  <a:pt x="300" y="116"/>
                  <a:pt x="300" y="116"/>
                  <a:pt x="300" y="116"/>
                </a:cubicBezTo>
                <a:cubicBezTo>
                  <a:pt x="274" y="116"/>
                  <a:pt x="269" y="139"/>
                  <a:pt x="269" y="139"/>
                </a:cubicBezTo>
                <a:cubicBezTo>
                  <a:pt x="269" y="139"/>
                  <a:pt x="251" y="121"/>
                  <a:pt x="230" y="134"/>
                </a:cubicBezTo>
                <a:cubicBezTo>
                  <a:pt x="210" y="146"/>
                  <a:pt x="215" y="165"/>
                  <a:pt x="215" y="165"/>
                </a:cubicBezTo>
                <a:cubicBezTo>
                  <a:pt x="215" y="165"/>
                  <a:pt x="201" y="165"/>
                  <a:pt x="194" y="169"/>
                </a:cubicBezTo>
                <a:cubicBezTo>
                  <a:pt x="184" y="176"/>
                  <a:pt x="176" y="193"/>
                  <a:pt x="184" y="206"/>
                </a:cubicBezTo>
                <a:cubicBezTo>
                  <a:pt x="195" y="227"/>
                  <a:pt x="222" y="226"/>
                  <a:pt x="238" y="213"/>
                </a:cubicBezTo>
                <a:cubicBezTo>
                  <a:pt x="258" y="197"/>
                  <a:pt x="275" y="184"/>
                  <a:pt x="301" y="184"/>
                </a:cubicBezTo>
                <a:cubicBezTo>
                  <a:pt x="323" y="184"/>
                  <a:pt x="344" y="197"/>
                  <a:pt x="363" y="213"/>
                </a:cubicBezTo>
                <a:cubicBezTo>
                  <a:pt x="380" y="226"/>
                  <a:pt x="406" y="226"/>
                  <a:pt x="416" y="207"/>
                </a:cubicBezTo>
                <a:cubicBezTo>
                  <a:pt x="423" y="194"/>
                  <a:pt x="416" y="176"/>
                  <a:pt x="406" y="169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3" name="组 32"/>
          <p:cNvGrpSpPr/>
          <p:nvPr/>
        </p:nvGrpSpPr>
        <p:grpSpPr>
          <a:xfrm>
            <a:off x="5265356" y="2576181"/>
            <a:ext cx="4182283" cy="3398630"/>
            <a:chOff x="1145364" y="233422"/>
            <a:chExt cx="3107405" cy="2525156"/>
          </a:xfrm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grpSpPr>
        <p:sp>
          <p:nvSpPr>
            <p:cNvPr id="34" name="椭圆 33"/>
            <p:cNvSpPr/>
            <p:nvPr/>
          </p:nvSpPr>
          <p:spPr>
            <a:xfrm>
              <a:off x="1145364" y="233422"/>
              <a:ext cx="3104897" cy="252515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35" name="组 34"/>
            <p:cNvGrpSpPr/>
            <p:nvPr/>
          </p:nvGrpSpPr>
          <p:grpSpPr>
            <a:xfrm>
              <a:off x="1145364" y="233422"/>
              <a:ext cx="3107405" cy="2525156"/>
              <a:chOff x="5803645" y="1515352"/>
              <a:chExt cx="3868764" cy="3143856"/>
            </a:xfrm>
          </p:grpSpPr>
          <p:sp>
            <p:nvSpPr>
              <p:cNvPr id="36" name="任意形状 35"/>
              <p:cNvSpPr/>
              <p:nvPr/>
            </p:nvSpPr>
            <p:spPr>
              <a:xfrm>
                <a:off x="5803645" y="1515352"/>
                <a:ext cx="3868764" cy="3143856"/>
              </a:xfrm>
              <a:custGeom>
                <a:avLst/>
                <a:gdLst>
                  <a:gd name="connsiteX0" fmla="*/ 3380944 w 3868764"/>
                  <a:gd name="connsiteY0" fmla="*/ 530816 h 3143856"/>
                  <a:gd name="connsiteX1" fmla="*/ 3427045 w 3868764"/>
                  <a:gd name="connsiteY1" fmla="*/ 572036 h 3143856"/>
                  <a:gd name="connsiteX2" fmla="*/ 3478926 w 3868764"/>
                  <a:gd name="connsiteY2" fmla="*/ 628415 h 3143856"/>
                  <a:gd name="connsiteX3" fmla="*/ 3261288 w 3868764"/>
                  <a:gd name="connsiteY3" fmla="*/ 752810 h 3143856"/>
                  <a:gd name="connsiteX4" fmla="*/ 3492163 w 3868764"/>
                  <a:gd name="connsiteY4" fmla="*/ 642800 h 3143856"/>
                  <a:gd name="connsiteX5" fmla="*/ 3538402 w 3868764"/>
                  <a:gd name="connsiteY5" fmla="*/ 693048 h 3143856"/>
                  <a:gd name="connsiteX6" fmla="*/ 3582753 w 3868764"/>
                  <a:gd name="connsiteY6" fmla="*/ 752373 h 3143856"/>
                  <a:gd name="connsiteX7" fmla="*/ 3295189 w 3868764"/>
                  <a:gd name="connsiteY7" fmla="*/ 869436 h 3143856"/>
                  <a:gd name="connsiteX8" fmla="*/ 3596692 w 3868764"/>
                  <a:gd name="connsiteY8" fmla="*/ 771019 h 3143856"/>
                  <a:gd name="connsiteX9" fmla="*/ 3635295 w 3868764"/>
                  <a:gd name="connsiteY9" fmla="*/ 822654 h 3143856"/>
                  <a:gd name="connsiteX10" fmla="*/ 3676859 w 3868764"/>
                  <a:gd name="connsiteY10" fmla="*/ 892768 h 3143856"/>
                  <a:gd name="connsiteX11" fmla="*/ 3338029 w 3868764"/>
                  <a:gd name="connsiteY11" fmla="*/ 981981 h 3143856"/>
                  <a:gd name="connsiteX12" fmla="*/ 3691044 w 3868764"/>
                  <a:gd name="connsiteY12" fmla="*/ 916698 h 3143856"/>
                  <a:gd name="connsiteX13" fmla="*/ 3716751 w 3868764"/>
                  <a:gd name="connsiteY13" fmla="*/ 960063 h 3143856"/>
                  <a:gd name="connsiteX14" fmla="*/ 3757573 w 3868764"/>
                  <a:gd name="connsiteY14" fmla="*/ 1050698 h 3143856"/>
                  <a:gd name="connsiteX15" fmla="*/ 3292924 w 3868764"/>
                  <a:gd name="connsiteY15" fmla="*/ 1108989 h 3143856"/>
                  <a:gd name="connsiteX16" fmla="*/ 3772219 w 3868764"/>
                  <a:gd name="connsiteY16" fmla="*/ 1083217 h 3143856"/>
                  <a:gd name="connsiteX17" fmla="*/ 3781798 w 3868764"/>
                  <a:gd name="connsiteY17" fmla="*/ 1104485 h 3143856"/>
                  <a:gd name="connsiteX18" fmla="*/ 3820824 w 3868764"/>
                  <a:gd name="connsiteY18" fmla="*/ 1227822 h 3143856"/>
                  <a:gd name="connsiteX19" fmla="*/ 3350652 w 3868764"/>
                  <a:gd name="connsiteY19" fmla="*/ 1225779 h 3143856"/>
                  <a:gd name="connsiteX20" fmla="*/ 3831089 w 3868764"/>
                  <a:gd name="connsiteY20" fmla="*/ 1263781 h 3143856"/>
                  <a:gd name="connsiteX21" fmla="*/ 3858777 w 3868764"/>
                  <a:gd name="connsiteY21" fmla="*/ 1411208 h 3143856"/>
                  <a:gd name="connsiteX22" fmla="*/ 3859132 w 3868764"/>
                  <a:gd name="connsiteY22" fmla="*/ 1416914 h 3143856"/>
                  <a:gd name="connsiteX23" fmla="*/ 3320468 w 3868764"/>
                  <a:gd name="connsiteY23" fmla="*/ 1342652 h 3143856"/>
                  <a:gd name="connsiteX24" fmla="*/ 3861617 w 3868764"/>
                  <a:gd name="connsiteY24" fmla="*/ 1456908 h 3143856"/>
                  <a:gd name="connsiteX25" fmla="*/ 3868764 w 3868764"/>
                  <a:gd name="connsiteY25" fmla="*/ 1571928 h 3143856"/>
                  <a:gd name="connsiteX26" fmla="*/ 3866141 w 3868764"/>
                  <a:gd name="connsiteY26" fmla="*/ 1614137 h 3143856"/>
                  <a:gd name="connsiteX27" fmla="*/ 3294274 w 3868764"/>
                  <a:gd name="connsiteY27" fmla="*/ 1458239 h 3143856"/>
                  <a:gd name="connsiteX28" fmla="*/ 3863292 w 3868764"/>
                  <a:gd name="connsiteY28" fmla="*/ 1659992 h 3143856"/>
                  <a:gd name="connsiteX29" fmla="*/ 3858777 w 3868764"/>
                  <a:gd name="connsiteY29" fmla="*/ 1732649 h 3143856"/>
                  <a:gd name="connsiteX30" fmla="*/ 3842716 w 3868764"/>
                  <a:gd name="connsiteY30" fmla="*/ 1818164 h 3143856"/>
                  <a:gd name="connsiteX31" fmla="*/ 3019545 w 3868764"/>
                  <a:gd name="connsiteY31" fmla="*/ 1471298 h 3143856"/>
                  <a:gd name="connsiteX32" fmla="*/ 3057189 w 3868764"/>
                  <a:gd name="connsiteY32" fmla="*/ 1374177 h 3143856"/>
                  <a:gd name="connsiteX33" fmla="*/ 3059450 w 3868764"/>
                  <a:gd name="connsiteY33" fmla="*/ 1374978 h 3143856"/>
                  <a:gd name="connsiteX34" fmla="*/ 3075426 w 3868764"/>
                  <a:gd name="connsiteY34" fmla="*/ 1308870 h 3143856"/>
                  <a:gd name="connsiteX35" fmla="*/ 3068288 w 3868764"/>
                  <a:gd name="connsiteY35" fmla="*/ 1307886 h 3143856"/>
                  <a:gd name="connsiteX36" fmla="*/ 3079511 w 3868764"/>
                  <a:gd name="connsiteY36" fmla="*/ 1204331 h 3143856"/>
                  <a:gd name="connsiteX37" fmla="*/ 3081289 w 3868764"/>
                  <a:gd name="connsiteY37" fmla="*/ 1204472 h 3143856"/>
                  <a:gd name="connsiteX38" fmla="*/ 3079593 w 3868764"/>
                  <a:gd name="connsiteY38" fmla="*/ 1135752 h 3143856"/>
                  <a:gd name="connsiteX39" fmla="*/ 3077982 w 3868764"/>
                  <a:gd name="connsiteY39" fmla="*/ 1135954 h 3143856"/>
                  <a:gd name="connsiteX40" fmla="*/ 3062021 w 3868764"/>
                  <a:gd name="connsiteY40" fmla="*/ 1033023 h 3143856"/>
                  <a:gd name="connsiteX41" fmla="*/ 3062757 w 3868764"/>
                  <a:gd name="connsiteY41" fmla="*/ 1032888 h 3143856"/>
                  <a:gd name="connsiteX42" fmla="*/ 3044652 w 3868764"/>
                  <a:gd name="connsiteY42" fmla="*/ 971427 h 3143856"/>
                  <a:gd name="connsiteX43" fmla="*/ 3043789 w 3868764"/>
                  <a:gd name="connsiteY43" fmla="*/ 971778 h 3143856"/>
                  <a:gd name="connsiteX44" fmla="*/ 3001733 w 3868764"/>
                  <a:gd name="connsiteY44" fmla="*/ 876485 h 3143856"/>
                  <a:gd name="connsiteX45" fmla="*/ 3001883 w 3868764"/>
                  <a:gd name="connsiteY45" fmla="*/ 876414 h 3143856"/>
                  <a:gd name="connsiteX46" fmla="*/ 2958757 w 3868764"/>
                  <a:gd name="connsiteY46" fmla="*/ 805803 h 3143856"/>
                  <a:gd name="connsiteX47" fmla="*/ 614545 w 3868764"/>
                  <a:gd name="connsiteY47" fmla="*/ 424973 h 3143856"/>
                  <a:gd name="connsiteX48" fmla="*/ 1799923 w 3868764"/>
                  <a:gd name="connsiteY48" fmla="*/ 924464 h 3143856"/>
                  <a:gd name="connsiteX49" fmla="*/ 1766634 w 3868764"/>
                  <a:gd name="connsiteY49" fmla="*/ 1010350 h 3143856"/>
                  <a:gd name="connsiteX50" fmla="*/ 1773851 w 3868764"/>
                  <a:gd name="connsiteY50" fmla="*/ 1012317 h 3143856"/>
                  <a:gd name="connsiteX51" fmla="*/ 1749385 w 3868764"/>
                  <a:gd name="connsiteY51" fmla="*/ 1113564 h 3143856"/>
                  <a:gd name="connsiteX52" fmla="*/ 1748417 w 3868764"/>
                  <a:gd name="connsiteY52" fmla="*/ 1113360 h 3143856"/>
                  <a:gd name="connsiteX53" fmla="*/ 1741117 w 3868764"/>
                  <a:gd name="connsiteY53" fmla="*/ 1180714 h 3143856"/>
                  <a:gd name="connsiteX54" fmla="*/ 1747151 w 3868764"/>
                  <a:gd name="connsiteY54" fmla="*/ 1180740 h 3143856"/>
                  <a:gd name="connsiteX55" fmla="*/ 1749722 w 3868764"/>
                  <a:gd name="connsiteY55" fmla="*/ 1284869 h 3143856"/>
                  <a:gd name="connsiteX56" fmla="*/ 1745409 w 3868764"/>
                  <a:gd name="connsiteY56" fmla="*/ 1285102 h 3143856"/>
                  <a:gd name="connsiteX57" fmla="*/ 1756025 w 3868764"/>
                  <a:gd name="connsiteY57" fmla="*/ 1353565 h 3143856"/>
                  <a:gd name="connsiteX58" fmla="*/ 1760284 w 3868764"/>
                  <a:gd name="connsiteY58" fmla="*/ 1352444 h 3143856"/>
                  <a:gd name="connsiteX59" fmla="*/ 1789718 w 3868764"/>
                  <a:gd name="connsiteY59" fmla="*/ 1452359 h 3143856"/>
                  <a:gd name="connsiteX60" fmla="*/ 1788395 w 3868764"/>
                  <a:gd name="connsiteY60" fmla="*/ 1452792 h 3143856"/>
                  <a:gd name="connsiteX61" fmla="*/ 1814327 w 3868764"/>
                  <a:gd name="connsiteY61" fmla="*/ 1511548 h 3143856"/>
                  <a:gd name="connsiteX62" fmla="*/ 1815891 w 3868764"/>
                  <a:gd name="connsiteY62" fmla="*/ 1510655 h 3143856"/>
                  <a:gd name="connsiteX63" fmla="*/ 1870183 w 3868764"/>
                  <a:gd name="connsiteY63" fmla="*/ 1599547 h 3143856"/>
                  <a:gd name="connsiteX64" fmla="*/ 1846874 w 3868764"/>
                  <a:gd name="connsiteY64" fmla="*/ 1614730 h 3143856"/>
                  <a:gd name="connsiteX65" fmla="*/ 1901360 w 3868764"/>
                  <a:gd name="connsiteY65" fmla="*/ 1682465 h 3143856"/>
                  <a:gd name="connsiteX66" fmla="*/ 1902381 w 3868764"/>
                  <a:gd name="connsiteY66" fmla="*/ 1681453 h 3143856"/>
                  <a:gd name="connsiteX67" fmla="*/ 1954263 w 3868764"/>
                  <a:gd name="connsiteY67" fmla="*/ 1730833 h 3143856"/>
                  <a:gd name="connsiteX68" fmla="*/ 1955968 w 3868764"/>
                  <a:gd name="connsiteY68" fmla="*/ 1728638 h 3143856"/>
                  <a:gd name="connsiteX69" fmla="*/ 2040036 w 3868764"/>
                  <a:gd name="connsiteY69" fmla="*/ 1790136 h 3143856"/>
                  <a:gd name="connsiteX70" fmla="*/ 2039308 w 3868764"/>
                  <a:gd name="connsiteY70" fmla="*/ 1791194 h 3143856"/>
                  <a:gd name="connsiteX71" fmla="*/ 2099582 w 3868764"/>
                  <a:gd name="connsiteY71" fmla="*/ 1824037 h 3143856"/>
                  <a:gd name="connsiteX72" fmla="*/ 2100019 w 3868764"/>
                  <a:gd name="connsiteY72" fmla="*/ 1823000 h 3143856"/>
                  <a:gd name="connsiteX73" fmla="*/ 2197140 w 3868764"/>
                  <a:gd name="connsiteY73" fmla="*/ 1860643 h 3143856"/>
                  <a:gd name="connsiteX74" fmla="*/ 2195731 w 3868764"/>
                  <a:gd name="connsiteY74" fmla="*/ 1864614 h 3143856"/>
                  <a:gd name="connsiteX75" fmla="*/ 2258695 w 3868764"/>
                  <a:gd name="connsiteY75" fmla="*/ 1879830 h 3143856"/>
                  <a:gd name="connsiteX76" fmla="*/ 2259296 w 3868764"/>
                  <a:gd name="connsiteY76" fmla="*/ 1875474 h 3143856"/>
                  <a:gd name="connsiteX77" fmla="*/ 2362850 w 3868764"/>
                  <a:gd name="connsiteY77" fmla="*/ 1886699 h 3143856"/>
                  <a:gd name="connsiteX78" fmla="*/ 2362270 w 3868764"/>
                  <a:gd name="connsiteY78" fmla="*/ 1894034 h 3143856"/>
                  <a:gd name="connsiteX79" fmla="*/ 2459104 w 3868764"/>
                  <a:gd name="connsiteY79" fmla="*/ 1891643 h 3143856"/>
                  <a:gd name="connsiteX80" fmla="*/ 2459220 w 3868764"/>
                  <a:gd name="connsiteY80" fmla="*/ 1893818 h 3143856"/>
                  <a:gd name="connsiteX81" fmla="*/ 2561966 w 3868764"/>
                  <a:gd name="connsiteY81" fmla="*/ 1877886 h 3143856"/>
                  <a:gd name="connsiteX82" fmla="*/ 2563050 w 3868764"/>
                  <a:gd name="connsiteY82" fmla="*/ 1883749 h 3143856"/>
                  <a:gd name="connsiteX83" fmla="*/ 2628985 w 3868764"/>
                  <a:gd name="connsiteY83" fmla="*/ 1864324 h 3143856"/>
                  <a:gd name="connsiteX84" fmla="*/ 2624926 w 3868764"/>
                  <a:gd name="connsiteY84" fmla="*/ 1854353 h 3143856"/>
                  <a:gd name="connsiteX85" fmla="*/ 2720218 w 3868764"/>
                  <a:gd name="connsiteY85" fmla="*/ 1812297 h 3143856"/>
                  <a:gd name="connsiteX86" fmla="*/ 2723610 w 3868764"/>
                  <a:gd name="connsiteY86" fmla="*/ 1819413 h 3143856"/>
                  <a:gd name="connsiteX87" fmla="*/ 2783334 w 3868764"/>
                  <a:gd name="connsiteY87" fmla="*/ 1782937 h 3143856"/>
                  <a:gd name="connsiteX88" fmla="*/ 2778669 w 3868764"/>
                  <a:gd name="connsiteY88" fmla="*/ 1776782 h 3143856"/>
                  <a:gd name="connsiteX89" fmla="*/ 2859831 w 3868764"/>
                  <a:gd name="connsiteY89" fmla="*/ 1711495 h 3143856"/>
                  <a:gd name="connsiteX90" fmla="*/ 2865655 w 3868764"/>
                  <a:gd name="connsiteY90" fmla="*/ 1718319 h 3143856"/>
                  <a:gd name="connsiteX91" fmla="*/ 2910981 w 3868764"/>
                  <a:gd name="connsiteY91" fmla="*/ 1670697 h 3143856"/>
                  <a:gd name="connsiteX92" fmla="*/ 2903753 w 3868764"/>
                  <a:gd name="connsiteY92" fmla="*/ 1665082 h 3143856"/>
                  <a:gd name="connsiteX93" fmla="*/ 2965251 w 3868764"/>
                  <a:gd name="connsiteY93" fmla="*/ 1581014 h 3143856"/>
                  <a:gd name="connsiteX94" fmla="*/ 2973449 w 3868764"/>
                  <a:gd name="connsiteY94" fmla="*/ 1586653 h 3143856"/>
                  <a:gd name="connsiteX95" fmla="*/ 3015781 w 3868764"/>
                  <a:gd name="connsiteY95" fmla="*/ 1508965 h 3143856"/>
                  <a:gd name="connsiteX96" fmla="*/ 3820349 w 3868764"/>
                  <a:gd name="connsiteY96" fmla="*/ 1917536 h 3143856"/>
                  <a:gd name="connsiteX97" fmla="*/ 3781798 w 3868764"/>
                  <a:gd name="connsiteY97" fmla="*/ 2039371 h 3143856"/>
                  <a:gd name="connsiteX98" fmla="*/ 3768660 w 3868764"/>
                  <a:gd name="connsiteY98" fmla="*/ 2068541 h 3143856"/>
                  <a:gd name="connsiteX99" fmla="*/ 3146837 w 3868764"/>
                  <a:gd name="connsiteY99" fmla="*/ 1705920 h 3143856"/>
                  <a:gd name="connsiteX100" fmla="*/ 3746272 w 3868764"/>
                  <a:gd name="connsiteY100" fmla="*/ 2118249 h 3143856"/>
                  <a:gd name="connsiteX101" fmla="*/ 3716751 w 3868764"/>
                  <a:gd name="connsiteY101" fmla="*/ 2183794 h 3143856"/>
                  <a:gd name="connsiteX102" fmla="*/ 3670874 w 3868764"/>
                  <a:gd name="connsiteY102" fmla="*/ 2261184 h 3143856"/>
                  <a:gd name="connsiteX103" fmla="*/ 3194112 w 3868764"/>
                  <a:gd name="connsiteY103" fmla="*/ 1890710 h 3143856"/>
                  <a:gd name="connsiteX104" fmla="*/ 3648578 w 3868764"/>
                  <a:gd name="connsiteY104" fmla="*/ 2298794 h 3143856"/>
                  <a:gd name="connsiteX105" fmla="*/ 3635295 w 3868764"/>
                  <a:gd name="connsiteY105" fmla="*/ 2321202 h 3143856"/>
                  <a:gd name="connsiteX106" fmla="*/ 3553530 w 3868764"/>
                  <a:gd name="connsiteY106" fmla="*/ 2430573 h 3143856"/>
                  <a:gd name="connsiteX107" fmla="*/ 2978335 w 3868764"/>
                  <a:gd name="connsiteY107" fmla="*/ 1850357 h 3143856"/>
                  <a:gd name="connsiteX108" fmla="*/ 3513683 w 3868764"/>
                  <a:gd name="connsiteY108" fmla="*/ 2477670 h 3143856"/>
                  <a:gd name="connsiteX109" fmla="*/ 3427045 w 3868764"/>
                  <a:gd name="connsiteY109" fmla="*/ 2571820 h 3143856"/>
                  <a:gd name="connsiteX110" fmla="*/ 3399629 w 3868764"/>
                  <a:gd name="connsiteY110" fmla="*/ 2596334 h 3143856"/>
                  <a:gd name="connsiteX111" fmla="*/ 2984095 w 3868764"/>
                  <a:gd name="connsiteY111" fmla="*/ 2047906 h 3143856"/>
                  <a:gd name="connsiteX112" fmla="*/ 3362773 w 3868764"/>
                  <a:gd name="connsiteY112" fmla="*/ 2629287 h 3143856"/>
                  <a:gd name="connsiteX113" fmla="*/ 3302197 w 3868764"/>
                  <a:gd name="connsiteY113" fmla="*/ 2683449 h 3143856"/>
                  <a:gd name="connsiteX114" fmla="*/ 3234069 w 3868764"/>
                  <a:gd name="connsiteY114" fmla="*/ 2733766 h 3143856"/>
                  <a:gd name="connsiteX115" fmla="*/ 2784534 w 3868764"/>
                  <a:gd name="connsiteY115" fmla="*/ 1947274 h 3143856"/>
                  <a:gd name="connsiteX116" fmla="*/ 3178755 w 3868764"/>
                  <a:gd name="connsiteY116" fmla="*/ 2774619 h 3143856"/>
                  <a:gd name="connsiteX117" fmla="*/ 3164829 w 3868764"/>
                  <a:gd name="connsiteY117" fmla="*/ 2784904 h 3143856"/>
                  <a:gd name="connsiteX118" fmla="*/ 3035686 w 3868764"/>
                  <a:gd name="connsiteY118" fmla="*/ 2863381 h 3143856"/>
                  <a:gd name="connsiteX119" fmla="*/ 2774589 w 3868764"/>
                  <a:gd name="connsiteY119" fmla="*/ 2221999 h 3143856"/>
                  <a:gd name="connsiteX120" fmla="*/ 2991764 w 3868764"/>
                  <a:gd name="connsiteY120" fmla="*/ 2887318 h 3143856"/>
                  <a:gd name="connsiteX121" fmla="*/ 2856424 w 3868764"/>
                  <a:gd name="connsiteY121" fmla="*/ 2954133 h 3143856"/>
                  <a:gd name="connsiteX122" fmla="*/ 2838474 w 3868764"/>
                  <a:gd name="connsiteY122" fmla="*/ 2961160 h 3143856"/>
                  <a:gd name="connsiteX123" fmla="*/ 2582532 w 3868764"/>
                  <a:gd name="connsiteY123" fmla="*/ 1989092 h 3143856"/>
                  <a:gd name="connsiteX124" fmla="*/ 2767439 w 3868764"/>
                  <a:gd name="connsiteY124" fmla="*/ 2988967 h 3143856"/>
                  <a:gd name="connsiteX125" fmla="*/ 2687331 w 3868764"/>
                  <a:gd name="connsiteY125" fmla="*/ 3020326 h 3143856"/>
                  <a:gd name="connsiteX126" fmla="*/ 2603483 w 3868764"/>
                  <a:gd name="connsiteY126" fmla="*/ 3045265 h 3143856"/>
                  <a:gd name="connsiteX127" fmla="*/ 2459362 w 3868764"/>
                  <a:gd name="connsiteY127" fmla="*/ 1896447 h 3143856"/>
                  <a:gd name="connsiteX128" fmla="*/ 2522432 w 3868764"/>
                  <a:gd name="connsiteY128" fmla="*/ 3069372 h 3143856"/>
                  <a:gd name="connsiteX129" fmla="*/ 2509608 w 3868764"/>
                  <a:gd name="connsiteY129" fmla="*/ 3073185 h 3143856"/>
                  <a:gd name="connsiteX130" fmla="*/ 2349706 w 3868764"/>
                  <a:gd name="connsiteY130" fmla="*/ 3106597 h 3143856"/>
                  <a:gd name="connsiteX131" fmla="*/ 2354551 w 3868764"/>
                  <a:gd name="connsiteY131" fmla="*/ 1991615 h 3143856"/>
                  <a:gd name="connsiteX132" fmla="*/ 2265359 w 3868764"/>
                  <a:gd name="connsiteY132" fmla="*/ 3119221 h 3143856"/>
                  <a:gd name="connsiteX133" fmla="*/ 2132162 w 3868764"/>
                  <a:gd name="connsiteY133" fmla="*/ 3135741 h 3143856"/>
                  <a:gd name="connsiteX134" fmla="*/ 2085286 w 3868764"/>
                  <a:gd name="connsiteY134" fmla="*/ 3137664 h 3143856"/>
                  <a:gd name="connsiteX135" fmla="*/ 2194015 w 3868764"/>
                  <a:gd name="connsiteY135" fmla="*/ 2348992 h 3143856"/>
                  <a:gd name="connsiteX136" fmla="*/ 2026993 w 3868764"/>
                  <a:gd name="connsiteY136" fmla="*/ 3140056 h 3143856"/>
                  <a:gd name="connsiteX137" fmla="*/ 1934382 w 3868764"/>
                  <a:gd name="connsiteY137" fmla="*/ 3143856 h 3143856"/>
                  <a:gd name="connsiteX138" fmla="*/ 1842085 w 3868764"/>
                  <a:gd name="connsiteY138" fmla="*/ 3140069 h 3143856"/>
                  <a:gd name="connsiteX139" fmla="*/ 2170022 w 3868764"/>
                  <a:gd name="connsiteY139" fmla="*/ 1937125 h 3143856"/>
                  <a:gd name="connsiteX140" fmla="*/ 1744917 w 3868764"/>
                  <a:gd name="connsiteY140" fmla="*/ 3136082 h 3143856"/>
                  <a:gd name="connsiteX141" fmla="*/ 1736603 w 3868764"/>
                  <a:gd name="connsiteY141" fmla="*/ 3135741 h 3143856"/>
                  <a:gd name="connsiteX142" fmla="*/ 1556282 w 3868764"/>
                  <a:gd name="connsiteY142" fmla="*/ 3113377 h 3143856"/>
                  <a:gd name="connsiteX143" fmla="*/ 1932953 w 3868764"/>
                  <a:gd name="connsiteY143" fmla="*/ 2219476 h 3143856"/>
                  <a:gd name="connsiteX144" fmla="*/ 1485972 w 3868764"/>
                  <a:gd name="connsiteY144" fmla="*/ 3099683 h 3143856"/>
                  <a:gd name="connsiteX145" fmla="*/ 1359156 w 3868764"/>
                  <a:gd name="connsiteY145" fmla="*/ 3073185 h 3143856"/>
                  <a:gd name="connsiteX146" fmla="*/ 1296713 w 3868764"/>
                  <a:gd name="connsiteY146" fmla="*/ 3054613 h 3143856"/>
                  <a:gd name="connsiteX147" fmla="*/ 2001059 w 3868764"/>
                  <a:gd name="connsiteY147" fmla="*/ 1846800 h 3143856"/>
                  <a:gd name="connsiteX148" fmla="*/ 1191729 w 3868764"/>
                  <a:gd name="connsiteY148" fmla="*/ 3023388 h 3143856"/>
                  <a:gd name="connsiteX149" fmla="*/ 1181433 w 3868764"/>
                  <a:gd name="connsiteY149" fmla="*/ 3020326 h 3143856"/>
                  <a:gd name="connsiteX150" fmla="*/ 1012341 w 3868764"/>
                  <a:gd name="connsiteY150" fmla="*/ 2954133 h 3143856"/>
                  <a:gd name="connsiteX151" fmla="*/ 1006081 w 3868764"/>
                  <a:gd name="connsiteY151" fmla="*/ 2951043 h 3143856"/>
                  <a:gd name="connsiteX152" fmla="*/ 1673277 w 3868764"/>
                  <a:gd name="connsiteY152" fmla="*/ 2092432 h 3143856"/>
                  <a:gd name="connsiteX153" fmla="*/ 934170 w 3868764"/>
                  <a:gd name="connsiteY153" fmla="*/ 2915542 h 3143856"/>
                  <a:gd name="connsiteX154" fmla="*/ 852851 w 3868764"/>
                  <a:gd name="connsiteY154" fmla="*/ 2875396 h 3143856"/>
                  <a:gd name="connsiteX155" fmla="*/ 756859 w 3868764"/>
                  <a:gd name="connsiteY155" fmla="*/ 2817064 h 3143856"/>
                  <a:gd name="connsiteX156" fmla="*/ 1859604 w 3868764"/>
                  <a:gd name="connsiteY156" fmla="*/ 1723860 h 3143856"/>
                  <a:gd name="connsiteX157" fmla="*/ 656950 w 3868764"/>
                  <a:gd name="connsiteY157" fmla="*/ 2750203 h 3143856"/>
                  <a:gd name="connsiteX158" fmla="*/ 566568 w 3868764"/>
                  <a:gd name="connsiteY158" fmla="*/ 2683449 h 3143856"/>
                  <a:gd name="connsiteX159" fmla="*/ 497087 w 3868764"/>
                  <a:gd name="connsiteY159" fmla="*/ 2621326 h 3143856"/>
                  <a:gd name="connsiteX160" fmla="*/ 1695356 w 3868764"/>
                  <a:gd name="connsiteY160" fmla="*/ 1713421 h 3143856"/>
                  <a:gd name="connsiteX161" fmla="*/ 417638 w 3868764"/>
                  <a:gd name="connsiteY161" fmla="*/ 2545651 h 3143856"/>
                  <a:gd name="connsiteX162" fmla="*/ 330362 w 3868764"/>
                  <a:gd name="connsiteY162" fmla="*/ 2450808 h 3143856"/>
                  <a:gd name="connsiteX163" fmla="*/ 282663 w 3868764"/>
                  <a:gd name="connsiteY163" fmla="*/ 2387004 h 3143856"/>
                  <a:gd name="connsiteX164" fmla="*/ 1715966 w 3868764"/>
                  <a:gd name="connsiteY164" fmla="*/ 1567769 h 3143856"/>
                  <a:gd name="connsiteX165" fmla="*/ 211727 w 3868764"/>
                  <a:gd name="connsiteY165" fmla="*/ 2284524 h 3143856"/>
                  <a:gd name="connsiteX166" fmla="*/ 152014 w 3868764"/>
                  <a:gd name="connsiteY166" fmla="*/ 2183794 h 3143856"/>
                  <a:gd name="connsiteX167" fmla="*/ 114394 w 3868764"/>
                  <a:gd name="connsiteY167" fmla="*/ 2100268 h 3143856"/>
                  <a:gd name="connsiteX168" fmla="*/ 1367077 w 3868764"/>
                  <a:gd name="connsiteY168" fmla="*/ 1590320 h 3143856"/>
                  <a:gd name="connsiteX169" fmla="*/ 84144 w 3868764"/>
                  <a:gd name="connsiteY169" fmla="*/ 2009099 h 3143856"/>
                  <a:gd name="connsiteX170" fmla="*/ 25276 w 3868764"/>
                  <a:gd name="connsiteY170" fmla="*/ 1809266 h 3143856"/>
                  <a:gd name="connsiteX171" fmla="*/ 1635619 w 3868764"/>
                  <a:gd name="connsiteY171" fmla="*/ 1385267 h 3143856"/>
                  <a:gd name="connsiteX172" fmla="*/ 7115 w 3868764"/>
                  <a:gd name="connsiteY172" fmla="*/ 1686428 h 3143856"/>
                  <a:gd name="connsiteX173" fmla="*/ 0 w 3868764"/>
                  <a:gd name="connsiteY173" fmla="*/ 1571928 h 3143856"/>
                  <a:gd name="connsiteX174" fmla="*/ 5865 w 3868764"/>
                  <a:gd name="connsiteY174" fmla="*/ 1477543 h 3143856"/>
                  <a:gd name="connsiteX175" fmla="*/ 1385667 w 3868764"/>
                  <a:gd name="connsiteY175" fmla="*/ 1304445 h 3143856"/>
                  <a:gd name="connsiteX176" fmla="*/ 16209 w 3868764"/>
                  <a:gd name="connsiteY176" fmla="*/ 1378082 h 3143856"/>
                  <a:gd name="connsiteX177" fmla="*/ 39300 w 3868764"/>
                  <a:gd name="connsiteY177" fmla="*/ 1255130 h 3143856"/>
                  <a:gd name="connsiteX178" fmla="*/ 65151 w 3868764"/>
                  <a:gd name="connsiteY178" fmla="*/ 1173431 h 3143856"/>
                  <a:gd name="connsiteX179" fmla="*/ 1596538 w 3868764"/>
                  <a:gd name="connsiteY179" fmla="*/ 1180085 h 3143856"/>
                  <a:gd name="connsiteX180" fmla="*/ 106017 w 3868764"/>
                  <a:gd name="connsiteY180" fmla="*/ 1062186 h 3143856"/>
                  <a:gd name="connsiteX181" fmla="*/ 152014 w 3868764"/>
                  <a:gd name="connsiteY181" fmla="*/ 960063 h 3143856"/>
                  <a:gd name="connsiteX182" fmla="*/ 202789 w 3868764"/>
                  <a:gd name="connsiteY182" fmla="*/ 874409 h 3143856"/>
                  <a:gd name="connsiteX183" fmla="*/ 1395408 w 3868764"/>
                  <a:gd name="connsiteY183" fmla="*/ 1038827 h 3143856"/>
                  <a:gd name="connsiteX184" fmla="*/ 252294 w 3868764"/>
                  <a:gd name="connsiteY184" fmla="*/ 797475 h 3143856"/>
                  <a:gd name="connsiteX185" fmla="*/ 330362 w 3868764"/>
                  <a:gd name="connsiteY185" fmla="*/ 693048 h 3143856"/>
                  <a:gd name="connsiteX186" fmla="*/ 384980 w 3868764"/>
                  <a:gd name="connsiteY186" fmla="*/ 633695 h 3143856"/>
                  <a:gd name="connsiteX187" fmla="*/ 1610700 w 3868764"/>
                  <a:gd name="connsiteY187" fmla="*/ 967841 h 3143856"/>
                  <a:gd name="connsiteX188" fmla="*/ 456673 w 3868764"/>
                  <a:gd name="connsiteY188" fmla="*/ 558666 h 3143856"/>
                  <a:gd name="connsiteX189" fmla="*/ 566568 w 3868764"/>
                  <a:gd name="connsiteY189" fmla="*/ 460407 h 3143856"/>
                  <a:gd name="connsiteX190" fmla="*/ 1934382 w 3868764"/>
                  <a:gd name="connsiteY190" fmla="*/ 0 h 3143856"/>
                  <a:gd name="connsiteX191" fmla="*/ 1951818 w 3868764"/>
                  <a:gd name="connsiteY191" fmla="*/ 716 h 3143856"/>
                  <a:gd name="connsiteX192" fmla="*/ 2073083 w 3868764"/>
                  <a:gd name="connsiteY192" fmla="*/ 298602 h 3143856"/>
                  <a:gd name="connsiteX193" fmla="*/ 1976172 w 3868764"/>
                  <a:gd name="connsiteY193" fmla="*/ 1715 h 3143856"/>
                  <a:gd name="connsiteX194" fmla="*/ 2121289 w 3868764"/>
                  <a:gd name="connsiteY194" fmla="*/ 7670 h 3143856"/>
                  <a:gd name="connsiteX195" fmla="*/ 2200587 w 3868764"/>
                  <a:gd name="connsiteY195" fmla="*/ 308840 h 3143856"/>
                  <a:gd name="connsiteX196" fmla="*/ 2145274 w 3868764"/>
                  <a:gd name="connsiteY196" fmla="*/ 9742 h 3143856"/>
                  <a:gd name="connsiteX197" fmla="*/ 2283751 w 3868764"/>
                  <a:gd name="connsiteY197" fmla="*/ 26916 h 3143856"/>
                  <a:gd name="connsiteX198" fmla="*/ 2327669 w 3868764"/>
                  <a:gd name="connsiteY198" fmla="*/ 376992 h 3143856"/>
                  <a:gd name="connsiteX199" fmla="*/ 2309013 w 3868764"/>
                  <a:gd name="connsiteY199" fmla="*/ 30049 h 3143856"/>
                  <a:gd name="connsiteX200" fmla="*/ 2324228 w 3868764"/>
                  <a:gd name="connsiteY200" fmla="*/ 31936 h 3143856"/>
                  <a:gd name="connsiteX201" fmla="*/ 2441534 w 3868764"/>
                  <a:gd name="connsiteY201" fmla="*/ 56447 h 3143856"/>
                  <a:gd name="connsiteX202" fmla="*/ 2440603 w 3868764"/>
                  <a:gd name="connsiteY202" fmla="*/ 270669 h 3143856"/>
                  <a:gd name="connsiteX203" fmla="*/ 2457287 w 3868764"/>
                  <a:gd name="connsiteY203" fmla="*/ 59739 h 3143856"/>
                  <a:gd name="connsiteX204" fmla="*/ 2509608 w 3868764"/>
                  <a:gd name="connsiteY204" fmla="*/ 70671 h 3143856"/>
                  <a:gd name="connsiteX205" fmla="*/ 2584362 w 3868764"/>
                  <a:gd name="connsiteY205" fmla="*/ 92905 h 3143856"/>
                  <a:gd name="connsiteX206" fmla="*/ 2565751 w 3868764"/>
                  <a:gd name="connsiteY206" fmla="*/ 227901 h 3143856"/>
                  <a:gd name="connsiteX207" fmla="*/ 2593669 w 3868764"/>
                  <a:gd name="connsiteY207" fmla="*/ 95673 h 3143856"/>
                  <a:gd name="connsiteX208" fmla="*/ 2687331 w 3868764"/>
                  <a:gd name="connsiteY208" fmla="*/ 123530 h 3143856"/>
                  <a:gd name="connsiteX209" fmla="*/ 2717178 w 3868764"/>
                  <a:gd name="connsiteY209" fmla="*/ 135214 h 3143856"/>
                  <a:gd name="connsiteX210" fmla="*/ 2674821 w 3868764"/>
                  <a:gd name="connsiteY210" fmla="*/ 290588 h 3143856"/>
                  <a:gd name="connsiteX211" fmla="*/ 2728359 w 3868764"/>
                  <a:gd name="connsiteY211" fmla="*/ 139591 h 3143856"/>
                  <a:gd name="connsiteX212" fmla="*/ 2848167 w 3868764"/>
                  <a:gd name="connsiteY212" fmla="*/ 186491 h 3143856"/>
                  <a:gd name="connsiteX213" fmla="*/ 2767076 w 3868764"/>
                  <a:gd name="connsiteY213" fmla="*/ 378933 h 3143856"/>
                  <a:gd name="connsiteX214" fmla="*/ 2861809 w 3868764"/>
                  <a:gd name="connsiteY214" fmla="*/ 192382 h 3143856"/>
                  <a:gd name="connsiteX215" fmla="*/ 2977705 w 3868764"/>
                  <a:gd name="connsiteY215" fmla="*/ 249598 h 3143856"/>
                  <a:gd name="connsiteX216" fmla="*/ 2904095 w 3868764"/>
                  <a:gd name="connsiteY216" fmla="*/ 375823 h 3143856"/>
                  <a:gd name="connsiteX217" fmla="*/ 2987570 w 3868764"/>
                  <a:gd name="connsiteY217" fmla="*/ 254468 h 3143856"/>
                  <a:gd name="connsiteX218" fmla="*/ 3015914 w 3868764"/>
                  <a:gd name="connsiteY218" fmla="*/ 268461 h 3143856"/>
                  <a:gd name="connsiteX219" fmla="*/ 3100262 w 3868764"/>
                  <a:gd name="connsiteY219" fmla="*/ 319717 h 3143856"/>
                  <a:gd name="connsiteX220" fmla="*/ 2964220 w 3868764"/>
                  <a:gd name="connsiteY220" fmla="*/ 494789 h 3143856"/>
                  <a:gd name="connsiteX221" fmla="*/ 3113954 w 3868764"/>
                  <a:gd name="connsiteY221" fmla="*/ 328037 h 3143856"/>
                  <a:gd name="connsiteX222" fmla="*/ 3164829 w 3868764"/>
                  <a:gd name="connsiteY222" fmla="*/ 358952 h 3143856"/>
                  <a:gd name="connsiteX223" fmla="*/ 3223570 w 3868764"/>
                  <a:gd name="connsiteY223" fmla="*/ 402337 h 3143856"/>
                  <a:gd name="connsiteX224" fmla="*/ 3100336 w 3868764"/>
                  <a:gd name="connsiteY224" fmla="*/ 524504 h 3143856"/>
                  <a:gd name="connsiteX225" fmla="*/ 3234249 w 3868764"/>
                  <a:gd name="connsiteY225" fmla="*/ 410223 h 3143856"/>
                  <a:gd name="connsiteX226" fmla="*/ 3302197 w 3868764"/>
                  <a:gd name="connsiteY226" fmla="*/ 460407 h 3143856"/>
                  <a:gd name="connsiteX227" fmla="*/ 3340241 w 3868764"/>
                  <a:gd name="connsiteY227" fmla="*/ 494423 h 3143856"/>
                  <a:gd name="connsiteX228" fmla="*/ 2945584 w 3868764"/>
                  <a:gd name="connsiteY228" fmla="*/ 793446 h 3143856"/>
                  <a:gd name="connsiteX229" fmla="*/ 2893881 w 3868764"/>
                  <a:gd name="connsiteY229" fmla="*/ 729173 h 3143856"/>
                  <a:gd name="connsiteX230" fmla="*/ 2892118 w 3868764"/>
                  <a:gd name="connsiteY230" fmla="*/ 730920 h 3143856"/>
                  <a:gd name="connsiteX231" fmla="*/ 2824902 w 3868764"/>
                  <a:gd name="connsiteY231" fmla="*/ 666942 h 3143856"/>
                  <a:gd name="connsiteX232" fmla="*/ 2761411 w 3868764"/>
                  <a:gd name="connsiteY232" fmla="*/ 620498 h 3143856"/>
                  <a:gd name="connsiteX233" fmla="*/ 2759610 w 3868764"/>
                  <a:gd name="connsiteY233" fmla="*/ 623584 h 3143856"/>
                  <a:gd name="connsiteX234" fmla="*/ 2668147 w 3868764"/>
                  <a:gd name="connsiteY234" fmla="*/ 573746 h 3143856"/>
                  <a:gd name="connsiteX235" fmla="*/ 2670215 w 3868764"/>
                  <a:gd name="connsiteY235" fmla="*/ 569674 h 3143856"/>
                  <a:gd name="connsiteX236" fmla="*/ 2605569 w 3868764"/>
                  <a:gd name="connsiteY236" fmla="*/ 544617 h 3143856"/>
                  <a:gd name="connsiteX237" fmla="*/ 2604346 w 3868764"/>
                  <a:gd name="connsiteY237" fmla="*/ 549106 h 3143856"/>
                  <a:gd name="connsiteX238" fmla="*/ 2503099 w 3868764"/>
                  <a:gd name="connsiteY238" fmla="*/ 524639 h 3143856"/>
                  <a:gd name="connsiteX239" fmla="*/ 2503994 w 3868764"/>
                  <a:gd name="connsiteY239" fmla="*/ 520402 h 3143856"/>
                  <a:gd name="connsiteX240" fmla="*/ 2439548 w 3868764"/>
                  <a:gd name="connsiteY240" fmla="*/ 513418 h 3143856"/>
                  <a:gd name="connsiteX241" fmla="*/ 2439528 w 3868764"/>
                  <a:gd name="connsiteY241" fmla="*/ 518158 h 3143856"/>
                  <a:gd name="connsiteX242" fmla="*/ 2345670 w 3868764"/>
                  <a:gd name="connsiteY242" fmla="*/ 520475 h 3143856"/>
                  <a:gd name="connsiteX243" fmla="*/ 2345802 w 3868764"/>
                  <a:gd name="connsiteY243" fmla="*/ 521534 h 3143856"/>
                  <a:gd name="connsiteX244" fmla="*/ 2260088 w 3868764"/>
                  <a:gd name="connsiteY244" fmla="*/ 534824 h 3143856"/>
                  <a:gd name="connsiteX245" fmla="*/ 2261642 w 3868764"/>
                  <a:gd name="connsiteY245" fmla="*/ 540727 h 3143856"/>
                  <a:gd name="connsiteX246" fmla="*/ 2161727 w 3868764"/>
                  <a:gd name="connsiteY246" fmla="*/ 570161 h 3143856"/>
                  <a:gd name="connsiteX247" fmla="*/ 2161411 w 3868764"/>
                  <a:gd name="connsiteY247" fmla="*/ 569193 h 3143856"/>
                  <a:gd name="connsiteX248" fmla="*/ 2099424 w 3868764"/>
                  <a:gd name="connsiteY248" fmla="*/ 596550 h 3143856"/>
                  <a:gd name="connsiteX249" fmla="*/ 2102432 w 3868764"/>
                  <a:gd name="connsiteY249" fmla="*/ 601814 h 3143856"/>
                  <a:gd name="connsiteX250" fmla="*/ 2013539 w 3868764"/>
                  <a:gd name="connsiteY250" fmla="*/ 656105 h 3143856"/>
                  <a:gd name="connsiteX251" fmla="*/ 2010398 w 3868764"/>
                  <a:gd name="connsiteY251" fmla="*/ 651283 h 3143856"/>
                  <a:gd name="connsiteX252" fmla="*/ 1956187 w 3868764"/>
                  <a:gd name="connsiteY252" fmla="*/ 694892 h 3143856"/>
                  <a:gd name="connsiteX253" fmla="*/ 1960299 w 3868764"/>
                  <a:gd name="connsiteY253" fmla="*/ 699040 h 3143856"/>
                  <a:gd name="connsiteX254" fmla="*/ 1888486 w 3868764"/>
                  <a:gd name="connsiteY254" fmla="*/ 774488 h 3143856"/>
                  <a:gd name="connsiteX255" fmla="*/ 1885410 w 3868764"/>
                  <a:gd name="connsiteY255" fmla="*/ 771726 h 3143856"/>
                  <a:gd name="connsiteX256" fmla="*/ 1847163 w 3868764"/>
                  <a:gd name="connsiteY256" fmla="*/ 824011 h 3143856"/>
                  <a:gd name="connsiteX257" fmla="*/ 1851090 w 3868764"/>
                  <a:gd name="connsiteY257" fmla="*/ 826301 h 3143856"/>
                  <a:gd name="connsiteX258" fmla="*/ 1801251 w 3868764"/>
                  <a:gd name="connsiteY258" fmla="*/ 917766 h 3143856"/>
                  <a:gd name="connsiteX259" fmla="*/ 702664 w 3868764"/>
                  <a:gd name="connsiteY259" fmla="*/ 359891 h 3143856"/>
                  <a:gd name="connsiteX260" fmla="*/ 703936 w 3868764"/>
                  <a:gd name="connsiteY260" fmla="*/ 358952 h 3143856"/>
                  <a:gd name="connsiteX261" fmla="*/ 852851 w 3868764"/>
                  <a:gd name="connsiteY261" fmla="*/ 268461 h 3143856"/>
                  <a:gd name="connsiteX262" fmla="*/ 875405 w 3868764"/>
                  <a:gd name="connsiteY262" fmla="*/ 257326 h 3143856"/>
                  <a:gd name="connsiteX263" fmla="*/ 1698497 w 3868764"/>
                  <a:gd name="connsiteY263" fmla="*/ 737317 h 3143856"/>
                  <a:gd name="connsiteX264" fmla="*/ 948346 w 3868764"/>
                  <a:gd name="connsiteY264" fmla="*/ 221317 h 3143856"/>
                  <a:gd name="connsiteX265" fmla="*/ 1012341 w 3868764"/>
                  <a:gd name="connsiteY265" fmla="*/ 189723 h 3143856"/>
                  <a:gd name="connsiteX266" fmla="*/ 1123623 w 3868764"/>
                  <a:gd name="connsiteY266" fmla="*/ 146161 h 3143856"/>
                  <a:gd name="connsiteX267" fmla="*/ 1607375 w 3868764"/>
                  <a:gd name="connsiteY267" fmla="*/ 522066 h 3143856"/>
                  <a:gd name="connsiteX268" fmla="*/ 1168974 w 3868764"/>
                  <a:gd name="connsiteY268" fmla="*/ 128408 h 3143856"/>
                  <a:gd name="connsiteX269" fmla="*/ 1181433 w 3868764"/>
                  <a:gd name="connsiteY269" fmla="*/ 123530 h 3143856"/>
                  <a:gd name="connsiteX270" fmla="*/ 1342327 w 3868764"/>
                  <a:gd name="connsiteY270" fmla="*/ 75676 h 3143856"/>
                  <a:gd name="connsiteX271" fmla="*/ 1820691 w 3868764"/>
                  <a:gd name="connsiteY271" fmla="*/ 558214 h 3143856"/>
                  <a:gd name="connsiteX272" fmla="*/ 1397742 w 3868764"/>
                  <a:gd name="connsiteY272" fmla="*/ 62608 h 3143856"/>
                  <a:gd name="connsiteX273" fmla="*/ 1544537 w 3868764"/>
                  <a:gd name="connsiteY273" fmla="*/ 31936 h 3143856"/>
                  <a:gd name="connsiteX274" fmla="*/ 1564624 w 3868764"/>
                  <a:gd name="connsiteY274" fmla="*/ 29445 h 3143856"/>
                  <a:gd name="connsiteX275" fmla="*/ 1854940 w 3868764"/>
                  <a:gd name="connsiteY275" fmla="*/ 412609 h 3143856"/>
                  <a:gd name="connsiteX276" fmla="*/ 1602323 w 3868764"/>
                  <a:gd name="connsiteY276" fmla="*/ 24769 h 3143856"/>
                  <a:gd name="connsiteX277" fmla="*/ 1736603 w 3868764"/>
                  <a:gd name="connsiteY277" fmla="*/ 8116 h 3143856"/>
                  <a:gd name="connsiteX278" fmla="*/ 1762485 w 3868764"/>
                  <a:gd name="connsiteY278" fmla="*/ 7054 h 3143856"/>
                  <a:gd name="connsiteX279" fmla="*/ 1991713 w 3868764"/>
                  <a:gd name="connsiteY279" fmla="*/ 408103 h 3143856"/>
                  <a:gd name="connsiteX280" fmla="*/ 1799885 w 3868764"/>
                  <a:gd name="connsiteY280" fmla="*/ 5519 h 3143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</a:cxnLst>
                <a:rect l="l" t="t" r="r" b="b"/>
                <a:pathLst>
                  <a:path w="3868764" h="3143856">
                    <a:moveTo>
                      <a:pt x="3380944" y="530816"/>
                    </a:moveTo>
                    <a:lnTo>
                      <a:pt x="3427045" y="572036"/>
                    </a:lnTo>
                    <a:lnTo>
                      <a:pt x="3478926" y="628415"/>
                    </a:lnTo>
                    <a:lnTo>
                      <a:pt x="3261288" y="752810"/>
                    </a:lnTo>
                    <a:lnTo>
                      <a:pt x="3492163" y="642800"/>
                    </a:lnTo>
                    <a:lnTo>
                      <a:pt x="3538402" y="693048"/>
                    </a:lnTo>
                    <a:lnTo>
                      <a:pt x="3582753" y="752373"/>
                    </a:lnTo>
                    <a:lnTo>
                      <a:pt x="3295189" y="869436"/>
                    </a:lnTo>
                    <a:lnTo>
                      <a:pt x="3596692" y="771019"/>
                    </a:lnTo>
                    <a:lnTo>
                      <a:pt x="3635295" y="822654"/>
                    </a:lnTo>
                    <a:lnTo>
                      <a:pt x="3676859" y="892768"/>
                    </a:lnTo>
                    <a:lnTo>
                      <a:pt x="3338029" y="981981"/>
                    </a:lnTo>
                    <a:lnTo>
                      <a:pt x="3691044" y="916698"/>
                    </a:lnTo>
                    <a:lnTo>
                      <a:pt x="3716751" y="960063"/>
                    </a:lnTo>
                    <a:lnTo>
                      <a:pt x="3757573" y="1050698"/>
                    </a:lnTo>
                    <a:lnTo>
                      <a:pt x="3292924" y="1108989"/>
                    </a:lnTo>
                    <a:lnTo>
                      <a:pt x="3772219" y="1083217"/>
                    </a:lnTo>
                    <a:lnTo>
                      <a:pt x="3781798" y="1104485"/>
                    </a:lnTo>
                    <a:lnTo>
                      <a:pt x="3820824" y="1227822"/>
                    </a:lnTo>
                    <a:lnTo>
                      <a:pt x="3350652" y="1225779"/>
                    </a:lnTo>
                    <a:lnTo>
                      <a:pt x="3831089" y="1263781"/>
                    </a:lnTo>
                    <a:lnTo>
                      <a:pt x="3858777" y="1411208"/>
                    </a:lnTo>
                    <a:lnTo>
                      <a:pt x="3859132" y="1416914"/>
                    </a:lnTo>
                    <a:lnTo>
                      <a:pt x="3320468" y="1342652"/>
                    </a:lnTo>
                    <a:lnTo>
                      <a:pt x="3861617" y="1456908"/>
                    </a:lnTo>
                    <a:lnTo>
                      <a:pt x="3868764" y="1571928"/>
                    </a:lnTo>
                    <a:lnTo>
                      <a:pt x="3866141" y="1614137"/>
                    </a:lnTo>
                    <a:lnTo>
                      <a:pt x="3294274" y="1458239"/>
                    </a:lnTo>
                    <a:lnTo>
                      <a:pt x="3863292" y="1659992"/>
                    </a:lnTo>
                    <a:lnTo>
                      <a:pt x="3858777" y="1732649"/>
                    </a:lnTo>
                    <a:lnTo>
                      <a:pt x="3842716" y="1818164"/>
                    </a:lnTo>
                    <a:lnTo>
                      <a:pt x="3019545" y="1471298"/>
                    </a:lnTo>
                    <a:lnTo>
                      <a:pt x="3057189" y="1374177"/>
                    </a:lnTo>
                    <a:lnTo>
                      <a:pt x="3059450" y="1374978"/>
                    </a:lnTo>
                    <a:lnTo>
                      <a:pt x="3075426" y="1308870"/>
                    </a:lnTo>
                    <a:lnTo>
                      <a:pt x="3068288" y="1307886"/>
                    </a:lnTo>
                    <a:lnTo>
                      <a:pt x="3079511" y="1204331"/>
                    </a:lnTo>
                    <a:lnTo>
                      <a:pt x="3081289" y="1204472"/>
                    </a:lnTo>
                    <a:lnTo>
                      <a:pt x="3079593" y="1135752"/>
                    </a:lnTo>
                    <a:lnTo>
                      <a:pt x="3077982" y="1135954"/>
                    </a:lnTo>
                    <a:lnTo>
                      <a:pt x="3062021" y="1033023"/>
                    </a:lnTo>
                    <a:lnTo>
                      <a:pt x="3062757" y="1032888"/>
                    </a:lnTo>
                    <a:lnTo>
                      <a:pt x="3044652" y="971427"/>
                    </a:lnTo>
                    <a:lnTo>
                      <a:pt x="3043789" y="971778"/>
                    </a:lnTo>
                    <a:lnTo>
                      <a:pt x="3001733" y="876485"/>
                    </a:lnTo>
                    <a:lnTo>
                      <a:pt x="3001883" y="876414"/>
                    </a:lnTo>
                    <a:lnTo>
                      <a:pt x="2958757" y="805803"/>
                    </a:lnTo>
                    <a:close/>
                    <a:moveTo>
                      <a:pt x="614545" y="424973"/>
                    </a:moveTo>
                    <a:lnTo>
                      <a:pt x="1799923" y="924464"/>
                    </a:lnTo>
                    <a:lnTo>
                      <a:pt x="1766634" y="1010350"/>
                    </a:lnTo>
                    <a:lnTo>
                      <a:pt x="1773851" y="1012317"/>
                    </a:lnTo>
                    <a:lnTo>
                      <a:pt x="1749385" y="1113564"/>
                    </a:lnTo>
                    <a:lnTo>
                      <a:pt x="1748417" y="1113360"/>
                    </a:lnTo>
                    <a:lnTo>
                      <a:pt x="1741117" y="1180714"/>
                    </a:lnTo>
                    <a:lnTo>
                      <a:pt x="1747151" y="1180740"/>
                    </a:lnTo>
                    <a:lnTo>
                      <a:pt x="1749722" y="1284869"/>
                    </a:lnTo>
                    <a:lnTo>
                      <a:pt x="1745409" y="1285102"/>
                    </a:lnTo>
                    <a:lnTo>
                      <a:pt x="1756025" y="1353565"/>
                    </a:lnTo>
                    <a:lnTo>
                      <a:pt x="1760284" y="1352444"/>
                    </a:lnTo>
                    <a:lnTo>
                      <a:pt x="1789718" y="1452359"/>
                    </a:lnTo>
                    <a:lnTo>
                      <a:pt x="1788395" y="1452792"/>
                    </a:lnTo>
                    <a:lnTo>
                      <a:pt x="1814327" y="1511548"/>
                    </a:lnTo>
                    <a:lnTo>
                      <a:pt x="1815891" y="1510655"/>
                    </a:lnTo>
                    <a:lnTo>
                      <a:pt x="1870183" y="1599547"/>
                    </a:lnTo>
                    <a:lnTo>
                      <a:pt x="1846874" y="1614730"/>
                    </a:lnTo>
                    <a:lnTo>
                      <a:pt x="1901360" y="1682465"/>
                    </a:lnTo>
                    <a:lnTo>
                      <a:pt x="1902381" y="1681453"/>
                    </a:lnTo>
                    <a:lnTo>
                      <a:pt x="1954263" y="1730833"/>
                    </a:lnTo>
                    <a:lnTo>
                      <a:pt x="1955968" y="1728638"/>
                    </a:lnTo>
                    <a:lnTo>
                      <a:pt x="2040036" y="1790136"/>
                    </a:lnTo>
                    <a:lnTo>
                      <a:pt x="2039308" y="1791194"/>
                    </a:lnTo>
                    <a:lnTo>
                      <a:pt x="2099582" y="1824037"/>
                    </a:lnTo>
                    <a:lnTo>
                      <a:pt x="2100019" y="1823000"/>
                    </a:lnTo>
                    <a:lnTo>
                      <a:pt x="2197140" y="1860643"/>
                    </a:lnTo>
                    <a:lnTo>
                      <a:pt x="2195731" y="1864614"/>
                    </a:lnTo>
                    <a:lnTo>
                      <a:pt x="2258695" y="1879830"/>
                    </a:lnTo>
                    <a:lnTo>
                      <a:pt x="2259296" y="1875474"/>
                    </a:lnTo>
                    <a:lnTo>
                      <a:pt x="2362850" y="1886699"/>
                    </a:lnTo>
                    <a:lnTo>
                      <a:pt x="2362270" y="1894034"/>
                    </a:lnTo>
                    <a:lnTo>
                      <a:pt x="2459104" y="1891643"/>
                    </a:lnTo>
                    <a:lnTo>
                      <a:pt x="2459220" y="1893818"/>
                    </a:lnTo>
                    <a:lnTo>
                      <a:pt x="2561966" y="1877886"/>
                    </a:lnTo>
                    <a:lnTo>
                      <a:pt x="2563050" y="1883749"/>
                    </a:lnTo>
                    <a:lnTo>
                      <a:pt x="2628985" y="1864324"/>
                    </a:lnTo>
                    <a:lnTo>
                      <a:pt x="2624926" y="1854353"/>
                    </a:lnTo>
                    <a:lnTo>
                      <a:pt x="2720218" y="1812297"/>
                    </a:lnTo>
                    <a:lnTo>
                      <a:pt x="2723610" y="1819413"/>
                    </a:lnTo>
                    <a:lnTo>
                      <a:pt x="2783334" y="1782937"/>
                    </a:lnTo>
                    <a:lnTo>
                      <a:pt x="2778669" y="1776782"/>
                    </a:lnTo>
                    <a:lnTo>
                      <a:pt x="2859831" y="1711495"/>
                    </a:lnTo>
                    <a:lnTo>
                      <a:pt x="2865655" y="1718319"/>
                    </a:lnTo>
                    <a:lnTo>
                      <a:pt x="2910981" y="1670697"/>
                    </a:lnTo>
                    <a:lnTo>
                      <a:pt x="2903753" y="1665082"/>
                    </a:lnTo>
                    <a:lnTo>
                      <a:pt x="2965251" y="1581014"/>
                    </a:lnTo>
                    <a:lnTo>
                      <a:pt x="2973449" y="1586653"/>
                    </a:lnTo>
                    <a:lnTo>
                      <a:pt x="3015781" y="1508965"/>
                    </a:lnTo>
                    <a:lnTo>
                      <a:pt x="3820349" y="1917536"/>
                    </a:lnTo>
                    <a:lnTo>
                      <a:pt x="3781798" y="2039371"/>
                    </a:lnTo>
                    <a:lnTo>
                      <a:pt x="3768660" y="2068541"/>
                    </a:lnTo>
                    <a:lnTo>
                      <a:pt x="3146837" y="1705920"/>
                    </a:lnTo>
                    <a:lnTo>
                      <a:pt x="3746272" y="2118249"/>
                    </a:lnTo>
                    <a:lnTo>
                      <a:pt x="3716751" y="2183794"/>
                    </a:lnTo>
                    <a:lnTo>
                      <a:pt x="3670874" y="2261184"/>
                    </a:lnTo>
                    <a:lnTo>
                      <a:pt x="3194112" y="1890710"/>
                    </a:lnTo>
                    <a:lnTo>
                      <a:pt x="3648578" y="2298794"/>
                    </a:lnTo>
                    <a:lnTo>
                      <a:pt x="3635295" y="2321202"/>
                    </a:lnTo>
                    <a:lnTo>
                      <a:pt x="3553530" y="2430573"/>
                    </a:lnTo>
                    <a:lnTo>
                      <a:pt x="2978335" y="1850357"/>
                    </a:lnTo>
                    <a:lnTo>
                      <a:pt x="3513683" y="2477670"/>
                    </a:lnTo>
                    <a:lnTo>
                      <a:pt x="3427045" y="2571820"/>
                    </a:lnTo>
                    <a:lnTo>
                      <a:pt x="3399629" y="2596334"/>
                    </a:lnTo>
                    <a:lnTo>
                      <a:pt x="2984095" y="2047906"/>
                    </a:lnTo>
                    <a:lnTo>
                      <a:pt x="3362773" y="2629287"/>
                    </a:lnTo>
                    <a:lnTo>
                      <a:pt x="3302197" y="2683449"/>
                    </a:lnTo>
                    <a:lnTo>
                      <a:pt x="3234069" y="2733766"/>
                    </a:lnTo>
                    <a:lnTo>
                      <a:pt x="2784534" y="1947274"/>
                    </a:lnTo>
                    <a:lnTo>
                      <a:pt x="3178755" y="2774619"/>
                    </a:lnTo>
                    <a:lnTo>
                      <a:pt x="3164829" y="2784904"/>
                    </a:lnTo>
                    <a:lnTo>
                      <a:pt x="3035686" y="2863381"/>
                    </a:lnTo>
                    <a:lnTo>
                      <a:pt x="2774589" y="2221999"/>
                    </a:lnTo>
                    <a:lnTo>
                      <a:pt x="2991764" y="2887318"/>
                    </a:lnTo>
                    <a:lnTo>
                      <a:pt x="2856424" y="2954133"/>
                    </a:lnTo>
                    <a:lnTo>
                      <a:pt x="2838474" y="2961160"/>
                    </a:lnTo>
                    <a:lnTo>
                      <a:pt x="2582532" y="1989092"/>
                    </a:lnTo>
                    <a:lnTo>
                      <a:pt x="2767439" y="2988967"/>
                    </a:lnTo>
                    <a:lnTo>
                      <a:pt x="2687331" y="3020326"/>
                    </a:lnTo>
                    <a:lnTo>
                      <a:pt x="2603483" y="3045265"/>
                    </a:lnTo>
                    <a:lnTo>
                      <a:pt x="2459362" y="1896447"/>
                    </a:lnTo>
                    <a:lnTo>
                      <a:pt x="2522432" y="3069372"/>
                    </a:lnTo>
                    <a:lnTo>
                      <a:pt x="2509608" y="3073185"/>
                    </a:lnTo>
                    <a:lnTo>
                      <a:pt x="2349706" y="3106597"/>
                    </a:lnTo>
                    <a:lnTo>
                      <a:pt x="2354551" y="1991615"/>
                    </a:lnTo>
                    <a:lnTo>
                      <a:pt x="2265359" y="3119221"/>
                    </a:lnTo>
                    <a:lnTo>
                      <a:pt x="2132162" y="3135741"/>
                    </a:lnTo>
                    <a:lnTo>
                      <a:pt x="2085286" y="3137664"/>
                    </a:lnTo>
                    <a:lnTo>
                      <a:pt x="2194015" y="2348992"/>
                    </a:lnTo>
                    <a:lnTo>
                      <a:pt x="2026993" y="3140056"/>
                    </a:lnTo>
                    <a:lnTo>
                      <a:pt x="1934382" y="3143856"/>
                    </a:lnTo>
                    <a:lnTo>
                      <a:pt x="1842085" y="3140069"/>
                    </a:lnTo>
                    <a:lnTo>
                      <a:pt x="2170022" y="1937125"/>
                    </a:lnTo>
                    <a:lnTo>
                      <a:pt x="1744917" y="3136082"/>
                    </a:lnTo>
                    <a:lnTo>
                      <a:pt x="1736603" y="3135741"/>
                    </a:lnTo>
                    <a:lnTo>
                      <a:pt x="1556282" y="3113377"/>
                    </a:lnTo>
                    <a:lnTo>
                      <a:pt x="1932953" y="2219476"/>
                    </a:lnTo>
                    <a:lnTo>
                      <a:pt x="1485972" y="3099683"/>
                    </a:lnTo>
                    <a:lnTo>
                      <a:pt x="1359156" y="3073185"/>
                    </a:lnTo>
                    <a:lnTo>
                      <a:pt x="1296713" y="3054613"/>
                    </a:lnTo>
                    <a:lnTo>
                      <a:pt x="2001059" y="1846800"/>
                    </a:lnTo>
                    <a:lnTo>
                      <a:pt x="1191729" y="3023388"/>
                    </a:lnTo>
                    <a:lnTo>
                      <a:pt x="1181433" y="3020326"/>
                    </a:lnTo>
                    <a:cubicBezTo>
                      <a:pt x="1123577" y="3000440"/>
                      <a:pt x="1067159" y="2978332"/>
                      <a:pt x="1012341" y="2954133"/>
                    </a:cubicBezTo>
                    <a:lnTo>
                      <a:pt x="1006081" y="2951043"/>
                    </a:lnTo>
                    <a:lnTo>
                      <a:pt x="1673277" y="2092432"/>
                    </a:lnTo>
                    <a:lnTo>
                      <a:pt x="934170" y="2915542"/>
                    </a:lnTo>
                    <a:lnTo>
                      <a:pt x="852851" y="2875396"/>
                    </a:lnTo>
                    <a:lnTo>
                      <a:pt x="756859" y="2817064"/>
                    </a:lnTo>
                    <a:lnTo>
                      <a:pt x="1859604" y="1723860"/>
                    </a:lnTo>
                    <a:lnTo>
                      <a:pt x="656950" y="2750203"/>
                    </a:lnTo>
                    <a:lnTo>
                      <a:pt x="566568" y="2683449"/>
                    </a:lnTo>
                    <a:lnTo>
                      <a:pt x="497087" y="2621326"/>
                    </a:lnTo>
                    <a:lnTo>
                      <a:pt x="1695356" y="1713421"/>
                    </a:lnTo>
                    <a:lnTo>
                      <a:pt x="417638" y="2545651"/>
                    </a:lnTo>
                    <a:lnTo>
                      <a:pt x="330362" y="2450808"/>
                    </a:lnTo>
                    <a:lnTo>
                      <a:pt x="282663" y="2387004"/>
                    </a:lnTo>
                    <a:lnTo>
                      <a:pt x="1715966" y="1567769"/>
                    </a:lnTo>
                    <a:lnTo>
                      <a:pt x="211727" y="2284524"/>
                    </a:lnTo>
                    <a:lnTo>
                      <a:pt x="152014" y="2183794"/>
                    </a:lnTo>
                    <a:lnTo>
                      <a:pt x="114394" y="2100268"/>
                    </a:lnTo>
                    <a:lnTo>
                      <a:pt x="1367077" y="1590320"/>
                    </a:lnTo>
                    <a:lnTo>
                      <a:pt x="84144" y="2009099"/>
                    </a:lnTo>
                    <a:lnTo>
                      <a:pt x="25276" y="1809266"/>
                    </a:lnTo>
                    <a:lnTo>
                      <a:pt x="1635619" y="1385267"/>
                    </a:lnTo>
                    <a:lnTo>
                      <a:pt x="7115" y="1686428"/>
                    </a:lnTo>
                    <a:lnTo>
                      <a:pt x="0" y="1571928"/>
                    </a:lnTo>
                    <a:lnTo>
                      <a:pt x="5865" y="1477543"/>
                    </a:lnTo>
                    <a:lnTo>
                      <a:pt x="1385667" y="1304445"/>
                    </a:lnTo>
                    <a:lnTo>
                      <a:pt x="16209" y="1378082"/>
                    </a:lnTo>
                    <a:lnTo>
                      <a:pt x="39300" y="1255130"/>
                    </a:lnTo>
                    <a:lnTo>
                      <a:pt x="65151" y="1173431"/>
                    </a:lnTo>
                    <a:lnTo>
                      <a:pt x="1596538" y="1180085"/>
                    </a:lnTo>
                    <a:lnTo>
                      <a:pt x="106017" y="1062186"/>
                    </a:lnTo>
                    <a:lnTo>
                      <a:pt x="152014" y="960063"/>
                    </a:lnTo>
                    <a:lnTo>
                      <a:pt x="202789" y="874409"/>
                    </a:lnTo>
                    <a:lnTo>
                      <a:pt x="1395408" y="1038827"/>
                    </a:lnTo>
                    <a:lnTo>
                      <a:pt x="252294" y="797475"/>
                    </a:lnTo>
                    <a:lnTo>
                      <a:pt x="330362" y="693048"/>
                    </a:lnTo>
                    <a:lnTo>
                      <a:pt x="384980" y="633695"/>
                    </a:lnTo>
                    <a:lnTo>
                      <a:pt x="1610700" y="967841"/>
                    </a:lnTo>
                    <a:lnTo>
                      <a:pt x="456673" y="558666"/>
                    </a:lnTo>
                    <a:lnTo>
                      <a:pt x="566568" y="460407"/>
                    </a:lnTo>
                    <a:close/>
                    <a:moveTo>
                      <a:pt x="1934382" y="0"/>
                    </a:moveTo>
                    <a:lnTo>
                      <a:pt x="1951818" y="716"/>
                    </a:lnTo>
                    <a:lnTo>
                      <a:pt x="2073083" y="298602"/>
                    </a:lnTo>
                    <a:lnTo>
                      <a:pt x="1976172" y="1715"/>
                    </a:lnTo>
                    <a:lnTo>
                      <a:pt x="2121289" y="7670"/>
                    </a:lnTo>
                    <a:lnTo>
                      <a:pt x="2200587" y="308840"/>
                    </a:lnTo>
                    <a:lnTo>
                      <a:pt x="2145274" y="9742"/>
                    </a:lnTo>
                    <a:lnTo>
                      <a:pt x="2283751" y="26916"/>
                    </a:lnTo>
                    <a:lnTo>
                      <a:pt x="2327669" y="376992"/>
                    </a:lnTo>
                    <a:lnTo>
                      <a:pt x="2309013" y="30049"/>
                    </a:lnTo>
                    <a:lnTo>
                      <a:pt x="2324228" y="31936"/>
                    </a:lnTo>
                    <a:lnTo>
                      <a:pt x="2441534" y="56447"/>
                    </a:lnTo>
                    <a:lnTo>
                      <a:pt x="2440603" y="270669"/>
                    </a:lnTo>
                    <a:lnTo>
                      <a:pt x="2457287" y="59739"/>
                    </a:lnTo>
                    <a:lnTo>
                      <a:pt x="2509608" y="70671"/>
                    </a:lnTo>
                    <a:lnTo>
                      <a:pt x="2584362" y="92905"/>
                    </a:lnTo>
                    <a:lnTo>
                      <a:pt x="2565751" y="227901"/>
                    </a:lnTo>
                    <a:lnTo>
                      <a:pt x="2593669" y="95673"/>
                    </a:lnTo>
                    <a:lnTo>
                      <a:pt x="2687331" y="123530"/>
                    </a:lnTo>
                    <a:lnTo>
                      <a:pt x="2717178" y="135214"/>
                    </a:lnTo>
                    <a:lnTo>
                      <a:pt x="2674821" y="290588"/>
                    </a:lnTo>
                    <a:lnTo>
                      <a:pt x="2728359" y="139591"/>
                    </a:lnTo>
                    <a:lnTo>
                      <a:pt x="2848167" y="186491"/>
                    </a:lnTo>
                    <a:lnTo>
                      <a:pt x="2767076" y="378933"/>
                    </a:lnTo>
                    <a:lnTo>
                      <a:pt x="2861809" y="192382"/>
                    </a:lnTo>
                    <a:lnTo>
                      <a:pt x="2977705" y="249598"/>
                    </a:lnTo>
                    <a:lnTo>
                      <a:pt x="2904095" y="375823"/>
                    </a:lnTo>
                    <a:lnTo>
                      <a:pt x="2987570" y="254468"/>
                    </a:lnTo>
                    <a:lnTo>
                      <a:pt x="3015914" y="268461"/>
                    </a:lnTo>
                    <a:lnTo>
                      <a:pt x="3100262" y="319717"/>
                    </a:lnTo>
                    <a:lnTo>
                      <a:pt x="2964220" y="494789"/>
                    </a:lnTo>
                    <a:lnTo>
                      <a:pt x="3113954" y="328037"/>
                    </a:lnTo>
                    <a:lnTo>
                      <a:pt x="3164829" y="358952"/>
                    </a:lnTo>
                    <a:lnTo>
                      <a:pt x="3223570" y="402337"/>
                    </a:lnTo>
                    <a:lnTo>
                      <a:pt x="3100336" y="524504"/>
                    </a:lnTo>
                    <a:lnTo>
                      <a:pt x="3234249" y="410223"/>
                    </a:lnTo>
                    <a:lnTo>
                      <a:pt x="3302197" y="460407"/>
                    </a:lnTo>
                    <a:lnTo>
                      <a:pt x="3340241" y="494423"/>
                    </a:lnTo>
                    <a:lnTo>
                      <a:pt x="2945584" y="793446"/>
                    </a:lnTo>
                    <a:lnTo>
                      <a:pt x="2893881" y="729173"/>
                    </a:lnTo>
                    <a:lnTo>
                      <a:pt x="2892118" y="730920"/>
                    </a:lnTo>
                    <a:lnTo>
                      <a:pt x="2824902" y="666942"/>
                    </a:lnTo>
                    <a:lnTo>
                      <a:pt x="2761411" y="620498"/>
                    </a:lnTo>
                    <a:lnTo>
                      <a:pt x="2759610" y="623584"/>
                    </a:lnTo>
                    <a:lnTo>
                      <a:pt x="2668147" y="573746"/>
                    </a:lnTo>
                    <a:lnTo>
                      <a:pt x="2670215" y="569674"/>
                    </a:lnTo>
                    <a:lnTo>
                      <a:pt x="2605569" y="544617"/>
                    </a:lnTo>
                    <a:lnTo>
                      <a:pt x="2604346" y="549106"/>
                    </a:lnTo>
                    <a:lnTo>
                      <a:pt x="2503099" y="524639"/>
                    </a:lnTo>
                    <a:lnTo>
                      <a:pt x="2503994" y="520402"/>
                    </a:lnTo>
                    <a:lnTo>
                      <a:pt x="2439548" y="513418"/>
                    </a:lnTo>
                    <a:lnTo>
                      <a:pt x="2439528" y="518158"/>
                    </a:lnTo>
                    <a:lnTo>
                      <a:pt x="2345670" y="520475"/>
                    </a:lnTo>
                    <a:lnTo>
                      <a:pt x="2345802" y="521534"/>
                    </a:lnTo>
                    <a:lnTo>
                      <a:pt x="2260088" y="534824"/>
                    </a:lnTo>
                    <a:lnTo>
                      <a:pt x="2261642" y="540727"/>
                    </a:lnTo>
                    <a:lnTo>
                      <a:pt x="2161727" y="570161"/>
                    </a:lnTo>
                    <a:lnTo>
                      <a:pt x="2161411" y="569193"/>
                    </a:lnTo>
                    <a:lnTo>
                      <a:pt x="2099424" y="596550"/>
                    </a:lnTo>
                    <a:lnTo>
                      <a:pt x="2102432" y="601814"/>
                    </a:lnTo>
                    <a:lnTo>
                      <a:pt x="2013539" y="656105"/>
                    </a:lnTo>
                    <a:lnTo>
                      <a:pt x="2010398" y="651283"/>
                    </a:lnTo>
                    <a:lnTo>
                      <a:pt x="1956187" y="694892"/>
                    </a:lnTo>
                    <a:lnTo>
                      <a:pt x="1960299" y="699040"/>
                    </a:lnTo>
                    <a:lnTo>
                      <a:pt x="1888486" y="774488"/>
                    </a:lnTo>
                    <a:lnTo>
                      <a:pt x="1885410" y="771726"/>
                    </a:lnTo>
                    <a:lnTo>
                      <a:pt x="1847163" y="824011"/>
                    </a:lnTo>
                    <a:lnTo>
                      <a:pt x="1851090" y="826301"/>
                    </a:lnTo>
                    <a:lnTo>
                      <a:pt x="1801251" y="917766"/>
                    </a:lnTo>
                    <a:lnTo>
                      <a:pt x="702664" y="359891"/>
                    </a:lnTo>
                    <a:lnTo>
                      <a:pt x="703936" y="358952"/>
                    </a:lnTo>
                    <a:cubicBezTo>
                      <a:pt x="751704" y="326917"/>
                      <a:pt x="801396" y="296709"/>
                      <a:pt x="852851" y="268461"/>
                    </a:cubicBezTo>
                    <a:lnTo>
                      <a:pt x="875405" y="257326"/>
                    </a:lnTo>
                    <a:lnTo>
                      <a:pt x="1698497" y="737317"/>
                    </a:lnTo>
                    <a:lnTo>
                      <a:pt x="948346" y="221317"/>
                    </a:lnTo>
                    <a:lnTo>
                      <a:pt x="1012341" y="189723"/>
                    </a:lnTo>
                    <a:lnTo>
                      <a:pt x="1123623" y="146161"/>
                    </a:lnTo>
                    <a:lnTo>
                      <a:pt x="1607375" y="522066"/>
                    </a:lnTo>
                    <a:lnTo>
                      <a:pt x="1168974" y="128408"/>
                    </a:lnTo>
                    <a:lnTo>
                      <a:pt x="1181433" y="123530"/>
                    </a:lnTo>
                    <a:lnTo>
                      <a:pt x="1342327" y="75676"/>
                    </a:lnTo>
                    <a:lnTo>
                      <a:pt x="1820691" y="558214"/>
                    </a:lnTo>
                    <a:lnTo>
                      <a:pt x="1397742" y="62608"/>
                    </a:lnTo>
                    <a:lnTo>
                      <a:pt x="1544537" y="31936"/>
                    </a:lnTo>
                    <a:lnTo>
                      <a:pt x="1564624" y="29445"/>
                    </a:lnTo>
                    <a:lnTo>
                      <a:pt x="1854940" y="412609"/>
                    </a:lnTo>
                    <a:lnTo>
                      <a:pt x="1602323" y="24769"/>
                    </a:lnTo>
                    <a:lnTo>
                      <a:pt x="1736603" y="8116"/>
                    </a:lnTo>
                    <a:lnTo>
                      <a:pt x="1762485" y="7054"/>
                    </a:lnTo>
                    <a:lnTo>
                      <a:pt x="1991713" y="408103"/>
                    </a:lnTo>
                    <a:lnTo>
                      <a:pt x="1799885" y="5519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7438206" y="1942807"/>
                <a:ext cx="1533751" cy="1533748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</p:grpSp>
      <p:grpSp>
        <p:nvGrpSpPr>
          <p:cNvPr id="38" name="组 37"/>
          <p:cNvGrpSpPr/>
          <p:nvPr/>
        </p:nvGrpSpPr>
        <p:grpSpPr>
          <a:xfrm>
            <a:off x="8365520" y="4302218"/>
            <a:ext cx="3295935" cy="2133277"/>
            <a:chOff x="10045515" y="738844"/>
            <a:chExt cx="2596408" cy="1680511"/>
          </a:xfrm>
        </p:grpSpPr>
        <p:sp>
          <p:nvSpPr>
            <p:cNvPr id="39" name="Freeform 252"/>
            <p:cNvSpPr/>
            <p:nvPr/>
          </p:nvSpPr>
          <p:spPr bwMode="auto">
            <a:xfrm rot="1988864">
              <a:off x="10912067" y="751124"/>
              <a:ext cx="1487788" cy="618684"/>
            </a:xfrm>
            <a:custGeom>
              <a:avLst/>
              <a:gdLst>
                <a:gd name="T0" fmla="*/ 11 w 374"/>
                <a:gd name="T1" fmla="*/ 155 h 155"/>
                <a:gd name="T2" fmla="*/ 11 w 374"/>
                <a:gd name="T3" fmla="*/ 155 h 155"/>
                <a:gd name="T4" fmla="*/ 109 w 374"/>
                <a:gd name="T5" fmla="*/ 155 h 155"/>
                <a:gd name="T6" fmla="*/ 138 w 374"/>
                <a:gd name="T7" fmla="*/ 130 h 155"/>
                <a:gd name="T8" fmla="*/ 136 w 374"/>
                <a:gd name="T9" fmla="*/ 115 h 155"/>
                <a:gd name="T10" fmla="*/ 148 w 374"/>
                <a:gd name="T11" fmla="*/ 110 h 155"/>
                <a:gd name="T12" fmla="*/ 148 w 374"/>
                <a:gd name="T13" fmla="*/ 95 h 155"/>
                <a:gd name="T14" fmla="*/ 166 w 374"/>
                <a:gd name="T15" fmla="*/ 99 h 155"/>
                <a:gd name="T16" fmla="*/ 162 w 374"/>
                <a:gd name="T17" fmla="*/ 103 h 155"/>
                <a:gd name="T18" fmla="*/ 158 w 374"/>
                <a:gd name="T19" fmla="*/ 96 h 155"/>
                <a:gd name="T20" fmla="*/ 154 w 374"/>
                <a:gd name="T21" fmla="*/ 98 h 155"/>
                <a:gd name="T22" fmla="*/ 155 w 374"/>
                <a:gd name="T23" fmla="*/ 107 h 155"/>
                <a:gd name="T24" fmla="*/ 172 w 374"/>
                <a:gd name="T25" fmla="*/ 96 h 155"/>
                <a:gd name="T26" fmla="*/ 174 w 374"/>
                <a:gd name="T27" fmla="*/ 77 h 155"/>
                <a:gd name="T28" fmla="*/ 187 w 374"/>
                <a:gd name="T29" fmla="*/ 82 h 155"/>
                <a:gd name="T30" fmla="*/ 199 w 374"/>
                <a:gd name="T31" fmla="*/ 77 h 155"/>
                <a:gd name="T32" fmla="*/ 202 w 374"/>
                <a:gd name="T33" fmla="*/ 96 h 155"/>
                <a:gd name="T34" fmla="*/ 218 w 374"/>
                <a:gd name="T35" fmla="*/ 107 h 155"/>
                <a:gd name="T36" fmla="*/ 219 w 374"/>
                <a:gd name="T37" fmla="*/ 98 h 155"/>
                <a:gd name="T38" fmla="*/ 215 w 374"/>
                <a:gd name="T39" fmla="*/ 96 h 155"/>
                <a:gd name="T40" fmla="*/ 211 w 374"/>
                <a:gd name="T41" fmla="*/ 103 h 155"/>
                <a:gd name="T42" fmla="*/ 207 w 374"/>
                <a:gd name="T43" fmla="*/ 99 h 155"/>
                <a:gd name="T44" fmla="*/ 225 w 374"/>
                <a:gd name="T45" fmla="*/ 95 h 155"/>
                <a:gd name="T46" fmla="*/ 226 w 374"/>
                <a:gd name="T47" fmla="*/ 110 h 155"/>
                <a:gd name="T48" fmla="*/ 237 w 374"/>
                <a:gd name="T49" fmla="*/ 115 h 155"/>
                <a:gd name="T50" fmla="*/ 235 w 374"/>
                <a:gd name="T51" fmla="*/ 130 h 155"/>
                <a:gd name="T52" fmla="*/ 264 w 374"/>
                <a:gd name="T53" fmla="*/ 155 h 155"/>
                <a:gd name="T54" fmla="*/ 363 w 374"/>
                <a:gd name="T55" fmla="*/ 155 h 155"/>
                <a:gd name="T56" fmla="*/ 363 w 374"/>
                <a:gd name="T57" fmla="*/ 155 h 155"/>
                <a:gd name="T58" fmla="*/ 374 w 374"/>
                <a:gd name="T59" fmla="*/ 155 h 155"/>
                <a:gd name="T60" fmla="*/ 356 w 374"/>
                <a:gd name="T61" fmla="*/ 146 h 155"/>
                <a:gd name="T62" fmla="*/ 298 w 374"/>
                <a:gd name="T63" fmla="*/ 67 h 155"/>
                <a:gd name="T64" fmla="*/ 225 w 374"/>
                <a:gd name="T65" fmla="*/ 0 h 155"/>
                <a:gd name="T66" fmla="*/ 148 w 374"/>
                <a:gd name="T67" fmla="*/ 0 h 155"/>
                <a:gd name="T68" fmla="*/ 75 w 374"/>
                <a:gd name="T69" fmla="*/ 67 h 155"/>
                <a:gd name="T70" fmla="*/ 17 w 374"/>
                <a:gd name="T71" fmla="*/ 146 h 155"/>
                <a:gd name="T72" fmla="*/ 0 w 374"/>
                <a:gd name="T73" fmla="*/ 155 h 155"/>
                <a:gd name="T74" fmla="*/ 11 w 374"/>
                <a:gd name="T75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4" h="155">
                  <a:moveTo>
                    <a:pt x="11" y="155"/>
                  </a:moveTo>
                  <a:cubicBezTo>
                    <a:pt x="11" y="155"/>
                    <a:pt x="11" y="155"/>
                    <a:pt x="11" y="155"/>
                  </a:cubicBezTo>
                  <a:cubicBezTo>
                    <a:pt x="109" y="155"/>
                    <a:pt x="109" y="155"/>
                    <a:pt x="109" y="155"/>
                  </a:cubicBezTo>
                  <a:cubicBezTo>
                    <a:pt x="113" y="150"/>
                    <a:pt x="122" y="138"/>
                    <a:pt x="138" y="130"/>
                  </a:cubicBezTo>
                  <a:cubicBezTo>
                    <a:pt x="137" y="128"/>
                    <a:pt x="133" y="122"/>
                    <a:pt x="136" y="115"/>
                  </a:cubicBezTo>
                  <a:cubicBezTo>
                    <a:pt x="140" y="109"/>
                    <a:pt x="148" y="110"/>
                    <a:pt x="148" y="110"/>
                  </a:cubicBezTo>
                  <a:cubicBezTo>
                    <a:pt x="148" y="110"/>
                    <a:pt x="143" y="101"/>
                    <a:pt x="148" y="95"/>
                  </a:cubicBezTo>
                  <a:cubicBezTo>
                    <a:pt x="155" y="87"/>
                    <a:pt x="167" y="91"/>
                    <a:pt x="166" y="99"/>
                  </a:cubicBezTo>
                  <a:cubicBezTo>
                    <a:pt x="166" y="99"/>
                    <a:pt x="166" y="102"/>
                    <a:pt x="162" y="103"/>
                  </a:cubicBezTo>
                  <a:cubicBezTo>
                    <a:pt x="159" y="104"/>
                    <a:pt x="154" y="99"/>
                    <a:pt x="158" y="96"/>
                  </a:cubicBezTo>
                  <a:cubicBezTo>
                    <a:pt x="158" y="96"/>
                    <a:pt x="156" y="96"/>
                    <a:pt x="154" y="98"/>
                  </a:cubicBezTo>
                  <a:cubicBezTo>
                    <a:pt x="153" y="100"/>
                    <a:pt x="152" y="104"/>
                    <a:pt x="155" y="107"/>
                  </a:cubicBezTo>
                  <a:cubicBezTo>
                    <a:pt x="162" y="112"/>
                    <a:pt x="175" y="107"/>
                    <a:pt x="172" y="96"/>
                  </a:cubicBezTo>
                  <a:cubicBezTo>
                    <a:pt x="169" y="87"/>
                    <a:pt x="168" y="80"/>
                    <a:pt x="174" y="77"/>
                  </a:cubicBezTo>
                  <a:cubicBezTo>
                    <a:pt x="180" y="74"/>
                    <a:pt x="184" y="78"/>
                    <a:pt x="187" y="82"/>
                  </a:cubicBezTo>
                  <a:cubicBezTo>
                    <a:pt x="189" y="78"/>
                    <a:pt x="194" y="74"/>
                    <a:pt x="199" y="77"/>
                  </a:cubicBezTo>
                  <a:cubicBezTo>
                    <a:pt x="205" y="80"/>
                    <a:pt x="205" y="87"/>
                    <a:pt x="202" y="96"/>
                  </a:cubicBezTo>
                  <a:cubicBezTo>
                    <a:pt x="198" y="107"/>
                    <a:pt x="211" y="112"/>
                    <a:pt x="218" y="107"/>
                  </a:cubicBezTo>
                  <a:cubicBezTo>
                    <a:pt x="222" y="104"/>
                    <a:pt x="221" y="100"/>
                    <a:pt x="219" y="98"/>
                  </a:cubicBezTo>
                  <a:cubicBezTo>
                    <a:pt x="218" y="96"/>
                    <a:pt x="215" y="96"/>
                    <a:pt x="215" y="96"/>
                  </a:cubicBezTo>
                  <a:cubicBezTo>
                    <a:pt x="219" y="99"/>
                    <a:pt x="215" y="104"/>
                    <a:pt x="211" y="103"/>
                  </a:cubicBezTo>
                  <a:cubicBezTo>
                    <a:pt x="207" y="102"/>
                    <a:pt x="207" y="99"/>
                    <a:pt x="207" y="99"/>
                  </a:cubicBezTo>
                  <a:cubicBezTo>
                    <a:pt x="207" y="91"/>
                    <a:pt x="218" y="87"/>
                    <a:pt x="225" y="95"/>
                  </a:cubicBezTo>
                  <a:cubicBezTo>
                    <a:pt x="230" y="101"/>
                    <a:pt x="226" y="110"/>
                    <a:pt x="226" y="110"/>
                  </a:cubicBezTo>
                  <a:cubicBezTo>
                    <a:pt x="226" y="110"/>
                    <a:pt x="234" y="109"/>
                    <a:pt x="237" y="115"/>
                  </a:cubicBezTo>
                  <a:cubicBezTo>
                    <a:pt x="240" y="122"/>
                    <a:pt x="237" y="128"/>
                    <a:pt x="235" y="130"/>
                  </a:cubicBezTo>
                  <a:cubicBezTo>
                    <a:pt x="251" y="138"/>
                    <a:pt x="260" y="150"/>
                    <a:pt x="264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5" y="155"/>
                    <a:pt x="369" y="155"/>
                    <a:pt x="374" y="155"/>
                  </a:cubicBezTo>
                  <a:cubicBezTo>
                    <a:pt x="368" y="153"/>
                    <a:pt x="362" y="150"/>
                    <a:pt x="356" y="146"/>
                  </a:cubicBezTo>
                  <a:cubicBezTo>
                    <a:pt x="330" y="128"/>
                    <a:pt x="318" y="121"/>
                    <a:pt x="298" y="67"/>
                  </a:cubicBezTo>
                  <a:cubicBezTo>
                    <a:pt x="284" y="30"/>
                    <a:pt x="255" y="9"/>
                    <a:pt x="225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18" y="9"/>
                    <a:pt x="89" y="30"/>
                    <a:pt x="75" y="67"/>
                  </a:cubicBezTo>
                  <a:cubicBezTo>
                    <a:pt x="56" y="121"/>
                    <a:pt x="44" y="128"/>
                    <a:pt x="17" y="146"/>
                  </a:cubicBezTo>
                  <a:cubicBezTo>
                    <a:pt x="12" y="150"/>
                    <a:pt x="6" y="153"/>
                    <a:pt x="0" y="155"/>
                  </a:cubicBezTo>
                  <a:cubicBezTo>
                    <a:pt x="4" y="155"/>
                    <a:pt x="8" y="155"/>
                    <a:pt x="11" y="155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253"/>
            <p:cNvSpPr/>
            <p:nvPr/>
          </p:nvSpPr>
          <p:spPr bwMode="auto">
            <a:xfrm rot="1988864">
              <a:off x="10447067" y="1002010"/>
              <a:ext cx="2194856" cy="449283"/>
            </a:xfrm>
            <a:custGeom>
              <a:avLst/>
              <a:gdLst>
                <a:gd name="T0" fmla="*/ 546 w 551"/>
                <a:gd name="T1" fmla="*/ 47 h 113"/>
                <a:gd name="T2" fmla="*/ 524 w 551"/>
                <a:gd name="T3" fmla="*/ 9 h 113"/>
                <a:gd name="T4" fmla="*/ 493 w 551"/>
                <a:gd name="T5" fmla="*/ 1 h 113"/>
                <a:gd name="T6" fmla="*/ 455 w 551"/>
                <a:gd name="T7" fmla="*/ 56 h 113"/>
                <a:gd name="T8" fmla="*/ 500 w 551"/>
                <a:gd name="T9" fmla="*/ 73 h 113"/>
                <a:gd name="T10" fmla="*/ 506 w 551"/>
                <a:gd name="T11" fmla="*/ 40 h 113"/>
                <a:gd name="T12" fmla="*/ 476 w 551"/>
                <a:gd name="T13" fmla="*/ 37 h 113"/>
                <a:gd name="T14" fmla="*/ 504 w 551"/>
                <a:gd name="T15" fmla="*/ 25 h 113"/>
                <a:gd name="T16" fmla="*/ 508 w 551"/>
                <a:gd name="T17" fmla="*/ 82 h 113"/>
                <a:gd name="T18" fmla="*/ 451 w 551"/>
                <a:gd name="T19" fmla="*/ 91 h 113"/>
                <a:gd name="T20" fmla="*/ 350 w 551"/>
                <a:gd name="T21" fmla="*/ 91 h 113"/>
                <a:gd name="T22" fmla="*/ 276 w 551"/>
                <a:gd name="T23" fmla="*/ 53 h 113"/>
                <a:gd name="T24" fmla="*/ 276 w 551"/>
                <a:gd name="T25" fmla="*/ 53 h 113"/>
                <a:gd name="T26" fmla="*/ 276 w 551"/>
                <a:gd name="T27" fmla="*/ 53 h 113"/>
                <a:gd name="T28" fmla="*/ 275 w 551"/>
                <a:gd name="T29" fmla="*/ 53 h 113"/>
                <a:gd name="T30" fmla="*/ 275 w 551"/>
                <a:gd name="T31" fmla="*/ 53 h 113"/>
                <a:gd name="T32" fmla="*/ 202 w 551"/>
                <a:gd name="T33" fmla="*/ 91 h 113"/>
                <a:gd name="T34" fmla="*/ 100 w 551"/>
                <a:gd name="T35" fmla="*/ 91 h 113"/>
                <a:gd name="T36" fmla="*/ 43 w 551"/>
                <a:gd name="T37" fmla="*/ 82 h 113"/>
                <a:gd name="T38" fmla="*/ 48 w 551"/>
                <a:gd name="T39" fmla="*/ 25 h 113"/>
                <a:gd name="T40" fmla="*/ 75 w 551"/>
                <a:gd name="T41" fmla="*/ 37 h 113"/>
                <a:gd name="T42" fmla="*/ 45 w 551"/>
                <a:gd name="T43" fmla="*/ 40 h 113"/>
                <a:gd name="T44" fmla="*/ 52 w 551"/>
                <a:gd name="T45" fmla="*/ 73 h 113"/>
                <a:gd name="T46" fmla="*/ 96 w 551"/>
                <a:gd name="T47" fmla="*/ 56 h 113"/>
                <a:gd name="T48" fmla="*/ 58 w 551"/>
                <a:gd name="T49" fmla="*/ 1 h 113"/>
                <a:gd name="T50" fmla="*/ 27 w 551"/>
                <a:gd name="T51" fmla="*/ 9 h 113"/>
                <a:gd name="T52" fmla="*/ 5 w 551"/>
                <a:gd name="T53" fmla="*/ 47 h 113"/>
                <a:gd name="T54" fmla="*/ 72 w 551"/>
                <a:gd name="T55" fmla="*/ 111 h 113"/>
                <a:gd name="T56" fmla="*/ 221 w 551"/>
                <a:gd name="T57" fmla="*/ 111 h 113"/>
                <a:gd name="T58" fmla="*/ 275 w 551"/>
                <a:gd name="T59" fmla="*/ 80 h 113"/>
                <a:gd name="T60" fmla="*/ 276 w 551"/>
                <a:gd name="T61" fmla="*/ 80 h 113"/>
                <a:gd name="T62" fmla="*/ 331 w 551"/>
                <a:gd name="T63" fmla="*/ 111 h 113"/>
                <a:gd name="T64" fmla="*/ 479 w 551"/>
                <a:gd name="T65" fmla="*/ 111 h 113"/>
                <a:gd name="T66" fmla="*/ 546 w 551"/>
                <a:gd name="T67" fmla="*/ 4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1" h="113">
                  <a:moveTo>
                    <a:pt x="546" y="47"/>
                  </a:moveTo>
                  <a:cubicBezTo>
                    <a:pt x="546" y="47"/>
                    <a:pt x="545" y="22"/>
                    <a:pt x="524" y="9"/>
                  </a:cubicBezTo>
                  <a:cubicBezTo>
                    <a:pt x="517" y="5"/>
                    <a:pt x="506" y="0"/>
                    <a:pt x="493" y="1"/>
                  </a:cubicBezTo>
                  <a:cubicBezTo>
                    <a:pt x="453" y="4"/>
                    <a:pt x="450" y="42"/>
                    <a:pt x="455" y="56"/>
                  </a:cubicBezTo>
                  <a:cubicBezTo>
                    <a:pt x="461" y="71"/>
                    <a:pt x="478" y="84"/>
                    <a:pt x="500" y="73"/>
                  </a:cubicBezTo>
                  <a:cubicBezTo>
                    <a:pt x="514" y="65"/>
                    <a:pt x="515" y="49"/>
                    <a:pt x="506" y="40"/>
                  </a:cubicBezTo>
                  <a:cubicBezTo>
                    <a:pt x="500" y="34"/>
                    <a:pt x="485" y="30"/>
                    <a:pt x="476" y="37"/>
                  </a:cubicBezTo>
                  <a:cubicBezTo>
                    <a:pt x="476" y="37"/>
                    <a:pt x="479" y="19"/>
                    <a:pt x="504" y="25"/>
                  </a:cubicBezTo>
                  <a:cubicBezTo>
                    <a:pt x="525" y="30"/>
                    <a:pt x="534" y="66"/>
                    <a:pt x="508" y="82"/>
                  </a:cubicBezTo>
                  <a:cubicBezTo>
                    <a:pt x="491" y="93"/>
                    <a:pt x="451" y="91"/>
                    <a:pt x="451" y="91"/>
                  </a:cubicBezTo>
                  <a:cubicBezTo>
                    <a:pt x="350" y="91"/>
                    <a:pt x="350" y="91"/>
                    <a:pt x="350" y="91"/>
                  </a:cubicBezTo>
                  <a:cubicBezTo>
                    <a:pt x="350" y="91"/>
                    <a:pt x="328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5" y="53"/>
                    <a:pt x="275" y="53"/>
                  </a:cubicBezTo>
                  <a:cubicBezTo>
                    <a:pt x="275" y="53"/>
                    <a:pt x="275" y="53"/>
                    <a:pt x="275" y="53"/>
                  </a:cubicBezTo>
                  <a:cubicBezTo>
                    <a:pt x="223" y="53"/>
                    <a:pt x="202" y="91"/>
                    <a:pt x="202" y="91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0" y="91"/>
                    <a:pt x="60" y="93"/>
                    <a:pt x="43" y="82"/>
                  </a:cubicBezTo>
                  <a:cubicBezTo>
                    <a:pt x="17" y="66"/>
                    <a:pt x="27" y="30"/>
                    <a:pt x="48" y="25"/>
                  </a:cubicBezTo>
                  <a:cubicBezTo>
                    <a:pt x="72" y="19"/>
                    <a:pt x="75" y="37"/>
                    <a:pt x="75" y="37"/>
                  </a:cubicBezTo>
                  <a:cubicBezTo>
                    <a:pt x="66" y="30"/>
                    <a:pt x="51" y="34"/>
                    <a:pt x="45" y="40"/>
                  </a:cubicBezTo>
                  <a:cubicBezTo>
                    <a:pt x="37" y="49"/>
                    <a:pt x="37" y="65"/>
                    <a:pt x="52" y="73"/>
                  </a:cubicBezTo>
                  <a:cubicBezTo>
                    <a:pt x="74" y="84"/>
                    <a:pt x="90" y="71"/>
                    <a:pt x="96" y="56"/>
                  </a:cubicBezTo>
                  <a:cubicBezTo>
                    <a:pt x="102" y="42"/>
                    <a:pt x="98" y="4"/>
                    <a:pt x="58" y="1"/>
                  </a:cubicBezTo>
                  <a:cubicBezTo>
                    <a:pt x="46" y="0"/>
                    <a:pt x="35" y="5"/>
                    <a:pt x="27" y="9"/>
                  </a:cubicBezTo>
                  <a:cubicBezTo>
                    <a:pt x="7" y="22"/>
                    <a:pt x="5" y="47"/>
                    <a:pt x="5" y="47"/>
                  </a:cubicBezTo>
                  <a:cubicBezTo>
                    <a:pt x="0" y="113"/>
                    <a:pt x="72" y="111"/>
                    <a:pt x="72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38" y="78"/>
                    <a:pt x="275" y="80"/>
                    <a:pt x="275" y="80"/>
                  </a:cubicBezTo>
                  <a:cubicBezTo>
                    <a:pt x="276" y="80"/>
                    <a:pt x="276" y="80"/>
                    <a:pt x="276" y="80"/>
                  </a:cubicBezTo>
                  <a:cubicBezTo>
                    <a:pt x="276" y="80"/>
                    <a:pt x="313" y="78"/>
                    <a:pt x="331" y="111"/>
                  </a:cubicBezTo>
                  <a:cubicBezTo>
                    <a:pt x="479" y="111"/>
                    <a:pt x="479" y="111"/>
                    <a:pt x="479" y="111"/>
                  </a:cubicBezTo>
                  <a:cubicBezTo>
                    <a:pt x="479" y="111"/>
                    <a:pt x="551" y="113"/>
                    <a:pt x="546" y="47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254"/>
            <p:cNvSpPr/>
            <p:nvPr/>
          </p:nvSpPr>
          <p:spPr bwMode="auto">
            <a:xfrm rot="1988864">
              <a:off x="10654506" y="1420819"/>
              <a:ext cx="1492699" cy="51558"/>
            </a:xfrm>
            <a:custGeom>
              <a:avLst/>
              <a:gdLst>
                <a:gd name="T0" fmla="*/ 0 w 608"/>
                <a:gd name="T1" fmla="*/ 21 h 21"/>
                <a:gd name="T2" fmla="*/ 13 w 608"/>
                <a:gd name="T3" fmla="*/ 21 h 21"/>
                <a:gd name="T4" fmla="*/ 595 w 608"/>
                <a:gd name="T5" fmla="*/ 21 h 21"/>
                <a:gd name="T6" fmla="*/ 608 w 608"/>
                <a:gd name="T7" fmla="*/ 21 h 21"/>
                <a:gd name="T8" fmla="*/ 608 w 608"/>
                <a:gd name="T9" fmla="*/ 0 h 21"/>
                <a:gd name="T10" fmla="*/ 0 w 608"/>
                <a:gd name="T11" fmla="*/ 0 h 21"/>
                <a:gd name="T12" fmla="*/ 0 w 608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8" h="21">
                  <a:moveTo>
                    <a:pt x="0" y="21"/>
                  </a:moveTo>
                  <a:lnTo>
                    <a:pt x="13" y="21"/>
                  </a:lnTo>
                  <a:lnTo>
                    <a:pt x="595" y="21"/>
                  </a:lnTo>
                  <a:lnTo>
                    <a:pt x="608" y="21"/>
                  </a:lnTo>
                  <a:lnTo>
                    <a:pt x="608" y="0"/>
                  </a:lnTo>
                  <a:lnTo>
                    <a:pt x="0" y="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255"/>
            <p:cNvSpPr/>
            <p:nvPr/>
          </p:nvSpPr>
          <p:spPr bwMode="auto">
            <a:xfrm rot="1988864">
              <a:off x="10666731" y="1481772"/>
              <a:ext cx="1394495" cy="51558"/>
            </a:xfrm>
            <a:custGeom>
              <a:avLst/>
              <a:gdLst>
                <a:gd name="T0" fmla="*/ 568 w 568"/>
                <a:gd name="T1" fmla="*/ 0 h 21"/>
                <a:gd name="T2" fmla="*/ 0 w 568"/>
                <a:gd name="T3" fmla="*/ 0 h 21"/>
                <a:gd name="T4" fmla="*/ 0 w 568"/>
                <a:gd name="T5" fmla="*/ 21 h 21"/>
                <a:gd name="T6" fmla="*/ 13 w 568"/>
                <a:gd name="T7" fmla="*/ 21 h 21"/>
                <a:gd name="T8" fmla="*/ 555 w 568"/>
                <a:gd name="T9" fmla="*/ 21 h 21"/>
                <a:gd name="T10" fmla="*/ 568 w 568"/>
                <a:gd name="T11" fmla="*/ 21 h 21"/>
                <a:gd name="T12" fmla="*/ 568 w 568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8" h="21">
                  <a:moveTo>
                    <a:pt x="568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55" y="21"/>
                  </a:lnTo>
                  <a:lnTo>
                    <a:pt x="568" y="21"/>
                  </a:lnTo>
                  <a:lnTo>
                    <a:pt x="568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Rectangle 258"/>
            <p:cNvSpPr>
              <a:spLocks noChangeArrowheads="1"/>
            </p:cNvSpPr>
            <p:nvPr/>
          </p:nvSpPr>
          <p:spPr bwMode="auto">
            <a:xfrm rot="1988864">
              <a:off x="11705733" y="738844"/>
              <a:ext cx="282337" cy="54012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256"/>
            <p:cNvSpPr/>
            <p:nvPr/>
          </p:nvSpPr>
          <p:spPr bwMode="auto">
            <a:xfrm rot="1988864">
              <a:off x="10215654" y="2217864"/>
              <a:ext cx="1293837" cy="102332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256"/>
            <p:cNvSpPr/>
            <p:nvPr/>
          </p:nvSpPr>
          <p:spPr bwMode="auto">
            <a:xfrm rot="1988864">
              <a:off x="10045515" y="2320736"/>
              <a:ext cx="1491683" cy="98619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任意形状 45"/>
            <p:cNvSpPr/>
            <p:nvPr/>
          </p:nvSpPr>
          <p:spPr>
            <a:xfrm rot="2004297">
              <a:off x="10356403" y="1862998"/>
              <a:ext cx="1295502" cy="379678"/>
            </a:xfrm>
            <a:custGeom>
              <a:avLst/>
              <a:gdLst>
                <a:gd name="connsiteX0" fmla="*/ 1611826 w 1613917"/>
                <a:gd name="connsiteY0" fmla="*/ 0 h 472997"/>
                <a:gd name="connsiteX1" fmla="*/ 1613917 w 1613917"/>
                <a:gd name="connsiteY1" fmla="*/ 465761 h 472997"/>
                <a:gd name="connsiteX2" fmla="*/ 1574156 w 1613917"/>
                <a:gd name="connsiteY2" fmla="*/ 465939 h 472997"/>
                <a:gd name="connsiteX3" fmla="*/ 41851 w 1613917"/>
                <a:gd name="connsiteY3" fmla="*/ 472818 h 472997"/>
                <a:gd name="connsiteX4" fmla="*/ 2091 w 1613917"/>
                <a:gd name="connsiteY4" fmla="*/ 472997 h 472997"/>
                <a:gd name="connsiteX5" fmla="*/ 0 w 1613917"/>
                <a:gd name="connsiteY5" fmla="*/ 7236 h 472997"/>
                <a:gd name="connsiteX6" fmla="*/ 603015 w 1613917"/>
                <a:gd name="connsiteY6" fmla="*/ 4529 h 472997"/>
                <a:gd name="connsiteX7" fmla="*/ 603015 w 1613917"/>
                <a:gd name="connsiteY7" fmla="*/ 45511 h 472997"/>
                <a:gd name="connsiteX8" fmla="*/ 602955 w 1613917"/>
                <a:gd name="connsiteY8" fmla="*/ 45511 h 472997"/>
                <a:gd name="connsiteX9" fmla="*/ 602955 w 1613917"/>
                <a:gd name="connsiteY9" fmla="*/ 397022 h 472997"/>
                <a:gd name="connsiteX10" fmla="*/ 1001540 w 1613917"/>
                <a:gd name="connsiteY10" fmla="*/ 397022 h 472997"/>
                <a:gd name="connsiteX11" fmla="*/ 1001540 w 1613917"/>
                <a:gd name="connsiteY11" fmla="*/ 45511 h 472997"/>
                <a:gd name="connsiteX12" fmla="*/ 1001540 w 1613917"/>
                <a:gd name="connsiteY12" fmla="*/ 2740 h 472997"/>
                <a:gd name="connsiteX13" fmla="*/ 1611826 w 1613917"/>
                <a:gd name="connsiteY13" fmla="*/ 0 h 472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13917" h="472997">
                  <a:moveTo>
                    <a:pt x="1611826" y="0"/>
                  </a:moveTo>
                  <a:lnTo>
                    <a:pt x="1613917" y="465761"/>
                  </a:lnTo>
                  <a:lnTo>
                    <a:pt x="1574156" y="465939"/>
                  </a:lnTo>
                  <a:lnTo>
                    <a:pt x="41851" y="472818"/>
                  </a:lnTo>
                  <a:lnTo>
                    <a:pt x="2091" y="472997"/>
                  </a:lnTo>
                  <a:lnTo>
                    <a:pt x="0" y="7236"/>
                  </a:lnTo>
                  <a:lnTo>
                    <a:pt x="603015" y="4529"/>
                  </a:lnTo>
                  <a:lnTo>
                    <a:pt x="603015" y="45511"/>
                  </a:lnTo>
                  <a:lnTo>
                    <a:pt x="602955" y="45511"/>
                  </a:lnTo>
                  <a:lnTo>
                    <a:pt x="602955" y="397022"/>
                  </a:lnTo>
                  <a:lnTo>
                    <a:pt x="1001540" y="397022"/>
                  </a:lnTo>
                  <a:lnTo>
                    <a:pt x="1001540" y="45511"/>
                  </a:lnTo>
                  <a:lnTo>
                    <a:pt x="1001540" y="2740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" name="任意形状 46"/>
            <p:cNvSpPr/>
            <p:nvPr/>
          </p:nvSpPr>
          <p:spPr>
            <a:xfrm rot="2004297">
              <a:off x="10582242" y="1512291"/>
              <a:ext cx="1295577" cy="396235"/>
            </a:xfrm>
            <a:custGeom>
              <a:avLst/>
              <a:gdLst>
                <a:gd name="connsiteX0" fmla="*/ 1611826 w 1614010"/>
                <a:gd name="connsiteY0" fmla="*/ 0 h 493623"/>
                <a:gd name="connsiteX1" fmla="*/ 1614010 w 1614010"/>
                <a:gd name="connsiteY1" fmla="*/ 486387 h 493623"/>
                <a:gd name="connsiteX2" fmla="*/ 1574250 w 1614010"/>
                <a:gd name="connsiteY2" fmla="*/ 486565 h 493623"/>
                <a:gd name="connsiteX3" fmla="*/ 1001541 w 1614010"/>
                <a:gd name="connsiteY3" fmla="*/ 489136 h 493623"/>
                <a:gd name="connsiteX4" fmla="*/ 1001541 w 1614010"/>
                <a:gd name="connsiteY4" fmla="*/ 464385 h 493623"/>
                <a:gd name="connsiteX5" fmla="*/ 802278 w 1614010"/>
                <a:gd name="connsiteY5" fmla="*/ 265122 h 493623"/>
                <a:gd name="connsiteX6" fmla="*/ 603016 w 1614010"/>
                <a:gd name="connsiteY6" fmla="*/ 464385 h 493623"/>
                <a:gd name="connsiteX7" fmla="*/ 603016 w 1614010"/>
                <a:gd name="connsiteY7" fmla="*/ 490925 h 493623"/>
                <a:gd name="connsiteX8" fmla="*/ 41944 w 1614010"/>
                <a:gd name="connsiteY8" fmla="*/ 493444 h 493623"/>
                <a:gd name="connsiteX9" fmla="*/ 2184 w 1614010"/>
                <a:gd name="connsiteY9" fmla="*/ 493623 h 493623"/>
                <a:gd name="connsiteX10" fmla="*/ 0 w 1614010"/>
                <a:gd name="connsiteY10" fmla="*/ 7236 h 493623"/>
                <a:gd name="connsiteX11" fmla="*/ 1611826 w 1614010"/>
                <a:gd name="connsiteY11" fmla="*/ 0 h 49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4010" h="493623">
                  <a:moveTo>
                    <a:pt x="1611826" y="0"/>
                  </a:moveTo>
                  <a:lnTo>
                    <a:pt x="1614010" y="486387"/>
                  </a:lnTo>
                  <a:lnTo>
                    <a:pt x="1574250" y="486565"/>
                  </a:lnTo>
                  <a:lnTo>
                    <a:pt x="1001541" y="489136"/>
                  </a:lnTo>
                  <a:lnTo>
                    <a:pt x="1001541" y="464385"/>
                  </a:lnTo>
                  <a:cubicBezTo>
                    <a:pt x="1001541" y="354335"/>
                    <a:pt x="912328" y="265122"/>
                    <a:pt x="802278" y="265122"/>
                  </a:cubicBezTo>
                  <a:cubicBezTo>
                    <a:pt x="692228" y="265122"/>
                    <a:pt x="603016" y="354335"/>
                    <a:pt x="603016" y="464385"/>
                  </a:cubicBezTo>
                  <a:lnTo>
                    <a:pt x="603016" y="490925"/>
                  </a:lnTo>
                  <a:lnTo>
                    <a:pt x="41944" y="493444"/>
                  </a:lnTo>
                  <a:lnTo>
                    <a:pt x="2184" y="493623"/>
                  </a:lnTo>
                  <a:lnTo>
                    <a:pt x="0" y="7236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48" name="组 47"/>
          <p:cNvGrpSpPr/>
          <p:nvPr/>
        </p:nvGrpSpPr>
        <p:grpSpPr>
          <a:xfrm>
            <a:off x="4483877" y="3752131"/>
            <a:ext cx="6679399" cy="3135142"/>
            <a:chOff x="6820369" y="1397329"/>
            <a:chExt cx="4573408" cy="2146644"/>
          </a:xfrm>
          <a:effectLst>
            <a:outerShdw blurRad="50800" dist="38100" dir="16200000" rotWithShape="0">
              <a:prstClr val="black">
                <a:alpha val="10000"/>
              </a:prstClr>
            </a:outerShdw>
          </a:effectLst>
        </p:grpSpPr>
        <p:sp>
          <p:nvSpPr>
            <p:cNvPr id="49" name="梯形 179"/>
            <p:cNvSpPr/>
            <p:nvPr/>
          </p:nvSpPr>
          <p:spPr>
            <a:xfrm>
              <a:off x="6820369" y="1419418"/>
              <a:ext cx="4573408" cy="2124555"/>
            </a:xfrm>
            <a:custGeom>
              <a:avLst/>
              <a:gdLst>
                <a:gd name="connsiteX0" fmla="*/ 0 w 4573408"/>
                <a:gd name="connsiteY0" fmla="*/ 2124555 h 2124555"/>
                <a:gd name="connsiteX1" fmla="*/ 2058418 w 4573408"/>
                <a:gd name="connsiteY1" fmla="*/ 0 h 2124555"/>
                <a:gd name="connsiteX2" fmla="*/ 2514990 w 4573408"/>
                <a:gd name="connsiteY2" fmla="*/ 0 h 2124555"/>
                <a:gd name="connsiteX3" fmla="*/ 4573408 w 4573408"/>
                <a:gd name="connsiteY3" fmla="*/ 2124555 h 2124555"/>
                <a:gd name="connsiteX4" fmla="*/ 0 w 4573408"/>
                <a:gd name="connsiteY4" fmla="*/ 2124555 h 2124555"/>
                <a:gd name="connsiteX0-1" fmla="*/ 0 w 4573408"/>
                <a:gd name="connsiteY0-2" fmla="*/ 2124555 h 2124555"/>
                <a:gd name="connsiteX1-3" fmla="*/ 2058418 w 4573408"/>
                <a:gd name="connsiteY1-4" fmla="*/ 0 h 2124555"/>
                <a:gd name="connsiteX2-5" fmla="*/ 2514990 w 4573408"/>
                <a:gd name="connsiteY2-6" fmla="*/ 0 h 2124555"/>
                <a:gd name="connsiteX3-7" fmla="*/ 4573408 w 4573408"/>
                <a:gd name="connsiteY3-8" fmla="*/ 2124555 h 2124555"/>
                <a:gd name="connsiteX4-9" fmla="*/ 0 w 4573408"/>
                <a:gd name="connsiteY4-10" fmla="*/ 2124555 h 2124555"/>
                <a:gd name="connsiteX0-11" fmla="*/ 0 w 4573408"/>
                <a:gd name="connsiteY0-12" fmla="*/ 2124555 h 2124555"/>
                <a:gd name="connsiteX1-13" fmla="*/ 2058418 w 4573408"/>
                <a:gd name="connsiteY1-14" fmla="*/ 0 h 2124555"/>
                <a:gd name="connsiteX2-15" fmla="*/ 2514990 w 4573408"/>
                <a:gd name="connsiteY2-16" fmla="*/ 0 h 2124555"/>
                <a:gd name="connsiteX3-17" fmla="*/ 4573408 w 4573408"/>
                <a:gd name="connsiteY3-18" fmla="*/ 2124555 h 2124555"/>
                <a:gd name="connsiteX4-19" fmla="*/ 0 w 4573408"/>
                <a:gd name="connsiteY4-20" fmla="*/ 2124555 h 2124555"/>
                <a:gd name="connsiteX0-21" fmla="*/ 0 w 4573408"/>
                <a:gd name="connsiteY0-22" fmla="*/ 2124555 h 2124555"/>
                <a:gd name="connsiteX1-23" fmla="*/ 2058418 w 4573408"/>
                <a:gd name="connsiteY1-24" fmla="*/ 0 h 2124555"/>
                <a:gd name="connsiteX2-25" fmla="*/ 2514990 w 4573408"/>
                <a:gd name="connsiteY2-26" fmla="*/ 0 h 2124555"/>
                <a:gd name="connsiteX3-27" fmla="*/ 4573408 w 4573408"/>
                <a:gd name="connsiteY3-28" fmla="*/ 2124555 h 2124555"/>
                <a:gd name="connsiteX4-29" fmla="*/ 0 w 4573408"/>
                <a:gd name="connsiteY4-30" fmla="*/ 2124555 h 2124555"/>
                <a:gd name="connsiteX0-31" fmla="*/ 0 w 4573408"/>
                <a:gd name="connsiteY0-32" fmla="*/ 2124555 h 2124555"/>
                <a:gd name="connsiteX1-33" fmla="*/ 2058418 w 4573408"/>
                <a:gd name="connsiteY1-34" fmla="*/ 0 h 2124555"/>
                <a:gd name="connsiteX2-35" fmla="*/ 2514990 w 4573408"/>
                <a:gd name="connsiteY2-36" fmla="*/ 0 h 2124555"/>
                <a:gd name="connsiteX3-37" fmla="*/ 4573408 w 4573408"/>
                <a:gd name="connsiteY3-38" fmla="*/ 2124555 h 2124555"/>
                <a:gd name="connsiteX4-39" fmla="*/ 0 w 4573408"/>
                <a:gd name="connsiteY4-40" fmla="*/ 2124555 h 2124555"/>
                <a:gd name="connsiteX0-41" fmla="*/ 0 w 4573408"/>
                <a:gd name="connsiteY0-42" fmla="*/ 2124555 h 2124555"/>
                <a:gd name="connsiteX1-43" fmla="*/ 2058418 w 4573408"/>
                <a:gd name="connsiteY1-44" fmla="*/ 0 h 2124555"/>
                <a:gd name="connsiteX2-45" fmla="*/ 2451928 w 4573408"/>
                <a:gd name="connsiteY2-46" fmla="*/ 0 h 2124555"/>
                <a:gd name="connsiteX3-47" fmla="*/ 4573408 w 4573408"/>
                <a:gd name="connsiteY3-48" fmla="*/ 2124555 h 2124555"/>
                <a:gd name="connsiteX4-49" fmla="*/ 0 w 4573408"/>
                <a:gd name="connsiteY4-50" fmla="*/ 2124555 h 21245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4573408" h="2124555">
                  <a:moveTo>
                    <a:pt x="0" y="2124555"/>
                  </a:moveTo>
                  <a:cubicBezTo>
                    <a:pt x="906856" y="1531984"/>
                    <a:pt x="1372279" y="1170640"/>
                    <a:pt x="2058418" y="0"/>
                  </a:cubicBezTo>
                  <a:lnTo>
                    <a:pt x="2451928" y="0"/>
                  </a:lnTo>
                  <a:cubicBezTo>
                    <a:pt x="3064494" y="1359827"/>
                    <a:pt x="3845227" y="1721170"/>
                    <a:pt x="4573408" y="2124555"/>
                  </a:cubicBezTo>
                  <a:lnTo>
                    <a:pt x="0" y="2124555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0" name="任意形状 49"/>
            <p:cNvSpPr/>
            <p:nvPr/>
          </p:nvSpPr>
          <p:spPr>
            <a:xfrm rot="11041634">
              <a:off x="8293252" y="1397329"/>
              <a:ext cx="1498754" cy="1066451"/>
            </a:xfrm>
            <a:custGeom>
              <a:avLst/>
              <a:gdLst>
                <a:gd name="connsiteX0" fmla="*/ 951525 w 1498754"/>
                <a:gd name="connsiteY0" fmla="*/ 1038815 h 1066451"/>
                <a:gd name="connsiteX1" fmla="*/ 558987 w 1498754"/>
                <a:gd name="connsiteY1" fmla="*/ 1066451 h 1066451"/>
                <a:gd name="connsiteX2" fmla="*/ 13064 w 1498754"/>
                <a:gd name="connsiteY2" fmla="*/ 253872 h 1066451"/>
                <a:gd name="connsiteX3" fmla="*/ 0 w 1498754"/>
                <a:gd name="connsiteY3" fmla="*/ 239407 h 1066451"/>
                <a:gd name="connsiteX4" fmla="*/ 32936 w 1498754"/>
                <a:gd name="connsiteY4" fmla="*/ 200130 h 1066451"/>
                <a:gd name="connsiteX5" fmla="*/ 418191 w 1498754"/>
                <a:gd name="connsiteY5" fmla="*/ 149698 h 1066451"/>
                <a:gd name="connsiteX6" fmla="*/ 418265 w 1498754"/>
                <a:gd name="connsiteY6" fmla="*/ 149605 h 1066451"/>
                <a:gd name="connsiteX7" fmla="*/ 452166 w 1498754"/>
                <a:gd name="connsiteY7" fmla="*/ 106854 h 1066451"/>
                <a:gd name="connsiteX8" fmla="*/ 806617 w 1498754"/>
                <a:gd name="connsiteY8" fmla="*/ 97344 h 1066451"/>
                <a:gd name="connsiteX9" fmla="*/ 808349 w 1498754"/>
                <a:gd name="connsiteY9" fmla="*/ 95049 h 1066451"/>
                <a:gd name="connsiteX10" fmla="*/ 833511 w 1498754"/>
                <a:gd name="connsiteY10" fmla="*/ 61722 h 1066451"/>
                <a:gd name="connsiteX11" fmla="*/ 957971 w 1498754"/>
                <a:gd name="connsiteY11" fmla="*/ 1746 h 1066451"/>
                <a:gd name="connsiteX12" fmla="*/ 1107883 w 1498754"/>
                <a:gd name="connsiteY12" fmla="*/ 36066 h 1066451"/>
                <a:gd name="connsiteX13" fmla="*/ 1143480 w 1498754"/>
                <a:gd name="connsiteY13" fmla="*/ 67285 h 1066451"/>
                <a:gd name="connsiteX14" fmla="*/ 1145680 w 1498754"/>
                <a:gd name="connsiteY14" fmla="*/ 69215 h 1066451"/>
                <a:gd name="connsiteX15" fmla="*/ 1334903 w 1498754"/>
                <a:gd name="connsiteY15" fmla="*/ 957 h 1066451"/>
                <a:gd name="connsiteX16" fmla="*/ 1404447 w 1498754"/>
                <a:gd name="connsiteY16" fmla="*/ 16239 h 1066451"/>
                <a:gd name="connsiteX17" fmla="*/ 1490862 w 1498754"/>
                <a:gd name="connsiteY17" fmla="*/ 74080 h 1066451"/>
                <a:gd name="connsiteX18" fmla="*/ 1498754 w 1498754"/>
                <a:gd name="connsiteY18" fmla="*/ 89348 h 1066451"/>
                <a:gd name="connsiteX19" fmla="*/ 1486191 w 1498754"/>
                <a:gd name="connsiteY19" fmla="*/ 106833 h 1066451"/>
                <a:gd name="connsiteX20" fmla="*/ 951525 w 1498754"/>
                <a:gd name="connsiteY20" fmla="*/ 1038815 h 1066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98754" h="1066451">
                  <a:moveTo>
                    <a:pt x="951525" y="1038815"/>
                  </a:moveTo>
                  <a:lnTo>
                    <a:pt x="558987" y="1066451"/>
                  </a:lnTo>
                  <a:cubicBezTo>
                    <a:pt x="382348" y="738089"/>
                    <a:pt x="199608" y="472716"/>
                    <a:pt x="13064" y="253872"/>
                  </a:cubicBezTo>
                  <a:lnTo>
                    <a:pt x="0" y="239407"/>
                  </a:lnTo>
                  <a:lnTo>
                    <a:pt x="32936" y="200130"/>
                  </a:lnTo>
                  <a:cubicBezTo>
                    <a:pt x="131847" y="106040"/>
                    <a:pt x="292209" y="85069"/>
                    <a:pt x="418191" y="149698"/>
                  </a:cubicBezTo>
                  <a:lnTo>
                    <a:pt x="418265" y="149605"/>
                  </a:lnTo>
                  <a:lnTo>
                    <a:pt x="452166" y="106854"/>
                  </a:lnTo>
                  <a:cubicBezTo>
                    <a:pt x="542543" y="18144"/>
                    <a:pt x="704386" y="9089"/>
                    <a:pt x="806617" y="97344"/>
                  </a:cubicBezTo>
                  <a:lnTo>
                    <a:pt x="808349" y="95049"/>
                  </a:lnTo>
                  <a:lnTo>
                    <a:pt x="833511" y="61722"/>
                  </a:lnTo>
                  <a:cubicBezTo>
                    <a:pt x="864915" y="29459"/>
                    <a:pt x="908987" y="7824"/>
                    <a:pt x="957971" y="1746"/>
                  </a:cubicBezTo>
                  <a:cubicBezTo>
                    <a:pt x="1011884" y="-4954"/>
                    <a:pt x="1065746" y="7880"/>
                    <a:pt x="1107883" y="36066"/>
                  </a:cubicBezTo>
                  <a:lnTo>
                    <a:pt x="1143480" y="67285"/>
                  </a:lnTo>
                  <a:lnTo>
                    <a:pt x="1145680" y="69215"/>
                  </a:lnTo>
                  <a:cubicBezTo>
                    <a:pt x="1193320" y="20099"/>
                    <a:pt x="1264331" y="-4275"/>
                    <a:pt x="1334903" y="957"/>
                  </a:cubicBezTo>
                  <a:cubicBezTo>
                    <a:pt x="1358428" y="2702"/>
                    <a:pt x="1381903" y="7735"/>
                    <a:pt x="1404447" y="16239"/>
                  </a:cubicBezTo>
                  <a:cubicBezTo>
                    <a:pt x="1438804" y="29195"/>
                    <a:pt x="1468300" y="49234"/>
                    <a:pt x="1490862" y="74080"/>
                  </a:cubicBezTo>
                  <a:lnTo>
                    <a:pt x="1498754" y="89348"/>
                  </a:lnTo>
                  <a:lnTo>
                    <a:pt x="1486191" y="106833"/>
                  </a:lnTo>
                  <a:cubicBezTo>
                    <a:pt x="1311968" y="359205"/>
                    <a:pt x="1139722" y="658834"/>
                    <a:pt x="951525" y="10388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51" name="组 50"/>
          <p:cNvGrpSpPr/>
          <p:nvPr/>
        </p:nvGrpSpPr>
        <p:grpSpPr>
          <a:xfrm rot="17284130">
            <a:off x="1391791" y="4959492"/>
            <a:ext cx="1950527" cy="1668358"/>
            <a:chOff x="8223251" y="2493962"/>
            <a:chExt cx="1279525" cy="993776"/>
          </a:xfrm>
          <a:solidFill>
            <a:schemeClr val="accent1"/>
          </a:solidFill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52" name="Freeform 182"/>
            <p:cNvSpPr/>
            <p:nvPr/>
          </p:nvSpPr>
          <p:spPr bwMode="auto">
            <a:xfrm>
              <a:off x="8607426" y="3009900"/>
              <a:ext cx="517525" cy="477838"/>
            </a:xfrm>
            <a:custGeom>
              <a:avLst/>
              <a:gdLst>
                <a:gd name="T0" fmla="*/ 195 w 201"/>
                <a:gd name="T1" fmla="*/ 37 h 185"/>
                <a:gd name="T2" fmla="*/ 192 w 201"/>
                <a:gd name="T3" fmla="*/ 35 h 185"/>
                <a:gd name="T4" fmla="*/ 127 w 201"/>
                <a:gd name="T5" fmla="*/ 103 h 185"/>
                <a:gd name="T6" fmla="*/ 173 w 201"/>
                <a:gd name="T7" fmla="*/ 20 h 185"/>
                <a:gd name="T8" fmla="*/ 162 w 201"/>
                <a:gd name="T9" fmla="*/ 14 h 185"/>
                <a:gd name="T10" fmla="*/ 117 w 201"/>
                <a:gd name="T11" fmla="*/ 97 h 185"/>
                <a:gd name="T12" fmla="*/ 140 w 201"/>
                <a:gd name="T13" fmla="*/ 6 h 185"/>
                <a:gd name="T14" fmla="*/ 140 w 201"/>
                <a:gd name="T15" fmla="*/ 5 h 185"/>
                <a:gd name="T16" fmla="*/ 140 w 201"/>
                <a:gd name="T17" fmla="*/ 5 h 185"/>
                <a:gd name="T18" fmla="*/ 129 w 201"/>
                <a:gd name="T19" fmla="*/ 3 h 185"/>
                <a:gd name="T20" fmla="*/ 106 w 201"/>
                <a:gd name="T21" fmla="*/ 94 h 185"/>
                <a:gd name="T22" fmla="*/ 106 w 201"/>
                <a:gd name="T23" fmla="*/ 0 h 185"/>
                <a:gd name="T24" fmla="*/ 102 w 201"/>
                <a:gd name="T25" fmla="*/ 0 h 185"/>
                <a:gd name="T26" fmla="*/ 102 w 201"/>
                <a:gd name="T27" fmla="*/ 0 h 185"/>
                <a:gd name="T28" fmla="*/ 99 w 201"/>
                <a:gd name="T29" fmla="*/ 0 h 185"/>
                <a:gd name="T30" fmla="*/ 99 w 201"/>
                <a:gd name="T31" fmla="*/ 0 h 185"/>
                <a:gd name="T32" fmla="*/ 97 w 201"/>
                <a:gd name="T33" fmla="*/ 0 h 185"/>
                <a:gd name="T34" fmla="*/ 97 w 201"/>
                <a:gd name="T35" fmla="*/ 0 h 185"/>
                <a:gd name="T36" fmla="*/ 94 w 201"/>
                <a:gd name="T37" fmla="*/ 0 h 185"/>
                <a:gd name="T38" fmla="*/ 94 w 201"/>
                <a:gd name="T39" fmla="*/ 94 h 185"/>
                <a:gd name="T40" fmla="*/ 71 w 201"/>
                <a:gd name="T41" fmla="*/ 3 h 185"/>
                <a:gd name="T42" fmla="*/ 59 w 201"/>
                <a:gd name="T43" fmla="*/ 6 h 185"/>
                <a:gd name="T44" fmla="*/ 59 w 201"/>
                <a:gd name="T45" fmla="*/ 6 h 185"/>
                <a:gd name="T46" fmla="*/ 83 w 201"/>
                <a:gd name="T47" fmla="*/ 97 h 185"/>
                <a:gd name="T48" fmla="*/ 38 w 201"/>
                <a:gd name="T49" fmla="*/ 15 h 185"/>
                <a:gd name="T50" fmla="*/ 27 w 201"/>
                <a:gd name="T51" fmla="*/ 21 h 185"/>
                <a:gd name="T52" fmla="*/ 73 w 201"/>
                <a:gd name="T53" fmla="*/ 104 h 185"/>
                <a:gd name="T54" fmla="*/ 8 w 201"/>
                <a:gd name="T55" fmla="*/ 36 h 185"/>
                <a:gd name="T56" fmla="*/ 2 w 201"/>
                <a:gd name="T57" fmla="*/ 43 h 185"/>
                <a:gd name="T58" fmla="*/ 0 w 201"/>
                <a:gd name="T59" fmla="*/ 44 h 185"/>
                <a:gd name="T60" fmla="*/ 92 w 201"/>
                <a:gd name="T61" fmla="*/ 140 h 185"/>
                <a:gd name="T62" fmla="*/ 69 w 201"/>
                <a:gd name="T63" fmla="*/ 164 h 185"/>
                <a:gd name="T64" fmla="*/ 69 w 201"/>
                <a:gd name="T65" fmla="*/ 172 h 185"/>
                <a:gd name="T66" fmla="*/ 73 w 201"/>
                <a:gd name="T67" fmla="*/ 174 h 185"/>
                <a:gd name="T68" fmla="*/ 75 w 201"/>
                <a:gd name="T69" fmla="*/ 173 h 185"/>
                <a:gd name="T70" fmla="*/ 78 w 201"/>
                <a:gd name="T71" fmla="*/ 179 h 185"/>
                <a:gd name="T72" fmla="*/ 81 w 201"/>
                <a:gd name="T73" fmla="*/ 180 h 185"/>
                <a:gd name="T74" fmla="*/ 84 w 201"/>
                <a:gd name="T75" fmla="*/ 179 h 185"/>
                <a:gd name="T76" fmla="*/ 89 w 201"/>
                <a:gd name="T77" fmla="*/ 184 h 185"/>
                <a:gd name="T78" fmla="*/ 90 w 201"/>
                <a:gd name="T79" fmla="*/ 184 h 185"/>
                <a:gd name="T80" fmla="*/ 95 w 201"/>
                <a:gd name="T81" fmla="*/ 182 h 185"/>
                <a:gd name="T82" fmla="*/ 100 w 201"/>
                <a:gd name="T83" fmla="*/ 185 h 185"/>
                <a:gd name="T84" fmla="*/ 105 w 201"/>
                <a:gd name="T85" fmla="*/ 182 h 185"/>
                <a:gd name="T86" fmla="*/ 110 w 201"/>
                <a:gd name="T87" fmla="*/ 184 h 185"/>
                <a:gd name="T88" fmla="*/ 111 w 201"/>
                <a:gd name="T89" fmla="*/ 184 h 185"/>
                <a:gd name="T90" fmla="*/ 115 w 201"/>
                <a:gd name="T91" fmla="*/ 179 h 185"/>
                <a:gd name="T92" fmla="*/ 119 w 201"/>
                <a:gd name="T93" fmla="*/ 180 h 185"/>
                <a:gd name="T94" fmla="*/ 122 w 201"/>
                <a:gd name="T95" fmla="*/ 179 h 185"/>
                <a:gd name="T96" fmla="*/ 125 w 201"/>
                <a:gd name="T97" fmla="*/ 173 h 185"/>
                <a:gd name="T98" fmla="*/ 127 w 201"/>
                <a:gd name="T99" fmla="*/ 174 h 185"/>
                <a:gd name="T100" fmla="*/ 131 w 201"/>
                <a:gd name="T101" fmla="*/ 172 h 185"/>
                <a:gd name="T102" fmla="*/ 131 w 201"/>
                <a:gd name="T103" fmla="*/ 164 h 185"/>
                <a:gd name="T104" fmla="*/ 108 w 201"/>
                <a:gd name="T105" fmla="*/ 140 h 185"/>
                <a:gd name="T106" fmla="*/ 201 w 201"/>
                <a:gd name="T107" fmla="*/ 43 h 185"/>
                <a:gd name="T108" fmla="*/ 195 w 201"/>
                <a:gd name="T109" fmla="*/ 37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1" h="185">
                  <a:moveTo>
                    <a:pt x="195" y="37"/>
                  </a:moveTo>
                  <a:cubicBezTo>
                    <a:pt x="194" y="37"/>
                    <a:pt x="193" y="36"/>
                    <a:pt x="192" y="35"/>
                  </a:cubicBezTo>
                  <a:cubicBezTo>
                    <a:pt x="127" y="103"/>
                    <a:pt x="127" y="103"/>
                    <a:pt x="127" y="103"/>
                  </a:cubicBezTo>
                  <a:cubicBezTo>
                    <a:pt x="173" y="20"/>
                    <a:pt x="173" y="20"/>
                    <a:pt x="173" y="20"/>
                  </a:cubicBezTo>
                  <a:cubicBezTo>
                    <a:pt x="169" y="18"/>
                    <a:pt x="166" y="16"/>
                    <a:pt x="162" y="14"/>
                  </a:cubicBezTo>
                  <a:cubicBezTo>
                    <a:pt x="117" y="97"/>
                    <a:pt x="117" y="97"/>
                    <a:pt x="117" y="97"/>
                  </a:cubicBezTo>
                  <a:cubicBezTo>
                    <a:pt x="140" y="6"/>
                    <a:pt x="140" y="6"/>
                    <a:pt x="140" y="6"/>
                  </a:cubicBezTo>
                  <a:cubicBezTo>
                    <a:pt x="140" y="6"/>
                    <a:pt x="140" y="6"/>
                    <a:pt x="140" y="5"/>
                  </a:cubicBezTo>
                  <a:cubicBezTo>
                    <a:pt x="140" y="5"/>
                    <a:pt x="140" y="5"/>
                    <a:pt x="140" y="5"/>
                  </a:cubicBezTo>
                  <a:cubicBezTo>
                    <a:pt x="136" y="4"/>
                    <a:pt x="133" y="3"/>
                    <a:pt x="129" y="3"/>
                  </a:cubicBezTo>
                  <a:cubicBezTo>
                    <a:pt x="106" y="94"/>
                    <a:pt x="106" y="94"/>
                    <a:pt x="106" y="94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4" y="0"/>
                    <a:pt x="103" y="0"/>
                    <a:pt x="102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6" y="0"/>
                    <a:pt x="95" y="0"/>
                    <a:pt x="94" y="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67" y="4"/>
                    <a:pt x="63" y="5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83" y="97"/>
                    <a:pt x="83" y="97"/>
                    <a:pt x="83" y="97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4" y="17"/>
                    <a:pt x="31" y="19"/>
                    <a:pt x="27" y="21"/>
                  </a:cubicBezTo>
                  <a:cubicBezTo>
                    <a:pt x="73" y="104"/>
                    <a:pt x="73" y="104"/>
                    <a:pt x="73" y="104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6" y="38"/>
                    <a:pt x="4" y="40"/>
                    <a:pt x="2" y="43"/>
                  </a:cubicBezTo>
                  <a:cubicBezTo>
                    <a:pt x="1" y="43"/>
                    <a:pt x="1" y="44"/>
                    <a:pt x="0" y="44"/>
                  </a:cubicBezTo>
                  <a:cubicBezTo>
                    <a:pt x="92" y="140"/>
                    <a:pt x="92" y="140"/>
                    <a:pt x="92" y="140"/>
                  </a:cubicBezTo>
                  <a:cubicBezTo>
                    <a:pt x="69" y="164"/>
                    <a:pt x="69" y="164"/>
                    <a:pt x="69" y="164"/>
                  </a:cubicBezTo>
                  <a:cubicBezTo>
                    <a:pt x="67" y="166"/>
                    <a:pt x="67" y="170"/>
                    <a:pt x="69" y="172"/>
                  </a:cubicBezTo>
                  <a:cubicBezTo>
                    <a:pt x="70" y="173"/>
                    <a:pt x="72" y="174"/>
                    <a:pt x="73" y="174"/>
                  </a:cubicBezTo>
                  <a:cubicBezTo>
                    <a:pt x="74" y="174"/>
                    <a:pt x="74" y="174"/>
                    <a:pt x="75" y="173"/>
                  </a:cubicBezTo>
                  <a:cubicBezTo>
                    <a:pt x="75" y="176"/>
                    <a:pt x="76" y="178"/>
                    <a:pt x="78" y="179"/>
                  </a:cubicBezTo>
                  <a:cubicBezTo>
                    <a:pt x="79" y="180"/>
                    <a:pt x="80" y="180"/>
                    <a:pt x="81" y="180"/>
                  </a:cubicBezTo>
                  <a:cubicBezTo>
                    <a:pt x="82" y="180"/>
                    <a:pt x="83" y="180"/>
                    <a:pt x="84" y="179"/>
                  </a:cubicBezTo>
                  <a:cubicBezTo>
                    <a:pt x="85" y="181"/>
                    <a:pt x="86" y="183"/>
                    <a:pt x="89" y="184"/>
                  </a:cubicBezTo>
                  <a:cubicBezTo>
                    <a:pt x="89" y="184"/>
                    <a:pt x="90" y="184"/>
                    <a:pt x="90" y="184"/>
                  </a:cubicBezTo>
                  <a:cubicBezTo>
                    <a:pt x="92" y="184"/>
                    <a:pt x="93" y="183"/>
                    <a:pt x="95" y="182"/>
                  </a:cubicBezTo>
                  <a:cubicBezTo>
                    <a:pt x="95" y="184"/>
                    <a:pt x="97" y="185"/>
                    <a:pt x="100" y="185"/>
                  </a:cubicBezTo>
                  <a:cubicBezTo>
                    <a:pt x="102" y="185"/>
                    <a:pt x="104" y="184"/>
                    <a:pt x="105" y="182"/>
                  </a:cubicBezTo>
                  <a:cubicBezTo>
                    <a:pt x="106" y="183"/>
                    <a:pt x="108" y="184"/>
                    <a:pt x="110" y="184"/>
                  </a:cubicBezTo>
                  <a:cubicBezTo>
                    <a:pt x="110" y="184"/>
                    <a:pt x="111" y="184"/>
                    <a:pt x="111" y="184"/>
                  </a:cubicBezTo>
                  <a:cubicBezTo>
                    <a:pt x="113" y="183"/>
                    <a:pt x="115" y="181"/>
                    <a:pt x="115" y="179"/>
                  </a:cubicBezTo>
                  <a:cubicBezTo>
                    <a:pt x="116" y="179"/>
                    <a:pt x="118" y="180"/>
                    <a:pt x="119" y="180"/>
                  </a:cubicBezTo>
                  <a:cubicBezTo>
                    <a:pt x="120" y="180"/>
                    <a:pt x="121" y="180"/>
                    <a:pt x="122" y="179"/>
                  </a:cubicBezTo>
                  <a:cubicBezTo>
                    <a:pt x="124" y="178"/>
                    <a:pt x="125" y="176"/>
                    <a:pt x="125" y="173"/>
                  </a:cubicBezTo>
                  <a:cubicBezTo>
                    <a:pt x="125" y="173"/>
                    <a:pt x="126" y="174"/>
                    <a:pt x="127" y="174"/>
                  </a:cubicBezTo>
                  <a:cubicBezTo>
                    <a:pt x="128" y="174"/>
                    <a:pt x="130" y="173"/>
                    <a:pt x="131" y="172"/>
                  </a:cubicBezTo>
                  <a:cubicBezTo>
                    <a:pt x="133" y="170"/>
                    <a:pt x="133" y="166"/>
                    <a:pt x="131" y="164"/>
                  </a:cubicBezTo>
                  <a:cubicBezTo>
                    <a:pt x="108" y="140"/>
                    <a:pt x="108" y="140"/>
                    <a:pt x="108" y="140"/>
                  </a:cubicBezTo>
                  <a:cubicBezTo>
                    <a:pt x="201" y="43"/>
                    <a:pt x="201" y="43"/>
                    <a:pt x="201" y="43"/>
                  </a:cubicBezTo>
                  <a:cubicBezTo>
                    <a:pt x="199" y="41"/>
                    <a:pt x="197" y="39"/>
                    <a:pt x="195" y="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183"/>
            <p:cNvSpPr/>
            <p:nvPr/>
          </p:nvSpPr>
          <p:spPr bwMode="auto">
            <a:xfrm>
              <a:off x="8223251" y="2620962"/>
              <a:ext cx="430213" cy="500063"/>
            </a:xfrm>
            <a:custGeom>
              <a:avLst/>
              <a:gdLst>
                <a:gd name="T0" fmla="*/ 167 w 167"/>
                <a:gd name="T1" fmla="*/ 171 h 194"/>
                <a:gd name="T2" fmla="*/ 69 w 167"/>
                <a:gd name="T3" fmla="*/ 0 h 194"/>
                <a:gd name="T4" fmla="*/ 38 w 167"/>
                <a:gd name="T5" fmla="*/ 32 h 194"/>
                <a:gd name="T6" fmla="*/ 38 w 167"/>
                <a:gd name="T7" fmla="*/ 32 h 194"/>
                <a:gd name="T8" fmla="*/ 0 w 167"/>
                <a:gd name="T9" fmla="*/ 53 h 194"/>
                <a:gd name="T10" fmla="*/ 141 w 167"/>
                <a:gd name="T11" fmla="*/ 194 h 194"/>
                <a:gd name="T12" fmla="*/ 147 w 167"/>
                <a:gd name="T13" fmla="*/ 188 h 194"/>
                <a:gd name="T14" fmla="*/ 167 w 167"/>
                <a:gd name="T15" fmla="*/ 171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7" h="194">
                  <a:moveTo>
                    <a:pt x="167" y="171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41" y="194"/>
                    <a:pt x="141" y="194"/>
                    <a:pt x="141" y="194"/>
                  </a:cubicBezTo>
                  <a:cubicBezTo>
                    <a:pt x="143" y="192"/>
                    <a:pt x="145" y="190"/>
                    <a:pt x="147" y="188"/>
                  </a:cubicBezTo>
                  <a:cubicBezTo>
                    <a:pt x="153" y="182"/>
                    <a:pt x="160" y="176"/>
                    <a:pt x="167" y="17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184"/>
            <p:cNvSpPr/>
            <p:nvPr/>
          </p:nvSpPr>
          <p:spPr bwMode="auto">
            <a:xfrm>
              <a:off x="8413751" y="2527300"/>
              <a:ext cx="334963" cy="523875"/>
            </a:xfrm>
            <a:custGeom>
              <a:avLst/>
              <a:gdLst>
                <a:gd name="T0" fmla="*/ 98 w 130"/>
                <a:gd name="T1" fmla="*/ 203 h 203"/>
                <a:gd name="T2" fmla="*/ 117 w 130"/>
                <a:gd name="T3" fmla="*/ 192 h 203"/>
                <a:gd name="T4" fmla="*/ 130 w 130"/>
                <a:gd name="T5" fmla="*/ 187 h 203"/>
                <a:gd name="T6" fmla="*/ 80 w 130"/>
                <a:gd name="T7" fmla="*/ 0 h 203"/>
                <a:gd name="T8" fmla="*/ 42 w 130"/>
                <a:gd name="T9" fmla="*/ 23 h 203"/>
                <a:gd name="T10" fmla="*/ 42 w 130"/>
                <a:gd name="T11" fmla="*/ 23 h 203"/>
                <a:gd name="T12" fmla="*/ 0 w 130"/>
                <a:gd name="T13" fmla="*/ 33 h 203"/>
                <a:gd name="T14" fmla="*/ 98 w 130"/>
                <a:gd name="T1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203">
                  <a:moveTo>
                    <a:pt x="98" y="203"/>
                  </a:moveTo>
                  <a:cubicBezTo>
                    <a:pt x="104" y="199"/>
                    <a:pt x="111" y="195"/>
                    <a:pt x="117" y="192"/>
                  </a:cubicBezTo>
                  <a:cubicBezTo>
                    <a:pt x="121" y="190"/>
                    <a:pt x="126" y="189"/>
                    <a:pt x="130" y="187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0" y="33"/>
                    <a:pt x="0" y="33"/>
                    <a:pt x="0" y="33"/>
                  </a:cubicBezTo>
                  <a:lnTo>
                    <a:pt x="98" y="2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185"/>
            <p:cNvSpPr/>
            <p:nvPr/>
          </p:nvSpPr>
          <p:spPr bwMode="auto">
            <a:xfrm>
              <a:off x="8636001" y="2493962"/>
              <a:ext cx="220663" cy="511175"/>
            </a:xfrm>
            <a:custGeom>
              <a:avLst/>
              <a:gdLst>
                <a:gd name="T0" fmla="*/ 50 w 86"/>
                <a:gd name="T1" fmla="*/ 198 h 198"/>
                <a:gd name="T2" fmla="*/ 85 w 86"/>
                <a:gd name="T3" fmla="*/ 193 h 198"/>
                <a:gd name="T4" fmla="*/ 85 w 86"/>
                <a:gd name="T5" fmla="*/ 183 h 198"/>
                <a:gd name="T6" fmla="*/ 86 w 86"/>
                <a:gd name="T7" fmla="*/ 0 h 198"/>
                <a:gd name="T8" fmla="*/ 43 w 86"/>
                <a:gd name="T9" fmla="*/ 13 h 198"/>
                <a:gd name="T10" fmla="*/ 0 w 86"/>
                <a:gd name="T11" fmla="*/ 11 h 198"/>
                <a:gd name="T12" fmla="*/ 50 w 86"/>
                <a:gd name="T13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98">
                  <a:moveTo>
                    <a:pt x="50" y="198"/>
                  </a:moveTo>
                  <a:cubicBezTo>
                    <a:pt x="61" y="195"/>
                    <a:pt x="73" y="193"/>
                    <a:pt x="85" y="193"/>
                  </a:cubicBezTo>
                  <a:cubicBezTo>
                    <a:pt x="85" y="183"/>
                    <a:pt x="85" y="183"/>
                    <a:pt x="85" y="183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0" y="11"/>
                    <a:pt x="0" y="11"/>
                    <a:pt x="0" y="11"/>
                  </a:cubicBezTo>
                  <a:lnTo>
                    <a:pt x="50" y="1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186"/>
            <p:cNvSpPr/>
            <p:nvPr/>
          </p:nvSpPr>
          <p:spPr bwMode="auto">
            <a:xfrm>
              <a:off x="8872538" y="2493962"/>
              <a:ext cx="219075" cy="511175"/>
            </a:xfrm>
            <a:custGeom>
              <a:avLst/>
              <a:gdLst>
                <a:gd name="T0" fmla="*/ 61 w 85"/>
                <a:gd name="T1" fmla="*/ 104 h 198"/>
                <a:gd name="T2" fmla="*/ 85 w 85"/>
                <a:gd name="T3" fmla="*/ 12 h 198"/>
                <a:gd name="T4" fmla="*/ 41 w 85"/>
                <a:gd name="T5" fmla="*/ 13 h 198"/>
                <a:gd name="T6" fmla="*/ 0 w 85"/>
                <a:gd name="T7" fmla="*/ 0 h 198"/>
                <a:gd name="T8" fmla="*/ 0 w 85"/>
                <a:gd name="T9" fmla="*/ 193 h 198"/>
                <a:gd name="T10" fmla="*/ 35 w 85"/>
                <a:gd name="T11" fmla="*/ 198 h 198"/>
                <a:gd name="T12" fmla="*/ 61 w 85"/>
                <a:gd name="T13" fmla="*/ 104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98">
                  <a:moveTo>
                    <a:pt x="61" y="104"/>
                  </a:moveTo>
                  <a:cubicBezTo>
                    <a:pt x="85" y="12"/>
                    <a:pt x="85" y="12"/>
                    <a:pt x="85" y="12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12" y="193"/>
                    <a:pt x="24" y="194"/>
                    <a:pt x="35" y="198"/>
                  </a:cubicBezTo>
                  <a:lnTo>
                    <a:pt x="61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187"/>
            <p:cNvSpPr/>
            <p:nvPr/>
          </p:nvSpPr>
          <p:spPr bwMode="auto">
            <a:xfrm>
              <a:off x="8977313" y="2527300"/>
              <a:ext cx="334963" cy="519113"/>
            </a:xfrm>
            <a:custGeom>
              <a:avLst/>
              <a:gdLst>
                <a:gd name="T0" fmla="*/ 9 w 130"/>
                <a:gd name="T1" fmla="*/ 189 h 201"/>
                <a:gd name="T2" fmla="*/ 33 w 130"/>
                <a:gd name="T3" fmla="*/ 201 h 201"/>
                <a:gd name="T4" fmla="*/ 74 w 130"/>
                <a:gd name="T5" fmla="*/ 130 h 201"/>
                <a:gd name="T6" fmla="*/ 130 w 130"/>
                <a:gd name="T7" fmla="*/ 33 h 201"/>
                <a:gd name="T8" fmla="*/ 87 w 130"/>
                <a:gd name="T9" fmla="*/ 23 h 201"/>
                <a:gd name="T10" fmla="*/ 50 w 130"/>
                <a:gd name="T11" fmla="*/ 0 h 201"/>
                <a:gd name="T12" fmla="*/ 0 w 130"/>
                <a:gd name="T13" fmla="*/ 186 h 201"/>
                <a:gd name="T14" fmla="*/ 9 w 130"/>
                <a:gd name="T15" fmla="*/ 189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201">
                  <a:moveTo>
                    <a:pt x="9" y="189"/>
                  </a:moveTo>
                  <a:cubicBezTo>
                    <a:pt x="17" y="193"/>
                    <a:pt x="25" y="197"/>
                    <a:pt x="33" y="201"/>
                  </a:cubicBezTo>
                  <a:cubicBezTo>
                    <a:pt x="74" y="130"/>
                    <a:pt x="74" y="130"/>
                    <a:pt x="74" y="130"/>
                  </a:cubicBezTo>
                  <a:cubicBezTo>
                    <a:pt x="130" y="33"/>
                    <a:pt x="130" y="33"/>
                    <a:pt x="130" y="33"/>
                  </a:cubicBezTo>
                  <a:cubicBezTo>
                    <a:pt x="87" y="23"/>
                    <a:pt x="87" y="23"/>
                    <a:pt x="87" y="23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3" y="187"/>
                    <a:pt x="6" y="188"/>
                    <a:pt x="9" y="18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188"/>
            <p:cNvSpPr/>
            <p:nvPr/>
          </p:nvSpPr>
          <p:spPr bwMode="auto">
            <a:xfrm>
              <a:off x="9075738" y="2622550"/>
              <a:ext cx="427038" cy="493713"/>
            </a:xfrm>
            <a:custGeom>
              <a:avLst/>
              <a:gdLst>
                <a:gd name="T0" fmla="*/ 166 w 166"/>
                <a:gd name="T1" fmla="*/ 52 h 191"/>
                <a:gd name="T2" fmla="*/ 127 w 166"/>
                <a:gd name="T3" fmla="*/ 31 h 191"/>
                <a:gd name="T4" fmla="*/ 127 w 166"/>
                <a:gd name="T5" fmla="*/ 31 h 191"/>
                <a:gd name="T6" fmla="*/ 98 w 166"/>
                <a:gd name="T7" fmla="*/ 0 h 191"/>
                <a:gd name="T8" fmla="*/ 0 w 166"/>
                <a:gd name="T9" fmla="*/ 168 h 191"/>
                <a:gd name="T10" fmla="*/ 17 w 166"/>
                <a:gd name="T11" fmla="*/ 181 h 191"/>
                <a:gd name="T12" fmla="*/ 17 w 166"/>
                <a:gd name="T13" fmla="*/ 181 h 191"/>
                <a:gd name="T14" fmla="*/ 17 w 166"/>
                <a:gd name="T15" fmla="*/ 182 h 191"/>
                <a:gd name="T16" fmla="*/ 18 w 166"/>
                <a:gd name="T17" fmla="*/ 182 h 191"/>
                <a:gd name="T18" fmla="*/ 18 w 166"/>
                <a:gd name="T19" fmla="*/ 182 h 191"/>
                <a:gd name="T20" fmla="*/ 26 w 166"/>
                <a:gd name="T21" fmla="*/ 191 h 191"/>
                <a:gd name="T22" fmla="*/ 166 w 166"/>
                <a:gd name="T23" fmla="*/ 52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6" h="191">
                  <a:moveTo>
                    <a:pt x="166" y="52"/>
                  </a:moveTo>
                  <a:cubicBezTo>
                    <a:pt x="127" y="31"/>
                    <a:pt x="127" y="31"/>
                    <a:pt x="127" y="31"/>
                  </a:cubicBezTo>
                  <a:cubicBezTo>
                    <a:pt x="127" y="31"/>
                    <a:pt x="127" y="31"/>
                    <a:pt x="127" y="31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6" y="172"/>
                    <a:pt x="11" y="176"/>
                    <a:pt x="17" y="181"/>
                  </a:cubicBezTo>
                  <a:cubicBezTo>
                    <a:pt x="17" y="181"/>
                    <a:pt x="17" y="181"/>
                    <a:pt x="17" y="181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7" y="182"/>
                    <a:pt x="17" y="182"/>
                    <a:pt x="18" y="182"/>
                  </a:cubicBezTo>
                  <a:cubicBezTo>
                    <a:pt x="18" y="182"/>
                    <a:pt x="18" y="182"/>
                    <a:pt x="18" y="182"/>
                  </a:cubicBezTo>
                  <a:cubicBezTo>
                    <a:pt x="21" y="185"/>
                    <a:pt x="24" y="188"/>
                    <a:pt x="26" y="191"/>
                  </a:cubicBezTo>
                  <a:lnTo>
                    <a:pt x="166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Line 189"/>
            <p:cNvSpPr>
              <a:spLocks noChangeShapeType="1"/>
            </p:cNvSpPr>
            <p:nvPr/>
          </p:nvSpPr>
          <p:spPr bwMode="auto">
            <a:xfrm>
              <a:off x="9113838" y="310197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Line 190"/>
            <p:cNvSpPr>
              <a:spLocks noChangeShapeType="1"/>
            </p:cNvSpPr>
            <p:nvPr/>
          </p:nvSpPr>
          <p:spPr bwMode="auto">
            <a:xfrm>
              <a:off x="9113838" y="310197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1" name="Freeform 358"/>
          <p:cNvSpPr>
            <a:spLocks noEditPoints="1"/>
          </p:cNvSpPr>
          <p:nvPr/>
        </p:nvSpPr>
        <p:spPr bwMode="auto">
          <a:xfrm rot="19997453">
            <a:off x="1155433" y="5974418"/>
            <a:ext cx="857954" cy="834857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62" name="组 61"/>
          <p:cNvGrpSpPr/>
          <p:nvPr/>
        </p:nvGrpSpPr>
        <p:grpSpPr>
          <a:xfrm>
            <a:off x="11268311" y="6716421"/>
            <a:ext cx="917783" cy="876367"/>
            <a:chOff x="8848726" y="4949825"/>
            <a:chExt cx="879475" cy="839788"/>
          </a:xfrm>
          <a:solidFill>
            <a:schemeClr val="accent3"/>
          </a:solidFill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63" name="Freeform 360"/>
            <p:cNvSpPr/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361"/>
            <p:cNvSpPr/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362"/>
            <p:cNvSpPr/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363"/>
            <p:cNvSpPr/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364"/>
            <p:cNvSpPr/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8" name="Freeform 358"/>
          <p:cNvSpPr>
            <a:spLocks noEditPoints="1"/>
          </p:cNvSpPr>
          <p:nvPr/>
        </p:nvSpPr>
        <p:spPr bwMode="auto">
          <a:xfrm rot="19997453">
            <a:off x="786086" y="5830794"/>
            <a:ext cx="435890" cy="42415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9" name="Freeform 358"/>
          <p:cNvSpPr>
            <a:spLocks noEditPoints="1"/>
          </p:cNvSpPr>
          <p:nvPr/>
        </p:nvSpPr>
        <p:spPr bwMode="auto">
          <a:xfrm rot="19997453">
            <a:off x="9357651" y="3409845"/>
            <a:ext cx="435890" cy="42415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70" name="组 69"/>
          <p:cNvGrpSpPr/>
          <p:nvPr/>
        </p:nvGrpSpPr>
        <p:grpSpPr>
          <a:xfrm rot="1274603">
            <a:off x="9259640" y="6287249"/>
            <a:ext cx="559940" cy="534673"/>
            <a:chOff x="8848726" y="4949825"/>
            <a:chExt cx="879475" cy="839788"/>
          </a:xfr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71" name="Freeform 360"/>
            <p:cNvSpPr/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361"/>
            <p:cNvSpPr/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362"/>
            <p:cNvSpPr/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363"/>
            <p:cNvSpPr/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364"/>
            <p:cNvSpPr/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6" name="Freeform 358"/>
          <p:cNvSpPr>
            <a:spLocks noEditPoints="1"/>
          </p:cNvSpPr>
          <p:nvPr/>
        </p:nvSpPr>
        <p:spPr bwMode="auto">
          <a:xfrm rot="19997453">
            <a:off x="10507416" y="4989400"/>
            <a:ext cx="435890" cy="42415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77" name="组 76"/>
          <p:cNvGrpSpPr/>
          <p:nvPr/>
        </p:nvGrpSpPr>
        <p:grpSpPr>
          <a:xfrm rot="19754982">
            <a:off x="5966631" y="6629984"/>
            <a:ext cx="559940" cy="534673"/>
            <a:chOff x="8848726" y="4949825"/>
            <a:chExt cx="879475" cy="839788"/>
          </a:xfrm>
          <a:solidFill>
            <a:schemeClr val="accent2"/>
          </a:solidFill>
        </p:grpSpPr>
        <p:sp>
          <p:nvSpPr>
            <p:cNvPr id="78" name="Freeform 360"/>
            <p:cNvSpPr/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361"/>
            <p:cNvSpPr/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362"/>
            <p:cNvSpPr/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363"/>
            <p:cNvSpPr/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364"/>
            <p:cNvSpPr/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3" name="Freeform 358"/>
          <p:cNvSpPr>
            <a:spLocks noEditPoints="1"/>
          </p:cNvSpPr>
          <p:nvPr/>
        </p:nvSpPr>
        <p:spPr bwMode="auto">
          <a:xfrm rot="19997453">
            <a:off x="6500975" y="6676629"/>
            <a:ext cx="435890" cy="42415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4" name="Freeform 358"/>
          <p:cNvSpPr>
            <a:spLocks noEditPoints="1"/>
          </p:cNvSpPr>
          <p:nvPr/>
        </p:nvSpPr>
        <p:spPr bwMode="auto">
          <a:xfrm rot="19997453">
            <a:off x="1167821" y="5162864"/>
            <a:ext cx="671655" cy="653574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85" name="组 84"/>
          <p:cNvGrpSpPr/>
          <p:nvPr/>
        </p:nvGrpSpPr>
        <p:grpSpPr>
          <a:xfrm rot="21122731">
            <a:off x="525634" y="6265253"/>
            <a:ext cx="559940" cy="534673"/>
            <a:chOff x="8848726" y="4949825"/>
            <a:chExt cx="879475" cy="839788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86" name="Freeform 360"/>
            <p:cNvSpPr/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361"/>
            <p:cNvSpPr/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362"/>
            <p:cNvSpPr/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363"/>
            <p:cNvSpPr/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364"/>
            <p:cNvSpPr/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1" name="Freeform 360"/>
          <p:cNvSpPr/>
          <p:nvPr/>
        </p:nvSpPr>
        <p:spPr bwMode="auto">
          <a:xfrm rot="1468502">
            <a:off x="10337333" y="5473288"/>
            <a:ext cx="127476" cy="299677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2" name="Freeform 360"/>
          <p:cNvSpPr/>
          <p:nvPr/>
        </p:nvSpPr>
        <p:spPr bwMode="auto">
          <a:xfrm rot="8148367">
            <a:off x="10632439" y="3180555"/>
            <a:ext cx="267796" cy="629555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3" name="Freeform 360"/>
          <p:cNvSpPr/>
          <p:nvPr/>
        </p:nvSpPr>
        <p:spPr bwMode="auto">
          <a:xfrm rot="20337622">
            <a:off x="10878893" y="5886546"/>
            <a:ext cx="111614" cy="262391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4" name="Freeform 360"/>
          <p:cNvSpPr/>
          <p:nvPr/>
        </p:nvSpPr>
        <p:spPr bwMode="auto">
          <a:xfrm rot="5712631">
            <a:off x="9843840" y="6968349"/>
            <a:ext cx="205064" cy="482081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5" name="Freeform 360"/>
          <p:cNvSpPr/>
          <p:nvPr/>
        </p:nvSpPr>
        <p:spPr bwMode="auto">
          <a:xfrm rot="1713980">
            <a:off x="2317922" y="6104325"/>
            <a:ext cx="208624" cy="490451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6" name="Freeform 360"/>
          <p:cNvSpPr/>
          <p:nvPr/>
        </p:nvSpPr>
        <p:spPr bwMode="auto">
          <a:xfrm rot="19012026">
            <a:off x="10759152" y="6366565"/>
            <a:ext cx="114550" cy="269294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7" name="Freeform 360"/>
          <p:cNvSpPr/>
          <p:nvPr/>
        </p:nvSpPr>
        <p:spPr bwMode="auto">
          <a:xfrm rot="19725754">
            <a:off x="10184284" y="5925184"/>
            <a:ext cx="188110" cy="442222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8" name="Freeform 360"/>
          <p:cNvSpPr/>
          <p:nvPr/>
        </p:nvSpPr>
        <p:spPr bwMode="auto">
          <a:xfrm rot="20903776">
            <a:off x="8557012" y="6128395"/>
            <a:ext cx="111614" cy="262391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9" name="Freeform 360"/>
          <p:cNvSpPr/>
          <p:nvPr/>
        </p:nvSpPr>
        <p:spPr bwMode="auto">
          <a:xfrm rot="21216407">
            <a:off x="9685768" y="4264210"/>
            <a:ext cx="103373" cy="243020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0" name="Freeform 360"/>
          <p:cNvSpPr/>
          <p:nvPr/>
        </p:nvSpPr>
        <p:spPr bwMode="auto">
          <a:xfrm rot="19642021">
            <a:off x="10184994" y="6118589"/>
            <a:ext cx="301319" cy="708365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01" name="组 100"/>
          <p:cNvGrpSpPr/>
          <p:nvPr/>
        </p:nvGrpSpPr>
        <p:grpSpPr>
          <a:xfrm rot="21122731">
            <a:off x="10981841" y="4434538"/>
            <a:ext cx="559940" cy="534673"/>
            <a:chOff x="8848726" y="4949825"/>
            <a:chExt cx="879475" cy="839788"/>
          </a:xfrm>
          <a:solidFill>
            <a:schemeClr val="accent5"/>
          </a:solidFill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102" name="Freeform 360"/>
            <p:cNvSpPr/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361"/>
            <p:cNvSpPr/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362"/>
            <p:cNvSpPr/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363"/>
            <p:cNvSpPr/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364"/>
            <p:cNvSpPr/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07" name="Freeform 360"/>
          <p:cNvSpPr/>
          <p:nvPr/>
        </p:nvSpPr>
        <p:spPr bwMode="auto">
          <a:xfrm rot="1468502">
            <a:off x="10133610" y="5565685"/>
            <a:ext cx="127476" cy="299677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8" name="Freeform 360"/>
          <p:cNvSpPr/>
          <p:nvPr/>
        </p:nvSpPr>
        <p:spPr bwMode="auto">
          <a:xfrm rot="20337622" flipH="1" flipV="1">
            <a:off x="-450384" y="6006541"/>
            <a:ext cx="179340" cy="391909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9" name="Freeform 360"/>
          <p:cNvSpPr/>
          <p:nvPr/>
        </p:nvSpPr>
        <p:spPr bwMode="auto">
          <a:xfrm rot="2060216">
            <a:off x="12109805" y="4457542"/>
            <a:ext cx="184121" cy="432846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0" name="Freeform 360"/>
          <p:cNvSpPr/>
          <p:nvPr/>
        </p:nvSpPr>
        <p:spPr bwMode="auto">
          <a:xfrm rot="1251567">
            <a:off x="-168646" y="7049971"/>
            <a:ext cx="191825" cy="395387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1" name="Freeform 360"/>
          <p:cNvSpPr/>
          <p:nvPr/>
        </p:nvSpPr>
        <p:spPr bwMode="auto">
          <a:xfrm rot="17217756">
            <a:off x="2830341" y="6513509"/>
            <a:ext cx="208624" cy="490448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2" name="Freeform 360"/>
          <p:cNvSpPr/>
          <p:nvPr/>
        </p:nvSpPr>
        <p:spPr bwMode="auto">
          <a:xfrm rot="20337622">
            <a:off x="10433098" y="3379812"/>
            <a:ext cx="105415" cy="247820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3" name="Freeform 360"/>
          <p:cNvSpPr/>
          <p:nvPr/>
        </p:nvSpPr>
        <p:spPr bwMode="auto">
          <a:xfrm rot="2129879">
            <a:off x="10157559" y="6465579"/>
            <a:ext cx="123590" cy="290544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4" name="Freeform 360"/>
          <p:cNvSpPr/>
          <p:nvPr/>
        </p:nvSpPr>
        <p:spPr bwMode="auto">
          <a:xfrm rot="19725754">
            <a:off x="9248732" y="2762057"/>
            <a:ext cx="177663" cy="417662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15" name="组 114"/>
          <p:cNvGrpSpPr/>
          <p:nvPr/>
        </p:nvGrpSpPr>
        <p:grpSpPr>
          <a:xfrm rot="2140787">
            <a:off x="8363262" y="2168165"/>
            <a:ext cx="1891438" cy="275924"/>
            <a:chOff x="4436059" y="3729721"/>
            <a:chExt cx="4200526" cy="612775"/>
          </a:xfrm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116" name="Freeform 26"/>
            <p:cNvSpPr/>
            <p:nvPr/>
          </p:nvSpPr>
          <p:spPr bwMode="auto">
            <a:xfrm>
              <a:off x="4436059" y="3732896"/>
              <a:ext cx="587375" cy="609600"/>
            </a:xfrm>
            <a:custGeom>
              <a:avLst/>
              <a:gdLst>
                <a:gd name="T0" fmla="*/ 135 w 228"/>
                <a:gd name="T1" fmla="*/ 96 h 236"/>
                <a:gd name="T2" fmla="*/ 145 w 228"/>
                <a:gd name="T3" fmla="*/ 124 h 236"/>
                <a:gd name="T4" fmla="*/ 166 w 228"/>
                <a:gd name="T5" fmla="*/ 151 h 236"/>
                <a:gd name="T6" fmla="*/ 194 w 228"/>
                <a:gd name="T7" fmla="*/ 183 h 236"/>
                <a:gd name="T8" fmla="*/ 225 w 228"/>
                <a:gd name="T9" fmla="*/ 216 h 236"/>
                <a:gd name="T10" fmla="*/ 221 w 228"/>
                <a:gd name="T11" fmla="*/ 226 h 236"/>
                <a:gd name="T12" fmla="*/ 206 w 228"/>
                <a:gd name="T13" fmla="*/ 231 h 236"/>
                <a:gd name="T14" fmla="*/ 174 w 228"/>
                <a:gd name="T15" fmla="*/ 217 h 236"/>
                <a:gd name="T16" fmla="*/ 148 w 228"/>
                <a:gd name="T17" fmla="*/ 198 h 236"/>
                <a:gd name="T18" fmla="*/ 124 w 228"/>
                <a:gd name="T19" fmla="*/ 178 h 236"/>
                <a:gd name="T20" fmla="*/ 86 w 228"/>
                <a:gd name="T21" fmla="*/ 145 h 236"/>
                <a:gd name="T22" fmla="*/ 61 w 228"/>
                <a:gd name="T23" fmla="*/ 167 h 236"/>
                <a:gd name="T24" fmla="*/ 56 w 228"/>
                <a:gd name="T25" fmla="*/ 197 h 236"/>
                <a:gd name="T26" fmla="*/ 57 w 228"/>
                <a:gd name="T27" fmla="*/ 217 h 236"/>
                <a:gd name="T28" fmla="*/ 58 w 228"/>
                <a:gd name="T29" fmla="*/ 236 h 236"/>
                <a:gd name="T30" fmla="*/ 16 w 228"/>
                <a:gd name="T31" fmla="*/ 229 h 236"/>
                <a:gd name="T32" fmla="*/ 4 w 228"/>
                <a:gd name="T33" fmla="*/ 214 h 236"/>
                <a:gd name="T34" fmla="*/ 0 w 228"/>
                <a:gd name="T35" fmla="*/ 195 h 236"/>
                <a:gd name="T36" fmla="*/ 1 w 228"/>
                <a:gd name="T37" fmla="*/ 182 h 236"/>
                <a:gd name="T38" fmla="*/ 3 w 228"/>
                <a:gd name="T39" fmla="*/ 161 h 236"/>
                <a:gd name="T40" fmla="*/ 2 w 228"/>
                <a:gd name="T41" fmla="*/ 152 h 236"/>
                <a:gd name="T42" fmla="*/ 8 w 228"/>
                <a:gd name="T43" fmla="*/ 99 h 236"/>
                <a:gd name="T44" fmla="*/ 15 w 228"/>
                <a:gd name="T45" fmla="*/ 13 h 236"/>
                <a:gd name="T46" fmla="*/ 9 w 228"/>
                <a:gd name="T47" fmla="*/ 7 h 236"/>
                <a:gd name="T48" fmla="*/ 19 w 228"/>
                <a:gd name="T49" fmla="*/ 3 h 236"/>
                <a:gd name="T50" fmla="*/ 33 w 228"/>
                <a:gd name="T51" fmla="*/ 0 h 236"/>
                <a:gd name="T52" fmla="*/ 37 w 228"/>
                <a:gd name="T53" fmla="*/ 0 h 236"/>
                <a:gd name="T54" fmla="*/ 67 w 228"/>
                <a:gd name="T55" fmla="*/ 10 h 236"/>
                <a:gd name="T56" fmla="*/ 93 w 228"/>
                <a:gd name="T57" fmla="*/ 25 h 236"/>
                <a:gd name="T58" fmla="*/ 87 w 228"/>
                <a:gd name="T59" fmla="*/ 52 h 236"/>
                <a:gd name="T60" fmla="*/ 81 w 228"/>
                <a:gd name="T61" fmla="*/ 98 h 236"/>
                <a:gd name="T62" fmla="*/ 135 w 228"/>
                <a:gd name="T63" fmla="*/ 55 h 236"/>
                <a:gd name="T64" fmla="*/ 193 w 228"/>
                <a:gd name="T65" fmla="*/ 14 h 236"/>
                <a:gd name="T66" fmla="*/ 203 w 228"/>
                <a:gd name="T67" fmla="*/ 10 h 236"/>
                <a:gd name="T68" fmla="*/ 216 w 228"/>
                <a:gd name="T69" fmla="*/ 10 h 236"/>
                <a:gd name="T70" fmla="*/ 224 w 228"/>
                <a:gd name="T71" fmla="*/ 14 h 236"/>
                <a:gd name="T72" fmla="*/ 228 w 228"/>
                <a:gd name="T73" fmla="*/ 20 h 236"/>
                <a:gd name="T74" fmla="*/ 227 w 228"/>
                <a:gd name="T75" fmla="*/ 24 h 236"/>
                <a:gd name="T76" fmla="*/ 177 w 228"/>
                <a:gd name="T77" fmla="*/ 60 h 236"/>
                <a:gd name="T78" fmla="*/ 135 w 228"/>
                <a:gd name="T79" fmla="*/ 9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28" h="236">
                  <a:moveTo>
                    <a:pt x="135" y="96"/>
                  </a:moveTo>
                  <a:cubicBezTo>
                    <a:pt x="134" y="104"/>
                    <a:pt x="138" y="114"/>
                    <a:pt x="145" y="124"/>
                  </a:cubicBezTo>
                  <a:cubicBezTo>
                    <a:pt x="152" y="133"/>
                    <a:pt x="159" y="142"/>
                    <a:pt x="166" y="151"/>
                  </a:cubicBezTo>
                  <a:cubicBezTo>
                    <a:pt x="174" y="160"/>
                    <a:pt x="183" y="171"/>
                    <a:pt x="194" y="183"/>
                  </a:cubicBezTo>
                  <a:cubicBezTo>
                    <a:pt x="205" y="195"/>
                    <a:pt x="215" y="206"/>
                    <a:pt x="225" y="216"/>
                  </a:cubicBezTo>
                  <a:cubicBezTo>
                    <a:pt x="226" y="220"/>
                    <a:pt x="224" y="223"/>
                    <a:pt x="221" y="226"/>
                  </a:cubicBezTo>
                  <a:cubicBezTo>
                    <a:pt x="218" y="229"/>
                    <a:pt x="213" y="230"/>
                    <a:pt x="206" y="231"/>
                  </a:cubicBezTo>
                  <a:cubicBezTo>
                    <a:pt x="195" y="228"/>
                    <a:pt x="184" y="224"/>
                    <a:pt x="174" y="217"/>
                  </a:cubicBezTo>
                  <a:cubicBezTo>
                    <a:pt x="162" y="208"/>
                    <a:pt x="154" y="202"/>
                    <a:pt x="148" y="198"/>
                  </a:cubicBezTo>
                  <a:cubicBezTo>
                    <a:pt x="141" y="193"/>
                    <a:pt x="133" y="186"/>
                    <a:pt x="124" y="178"/>
                  </a:cubicBezTo>
                  <a:cubicBezTo>
                    <a:pt x="102" y="158"/>
                    <a:pt x="89" y="147"/>
                    <a:pt x="86" y="145"/>
                  </a:cubicBezTo>
                  <a:cubicBezTo>
                    <a:pt x="74" y="150"/>
                    <a:pt x="66" y="158"/>
                    <a:pt x="61" y="167"/>
                  </a:cubicBezTo>
                  <a:cubicBezTo>
                    <a:pt x="58" y="175"/>
                    <a:pt x="56" y="185"/>
                    <a:pt x="56" y="197"/>
                  </a:cubicBezTo>
                  <a:cubicBezTo>
                    <a:pt x="56" y="201"/>
                    <a:pt x="56" y="208"/>
                    <a:pt x="57" y="217"/>
                  </a:cubicBezTo>
                  <a:cubicBezTo>
                    <a:pt x="58" y="226"/>
                    <a:pt x="58" y="232"/>
                    <a:pt x="58" y="236"/>
                  </a:cubicBezTo>
                  <a:cubicBezTo>
                    <a:pt x="42" y="236"/>
                    <a:pt x="28" y="233"/>
                    <a:pt x="16" y="229"/>
                  </a:cubicBezTo>
                  <a:cubicBezTo>
                    <a:pt x="10" y="224"/>
                    <a:pt x="6" y="219"/>
                    <a:pt x="4" y="214"/>
                  </a:cubicBezTo>
                  <a:cubicBezTo>
                    <a:pt x="1" y="208"/>
                    <a:pt x="0" y="202"/>
                    <a:pt x="0" y="195"/>
                  </a:cubicBezTo>
                  <a:cubicBezTo>
                    <a:pt x="0" y="190"/>
                    <a:pt x="0" y="186"/>
                    <a:pt x="1" y="182"/>
                  </a:cubicBezTo>
                  <a:cubicBezTo>
                    <a:pt x="2" y="169"/>
                    <a:pt x="3" y="162"/>
                    <a:pt x="3" y="161"/>
                  </a:cubicBezTo>
                  <a:cubicBezTo>
                    <a:pt x="3" y="158"/>
                    <a:pt x="3" y="155"/>
                    <a:pt x="2" y="152"/>
                  </a:cubicBezTo>
                  <a:cubicBezTo>
                    <a:pt x="3" y="141"/>
                    <a:pt x="5" y="124"/>
                    <a:pt x="8" y="99"/>
                  </a:cubicBezTo>
                  <a:cubicBezTo>
                    <a:pt x="13" y="62"/>
                    <a:pt x="15" y="33"/>
                    <a:pt x="15" y="13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4" y="6"/>
                    <a:pt x="19" y="3"/>
                  </a:cubicBezTo>
                  <a:cubicBezTo>
                    <a:pt x="25" y="1"/>
                    <a:pt x="29" y="0"/>
                    <a:pt x="33" y="0"/>
                  </a:cubicBezTo>
                  <a:cubicBezTo>
                    <a:pt x="35" y="0"/>
                    <a:pt x="36" y="0"/>
                    <a:pt x="37" y="0"/>
                  </a:cubicBezTo>
                  <a:cubicBezTo>
                    <a:pt x="51" y="4"/>
                    <a:pt x="61" y="8"/>
                    <a:pt x="67" y="10"/>
                  </a:cubicBezTo>
                  <a:cubicBezTo>
                    <a:pt x="78" y="15"/>
                    <a:pt x="87" y="19"/>
                    <a:pt x="93" y="25"/>
                  </a:cubicBezTo>
                  <a:cubicBezTo>
                    <a:pt x="92" y="30"/>
                    <a:pt x="90" y="39"/>
                    <a:pt x="87" y="52"/>
                  </a:cubicBezTo>
                  <a:cubicBezTo>
                    <a:pt x="83" y="71"/>
                    <a:pt x="81" y="87"/>
                    <a:pt x="81" y="98"/>
                  </a:cubicBezTo>
                  <a:cubicBezTo>
                    <a:pt x="95" y="85"/>
                    <a:pt x="113" y="70"/>
                    <a:pt x="135" y="55"/>
                  </a:cubicBezTo>
                  <a:cubicBezTo>
                    <a:pt x="153" y="41"/>
                    <a:pt x="173" y="28"/>
                    <a:pt x="193" y="14"/>
                  </a:cubicBezTo>
                  <a:cubicBezTo>
                    <a:pt x="196" y="12"/>
                    <a:pt x="199" y="11"/>
                    <a:pt x="203" y="10"/>
                  </a:cubicBezTo>
                  <a:cubicBezTo>
                    <a:pt x="207" y="10"/>
                    <a:pt x="211" y="10"/>
                    <a:pt x="216" y="10"/>
                  </a:cubicBezTo>
                  <a:cubicBezTo>
                    <a:pt x="220" y="12"/>
                    <a:pt x="222" y="13"/>
                    <a:pt x="224" y="14"/>
                  </a:cubicBezTo>
                  <a:cubicBezTo>
                    <a:pt x="227" y="16"/>
                    <a:pt x="228" y="18"/>
                    <a:pt x="228" y="20"/>
                  </a:cubicBezTo>
                  <a:cubicBezTo>
                    <a:pt x="228" y="21"/>
                    <a:pt x="228" y="23"/>
                    <a:pt x="227" y="24"/>
                  </a:cubicBezTo>
                  <a:cubicBezTo>
                    <a:pt x="211" y="33"/>
                    <a:pt x="195" y="45"/>
                    <a:pt x="177" y="60"/>
                  </a:cubicBezTo>
                  <a:cubicBezTo>
                    <a:pt x="163" y="72"/>
                    <a:pt x="149" y="84"/>
                    <a:pt x="135" y="96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27"/>
            <p:cNvSpPr/>
            <p:nvPr/>
          </p:nvSpPr>
          <p:spPr bwMode="auto">
            <a:xfrm>
              <a:off x="4982159" y="3729721"/>
              <a:ext cx="500063" cy="612775"/>
            </a:xfrm>
            <a:custGeom>
              <a:avLst/>
              <a:gdLst>
                <a:gd name="T0" fmla="*/ 169 w 194"/>
                <a:gd name="T1" fmla="*/ 200 h 237"/>
                <a:gd name="T2" fmla="*/ 152 w 194"/>
                <a:gd name="T3" fmla="*/ 222 h 237"/>
                <a:gd name="T4" fmla="*/ 135 w 194"/>
                <a:gd name="T5" fmla="*/ 233 h 237"/>
                <a:gd name="T6" fmla="*/ 122 w 194"/>
                <a:gd name="T7" fmla="*/ 236 h 237"/>
                <a:gd name="T8" fmla="*/ 108 w 194"/>
                <a:gd name="T9" fmla="*/ 237 h 237"/>
                <a:gd name="T10" fmla="*/ 81 w 194"/>
                <a:gd name="T11" fmla="*/ 234 h 237"/>
                <a:gd name="T12" fmla="*/ 55 w 194"/>
                <a:gd name="T13" fmla="*/ 228 h 237"/>
                <a:gd name="T14" fmla="*/ 11 w 194"/>
                <a:gd name="T15" fmla="*/ 196 h 237"/>
                <a:gd name="T16" fmla="*/ 0 w 194"/>
                <a:gd name="T17" fmla="*/ 153 h 237"/>
                <a:gd name="T18" fmla="*/ 2 w 194"/>
                <a:gd name="T19" fmla="*/ 129 h 237"/>
                <a:gd name="T20" fmla="*/ 5 w 194"/>
                <a:gd name="T21" fmla="*/ 90 h 237"/>
                <a:gd name="T22" fmla="*/ 9 w 194"/>
                <a:gd name="T23" fmla="*/ 65 h 237"/>
                <a:gd name="T24" fmla="*/ 13 w 194"/>
                <a:gd name="T25" fmla="*/ 41 h 237"/>
                <a:gd name="T26" fmla="*/ 11 w 194"/>
                <a:gd name="T27" fmla="*/ 28 h 237"/>
                <a:gd name="T28" fmla="*/ 6 w 194"/>
                <a:gd name="T29" fmla="*/ 17 h 237"/>
                <a:gd name="T30" fmla="*/ 9 w 194"/>
                <a:gd name="T31" fmla="*/ 13 h 237"/>
                <a:gd name="T32" fmla="*/ 15 w 194"/>
                <a:gd name="T33" fmla="*/ 11 h 237"/>
                <a:gd name="T34" fmla="*/ 19 w 194"/>
                <a:gd name="T35" fmla="*/ 12 h 237"/>
                <a:gd name="T36" fmla="*/ 42 w 194"/>
                <a:gd name="T37" fmla="*/ 16 h 237"/>
                <a:gd name="T38" fmla="*/ 82 w 194"/>
                <a:gd name="T39" fmla="*/ 24 h 237"/>
                <a:gd name="T40" fmla="*/ 76 w 194"/>
                <a:gd name="T41" fmla="*/ 67 h 237"/>
                <a:gd name="T42" fmla="*/ 70 w 194"/>
                <a:gd name="T43" fmla="*/ 113 h 237"/>
                <a:gd name="T44" fmla="*/ 68 w 194"/>
                <a:gd name="T45" fmla="*/ 154 h 237"/>
                <a:gd name="T46" fmla="*/ 70 w 194"/>
                <a:gd name="T47" fmla="*/ 189 h 237"/>
                <a:gd name="T48" fmla="*/ 78 w 194"/>
                <a:gd name="T49" fmla="*/ 204 h 237"/>
                <a:gd name="T50" fmla="*/ 92 w 194"/>
                <a:gd name="T51" fmla="*/ 216 h 237"/>
                <a:gd name="T52" fmla="*/ 128 w 194"/>
                <a:gd name="T53" fmla="*/ 189 h 237"/>
                <a:gd name="T54" fmla="*/ 141 w 194"/>
                <a:gd name="T55" fmla="*/ 151 h 237"/>
                <a:gd name="T56" fmla="*/ 152 w 194"/>
                <a:gd name="T57" fmla="*/ 98 h 237"/>
                <a:gd name="T58" fmla="*/ 156 w 194"/>
                <a:gd name="T59" fmla="*/ 44 h 237"/>
                <a:gd name="T60" fmla="*/ 153 w 194"/>
                <a:gd name="T61" fmla="*/ 0 h 237"/>
                <a:gd name="T62" fmla="*/ 172 w 194"/>
                <a:gd name="T63" fmla="*/ 4 h 237"/>
                <a:gd name="T64" fmla="*/ 190 w 194"/>
                <a:gd name="T65" fmla="*/ 12 h 237"/>
                <a:gd name="T66" fmla="*/ 194 w 194"/>
                <a:gd name="T67" fmla="*/ 64 h 237"/>
                <a:gd name="T68" fmla="*/ 188 w 194"/>
                <a:gd name="T69" fmla="*/ 134 h 237"/>
                <a:gd name="T70" fmla="*/ 169 w 194"/>
                <a:gd name="T71" fmla="*/ 20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4" h="237">
                  <a:moveTo>
                    <a:pt x="169" y="200"/>
                  </a:moveTo>
                  <a:cubicBezTo>
                    <a:pt x="159" y="214"/>
                    <a:pt x="153" y="221"/>
                    <a:pt x="152" y="222"/>
                  </a:cubicBezTo>
                  <a:cubicBezTo>
                    <a:pt x="147" y="227"/>
                    <a:pt x="141" y="230"/>
                    <a:pt x="135" y="233"/>
                  </a:cubicBezTo>
                  <a:cubicBezTo>
                    <a:pt x="130" y="234"/>
                    <a:pt x="126" y="235"/>
                    <a:pt x="122" y="236"/>
                  </a:cubicBezTo>
                  <a:cubicBezTo>
                    <a:pt x="118" y="236"/>
                    <a:pt x="113" y="237"/>
                    <a:pt x="108" y="237"/>
                  </a:cubicBezTo>
                  <a:cubicBezTo>
                    <a:pt x="100" y="237"/>
                    <a:pt x="91" y="236"/>
                    <a:pt x="81" y="234"/>
                  </a:cubicBezTo>
                  <a:cubicBezTo>
                    <a:pt x="78" y="233"/>
                    <a:pt x="69" y="231"/>
                    <a:pt x="55" y="228"/>
                  </a:cubicBezTo>
                  <a:cubicBezTo>
                    <a:pt x="34" y="220"/>
                    <a:pt x="19" y="210"/>
                    <a:pt x="11" y="196"/>
                  </a:cubicBezTo>
                  <a:cubicBezTo>
                    <a:pt x="4" y="185"/>
                    <a:pt x="0" y="170"/>
                    <a:pt x="0" y="153"/>
                  </a:cubicBezTo>
                  <a:cubicBezTo>
                    <a:pt x="0" y="146"/>
                    <a:pt x="1" y="138"/>
                    <a:pt x="2" y="129"/>
                  </a:cubicBezTo>
                  <a:cubicBezTo>
                    <a:pt x="4" y="108"/>
                    <a:pt x="5" y="95"/>
                    <a:pt x="5" y="90"/>
                  </a:cubicBezTo>
                  <a:cubicBezTo>
                    <a:pt x="5" y="84"/>
                    <a:pt x="7" y="76"/>
                    <a:pt x="9" y="65"/>
                  </a:cubicBezTo>
                  <a:cubicBezTo>
                    <a:pt x="12" y="54"/>
                    <a:pt x="13" y="46"/>
                    <a:pt x="13" y="41"/>
                  </a:cubicBezTo>
                  <a:cubicBezTo>
                    <a:pt x="13" y="36"/>
                    <a:pt x="12" y="32"/>
                    <a:pt x="11" y="28"/>
                  </a:cubicBezTo>
                  <a:cubicBezTo>
                    <a:pt x="10" y="25"/>
                    <a:pt x="8" y="21"/>
                    <a:pt x="6" y="17"/>
                  </a:cubicBezTo>
                  <a:cubicBezTo>
                    <a:pt x="6" y="16"/>
                    <a:pt x="7" y="14"/>
                    <a:pt x="9" y="13"/>
                  </a:cubicBezTo>
                  <a:cubicBezTo>
                    <a:pt x="11" y="12"/>
                    <a:pt x="13" y="11"/>
                    <a:pt x="15" y="11"/>
                  </a:cubicBezTo>
                  <a:cubicBezTo>
                    <a:pt x="16" y="11"/>
                    <a:pt x="17" y="12"/>
                    <a:pt x="19" y="12"/>
                  </a:cubicBezTo>
                  <a:cubicBezTo>
                    <a:pt x="26" y="12"/>
                    <a:pt x="34" y="13"/>
                    <a:pt x="42" y="16"/>
                  </a:cubicBezTo>
                  <a:cubicBezTo>
                    <a:pt x="62" y="21"/>
                    <a:pt x="76" y="24"/>
                    <a:pt x="82" y="24"/>
                  </a:cubicBezTo>
                  <a:cubicBezTo>
                    <a:pt x="80" y="39"/>
                    <a:pt x="78" y="53"/>
                    <a:pt x="76" y="67"/>
                  </a:cubicBezTo>
                  <a:cubicBezTo>
                    <a:pt x="73" y="85"/>
                    <a:pt x="71" y="100"/>
                    <a:pt x="70" y="113"/>
                  </a:cubicBezTo>
                  <a:cubicBezTo>
                    <a:pt x="69" y="126"/>
                    <a:pt x="68" y="140"/>
                    <a:pt x="68" y="154"/>
                  </a:cubicBezTo>
                  <a:cubicBezTo>
                    <a:pt x="68" y="165"/>
                    <a:pt x="69" y="177"/>
                    <a:pt x="70" y="189"/>
                  </a:cubicBezTo>
                  <a:cubicBezTo>
                    <a:pt x="73" y="196"/>
                    <a:pt x="76" y="201"/>
                    <a:pt x="78" y="204"/>
                  </a:cubicBezTo>
                  <a:cubicBezTo>
                    <a:pt x="81" y="210"/>
                    <a:pt x="86" y="214"/>
                    <a:pt x="92" y="216"/>
                  </a:cubicBezTo>
                  <a:cubicBezTo>
                    <a:pt x="109" y="212"/>
                    <a:pt x="121" y="203"/>
                    <a:pt x="128" y="189"/>
                  </a:cubicBezTo>
                  <a:cubicBezTo>
                    <a:pt x="133" y="171"/>
                    <a:pt x="138" y="159"/>
                    <a:pt x="141" y="151"/>
                  </a:cubicBezTo>
                  <a:cubicBezTo>
                    <a:pt x="146" y="134"/>
                    <a:pt x="149" y="117"/>
                    <a:pt x="152" y="98"/>
                  </a:cubicBezTo>
                  <a:cubicBezTo>
                    <a:pt x="154" y="80"/>
                    <a:pt x="156" y="62"/>
                    <a:pt x="156" y="44"/>
                  </a:cubicBezTo>
                  <a:cubicBezTo>
                    <a:pt x="156" y="28"/>
                    <a:pt x="155" y="14"/>
                    <a:pt x="153" y="0"/>
                  </a:cubicBezTo>
                  <a:cubicBezTo>
                    <a:pt x="159" y="0"/>
                    <a:pt x="166" y="2"/>
                    <a:pt x="172" y="4"/>
                  </a:cubicBezTo>
                  <a:cubicBezTo>
                    <a:pt x="178" y="7"/>
                    <a:pt x="184" y="10"/>
                    <a:pt x="190" y="12"/>
                  </a:cubicBezTo>
                  <a:cubicBezTo>
                    <a:pt x="193" y="29"/>
                    <a:pt x="194" y="46"/>
                    <a:pt x="194" y="64"/>
                  </a:cubicBezTo>
                  <a:cubicBezTo>
                    <a:pt x="194" y="88"/>
                    <a:pt x="192" y="111"/>
                    <a:pt x="188" y="134"/>
                  </a:cubicBezTo>
                  <a:cubicBezTo>
                    <a:pt x="184" y="157"/>
                    <a:pt x="178" y="179"/>
                    <a:pt x="169" y="200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28"/>
            <p:cNvSpPr/>
            <p:nvPr/>
          </p:nvSpPr>
          <p:spPr bwMode="auto">
            <a:xfrm>
              <a:off x="5526672" y="3732896"/>
              <a:ext cx="711200" cy="609600"/>
            </a:xfrm>
            <a:custGeom>
              <a:avLst/>
              <a:gdLst>
                <a:gd name="T0" fmla="*/ 243 w 276"/>
                <a:gd name="T1" fmla="*/ 235 h 236"/>
                <a:gd name="T2" fmla="*/ 228 w 276"/>
                <a:gd name="T3" fmla="*/ 236 h 236"/>
                <a:gd name="T4" fmla="*/ 206 w 276"/>
                <a:gd name="T5" fmla="*/ 233 h 236"/>
                <a:gd name="T6" fmla="*/ 189 w 276"/>
                <a:gd name="T7" fmla="*/ 226 h 236"/>
                <a:gd name="T8" fmla="*/ 185 w 276"/>
                <a:gd name="T9" fmla="*/ 208 h 236"/>
                <a:gd name="T10" fmla="*/ 183 w 276"/>
                <a:gd name="T11" fmla="*/ 187 h 236"/>
                <a:gd name="T12" fmla="*/ 184 w 276"/>
                <a:gd name="T13" fmla="*/ 164 h 236"/>
                <a:gd name="T14" fmla="*/ 185 w 276"/>
                <a:gd name="T15" fmla="*/ 140 h 236"/>
                <a:gd name="T16" fmla="*/ 185 w 276"/>
                <a:gd name="T17" fmla="*/ 128 h 236"/>
                <a:gd name="T18" fmla="*/ 183 w 276"/>
                <a:gd name="T19" fmla="*/ 121 h 236"/>
                <a:gd name="T20" fmla="*/ 167 w 276"/>
                <a:gd name="T21" fmla="*/ 161 h 236"/>
                <a:gd name="T22" fmla="*/ 156 w 276"/>
                <a:gd name="T23" fmla="*/ 203 h 236"/>
                <a:gd name="T24" fmla="*/ 137 w 276"/>
                <a:gd name="T25" fmla="*/ 206 h 236"/>
                <a:gd name="T26" fmla="*/ 111 w 276"/>
                <a:gd name="T27" fmla="*/ 203 h 236"/>
                <a:gd name="T28" fmla="*/ 97 w 276"/>
                <a:gd name="T29" fmla="*/ 199 h 236"/>
                <a:gd name="T30" fmla="*/ 83 w 276"/>
                <a:gd name="T31" fmla="*/ 169 h 236"/>
                <a:gd name="T32" fmla="*/ 74 w 276"/>
                <a:gd name="T33" fmla="*/ 134 h 236"/>
                <a:gd name="T34" fmla="*/ 54 w 276"/>
                <a:gd name="T35" fmla="*/ 88 h 236"/>
                <a:gd name="T36" fmla="*/ 38 w 276"/>
                <a:gd name="T37" fmla="*/ 143 h 236"/>
                <a:gd name="T38" fmla="*/ 33 w 276"/>
                <a:gd name="T39" fmla="*/ 204 h 236"/>
                <a:gd name="T40" fmla="*/ 34 w 276"/>
                <a:gd name="T41" fmla="*/ 214 h 236"/>
                <a:gd name="T42" fmla="*/ 35 w 276"/>
                <a:gd name="T43" fmla="*/ 222 h 236"/>
                <a:gd name="T44" fmla="*/ 30 w 276"/>
                <a:gd name="T45" fmla="*/ 235 h 236"/>
                <a:gd name="T46" fmla="*/ 26 w 276"/>
                <a:gd name="T47" fmla="*/ 236 h 236"/>
                <a:gd name="T48" fmla="*/ 8 w 276"/>
                <a:gd name="T49" fmla="*/ 230 h 236"/>
                <a:gd name="T50" fmla="*/ 0 w 276"/>
                <a:gd name="T51" fmla="*/ 224 h 236"/>
                <a:gd name="T52" fmla="*/ 7 w 276"/>
                <a:gd name="T53" fmla="*/ 159 h 236"/>
                <a:gd name="T54" fmla="*/ 20 w 276"/>
                <a:gd name="T55" fmla="*/ 87 h 236"/>
                <a:gd name="T56" fmla="*/ 27 w 276"/>
                <a:gd name="T57" fmla="*/ 23 h 236"/>
                <a:gd name="T58" fmla="*/ 40 w 276"/>
                <a:gd name="T59" fmla="*/ 17 h 236"/>
                <a:gd name="T60" fmla="*/ 56 w 276"/>
                <a:gd name="T61" fmla="*/ 16 h 236"/>
                <a:gd name="T62" fmla="*/ 89 w 276"/>
                <a:gd name="T63" fmla="*/ 20 h 236"/>
                <a:gd name="T64" fmla="*/ 107 w 276"/>
                <a:gd name="T65" fmla="*/ 24 h 236"/>
                <a:gd name="T66" fmla="*/ 113 w 276"/>
                <a:gd name="T67" fmla="*/ 28 h 236"/>
                <a:gd name="T68" fmla="*/ 122 w 276"/>
                <a:gd name="T69" fmla="*/ 91 h 236"/>
                <a:gd name="T70" fmla="*/ 138 w 276"/>
                <a:gd name="T71" fmla="*/ 152 h 236"/>
                <a:gd name="T72" fmla="*/ 145 w 276"/>
                <a:gd name="T73" fmla="*/ 147 h 236"/>
                <a:gd name="T74" fmla="*/ 166 w 276"/>
                <a:gd name="T75" fmla="*/ 99 h 236"/>
                <a:gd name="T76" fmla="*/ 187 w 276"/>
                <a:gd name="T77" fmla="*/ 52 h 236"/>
                <a:gd name="T78" fmla="*/ 204 w 276"/>
                <a:gd name="T79" fmla="*/ 3 h 236"/>
                <a:gd name="T80" fmla="*/ 221 w 276"/>
                <a:gd name="T81" fmla="*/ 0 h 236"/>
                <a:gd name="T82" fmla="*/ 234 w 276"/>
                <a:gd name="T83" fmla="*/ 1 h 236"/>
                <a:gd name="T84" fmla="*/ 250 w 276"/>
                <a:gd name="T85" fmla="*/ 8 h 236"/>
                <a:gd name="T86" fmla="*/ 270 w 276"/>
                <a:gd name="T87" fmla="*/ 14 h 236"/>
                <a:gd name="T88" fmla="*/ 276 w 276"/>
                <a:gd name="T89" fmla="*/ 21 h 236"/>
                <a:gd name="T90" fmla="*/ 259 w 276"/>
                <a:gd name="T91" fmla="*/ 80 h 236"/>
                <a:gd name="T92" fmla="*/ 246 w 276"/>
                <a:gd name="T93" fmla="*/ 139 h 236"/>
                <a:gd name="T94" fmla="*/ 241 w 276"/>
                <a:gd name="T95" fmla="*/ 201 h 236"/>
                <a:gd name="T96" fmla="*/ 243 w 276"/>
                <a:gd name="T97" fmla="*/ 23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6" h="236">
                  <a:moveTo>
                    <a:pt x="243" y="235"/>
                  </a:moveTo>
                  <a:cubicBezTo>
                    <a:pt x="238" y="235"/>
                    <a:pt x="233" y="236"/>
                    <a:pt x="228" y="236"/>
                  </a:cubicBezTo>
                  <a:cubicBezTo>
                    <a:pt x="220" y="236"/>
                    <a:pt x="212" y="235"/>
                    <a:pt x="206" y="233"/>
                  </a:cubicBezTo>
                  <a:cubicBezTo>
                    <a:pt x="200" y="232"/>
                    <a:pt x="194" y="229"/>
                    <a:pt x="189" y="226"/>
                  </a:cubicBezTo>
                  <a:cubicBezTo>
                    <a:pt x="187" y="220"/>
                    <a:pt x="186" y="214"/>
                    <a:pt x="185" y="208"/>
                  </a:cubicBezTo>
                  <a:cubicBezTo>
                    <a:pt x="184" y="201"/>
                    <a:pt x="183" y="194"/>
                    <a:pt x="183" y="187"/>
                  </a:cubicBezTo>
                  <a:cubicBezTo>
                    <a:pt x="183" y="182"/>
                    <a:pt x="184" y="174"/>
                    <a:pt x="184" y="164"/>
                  </a:cubicBezTo>
                  <a:cubicBezTo>
                    <a:pt x="185" y="153"/>
                    <a:pt x="185" y="145"/>
                    <a:pt x="185" y="140"/>
                  </a:cubicBezTo>
                  <a:cubicBezTo>
                    <a:pt x="185" y="128"/>
                    <a:pt x="185" y="128"/>
                    <a:pt x="185" y="128"/>
                  </a:cubicBezTo>
                  <a:cubicBezTo>
                    <a:pt x="184" y="125"/>
                    <a:pt x="184" y="122"/>
                    <a:pt x="183" y="121"/>
                  </a:cubicBezTo>
                  <a:cubicBezTo>
                    <a:pt x="177" y="132"/>
                    <a:pt x="172" y="146"/>
                    <a:pt x="167" y="161"/>
                  </a:cubicBezTo>
                  <a:cubicBezTo>
                    <a:pt x="164" y="171"/>
                    <a:pt x="160" y="185"/>
                    <a:pt x="156" y="203"/>
                  </a:cubicBezTo>
                  <a:cubicBezTo>
                    <a:pt x="151" y="205"/>
                    <a:pt x="144" y="206"/>
                    <a:pt x="137" y="206"/>
                  </a:cubicBezTo>
                  <a:cubicBezTo>
                    <a:pt x="129" y="206"/>
                    <a:pt x="121" y="205"/>
                    <a:pt x="111" y="203"/>
                  </a:cubicBezTo>
                  <a:cubicBezTo>
                    <a:pt x="106" y="202"/>
                    <a:pt x="101" y="201"/>
                    <a:pt x="97" y="199"/>
                  </a:cubicBezTo>
                  <a:cubicBezTo>
                    <a:pt x="91" y="192"/>
                    <a:pt x="87" y="181"/>
                    <a:pt x="83" y="169"/>
                  </a:cubicBezTo>
                  <a:cubicBezTo>
                    <a:pt x="80" y="157"/>
                    <a:pt x="77" y="145"/>
                    <a:pt x="74" y="134"/>
                  </a:cubicBezTo>
                  <a:cubicBezTo>
                    <a:pt x="67" y="119"/>
                    <a:pt x="60" y="103"/>
                    <a:pt x="54" y="88"/>
                  </a:cubicBezTo>
                  <a:cubicBezTo>
                    <a:pt x="47" y="105"/>
                    <a:pt x="41" y="123"/>
                    <a:pt x="38" y="143"/>
                  </a:cubicBezTo>
                  <a:cubicBezTo>
                    <a:pt x="35" y="163"/>
                    <a:pt x="33" y="183"/>
                    <a:pt x="33" y="204"/>
                  </a:cubicBezTo>
                  <a:cubicBezTo>
                    <a:pt x="33" y="206"/>
                    <a:pt x="33" y="210"/>
                    <a:pt x="34" y="214"/>
                  </a:cubicBezTo>
                  <a:cubicBezTo>
                    <a:pt x="34" y="218"/>
                    <a:pt x="35" y="221"/>
                    <a:pt x="35" y="222"/>
                  </a:cubicBezTo>
                  <a:cubicBezTo>
                    <a:pt x="35" y="228"/>
                    <a:pt x="33" y="232"/>
                    <a:pt x="30" y="235"/>
                  </a:cubicBezTo>
                  <a:cubicBezTo>
                    <a:pt x="29" y="236"/>
                    <a:pt x="28" y="236"/>
                    <a:pt x="26" y="236"/>
                  </a:cubicBezTo>
                  <a:cubicBezTo>
                    <a:pt x="20" y="236"/>
                    <a:pt x="14" y="234"/>
                    <a:pt x="8" y="230"/>
                  </a:cubicBezTo>
                  <a:cubicBezTo>
                    <a:pt x="6" y="228"/>
                    <a:pt x="3" y="226"/>
                    <a:pt x="0" y="224"/>
                  </a:cubicBezTo>
                  <a:cubicBezTo>
                    <a:pt x="0" y="205"/>
                    <a:pt x="2" y="183"/>
                    <a:pt x="7" y="159"/>
                  </a:cubicBezTo>
                  <a:cubicBezTo>
                    <a:pt x="11" y="136"/>
                    <a:pt x="16" y="111"/>
                    <a:pt x="20" y="87"/>
                  </a:cubicBezTo>
                  <a:cubicBezTo>
                    <a:pt x="25" y="62"/>
                    <a:pt x="27" y="41"/>
                    <a:pt x="27" y="23"/>
                  </a:cubicBezTo>
                  <a:cubicBezTo>
                    <a:pt x="31" y="20"/>
                    <a:pt x="35" y="18"/>
                    <a:pt x="40" y="17"/>
                  </a:cubicBezTo>
                  <a:cubicBezTo>
                    <a:pt x="45" y="16"/>
                    <a:pt x="50" y="16"/>
                    <a:pt x="56" y="16"/>
                  </a:cubicBezTo>
                  <a:cubicBezTo>
                    <a:pt x="65" y="16"/>
                    <a:pt x="76" y="17"/>
                    <a:pt x="89" y="20"/>
                  </a:cubicBezTo>
                  <a:cubicBezTo>
                    <a:pt x="95" y="22"/>
                    <a:pt x="101" y="23"/>
                    <a:pt x="107" y="24"/>
                  </a:cubicBezTo>
                  <a:cubicBezTo>
                    <a:pt x="113" y="28"/>
                    <a:pt x="113" y="28"/>
                    <a:pt x="113" y="28"/>
                  </a:cubicBezTo>
                  <a:cubicBezTo>
                    <a:pt x="116" y="49"/>
                    <a:pt x="119" y="70"/>
                    <a:pt x="122" y="91"/>
                  </a:cubicBezTo>
                  <a:cubicBezTo>
                    <a:pt x="126" y="115"/>
                    <a:pt x="131" y="135"/>
                    <a:pt x="138" y="152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50" y="135"/>
                    <a:pt x="157" y="119"/>
                    <a:pt x="166" y="99"/>
                  </a:cubicBezTo>
                  <a:cubicBezTo>
                    <a:pt x="176" y="78"/>
                    <a:pt x="183" y="62"/>
                    <a:pt x="187" y="52"/>
                  </a:cubicBezTo>
                  <a:cubicBezTo>
                    <a:pt x="195" y="33"/>
                    <a:pt x="201" y="17"/>
                    <a:pt x="204" y="3"/>
                  </a:cubicBezTo>
                  <a:cubicBezTo>
                    <a:pt x="208" y="1"/>
                    <a:pt x="214" y="0"/>
                    <a:pt x="221" y="0"/>
                  </a:cubicBezTo>
                  <a:cubicBezTo>
                    <a:pt x="226" y="0"/>
                    <a:pt x="230" y="0"/>
                    <a:pt x="234" y="1"/>
                  </a:cubicBezTo>
                  <a:cubicBezTo>
                    <a:pt x="238" y="4"/>
                    <a:pt x="243" y="6"/>
                    <a:pt x="250" y="8"/>
                  </a:cubicBezTo>
                  <a:cubicBezTo>
                    <a:pt x="257" y="10"/>
                    <a:pt x="264" y="12"/>
                    <a:pt x="270" y="14"/>
                  </a:cubicBezTo>
                  <a:cubicBezTo>
                    <a:pt x="276" y="21"/>
                    <a:pt x="276" y="21"/>
                    <a:pt x="276" y="21"/>
                  </a:cubicBezTo>
                  <a:cubicBezTo>
                    <a:pt x="267" y="51"/>
                    <a:pt x="262" y="70"/>
                    <a:pt x="259" y="80"/>
                  </a:cubicBezTo>
                  <a:cubicBezTo>
                    <a:pt x="253" y="103"/>
                    <a:pt x="249" y="123"/>
                    <a:pt x="246" y="139"/>
                  </a:cubicBezTo>
                  <a:cubicBezTo>
                    <a:pt x="243" y="160"/>
                    <a:pt x="241" y="181"/>
                    <a:pt x="241" y="201"/>
                  </a:cubicBezTo>
                  <a:cubicBezTo>
                    <a:pt x="241" y="212"/>
                    <a:pt x="241" y="223"/>
                    <a:pt x="243" y="235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29"/>
            <p:cNvSpPr>
              <a:spLocks noEditPoints="1"/>
            </p:cNvSpPr>
            <p:nvPr/>
          </p:nvSpPr>
          <p:spPr bwMode="auto">
            <a:xfrm>
              <a:off x="6237872" y="3732896"/>
              <a:ext cx="636588" cy="609600"/>
            </a:xfrm>
            <a:custGeom>
              <a:avLst/>
              <a:gdLst>
                <a:gd name="T0" fmla="*/ 200 w 247"/>
                <a:gd name="T1" fmla="*/ 41 h 236"/>
                <a:gd name="T2" fmla="*/ 209 w 247"/>
                <a:gd name="T3" fmla="*/ 103 h 236"/>
                <a:gd name="T4" fmla="*/ 224 w 247"/>
                <a:gd name="T5" fmla="*/ 166 h 236"/>
                <a:gd name="T6" fmla="*/ 247 w 247"/>
                <a:gd name="T7" fmla="*/ 224 h 236"/>
                <a:gd name="T8" fmla="*/ 234 w 247"/>
                <a:gd name="T9" fmla="*/ 226 h 236"/>
                <a:gd name="T10" fmla="*/ 213 w 247"/>
                <a:gd name="T11" fmla="*/ 231 h 236"/>
                <a:gd name="T12" fmla="*/ 208 w 247"/>
                <a:gd name="T13" fmla="*/ 231 h 236"/>
                <a:gd name="T14" fmla="*/ 204 w 247"/>
                <a:gd name="T15" fmla="*/ 229 h 236"/>
                <a:gd name="T16" fmla="*/ 172 w 247"/>
                <a:gd name="T17" fmla="*/ 206 h 236"/>
                <a:gd name="T18" fmla="*/ 156 w 247"/>
                <a:gd name="T19" fmla="*/ 173 h 236"/>
                <a:gd name="T20" fmla="*/ 102 w 247"/>
                <a:gd name="T21" fmla="*/ 183 h 236"/>
                <a:gd name="T22" fmla="*/ 50 w 247"/>
                <a:gd name="T23" fmla="*/ 196 h 236"/>
                <a:gd name="T24" fmla="*/ 27 w 247"/>
                <a:gd name="T25" fmla="*/ 227 h 236"/>
                <a:gd name="T26" fmla="*/ 27 w 247"/>
                <a:gd name="T27" fmla="*/ 236 h 236"/>
                <a:gd name="T28" fmla="*/ 23 w 247"/>
                <a:gd name="T29" fmla="*/ 236 h 236"/>
                <a:gd name="T30" fmla="*/ 10 w 247"/>
                <a:gd name="T31" fmla="*/ 232 h 236"/>
                <a:gd name="T32" fmla="*/ 0 w 247"/>
                <a:gd name="T33" fmla="*/ 225 h 236"/>
                <a:gd name="T34" fmla="*/ 17 w 247"/>
                <a:gd name="T35" fmla="*/ 181 h 236"/>
                <a:gd name="T36" fmla="*/ 43 w 247"/>
                <a:gd name="T37" fmla="*/ 139 h 236"/>
                <a:gd name="T38" fmla="*/ 69 w 247"/>
                <a:gd name="T39" fmla="*/ 98 h 236"/>
                <a:gd name="T40" fmla="*/ 126 w 247"/>
                <a:gd name="T41" fmla="*/ 3 h 236"/>
                <a:gd name="T42" fmla="*/ 147 w 247"/>
                <a:gd name="T43" fmla="*/ 0 h 236"/>
                <a:gd name="T44" fmla="*/ 174 w 247"/>
                <a:gd name="T45" fmla="*/ 3 h 236"/>
                <a:gd name="T46" fmla="*/ 201 w 247"/>
                <a:gd name="T47" fmla="*/ 8 h 236"/>
                <a:gd name="T48" fmla="*/ 203 w 247"/>
                <a:gd name="T49" fmla="*/ 18 h 236"/>
                <a:gd name="T50" fmla="*/ 201 w 247"/>
                <a:gd name="T51" fmla="*/ 30 h 236"/>
                <a:gd name="T52" fmla="*/ 200 w 247"/>
                <a:gd name="T53" fmla="*/ 41 h 236"/>
                <a:gd name="T54" fmla="*/ 129 w 247"/>
                <a:gd name="T55" fmla="*/ 70 h 236"/>
                <a:gd name="T56" fmla="*/ 103 w 247"/>
                <a:gd name="T57" fmla="*/ 100 h 236"/>
                <a:gd name="T58" fmla="*/ 82 w 247"/>
                <a:gd name="T59" fmla="*/ 131 h 236"/>
                <a:gd name="T60" fmla="*/ 68 w 247"/>
                <a:gd name="T61" fmla="*/ 163 h 236"/>
                <a:gd name="T62" fmla="*/ 103 w 247"/>
                <a:gd name="T63" fmla="*/ 159 h 236"/>
                <a:gd name="T64" fmla="*/ 152 w 247"/>
                <a:gd name="T65" fmla="*/ 148 h 236"/>
                <a:gd name="T66" fmla="*/ 134 w 247"/>
                <a:gd name="T67" fmla="*/ 73 h 236"/>
                <a:gd name="T68" fmla="*/ 129 w 247"/>
                <a:gd name="T69" fmla="*/ 7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47" h="236">
                  <a:moveTo>
                    <a:pt x="200" y="41"/>
                  </a:moveTo>
                  <a:cubicBezTo>
                    <a:pt x="203" y="65"/>
                    <a:pt x="206" y="86"/>
                    <a:pt x="209" y="103"/>
                  </a:cubicBezTo>
                  <a:cubicBezTo>
                    <a:pt x="213" y="125"/>
                    <a:pt x="218" y="145"/>
                    <a:pt x="224" y="166"/>
                  </a:cubicBezTo>
                  <a:cubicBezTo>
                    <a:pt x="231" y="186"/>
                    <a:pt x="238" y="205"/>
                    <a:pt x="247" y="224"/>
                  </a:cubicBezTo>
                  <a:cubicBezTo>
                    <a:pt x="244" y="224"/>
                    <a:pt x="239" y="225"/>
                    <a:pt x="234" y="226"/>
                  </a:cubicBezTo>
                  <a:cubicBezTo>
                    <a:pt x="223" y="229"/>
                    <a:pt x="216" y="231"/>
                    <a:pt x="213" y="231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206" y="230"/>
                    <a:pt x="205" y="230"/>
                    <a:pt x="204" y="229"/>
                  </a:cubicBezTo>
                  <a:cubicBezTo>
                    <a:pt x="188" y="227"/>
                    <a:pt x="177" y="219"/>
                    <a:pt x="172" y="206"/>
                  </a:cubicBezTo>
                  <a:cubicBezTo>
                    <a:pt x="164" y="187"/>
                    <a:pt x="159" y="176"/>
                    <a:pt x="156" y="173"/>
                  </a:cubicBezTo>
                  <a:cubicBezTo>
                    <a:pt x="151" y="175"/>
                    <a:pt x="133" y="178"/>
                    <a:pt x="102" y="183"/>
                  </a:cubicBezTo>
                  <a:cubicBezTo>
                    <a:pt x="79" y="186"/>
                    <a:pt x="61" y="191"/>
                    <a:pt x="50" y="196"/>
                  </a:cubicBezTo>
                  <a:cubicBezTo>
                    <a:pt x="34" y="203"/>
                    <a:pt x="27" y="214"/>
                    <a:pt x="27" y="227"/>
                  </a:cubicBezTo>
                  <a:cubicBezTo>
                    <a:pt x="27" y="236"/>
                    <a:pt x="27" y="236"/>
                    <a:pt x="27" y="236"/>
                  </a:cubicBezTo>
                  <a:cubicBezTo>
                    <a:pt x="23" y="236"/>
                    <a:pt x="23" y="236"/>
                    <a:pt x="23" y="236"/>
                  </a:cubicBezTo>
                  <a:cubicBezTo>
                    <a:pt x="19" y="236"/>
                    <a:pt x="15" y="234"/>
                    <a:pt x="10" y="232"/>
                  </a:cubicBezTo>
                  <a:cubicBezTo>
                    <a:pt x="8" y="231"/>
                    <a:pt x="4" y="228"/>
                    <a:pt x="0" y="225"/>
                  </a:cubicBezTo>
                  <a:cubicBezTo>
                    <a:pt x="3" y="211"/>
                    <a:pt x="9" y="197"/>
                    <a:pt x="17" y="181"/>
                  </a:cubicBezTo>
                  <a:cubicBezTo>
                    <a:pt x="23" y="171"/>
                    <a:pt x="31" y="158"/>
                    <a:pt x="43" y="139"/>
                  </a:cubicBezTo>
                  <a:cubicBezTo>
                    <a:pt x="55" y="121"/>
                    <a:pt x="64" y="108"/>
                    <a:pt x="69" y="98"/>
                  </a:cubicBezTo>
                  <a:cubicBezTo>
                    <a:pt x="88" y="67"/>
                    <a:pt x="107" y="35"/>
                    <a:pt x="126" y="3"/>
                  </a:cubicBezTo>
                  <a:cubicBezTo>
                    <a:pt x="133" y="1"/>
                    <a:pt x="140" y="0"/>
                    <a:pt x="147" y="0"/>
                  </a:cubicBezTo>
                  <a:cubicBezTo>
                    <a:pt x="154" y="0"/>
                    <a:pt x="163" y="1"/>
                    <a:pt x="174" y="3"/>
                  </a:cubicBezTo>
                  <a:cubicBezTo>
                    <a:pt x="189" y="6"/>
                    <a:pt x="198" y="8"/>
                    <a:pt x="201" y="8"/>
                  </a:cubicBezTo>
                  <a:cubicBezTo>
                    <a:pt x="202" y="11"/>
                    <a:pt x="203" y="14"/>
                    <a:pt x="203" y="18"/>
                  </a:cubicBezTo>
                  <a:cubicBezTo>
                    <a:pt x="203" y="21"/>
                    <a:pt x="202" y="25"/>
                    <a:pt x="201" y="30"/>
                  </a:cubicBezTo>
                  <a:cubicBezTo>
                    <a:pt x="200" y="35"/>
                    <a:pt x="200" y="39"/>
                    <a:pt x="200" y="41"/>
                  </a:cubicBezTo>
                  <a:moveTo>
                    <a:pt x="129" y="70"/>
                  </a:moveTo>
                  <a:cubicBezTo>
                    <a:pt x="103" y="100"/>
                    <a:pt x="103" y="100"/>
                    <a:pt x="103" y="100"/>
                  </a:cubicBezTo>
                  <a:cubicBezTo>
                    <a:pt x="92" y="117"/>
                    <a:pt x="85" y="127"/>
                    <a:pt x="82" y="131"/>
                  </a:cubicBezTo>
                  <a:cubicBezTo>
                    <a:pt x="75" y="143"/>
                    <a:pt x="70" y="154"/>
                    <a:pt x="68" y="163"/>
                  </a:cubicBezTo>
                  <a:cubicBezTo>
                    <a:pt x="78" y="162"/>
                    <a:pt x="90" y="161"/>
                    <a:pt x="103" y="159"/>
                  </a:cubicBezTo>
                  <a:cubicBezTo>
                    <a:pt x="115" y="156"/>
                    <a:pt x="132" y="153"/>
                    <a:pt x="152" y="148"/>
                  </a:cubicBezTo>
                  <a:cubicBezTo>
                    <a:pt x="134" y="73"/>
                    <a:pt x="134" y="73"/>
                    <a:pt x="134" y="73"/>
                  </a:cubicBezTo>
                  <a:lnTo>
                    <a:pt x="129" y="7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30"/>
            <p:cNvSpPr/>
            <p:nvPr/>
          </p:nvSpPr>
          <p:spPr bwMode="auto">
            <a:xfrm>
              <a:off x="6903034" y="3732896"/>
              <a:ext cx="711200" cy="609600"/>
            </a:xfrm>
            <a:custGeom>
              <a:avLst/>
              <a:gdLst>
                <a:gd name="T0" fmla="*/ 243 w 276"/>
                <a:gd name="T1" fmla="*/ 235 h 236"/>
                <a:gd name="T2" fmla="*/ 229 w 276"/>
                <a:gd name="T3" fmla="*/ 236 h 236"/>
                <a:gd name="T4" fmla="*/ 207 w 276"/>
                <a:gd name="T5" fmla="*/ 233 h 236"/>
                <a:gd name="T6" fmla="*/ 189 w 276"/>
                <a:gd name="T7" fmla="*/ 226 h 236"/>
                <a:gd name="T8" fmla="*/ 185 w 276"/>
                <a:gd name="T9" fmla="*/ 208 h 236"/>
                <a:gd name="T10" fmla="*/ 184 w 276"/>
                <a:gd name="T11" fmla="*/ 187 h 236"/>
                <a:gd name="T12" fmla="*/ 185 w 276"/>
                <a:gd name="T13" fmla="*/ 164 h 236"/>
                <a:gd name="T14" fmla="*/ 186 w 276"/>
                <a:gd name="T15" fmla="*/ 140 h 236"/>
                <a:gd name="T16" fmla="*/ 186 w 276"/>
                <a:gd name="T17" fmla="*/ 128 h 236"/>
                <a:gd name="T18" fmla="*/ 184 w 276"/>
                <a:gd name="T19" fmla="*/ 121 h 236"/>
                <a:gd name="T20" fmla="*/ 167 w 276"/>
                <a:gd name="T21" fmla="*/ 161 h 236"/>
                <a:gd name="T22" fmla="*/ 157 w 276"/>
                <a:gd name="T23" fmla="*/ 203 h 236"/>
                <a:gd name="T24" fmla="*/ 137 w 276"/>
                <a:gd name="T25" fmla="*/ 206 h 236"/>
                <a:gd name="T26" fmla="*/ 112 w 276"/>
                <a:gd name="T27" fmla="*/ 203 h 236"/>
                <a:gd name="T28" fmla="*/ 97 w 276"/>
                <a:gd name="T29" fmla="*/ 199 h 236"/>
                <a:gd name="T30" fmla="*/ 84 w 276"/>
                <a:gd name="T31" fmla="*/ 169 h 236"/>
                <a:gd name="T32" fmla="*/ 74 w 276"/>
                <a:gd name="T33" fmla="*/ 134 h 236"/>
                <a:gd name="T34" fmla="*/ 54 w 276"/>
                <a:gd name="T35" fmla="*/ 88 h 236"/>
                <a:gd name="T36" fmla="*/ 38 w 276"/>
                <a:gd name="T37" fmla="*/ 143 h 236"/>
                <a:gd name="T38" fmla="*/ 33 w 276"/>
                <a:gd name="T39" fmla="*/ 204 h 236"/>
                <a:gd name="T40" fmla="*/ 34 w 276"/>
                <a:gd name="T41" fmla="*/ 214 h 236"/>
                <a:gd name="T42" fmla="*/ 35 w 276"/>
                <a:gd name="T43" fmla="*/ 222 h 236"/>
                <a:gd name="T44" fmla="*/ 31 w 276"/>
                <a:gd name="T45" fmla="*/ 235 h 236"/>
                <a:gd name="T46" fmla="*/ 26 w 276"/>
                <a:gd name="T47" fmla="*/ 236 h 236"/>
                <a:gd name="T48" fmla="*/ 9 w 276"/>
                <a:gd name="T49" fmla="*/ 230 h 236"/>
                <a:gd name="T50" fmla="*/ 0 w 276"/>
                <a:gd name="T51" fmla="*/ 224 h 236"/>
                <a:gd name="T52" fmla="*/ 7 w 276"/>
                <a:gd name="T53" fmla="*/ 159 h 236"/>
                <a:gd name="T54" fmla="*/ 21 w 276"/>
                <a:gd name="T55" fmla="*/ 87 h 236"/>
                <a:gd name="T56" fmla="*/ 28 w 276"/>
                <a:gd name="T57" fmla="*/ 23 h 236"/>
                <a:gd name="T58" fmla="*/ 41 w 276"/>
                <a:gd name="T59" fmla="*/ 17 h 236"/>
                <a:gd name="T60" fmla="*/ 56 w 276"/>
                <a:gd name="T61" fmla="*/ 16 h 236"/>
                <a:gd name="T62" fmla="*/ 90 w 276"/>
                <a:gd name="T63" fmla="*/ 20 h 236"/>
                <a:gd name="T64" fmla="*/ 108 w 276"/>
                <a:gd name="T65" fmla="*/ 24 h 236"/>
                <a:gd name="T66" fmla="*/ 113 w 276"/>
                <a:gd name="T67" fmla="*/ 28 h 236"/>
                <a:gd name="T68" fmla="*/ 122 w 276"/>
                <a:gd name="T69" fmla="*/ 91 h 236"/>
                <a:gd name="T70" fmla="*/ 139 w 276"/>
                <a:gd name="T71" fmla="*/ 152 h 236"/>
                <a:gd name="T72" fmla="*/ 145 w 276"/>
                <a:gd name="T73" fmla="*/ 147 h 236"/>
                <a:gd name="T74" fmla="*/ 167 w 276"/>
                <a:gd name="T75" fmla="*/ 99 h 236"/>
                <a:gd name="T76" fmla="*/ 188 w 276"/>
                <a:gd name="T77" fmla="*/ 52 h 236"/>
                <a:gd name="T78" fmla="*/ 205 w 276"/>
                <a:gd name="T79" fmla="*/ 3 h 236"/>
                <a:gd name="T80" fmla="*/ 221 w 276"/>
                <a:gd name="T81" fmla="*/ 0 h 236"/>
                <a:gd name="T82" fmla="*/ 234 w 276"/>
                <a:gd name="T83" fmla="*/ 1 h 236"/>
                <a:gd name="T84" fmla="*/ 251 w 276"/>
                <a:gd name="T85" fmla="*/ 8 h 236"/>
                <a:gd name="T86" fmla="*/ 270 w 276"/>
                <a:gd name="T87" fmla="*/ 14 h 236"/>
                <a:gd name="T88" fmla="*/ 276 w 276"/>
                <a:gd name="T89" fmla="*/ 21 h 236"/>
                <a:gd name="T90" fmla="*/ 260 w 276"/>
                <a:gd name="T91" fmla="*/ 80 h 236"/>
                <a:gd name="T92" fmla="*/ 247 w 276"/>
                <a:gd name="T93" fmla="*/ 139 h 236"/>
                <a:gd name="T94" fmla="*/ 241 w 276"/>
                <a:gd name="T95" fmla="*/ 201 h 236"/>
                <a:gd name="T96" fmla="*/ 243 w 276"/>
                <a:gd name="T97" fmla="*/ 23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6" h="236">
                  <a:moveTo>
                    <a:pt x="243" y="235"/>
                  </a:moveTo>
                  <a:cubicBezTo>
                    <a:pt x="238" y="235"/>
                    <a:pt x="234" y="236"/>
                    <a:pt x="229" y="236"/>
                  </a:cubicBezTo>
                  <a:cubicBezTo>
                    <a:pt x="220" y="236"/>
                    <a:pt x="213" y="235"/>
                    <a:pt x="207" y="233"/>
                  </a:cubicBezTo>
                  <a:cubicBezTo>
                    <a:pt x="200" y="232"/>
                    <a:pt x="195" y="229"/>
                    <a:pt x="189" y="226"/>
                  </a:cubicBezTo>
                  <a:cubicBezTo>
                    <a:pt x="188" y="220"/>
                    <a:pt x="186" y="214"/>
                    <a:pt x="185" y="208"/>
                  </a:cubicBezTo>
                  <a:cubicBezTo>
                    <a:pt x="184" y="201"/>
                    <a:pt x="184" y="194"/>
                    <a:pt x="184" y="187"/>
                  </a:cubicBezTo>
                  <a:cubicBezTo>
                    <a:pt x="184" y="182"/>
                    <a:pt x="184" y="174"/>
                    <a:pt x="185" y="164"/>
                  </a:cubicBezTo>
                  <a:cubicBezTo>
                    <a:pt x="185" y="153"/>
                    <a:pt x="186" y="145"/>
                    <a:pt x="186" y="140"/>
                  </a:cubicBezTo>
                  <a:cubicBezTo>
                    <a:pt x="186" y="128"/>
                    <a:pt x="186" y="128"/>
                    <a:pt x="186" y="128"/>
                  </a:cubicBezTo>
                  <a:cubicBezTo>
                    <a:pt x="185" y="125"/>
                    <a:pt x="184" y="122"/>
                    <a:pt x="184" y="121"/>
                  </a:cubicBezTo>
                  <a:cubicBezTo>
                    <a:pt x="178" y="132"/>
                    <a:pt x="172" y="146"/>
                    <a:pt x="167" y="161"/>
                  </a:cubicBezTo>
                  <a:cubicBezTo>
                    <a:pt x="164" y="171"/>
                    <a:pt x="161" y="185"/>
                    <a:pt x="157" y="203"/>
                  </a:cubicBezTo>
                  <a:cubicBezTo>
                    <a:pt x="151" y="205"/>
                    <a:pt x="145" y="206"/>
                    <a:pt x="137" y="206"/>
                  </a:cubicBezTo>
                  <a:cubicBezTo>
                    <a:pt x="130" y="206"/>
                    <a:pt x="121" y="205"/>
                    <a:pt x="112" y="203"/>
                  </a:cubicBezTo>
                  <a:cubicBezTo>
                    <a:pt x="107" y="202"/>
                    <a:pt x="102" y="201"/>
                    <a:pt x="97" y="199"/>
                  </a:cubicBezTo>
                  <a:cubicBezTo>
                    <a:pt x="92" y="192"/>
                    <a:pt x="87" y="181"/>
                    <a:pt x="84" y="169"/>
                  </a:cubicBezTo>
                  <a:cubicBezTo>
                    <a:pt x="80" y="157"/>
                    <a:pt x="77" y="145"/>
                    <a:pt x="74" y="134"/>
                  </a:cubicBezTo>
                  <a:cubicBezTo>
                    <a:pt x="67" y="119"/>
                    <a:pt x="61" y="103"/>
                    <a:pt x="54" y="88"/>
                  </a:cubicBezTo>
                  <a:cubicBezTo>
                    <a:pt x="47" y="105"/>
                    <a:pt x="42" y="123"/>
                    <a:pt x="38" y="143"/>
                  </a:cubicBezTo>
                  <a:cubicBezTo>
                    <a:pt x="35" y="163"/>
                    <a:pt x="33" y="183"/>
                    <a:pt x="33" y="204"/>
                  </a:cubicBezTo>
                  <a:cubicBezTo>
                    <a:pt x="33" y="206"/>
                    <a:pt x="34" y="210"/>
                    <a:pt x="34" y="214"/>
                  </a:cubicBezTo>
                  <a:cubicBezTo>
                    <a:pt x="35" y="218"/>
                    <a:pt x="35" y="221"/>
                    <a:pt x="35" y="222"/>
                  </a:cubicBezTo>
                  <a:cubicBezTo>
                    <a:pt x="35" y="228"/>
                    <a:pt x="34" y="232"/>
                    <a:pt x="31" y="235"/>
                  </a:cubicBezTo>
                  <a:cubicBezTo>
                    <a:pt x="30" y="236"/>
                    <a:pt x="28" y="236"/>
                    <a:pt x="26" y="236"/>
                  </a:cubicBezTo>
                  <a:cubicBezTo>
                    <a:pt x="20" y="236"/>
                    <a:pt x="15" y="234"/>
                    <a:pt x="9" y="230"/>
                  </a:cubicBezTo>
                  <a:cubicBezTo>
                    <a:pt x="6" y="228"/>
                    <a:pt x="3" y="226"/>
                    <a:pt x="0" y="224"/>
                  </a:cubicBezTo>
                  <a:cubicBezTo>
                    <a:pt x="0" y="205"/>
                    <a:pt x="3" y="183"/>
                    <a:pt x="7" y="159"/>
                  </a:cubicBezTo>
                  <a:cubicBezTo>
                    <a:pt x="12" y="136"/>
                    <a:pt x="16" y="111"/>
                    <a:pt x="21" y="87"/>
                  </a:cubicBezTo>
                  <a:cubicBezTo>
                    <a:pt x="26" y="62"/>
                    <a:pt x="28" y="41"/>
                    <a:pt x="28" y="23"/>
                  </a:cubicBezTo>
                  <a:cubicBezTo>
                    <a:pt x="32" y="20"/>
                    <a:pt x="36" y="18"/>
                    <a:pt x="41" y="17"/>
                  </a:cubicBezTo>
                  <a:cubicBezTo>
                    <a:pt x="46" y="16"/>
                    <a:pt x="51" y="16"/>
                    <a:pt x="56" y="16"/>
                  </a:cubicBezTo>
                  <a:cubicBezTo>
                    <a:pt x="65" y="16"/>
                    <a:pt x="77" y="17"/>
                    <a:pt x="90" y="20"/>
                  </a:cubicBezTo>
                  <a:cubicBezTo>
                    <a:pt x="96" y="22"/>
                    <a:pt x="102" y="23"/>
                    <a:pt x="108" y="24"/>
                  </a:cubicBezTo>
                  <a:cubicBezTo>
                    <a:pt x="113" y="28"/>
                    <a:pt x="113" y="28"/>
                    <a:pt x="113" y="28"/>
                  </a:cubicBezTo>
                  <a:cubicBezTo>
                    <a:pt x="116" y="49"/>
                    <a:pt x="119" y="70"/>
                    <a:pt x="122" y="91"/>
                  </a:cubicBezTo>
                  <a:cubicBezTo>
                    <a:pt x="126" y="115"/>
                    <a:pt x="132" y="135"/>
                    <a:pt x="139" y="152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50" y="135"/>
                    <a:pt x="157" y="119"/>
                    <a:pt x="167" y="99"/>
                  </a:cubicBezTo>
                  <a:cubicBezTo>
                    <a:pt x="177" y="78"/>
                    <a:pt x="184" y="62"/>
                    <a:pt x="188" y="52"/>
                  </a:cubicBezTo>
                  <a:cubicBezTo>
                    <a:pt x="196" y="33"/>
                    <a:pt x="201" y="17"/>
                    <a:pt x="205" y="3"/>
                  </a:cubicBezTo>
                  <a:cubicBezTo>
                    <a:pt x="209" y="1"/>
                    <a:pt x="214" y="0"/>
                    <a:pt x="221" y="0"/>
                  </a:cubicBezTo>
                  <a:cubicBezTo>
                    <a:pt x="226" y="0"/>
                    <a:pt x="230" y="0"/>
                    <a:pt x="234" y="1"/>
                  </a:cubicBezTo>
                  <a:cubicBezTo>
                    <a:pt x="238" y="4"/>
                    <a:pt x="244" y="6"/>
                    <a:pt x="251" y="8"/>
                  </a:cubicBezTo>
                  <a:cubicBezTo>
                    <a:pt x="258" y="10"/>
                    <a:pt x="264" y="12"/>
                    <a:pt x="270" y="14"/>
                  </a:cubicBezTo>
                  <a:cubicBezTo>
                    <a:pt x="276" y="21"/>
                    <a:pt x="276" y="21"/>
                    <a:pt x="276" y="21"/>
                  </a:cubicBezTo>
                  <a:cubicBezTo>
                    <a:pt x="268" y="51"/>
                    <a:pt x="262" y="70"/>
                    <a:pt x="260" y="80"/>
                  </a:cubicBezTo>
                  <a:cubicBezTo>
                    <a:pt x="254" y="103"/>
                    <a:pt x="249" y="123"/>
                    <a:pt x="247" y="139"/>
                  </a:cubicBezTo>
                  <a:cubicBezTo>
                    <a:pt x="243" y="160"/>
                    <a:pt x="241" y="181"/>
                    <a:pt x="241" y="201"/>
                  </a:cubicBezTo>
                  <a:cubicBezTo>
                    <a:pt x="241" y="212"/>
                    <a:pt x="242" y="223"/>
                    <a:pt x="243" y="235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31"/>
            <p:cNvSpPr>
              <a:spLocks noEditPoints="1"/>
            </p:cNvSpPr>
            <p:nvPr/>
          </p:nvSpPr>
          <p:spPr bwMode="auto">
            <a:xfrm>
              <a:off x="7555497" y="3732896"/>
              <a:ext cx="523875" cy="609600"/>
            </a:xfrm>
            <a:custGeom>
              <a:avLst/>
              <a:gdLst>
                <a:gd name="T0" fmla="*/ 174 w 203"/>
                <a:gd name="T1" fmla="*/ 198 h 236"/>
                <a:gd name="T2" fmla="*/ 154 w 203"/>
                <a:gd name="T3" fmla="*/ 220 h 236"/>
                <a:gd name="T4" fmla="*/ 120 w 203"/>
                <a:gd name="T5" fmla="*/ 236 h 236"/>
                <a:gd name="T6" fmla="*/ 55 w 203"/>
                <a:gd name="T7" fmla="*/ 225 h 236"/>
                <a:gd name="T8" fmla="*/ 13 w 203"/>
                <a:gd name="T9" fmla="*/ 196 h 236"/>
                <a:gd name="T10" fmla="*/ 3 w 203"/>
                <a:gd name="T11" fmla="*/ 166 h 236"/>
                <a:gd name="T12" fmla="*/ 0 w 203"/>
                <a:gd name="T13" fmla="*/ 136 h 236"/>
                <a:gd name="T14" fmla="*/ 15 w 203"/>
                <a:gd name="T15" fmla="*/ 64 h 236"/>
                <a:gd name="T16" fmla="*/ 56 w 203"/>
                <a:gd name="T17" fmla="*/ 0 h 236"/>
                <a:gd name="T18" fmla="*/ 62 w 203"/>
                <a:gd name="T19" fmla="*/ 0 h 236"/>
                <a:gd name="T20" fmla="*/ 74 w 203"/>
                <a:gd name="T21" fmla="*/ 2 h 236"/>
                <a:gd name="T22" fmla="*/ 88 w 203"/>
                <a:gd name="T23" fmla="*/ 7 h 236"/>
                <a:gd name="T24" fmla="*/ 146 w 203"/>
                <a:gd name="T25" fmla="*/ 16 h 236"/>
                <a:gd name="T26" fmla="*/ 190 w 203"/>
                <a:gd name="T27" fmla="*/ 39 h 236"/>
                <a:gd name="T28" fmla="*/ 200 w 203"/>
                <a:gd name="T29" fmla="*/ 68 h 236"/>
                <a:gd name="T30" fmla="*/ 203 w 203"/>
                <a:gd name="T31" fmla="*/ 98 h 236"/>
                <a:gd name="T32" fmla="*/ 196 w 203"/>
                <a:gd name="T33" fmla="*/ 147 h 236"/>
                <a:gd name="T34" fmla="*/ 174 w 203"/>
                <a:gd name="T35" fmla="*/ 198 h 236"/>
                <a:gd name="T36" fmla="*/ 123 w 203"/>
                <a:gd name="T37" fmla="*/ 29 h 236"/>
                <a:gd name="T38" fmla="*/ 109 w 203"/>
                <a:gd name="T39" fmla="*/ 35 h 236"/>
                <a:gd name="T40" fmla="*/ 84 w 203"/>
                <a:gd name="T41" fmla="*/ 80 h 236"/>
                <a:gd name="T42" fmla="*/ 68 w 203"/>
                <a:gd name="T43" fmla="*/ 129 h 236"/>
                <a:gd name="T44" fmla="*/ 61 w 203"/>
                <a:gd name="T45" fmla="*/ 174 h 236"/>
                <a:gd name="T46" fmla="*/ 67 w 203"/>
                <a:gd name="T47" fmla="*/ 198 h 236"/>
                <a:gd name="T48" fmla="*/ 86 w 203"/>
                <a:gd name="T49" fmla="*/ 216 h 236"/>
                <a:gd name="T50" fmla="*/ 98 w 203"/>
                <a:gd name="T51" fmla="*/ 218 h 236"/>
                <a:gd name="T52" fmla="*/ 112 w 203"/>
                <a:gd name="T53" fmla="*/ 216 h 236"/>
                <a:gd name="T54" fmla="*/ 121 w 203"/>
                <a:gd name="T55" fmla="*/ 209 h 236"/>
                <a:gd name="T56" fmla="*/ 152 w 203"/>
                <a:gd name="T57" fmla="*/ 153 h 236"/>
                <a:gd name="T58" fmla="*/ 163 w 203"/>
                <a:gd name="T59" fmla="*/ 94 h 236"/>
                <a:gd name="T60" fmla="*/ 155 w 203"/>
                <a:gd name="T61" fmla="*/ 42 h 236"/>
                <a:gd name="T62" fmla="*/ 144 w 203"/>
                <a:gd name="T63" fmla="*/ 32 h 236"/>
                <a:gd name="T64" fmla="*/ 123 w 203"/>
                <a:gd name="T65" fmla="*/ 29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3" h="236">
                  <a:moveTo>
                    <a:pt x="174" y="198"/>
                  </a:moveTo>
                  <a:cubicBezTo>
                    <a:pt x="166" y="208"/>
                    <a:pt x="159" y="216"/>
                    <a:pt x="154" y="220"/>
                  </a:cubicBezTo>
                  <a:cubicBezTo>
                    <a:pt x="144" y="228"/>
                    <a:pt x="133" y="233"/>
                    <a:pt x="120" y="236"/>
                  </a:cubicBezTo>
                  <a:cubicBezTo>
                    <a:pt x="97" y="236"/>
                    <a:pt x="75" y="232"/>
                    <a:pt x="55" y="225"/>
                  </a:cubicBezTo>
                  <a:cubicBezTo>
                    <a:pt x="36" y="218"/>
                    <a:pt x="21" y="208"/>
                    <a:pt x="13" y="196"/>
                  </a:cubicBezTo>
                  <a:cubicBezTo>
                    <a:pt x="8" y="186"/>
                    <a:pt x="5" y="176"/>
                    <a:pt x="3" y="166"/>
                  </a:cubicBezTo>
                  <a:cubicBezTo>
                    <a:pt x="1" y="156"/>
                    <a:pt x="0" y="146"/>
                    <a:pt x="0" y="136"/>
                  </a:cubicBezTo>
                  <a:cubicBezTo>
                    <a:pt x="0" y="112"/>
                    <a:pt x="5" y="88"/>
                    <a:pt x="15" y="64"/>
                  </a:cubicBezTo>
                  <a:cubicBezTo>
                    <a:pt x="25" y="43"/>
                    <a:pt x="38" y="22"/>
                    <a:pt x="56" y="0"/>
                  </a:cubicBezTo>
                  <a:cubicBezTo>
                    <a:pt x="58" y="0"/>
                    <a:pt x="60" y="0"/>
                    <a:pt x="62" y="0"/>
                  </a:cubicBezTo>
                  <a:cubicBezTo>
                    <a:pt x="66" y="0"/>
                    <a:pt x="70" y="0"/>
                    <a:pt x="74" y="2"/>
                  </a:cubicBezTo>
                  <a:cubicBezTo>
                    <a:pt x="79" y="3"/>
                    <a:pt x="83" y="5"/>
                    <a:pt x="88" y="7"/>
                  </a:cubicBezTo>
                  <a:cubicBezTo>
                    <a:pt x="108" y="7"/>
                    <a:pt x="128" y="10"/>
                    <a:pt x="146" y="16"/>
                  </a:cubicBezTo>
                  <a:cubicBezTo>
                    <a:pt x="164" y="21"/>
                    <a:pt x="179" y="29"/>
                    <a:pt x="190" y="39"/>
                  </a:cubicBezTo>
                  <a:cubicBezTo>
                    <a:pt x="194" y="48"/>
                    <a:pt x="197" y="58"/>
                    <a:pt x="200" y="68"/>
                  </a:cubicBezTo>
                  <a:cubicBezTo>
                    <a:pt x="202" y="78"/>
                    <a:pt x="203" y="88"/>
                    <a:pt x="203" y="98"/>
                  </a:cubicBezTo>
                  <a:cubicBezTo>
                    <a:pt x="203" y="115"/>
                    <a:pt x="201" y="131"/>
                    <a:pt x="196" y="147"/>
                  </a:cubicBezTo>
                  <a:cubicBezTo>
                    <a:pt x="191" y="164"/>
                    <a:pt x="183" y="180"/>
                    <a:pt x="174" y="198"/>
                  </a:cubicBezTo>
                  <a:moveTo>
                    <a:pt x="123" y="29"/>
                  </a:moveTo>
                  <a:cubicBezTo>
                    <a:pt x="118" y="30"/>
                    <a:pt x="113" y="32"/>
                    <a:pt x="109" y="35"/>
                  </a:cubicBezTo>
                  <a:cubicBezTo>
                    <a:pt x="99" y="48"/>
                    <a:pt x="91" y="63"/>
                    <a:pt x="84" y="80"/>
                  </a:cubicBezTo>
                  <a:cubicBezTo>
                    <a:pt x="78" y="93"/>
                    <a:pt x="73" y="109"/>
                    <a:pt x="68" y="129"/>
                  </a:cubicBezTo>
                  <a:cubicBezTo>
                    <a:pt x="65" y="144"/>
                    <a:pt x="63" y="159"/>
                    <a:pt x="61" y="174"/>
                  </a:cubicBezTo>
                  <a:cubicBezTo>
                    <a:pt x="61" y="183"/>
                    <a:pt x="63" y="192"/>
                    <a:pt x="67" y="198"/>
                  </a:cubicBezTo>
                  <a:cubicBezTo>
                    <a:pt x="70" y="205"/>
                    <a:pt x="77" y="211"/>
                    <a:pt x="86" y="216"/>
                  </a:cubicBezTo>
                  <a:cubicBezTo>
                    <a:pt x="90" y="217"/>
                    <a:pt x="94" y="218"/>
                    <a:pt x="98" y="218"/>
                  </a:cubicBezTo>
                  <a:cubicBezTo>
                    <a:pt x="103" y="218"/>
                    <a:pt x="108" y="217"/>
                    <a:pt x="112" y="216"/>
                  </a:cubicBezTo>
                  <a:cubicBezTo>
                    <a:pt x="116" y="214"/>
                    <a:pt x="119" y="212"/>
                    <a:pt x="121" y="209"/>
                  </a:cubicBezTo>
                  <a:cubicBezTo>
                    <a:pt x="135" y="190"/>
                    <a:pt x="145" y="172"/>
                    <a:pt x="152" y="153"/>
                  </a:cubicBezTo>
                  <a:cubicBezTo>
                    <a:pt x="159" y="134"/>
                    <a:pt x="163" y="114"/>
                    <a:pt x="163" y="94"/>
                  </a:cubicBezTo>
                  <a:cubicBezTo>
                    <a:pt x="163" y="77"/>
                    <a:pt x="160" y="59"/>
                    <a:pt x="155" y="42"/>
                  </a:cubicBezTo>
                  <a:cubicBezTo>
                    <a:pt x="153" y="38"/>
                    <a:pt x="150" y="34"/>
                    <a:pt x="144" y="32"/>
                  </a:cubicBezTo>
                  <a:cubicBezTo>
                    <a:pt x="138" y="30"/>
                    <a:pt x="131" y="29"/>
                    <a:pt x="123" y="29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32"/>
            <p:cNvSpPr/>
            <p:nvPr/>
          </p:nvSpPr>
          <p:spPr bwMode="auto">
            <a:xfrm>
              <a:off x="8117472" y="3729721"/>
              <a:ext cx="519113" cy="612775"/>
            </a:xfrm>
            <a:custGeom>
              <a:avLst/>
              <a:gdLst>
                <a:gd name="T0" fmla="*/ 168 w 201"/>
                <a:gd name="T1" fmla="*/ 237 h 237"/>
                <a:gd name="T2" fmla="*/ 155 w 201"/>
                <a:gd name="T3" fmla="*/ 237 h 237"/>
                <a:gd name="T4" fmla="*/ 142 w 201"/>
                <a:gd name="T5" fmla="*/ 237 h 237"/>
                <a:gd name="T6" fmla="*/ 123 w 201"/>
                <a:gd name="T7" fmla="*/ 236 h 237"/>
                <a:gd name="T8" fmla="*/ 108 w 201"/>
                <a:gd name="T9" fmla="*/ 232 h 237"/>
                <a:gd name="T10" fmla="*/ 95 w 201"/>
                <a:gd name="T11" fmla="*/ 219 h 237"/>
                <a:gd name="T12" fmla="*/ 71 w 201"/>
                <a:gd name="T13" fmla="*/ 155 h 237"/>
                <a:gd name="T14" fmla="*/ 50 w 201"/>
                <a:gd name="T15" fmla="*/ 89 h 237"/>
                <a:gd name="T16" fmla="*/ 42 w 201"/>
                <a:gd name="T17" fmla="*/ 133 h 237"/>
                <a:gd name="T18" fmla="*/ 36 w 201"/>
                <a:gd name="T19" fmla="*/ 181 h 237"/>
                <a:gd name="T20" fmla="*/ 31 w 201"/>
                <a:gd name="T21" fmla="*/ 232 h 237"/>
                <a:gd name="T22" fmla="*/ 26 w 201"/>
                <a:gd name="T23" fmla="*/ 233 h 237"/>
                <a:gd name="T24" fmla="*/ 21 w 201"/>
                <a:gd name="T25" fmla="*/ 233 h 237"/>
                <a:gd name="T26" fmla="*/ 11 w 201"/>
                <a:gd name="T27" fmla="*/ 231 h 237"/>
                <a:gd name="T28" fmla="*/ 0 w 201"/>
                <a:gd name="T29" fmla="*/ 223 h 237"/>
                <a:gd name="T30" fmla="*/ 2 w 201"/>
                <a:gd name="T31" fmla="*/ 160 h 237"/>
                <a:gd name="T32" fmla="*/ 7 w 201"/>
                <a:gd name="T33" fmla="*/ 92 h 237"/>
                <a:gd name="T34" fmla="*/ 10 w 201"/>
                <a:gd name="T35" fmla="*/ 29 h 237"/>
                <a:gd name="T36" fmla="*/ 25 w 201"/>
                <a:gd name="T37" fmla="*/ 26 h 237"/>
                <a:gd name="T38" fmla="*/ 42 w 201"/>
                <a:gd name="T39" fmla="*/ 24 h 237"/>
                <a:gd name="T40" fmla="*/ 52 w 201"/>
                <a:gd name="T41" fmla="*/ 25 h 237"/>
                <a:gd name="T42" fmla="*/ 80 w 201"/>
                <a:gd name="T43" fmla="*/ 28 h 237"/>
                <a:gd name="T44" fmla="*/ 111 w 201"/>
                <a:gd name="T45" fmla="*/ 38 h 237"/>
                <a:gd name="T46" fmla="*/ 106 w 201"/>
                <a:gd name="T47" fmla="*/ 57 h 237"/>
                <a:gd name="T48" fmla="*/ 114 w 201"/>
                <a:gd name="T49" fmla="*/ 91 h 237"/>
                <a:gd name="T50" fmla="*/ 118 w 201"/>
                <a:gd name="T51" fmla="*/ 112 h 237"/>
                <a:gd name="T52" fmla="*/ 126 w 201"/>
                <a:gd name="T53" fmla="*/ 146 h 237"/>
                <a:gd name="T54" fmla="*/ 140 w 201"/>
                <a:gd name="T55" fmla="*/ 179 h 237"/>
                <a:gd name="T56" fmla="*/ 151 w 201"/>
                <a:gd name="T57" fmla="*/ 120 h 237"/>
                <a:gd name="T58" fmla="*/ 160 w 201"/>
                <a:gd name="T59" fmla="*/ 60 h 237"/>
                <a:gd name="T60" fmla="*/ 172 w 201"/>
                <a:gd name="T61" fmla="*/ 0 h 237"/>
                <a:gd name="T62" fmla="*/ 201 w 201"/>
                <a:gd name="T63" fmla="*/ 9 h 237"/>
                <a:gd name="T64" fmla="*/ 188 w 201"/>
                <a:gd name="T65" fmla="*/ 85 h 237"/>
                <a:gd name="T66" fmla="*/ 178 w 201"/>
                <a:gd name="T67" fmla="*/ 156 h 237"/>
                <a:gd name="T68" fmla="*/ 168 w 201"/>
                <a:gd name="T69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1" h="237">
                  <a:moveTo>
                    <a:pt x="168" y="237"/>
                  </a:moveTo>
                  <a:cubicBezTo>
                    <a:pt x="155" y="237"/>
                    <a:pt x="155" y="237"/>
                    <a:pt x="155" y="237"/>
                  </a:cubicBezTo>
                  <a:cubicBezTo>
                    <a:pt x="142" y="237"/>
                    <a:pt x="142" y="237"/>
                    <a:pt x="142" y="237"/>
                  </a:cubicBezTo>
                  <a:cubicBezTo>
                    <a:pt x="135" y="237"/>
                    <a:pt x="129" y="236"/>
                    <a:pt x="123" y="236"/>
                  </a:cubicBezTo>
                  <a:cubicBezTo>
                    <a:pt x="118" y="235"/>
                    <a:pt x="113" y="234"/>
                    <a:pt x="108" y="232"/>
                  </a:cubicBezTo>
                  <a:cubicBezTo>
                    <a:pt x="95" y="219"/>
                    <a:pt x="95" y="219"/>
                    <a:pt x="95" y="219"/>
                  </a:cubicBezTo>
                  <a:cubicBezTo>
                    <a:pt x="87" y="202"/>
                    <a:pt x="79" y="181"/>
                    <a:pt x="71" y="155"/>
                  </a:cubicBezTo>
                  <a:cubicBezTo>
                    <a:pt x="64" y="133"/>
                    <a:pt x="57" y="111"/>
                    <a:pt x="50" y="89"/>
                  </a:cubicBezTo>
                  <a:cubicBezTo>
                    <a:pt x="47" y="103"/>
                    <a:pt x="44" y="118"/>
                    <a:pt x="42" y="133"/>
                  </a:cubicBezTo>
                  <a:cubicBezTo>
                    <a:pt x="40" y="148"/>
                    <a:pt x="38" y="164"/>
                    <a:pt x="36" y="181"/>
                  </a:cubicBezTo>
                  <a:cubicBezTo>
                    <a:pt x="34" y="198"/>
                    <a:pt x="33" y="215"/>
                    <a:pt x="31" y="232"/>
                  </a:cubicBezTo>
                  <a:cubicBezTo>
                    <a:pt x="30" y="233"/>
                    <a:pt x="28" y="233"/>
                    <a:pt x="26" y="233"/>
                  </a:cubicBezTo>
                  <a:cubicBezTo>
                    <a:pt x="25" y="233"/>
                    <a:pt x="23" y="233"/>
                    <a:pt x="21" y="233"/>
                  </a:cubicBezTo>
                  <a:cubicBezTo>
                    <a:pt x="18" y="233"/>
                    <a:pt x="14" y="233"/>
                    <a:pt x="11" y="231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0" y="204"/>
                    <a:pt x="1" y="183"/>
                    <a:pt x="2" y="160"/>
                  </a:cubicBezTo>
                  <a:cubicBezTo>
                    <a:pt x="4" y="137"/>
                    <a:pt x="6" y="114"/>
                    <a:pt x="7" y="92"/>
                  </a:cubicBezTo>
                  <a:cubicBezTo>
                    <a:pt x="9" y="69"/>
                    <a:pt x="10" y="48"/>
                    <a:pt x="10" y="29"/>
                  </a:cubicBezTo>
                  <a:cubicBezTo>
                    <a:pt x="13" y="29"/>
                    <a:pt x="18" y="28"/>
                    <a:pt x="25" y="26"/>
                  </a:cubicBezTo>
                  <a:cubicBezTo>
                    <a:pt x="32" y="25"/>
                    <a:pt x="38" y="24"/>
                    <a:pt x="42" y="24"/>
                  </a:cubicBezTo>
                  <a:cubicBezTo>
                    <a:pt x="45" y="24"/>
                    <a:pt x="49" y="24"/>
                    <a:pt x="52" y="25"/>
                  </a:cubicBezTo>
                  <a:cubicBezTo>
                    <a:pt x="55" y="26"/>
                    <a:pt x="65" y="27"/>
                    <a:pt x="80" y="28"/>
                  </a:cubicBezTo>
                  <a:cubicBezTo>
                    <a:pt x="95" y="29"/>
                    <a:pt x="106" y="33"/>
                    <a:pt x="111" y="38"/>
                  </a:cubicBezTo>
                  <a:cubicBezTo>
                    <a:pt x="108" y="44"/>
                    <a:pt x="106" y="51"/>
                    <a:pt x="106" y="57"/>
                  </a:cubicBezTo>
                  <a:cubicBezTo>
                    <a:pt x="106" y="63"/>
                    <a:pt x="109" y="74"/>
                    <a:pt x="114" y="91"/>
                  </a:cubicBezTo>
                  <a:cubicBezTo>
                    <a:pt x="117" y="100"/>
                    <a:pt x="118" y="107"/>
                    <a:pt x="118" y="112"/>
                  </a:cubicBezTo>
                  <a:cubicBezTo>
                    <a:pt x="122" y="127"/>
                    <a:pt x="124" y="139"/>
                    <a:pt x="126" y="146"/>
                  </a:cubicBezTo>
                  <a:cubicBezTo>
                    <a:pt x="129" y="160"/>
                    <a:pt x="134" y="170"/>
                    <a:pt x="140" y="179"/>
                  </a:cubicBezTo>
                  <a:cubicBezTo>
                    <a:pt x="143" y="165"/>
                    <a:pt x="147" y="145"/>
                    <a:pt x="151" y="120"/>
                  </a:cubicBezTo>
                  <a:cubicBezTo>
                    <a:pt x="156" y="85"/>
                    <a:pt x="160" y="65"/>
                    <a:pt x="160" y="60"/>
                  </a:cubicBezTo>
                  <a:cubicBezTo>
                    <a:pt x="164" y="37"/>
                    <a:pt x="168" y="17"/>
                    <a:pt x="172" y="0"/>
                  </a:cubicBezTo>
                  <a:cubicBezTo>
                    <a:pt x="184" y="0"/>
                    <a:pt x="194" y="3"/>
                    <a:pt x="201" y="9"/>
                  </a:cubicBezTo>
                  <a:cubicBezTo>
                    <a:pt x="197" y="31"/>
                    <a:pt x="193" y="56"/>
                    <a:pt x="188" y="85"/>
                  </a:cubicBezTo>
                  <a:cubicBezTo>
                    <a:pt x="184" y="108"/>
                    <a:pt x="181" y="132"/>
                    <a:pt x="178" y="156"/>
                  </a:cubicBezTo>
                  <a:cubicBezTo>
                    <a:pt x="175" y="180"/>
                    <a:pt x="172" y="207"/>
                    <a:pt x="168" y="237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23" name="Freeform 360"/>
          <p:cNvSpPr/>
          <p:nvPr/>
        </p:nvSpPr>
        <p:spPr bwMode="auto">
          <a:xfrm rot="1468502">
            <a:off x="9786189" y="3075859"/>
            <a:ext cx="120394" cy="283032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4" name="Freeform 360"/>
          <p:cNvSpPr/>
          <p:nvPr/>
        </p:nvSpPr>
        <p:spPr bwMode="auto">
          <a:xfrm rot="20962754">
            <a:off x="9960384" y="3382442"/>
            <a:ext cx="114051" cy="268121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" name="组 1"/>
          <p:cNvGrpSpPr/>
          <p:nvPr/>
        </p:nvGrpSpPr>
        <p:grpSpPr>
          <a:xfrm>
            <a:off x="2282044" y="588118"/>
            <a:ext cx="7537205" cy="11196058"/>
            <a:chOff x="5065713" y="1679575"/>
            <a:chExt cx="2289175" cy="3400425"/>
          </a:xfrm>
        </p:grpSpPr>
        <p:sp>
          <p:nvSpPr>
            <p:cNvPr id="3" name="Freeform 69"/>
            <p:cNvSpPr/>
            <p:nvPr/>
          </p:nvSpPr>
          <p:spPr bwMode="auto">
            <a:xfrm>
              <a:off x="5065713" y="1679575"/>
              <a:ext cx="2289175" cy="3400425"/>
            </a:xfrm>
            <a:custGeom>
              <a:avLst/>
              <a:gdLst>
                <a:gd name="T0" fmla="*/ 454 w 889"/>
                <a:gd name="T1" fmla="*/ 4 h 1318"/>
                <a:gd name="T2" fmla="*/ 274 w 889"/>
                <a:gd name="T3" fmla="*/ 58 h 1318"/>
                <a:gd name="T4" fmla="*/ 203 w 889"/>
                <a:gd name="T5" fmla="*/ 206 h 1318"/>
                <a:gd name="T6" fmla="*/ 187 w 889"/>
                <a:gd name="T7" fmla="*/ 342 h 1318"/>
                <a:gd name="T8" fmla="*/ 78 w 889"/>
                <a:gd name="T9" fmla="*/ 600 h 1318"/>
                <a:gd name="T10" fmla="*/ 38 w 889"/>
                <a:gd name="T11" fmla="*/ 935 h 1318"/>
                <a:gd name="T12" fmla="*/ 106 w 889"/>
                <a:gd name="T13" fmla="*/ 935 h 1318"/>
                <a:gd name="T14" fmla="*/ 122 w 889"/>
                <a:gd name="T15" fmla="*/ 1215 h 1318"/>
                <a:gd name="T16" fmla="*/ 122 w 889"/>
                <a:gd name="T17" fmla="*/ 1307 h 1318"/>
                <a:gd name="T18" fmla="*/ 239 w 889"/>
                <a:gd name="T19" fmla="*/ 1307 h 1318"/>
                <a:gd name="T20" fmla="*/ 271 w 889"/>
                <a:gd name="T21" fmla="*/ 1231 h 1318"/>
                <a:gd name="T22" fmla="*/ 293 w 889"/>
                <a:gd name="T23" fmla="*/ 1136 h 1318"/>
                <a:gd name="T24" fmla="*/ 598 w 889"/>
                <a:gd name="T25" fmla="*/ 1133 h 1318"/>
                <a:gd name="T26" fmla="*/ 633 w 889"/>
                <a:gd name="T27" fmla="*/ 1223 h 1318"/>
                <a:gd name="T28" fmla="*/ 668 w 889"/>
                <a:gd name="T29" fmla="*/ 1302 h 1318"/>
                <a:gd name="T30" fmla="*/ 774 w 889"/>
                <a:gd name="T31" fmla="*/ 1299 h 1318"/>
                <a:gd name="T32" fmla="*/ 796 w 889"/>
                <a:gd name="T33" fmla="*/ 929 h 1318"/>
                <a:gd name="T34" fmla="*/ 853 w 889"/>
                <a:gd name="T35" fmla="*/ 946 h 1318"/>
                <a:gd name="T36" fmla="*/ 840 w 889"/>
                <a:gd name="T37" fmla="*/ 660 h 1318"/>
                <a:gd name="T38" fmla="*/ 712 w 889"/>
                <a:gd name="T39" fmla="*/ 336 h 1318"/>
                <a:gd name="T40" fmla="*/ 685 w 889"/>
                <a:gd name="T41" fmla="*/ 130 h 1318"/>
                <a:gd name="T42" fmla="*/ 454 w 889"/>
                <a:gd name="T43" fmla="*/ 4 h 1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89" h="1318">
                  <a:moveTo>
                    <a:pt x="454" y="4"/>
                  </a:moveTo>
                  <a:cubicBezTo>
                    <a:pt x="454" y="4"/>
                    <a:pt x="331" y="0"/>
                    <a:pt x="274" y="58"/>
                  </a:cubicBezTo>
                  <a:cubicBezTo>
                    <a:pt x="217" y="116"/>
                    <a:pt x="214" y="122"/>
                    <a:pt x="203" y="206"/>
                  </a:cubicBezTo>
                  <a:cubicBezTo>
                    <a:pt x="193" y="290"/>
                    <a:pt x="198" y="309"/>
                    <a:pt x="187" y="342"/>
                  </a:cubicBezTo>
                  <a:cubicBezTo>
                    <a:pt x="176" y="375"/>
                    <a:pt x="108" y="483"/>
                    <a:pt x="78" y="600"/>
                  </a:cubicBezTo>
                  <a:cubicBezTo>
                    <a:pt x="48" y="717"/>
                    <a:pt x="0" y="910"/>
                    <a:pt x="38" y="935"/>
                  </a:cubicBezTo>
                  <a:cubicBezTo>
                    <a:pt x="76" y="959"/>
                    <a:pt x="106" y="935"/>
                    <a:pt x="106" y="935"/>
                  </a:cubicBezTo>
                  <a:cubicBezTo>
                    <a:pt x="106" y="935"/>
                    <a:pt x="111" y="1152"/>
                    <a:pt x="122" y="1215"/>
                  </a:cubicBezTo>
                  <a:cubicBezTo>
                    <a:pt x="133" y="1277"/>
                    <a:pt x="111" y="1296"/>
                    <a:pt x="122" y="1307"/>
                  </a:cubicBezTo>
                  <a:cubicBezTo>
                    <a:pt x="133" y="1318"/>
                    <a:pt x="219" y="1318"/>
                    <a:pt x="239" y="1307"/>
                  </a:cubicBezTo>
                  <a:cubicBezTo>
                    <a:pt x="258" y="1296"/>
                    <a:pt x="269" y="1261"/>
                    <a:pt x="271" y="1231"/>
                  </a:cubicBezTo>
                  <a:cubicBezTo>
                    <a:pt x="274" y="1201"/>
                    <a:pt x="271" y="1144"/>
                    <a:pt x="293" y="1136"/>
                  </a:cubicBezTo>
                  <a:cubicBezTo>
                    <a:pt x="315" y="1128"/>
                    <a:pt x="565" y="1125"/>
                    <a:pt x="598" y="1133"/>
                  </a:cubicBezTo>
                  <a:cubicBezTo>
                    <a:pt x="630" y="1141"/>
                    <a:pt x="630" y="1198"/>
                    <a:pt x="633" y="1223"/>
                  </a:cubicBezTo>
                  <a:cubicBezTo>
                    <a:pt x="636" y="1247"/>
                    <a:pt x="636" y="1299"/>
                    <a:pt x="668" y="1302"/>
                  </a:cubicBezTo>
                  <a:cubicBezTo>
                    <a:pt x="701" y="1304"/>
                    <a:pt x="764" y="1315"/>
                    <a:pt x="774" y="1299"/>
                  </a:cubicBezTo>
                  <a:cubicBezTo>
                    <a:pt x="785" y="1283"/>
                    <a:pt x="799" y="975"/>
                    <a:pt x="796" y="929"/>
                  </a:cubicBezTo>
                  <a:cubicBezTo>
                    <a:pt x="796" y="929"/>
                    <a:pt x="834" y="967"/>
                    <a:pt x="853" y="946"/>
                  </a:cubicBezTo>
                  <a:cubicBezTo>
                    <a:pt x="872" y="924"/>
                    <a:pt x="889" y="883"/>
                    <a:pt x="840" y="660"/>
                  </a:cubicBezTo>
                  <a:cubicBezTo>
                    <a:pt x="791" y="437"/>
                    <a:pt x="715" y="377"/>
                    <a:pt x="712" y="336"/>
                  </a:cubicBezTo>
                  <a:cubicBezTo>
                    <a:pt x="709" y="296"/>
                    <a:pt x="701" y="184"/>
                    <a:pt x="685" y="130"/>
                  </a:cubicBezTo>
                  <a:cubicBezTo>
                    <a:pt x="668" y="75"/>
                    <a:pt x="598" y="4"/>
                    <a:pt x="454" y="4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" name="Oval 70"/>
            <p:cNvSpPr>
              <a:spLocks noChangeArrowheads="1"/>
            </p:cNvSpPr>
            <p:nvPr/>
          </p:nvSpPr>
          <p:spPr bwMode="auto">
            <a:xfrm>
              <a:off x="5570538" y="1698625"/>
              <a:ext cx="242888" cy="2238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Oval 71"/>
            <p:cNvSpPr>
              <a:spLocks noChangeArrowheads="1"/>
            </p:cNvSpPr>
            <p:nvPr/>
          </p:nvSpPr>
          <p:spPr bwMode="auto">
            <a:xfrm>
              <a:off x="5627688" y="1744662"/>
              <a:ext cx="128588" cy="1317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Oval 72"/>
            <p:cNvSpPr>
              <a:spLocks noChangeArrowheads="1"/>
            </p:cNvSpPr>
            <p:nvPr/>
          </p:nvSpPr>
          <p:spPr bwMode="auto">
            <a:xfrm>
              <a:off x="6651625" y="1692275"/>
              <a:ext cx="250825" cy="2619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Oval 73"/>
            <p:cNvSpPr>
              <a:spLocks noChangeArrowheads="1"/>
            </p:cNvSpPr>
            <p:nvPr/>
          </p:nvSpPr>
          <p:spPr bwMode="auto">
            <a:xfrm>
              <a:off x="6713538" y="1749425"/>
              <a:ext cx="130175" cy="1476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Oval 74"/>
            <p:cNvSpPr>
              <a:spLocks noChangeArrowheads="1"/>
            </p:cNvSpPr>
            <p:nvPr/>
          </p:nvSpPr>
          <p:spPr bwMode="auto">
            <a:xfrm>
              <a:off x="5807075" y="1922462"/>
              <a:ext cx="239713" cy="2397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Oval 75"/>
            <p:cNvSpPr>
              <a:spLocks noChangeArrowheads="1"/>
            </p:cNvSpPr>
            <p:nvPr/>
          </p:nvSpPr>
          <p:spPr bwMode="auto">
            <a:xfrm>
              <a:off x="6405563" y="1917700"/>
              <a:ext cx="241300" cy="2428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76"/>
            <p:cNvSpPr/>
            <p:nvPr/>
          </p:nvSpPr>
          <p:spPr bwMode="auto">
            <a:xfrm>
              <a:off x="5848350" y="1778000"/>
              <a:ext cx="119063" cy="53975"/>
            </a:xfrm>
            <a:custGeom>
              <a:avLst/>
              <a:gdLst>
                <a:gd name="T0" fmla="*/ 23 w 46"/>
                <a:gd name="T1" fmla="*/ 9 h 21"/>
                <a:gd name="T2" fmla="*/ 46 w 46"/>
                <a:gd name="T3" fmla="*/ 21 h 21"/>
                <a:gd name="T4" fmla="*/ 23 w 46"/>
                <a:gd name="T5" fmla="*/ 0 h 21"/>
                <a:gd name="T6" fmla="*/ 0 w 46"/>
                <a:gd name="T7" fmla="*/ 21 h 21"/>
                <a:gd name="T8" fmla="*/ 23 w 46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1">
                  <a:moveTo>
                    <a:pt x="23" y="9"/>
                  </a:moveTo>
                  <a:cubicBezTo>
                    <a:pt x="33" y="9"/>
                    <a:pt x="42" y="14"/>
                    <a:pt x="46" y="21"/>
                  </a:cubicBezTo>
                  <a:cubicBezTo>
                    <a:pt x="45" y="9"/>
                    <a:pt x="35" y="0"/>
                    <a:pt x="23" y="0"/>
                  </a:cubicBezTo>
                  <a:cubicBezTo>
                    <a:pt x="12" y="0"/>
                    <a:pt x="2" y="9"/>
                    <a:pt x="0" y="21"/>
                  </a:cubicBezTo>
                  <a:cubicBezTo>
                    <a:pt x="5" y="14"/>
                    <a:pt x="13" y="9"/>
                    <a:pt x="23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77"/>
            <p:cNvSpPr/>
            <p:nvPr/>
          </p:nvSpPr>
          <p:spPr bwMode="auto">
            <a:xfrm>
              <a:off x="6480175" y="1762125"/>
              <a:ext cx="120650" cy="53975"/>
            </a:xfrm>
            <a:custGeom>
              <a:avLst/>
              <a:gdLst>
                <a:gd name="T0" fmla="*/ 24 w 47"/>
                <a:gd name="T1" fmla="*/ 9 h 21"/>
                <a:gd name="T2" fmla="*/ 47 w 47"/>
                <a:gd name="T3" fmla="*/ 21 h 21"/>
                <a:gd name="T4" fmla="*/ 24 w 47"/>
                <a:gd name="T5" fmla="*/ 0 h 21"/>
                <a:gd name="T6" fmla="*/ 0 w 47"/>
                <a:gd name="T7" fmla="*/ 21 h 21"/>
                <a:gd name="T8" fmla="*/ 24 w 47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1">
                  <a:moveTo>
                    <a:pt x="24" y="9"/>
                  </a:moveTo>
                  <a:cubicBezTo>
                    <a:pt x="33" y="9"/>
                    <a:pt x="42" y="14"/>
                    <a:pt x="47" y="21"/>
                  </a:cubicBezTo>
                  <a:cubicBezTo>
                    <a:pt x="45" y="9"/>
                    <a:pt x="35" y="0"/>
                    <a:pt x="24" y="0"/>
                  </a:cubicBezTo>
                  <a:cubicBezTo>
                    <a:pt x="12" y="0"/>
                    <a:pt x="2" y="9"/>
                    <a:pt x="0" y="21"/>
                  </a:cubicBezTo>
                  <a:cubicBezTo>
                    <a:pt x="5" y="14"/>
                    <a:pt x="14" y="9"/>
                    <a:pt x="24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Oval 78"/>
            <p:cNvSpPr>
              <a:spLocks noChangeArrowheads="1"/>
            </p:cNvSpPr>
            <p:nvPr/>
          </p:nvSpPr>
          <p:spPr bwMode="auto">
            <a:xfrm>
              <a:off x="5888038" y="2098675"/>
              <a:ext cx="676275" cy="5159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79"/>
            <p:cNvSpPr/>
            <p:nvPr/>
          </p:nvSpPr>
          <p:spPr bwMode="auto">
            <a:xfrm>
              <a:off x="6145213" y="2128837"/>
              <a:ext cx="182563" cy="123825"/>
            </a:xfrm>
            <a:custGeom>
              <a:avLst/>
              <a:gdLst>
                <a:gd name="T0" fmla="*/ 0 w 71"/>
                <a:gd name="T1" fmla="*/ 19 h 48"/>
                <a:gd name="T2" fmla="*/ 21 w 71"/>
                <a:gd name="T3" fmla="*/ 2 h 48"/>
                <a:gd name="T4" fmla="*/ 64 w 71"/>
                <a:gd name="T5" fmla="*/ 8 h 48"/>
                <a:gd name="T6" fmla="*/ 65 w 71"/>
                <a:gd name="T7" fmla="*/ 28 h 48"/>
                <a:gd name="T8" fmla="*/ 50 w 71"/>
                <a:gd name="T9" fmla="*/ 44 h 48"/>
                <a:gd name="T10" fmla="*/ 33 w 71"/>
                <a:gd name="T11" fmla="*/ 48 h 48"/>
                <a:gd name="T12" fmla="*/ 13 w 71"/>
                <a:gd name="T13" fmla="*/ 41 h 48"/>
                <a:gd name="T14" fmla="*/ 0 w 71"/>
                <a:gd name="T15" fmla="*/ 1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48">
                  <a:moveTo>
                    <a:pt x="0" y="19"/>
                  </a:moveTo>
                  <a:cubicBezTo>
                    <a:pt x="0" y="10"/>
                    <a:pt x="3" y="4"/>
                    <a:pt x="21" y="2"/>
                  </a:cubicBezTo>
                  <a:cubicBezTo>
                    <a:pt x="39" y="0"/>
                    <a:pt x="56" y="1"/>
                    <a:pt x="64" y="8"/>
                  </a:cubicBezTo>
                  <a:cubicBezTo>
                    <a:pt x="71" y="14"/>
                    <a:pt x="67" y="24"/>
                    <a:pt x="65" y="28"/>
                  </a:cubicBezTo>
                  <a:cubicBezTo>
                    <a:pt x="63" y="33"/>
                    <a:pt x="59" y="40"/>
                    <a:pt x="50" y="44"/>
                  </a:cubicBezTo>
                  <a:cubicBezTo>
                    <a:pt x="40" y="48"/>
                    <a:pt x="38" y="48"/>
                    <a:pt x="33" y="48"/>
                  </a:cubicBezTo>
                  <a:cubicBezTo>
                    <a:pt x="28" y="48"/>
                    <a:pt x="20" y="46"/>
                    <a:pt x="13" y="41"/>
                  </a:cubicBezTo>
                  <a:cubicBezTo>
                    <a:pt x="6" y="35"/>
                    <a:pt x="0" y="28"/>
                    <a:pt x="0" y="1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Oval 80"/>
            <p:cNvSpPr>
              <a:spLocks noChangeArrowheads="1"/>
            </p:cNvSpPr>
            <p:nvPr/>
          </p:nvSpPr>
          <p:spPr bwMode="auto">
            <a:xfrm>
              <a:off x="5521325" y="2146300"/>
              <a:ext cx="284163" cy="284163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Oval 81"/>
            <p:cNvSpPr>
              <a:spLocks noChangeArrowheads="1"/>
            </p:cNvSpPr>
            <p:nvPr/>
          </p:nvSpPr>
          <p:spPr bwMode="auto">
            <a:xfrm>
              <a:off x="6637338" y="2146300"/>
              <a:ext cx="282575" cy="284163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Oval 82"/>
            <p:cNvSpPr>
              <a:spLocks noChangeArrowheads="1"/>
            </p:cNvSpPr>
            <p:nvPr/>
          </p:nvSpPr>
          <p:spPr bwMode="auto">
            <a:xfrm>
              <a:off x="5876925" y="1997075"/>
              <a:ext cx="85725" cy="857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Oval 83"/>
            <p:cNvSpPr>
              <a:spLocks noChangeArrowheads="1"/>
            </p:cNvSpPr>
            <p:nvPr/>
          </p:nvSpPr>
          <p:spPr bwMode="auto">
            <a:xfrm>
              <a:off x="6475413" y="1997075"/>
              <a:ext cx="84138" cy="857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Oval 84"/>
            <p:cNvSpPr>
              <a:spLocks noChangeArrowheads="1"/>
            </p:cNvSpPr>
            <p:nvPr/>
          </p:nvSpPr>
          <p:spPr bwMode="auto">
            <a:xfrm>
              <a:off x="6173788" y="2376487"/>
              <a:ext cx="103188" cy="1857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3618369" y="4487329"/>
            <a:ext cx="49552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54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PART</a:t>
            </a:r>
            <a:r>
              <a:rPr kumimoji="1" lang="zh-CN" altLang="en-US" sz="54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kumimoji="1" lang="en-US" altLang="zh-CN" sz="54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THREE</a:t>
            </a:r>
            <a:endParaRPr kumimoji="1" lang="zh-CN" altLang="en-US" sz="5400" b="1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20000"/>
                  </a:prst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618369" y="5482582"/>
            <a:ext cx="495526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30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ea typeface="微软雅黑" panose="020B0503020204020204" charset="-122"/>
                <a:cs typeface="微软雅黑" panose="020B0503020204020204" charset="-122"/>
              </a:rPr>
              <a:t>ADD</a:t>
            </a:r>
            <a:r>
              <a:rPr kumimoji="1" lang="zh-CN" altLang="en-US" sz="30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kumimoji="1" lang="en-US" altLang="zh-CN" sz="30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ea typeface="微软雅黑" panose="020B0503020204020204" charset="-122"/>
                <a:cs typeface="微软雅黑" panose="020B0503020204020204" charset="-122"/>
              </a:rPr>
              <a:t>YOUR</a:t>
            </a:r>
            <a:r>
              <a:rPr kumimoji="1" lang="zh-CN" altLang="en-US" sz="30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kumimoji="1" lang="en-US" altLang="zh-CN" sz="30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ea typeface="微软雅黑" panose="020B0503020204020204" charset="-122"/>
                <a:cs typeface="微软雅黑" panose="020B0503020204020204" charset="-122"/>
              </a:rPr>
              <a:t>TITLE</a:t>
            </a:r>
            <a:r>
              <a:rPr kumimoji="1" lang="zh-CN" altLang="en-US" sz="30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kumimoji="1" lang="en-US" altLang="zh-CN" sz="30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ea typeface="微软雅黑" panose="020B0503020204020204" charset="-122"/>
                <a:cs typeface="微软雅黑" panose="020B0503020204020204" charset="-122"/>
              </a:rPr>
              <a:t>HERE</a:t>
            </a:r>
            <a:endParaRPr kumimoji="1" lang="zh-CN" altLang="en-US" sz="3000" b="1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20000"/>
                  </a:prstClr>
                </a:outerShdw>
              </a:effectLst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 dir="ou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线连接符 2"/>
          <p:cNvCxnSpPr/>
          <p:nvPr/>
        </p:nvCxnSpPr>
        <p:spPr>
          <a:xfrm>
            <a:off x="1917700" y="1307288"/>
            <a:ext cx="7976382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/>
          <p:cNvSpPr/>
          <p:nvPr/>
        </p:nvSpPr>
        <p:spPr>
          <a:xfrm>
            <a:off x="1769989" y="1159577"/>
            <a:ext cx="295421" cy="295421"/>
          </a:xfrm>
          <a:prstGeom prst="ellipse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080629" y="1159577"/>
            <a:ext cx="295421" cy="295421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4391269" y="1159577"/>
            <a:ext cx="295421" cy="295421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701909" y="1159577"/>
            <a:ext cx="295421" cy="295421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8323189" y="1166610"/>
            <a:ext cx="295421" cy="295421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9633828" y="1166610"/>
            <a:ext cx="295421" cy="295421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16" name="组 15"/>
          <p:cNvGrpSpPr/>
          <p:nvPr/>
        </p:nvGrpSpPr>
        <p:grpSpPr>
          <a:xfrm>
            <a:off x="6736516" y="927657"/>
            <a:ext cx="913134" cy="773326"/>
            <a:chOff x="8104257" y="1818046"/>
            <a:chExt cx="1989403" cy="1684810"/>
          </a:xfrm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grpSpPr>
        <p:sp>
          <p:nvSpPr>
            <p:cNvPr id="17" name="椭圆 16"/>
            <p:cNvSpPr/>
            <p:nvPr/>
          </p:nvSpPr>
          <p:spPr>
            <a:xfrm>
              <a:off x="8192324" y="1818046"/>
              <a:ext cx="1792948" cy="168481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" name="Oval 110"/>
            <p:cNvSpPr>
              <a:spLocks noChangeArrowheads="1"/>
            </p:cNvSpPr>
            <p:nvPr/>
          </p:nvSpPr>
          <p:spPr bwMode="auto">
            <a:xfrm>
              <a:off x="8192323" y="1828310"/>
              <a:ext cx="347751" cy="31839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Oval 111"/>
            <p:cNvSpPr>
              <a:spLocks noChangeArrowheads="1"/>
            </p:cNvSpPr>
            <p:nvPr/>
          </p:nvSpPr>
          <p:spPr bwMode="auto">
            <a:xfrm>
              <a:off x="8278132" y="1893797"/>
              <a:ext cx="178392" cy="1874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Oval 112"/>
            <p:cNvSpPr>
              <a:spLocks noChangeArrowheads="1"/>
            </p:cNvSpPr>
            <p:nvPr/>
          </p:nvSpPr>
          <p:spPr bwMode="auto">
            <a:xfrm>
              <a:off x="9714296" y="1819278"/>
              <a:ext cx="354526" cy="37259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Oval 113"/>
            <p:cNvSpPr>
              <a:spLocks noChangeArrowheads="1"/>
            </p:cNvSpPr>
            <p:nvPr/>
          </p:nvSpPr>
          <p:spPr bwMode="auto">
            <a:xfrm>
              <a:off x="9802363" y="1900570"/>
              <a:ext cx="182908" cy="21000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14"/>
            <p:cNvSpPr/>
            <p:nvPr/>
          </p:nvSpPr>
          <p:spPr bwMode="auto">
            <a:xfrm>
              <a:off x="8569430" y="1936700"/>
              <a:ext cx="169360" cy="81292"/>
            </a:xfrm>
            <a:custGeom>
              <a:avLst/>
              <a:gdLst>
                <a:gd name="T0" fmla="*/ 23 w 46"/>
                <a:gd name="T1" fmla="*/ 9 h 22"/>
                <a:gd name="T2" fmla="*/ 46 w 46"/>
                <a:gd name="T3" fmla="*/ 22 h 22"/>
                <a:gd name="T4" fmla="*/ 23 w 46"/>
                <a:gd name="T5" fmla="*/ 0 h 22"/>
                <a:gd name="T6" fmla="*/ 0 w 46"/>
                <a:gd name="T7" fmla="*/ 22 h 22"/>
                <a:gd name="T8" fmla="*/ 23 w 46"/>
                <a:gd name="T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2">
                  <a:moveTo>
                    <a:pt x="23" y="9"/>
                  </a:moveTo>
                  <a:cubicBezTo>
                    <a:pt x="33" y="9"/>
                    <a:pt x="42" y="14"/>
                    <a:pt x="46" y="22"/>
                  </a:cubicBezTo>
                  <a:cubicBezTo>
                    <a:pt x="45" y="10"/>
                    <a:pt x="35" y="0"/>
                    <a:pt x="23" y="0"/>
                  </a:cubicBezTo>
                  <a:cubicBezTo>
                    <a:pt x="12" y="0"/>
                    <a:pt x="2" y="10"/>
                    <a:pt x="0" y="22"/>
                  </a:cubicBezTo>
                  <a:cubicBezTo>
                    <a:pt x="5" y="14"/>
                    <a:pt x="13" y="9"/>
                    <a:pt x="23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15"/>
            <p:cNvSpPr/>
            <p:nvPr/>
          </p:nvSpPr>
          <p:spPr bwMode="auto">
            <a:xfrm>
              <a:off x="9468162" y="1918635"/>
              <a:ext cx="171617" cy="76776"/>
            </a:xfrm>
            <a:custGeom>
              <a:avLst/>
              <a:gdLst>
                <a:gd name="T0" fmla="*/ 24 w 47"/>
                <a:gd name="T1" fmla="*/ 9 h 21"/>
                <a:gd name="T2" fmla="*/ 47 w 47"/>
                <a:gd name="T3" fmla="*/ 21 h 21"/>
                <a:gd name="T4" fmla="*/ 24 w 47"/>
                <a:gd name="T5" fmla="*/ 0 h 21"/>
                <a:gd name="T6" fmla="*/ 0 w 47"/>
                <a:gd name="T7" fmla="*/ 21 h 21"/>
                <a:gd name="T8" fmla="*/ 24 w 47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1">
                  <a:moveTo>
                    <a:pt x="24" y="9"/>
                  </a:moveTo>
                  <a:cubicBezTo>
                    <a:pt x="33" y="9"/>
                    <a:pt x="42" y="14"/>
                    <a:pt x="47" y="21"/>
                  </a:cubicBezTo>
                  <a:cubicBezTo>
                    <a:pt x="45" y="9"/>
                    <a:pt x="35" y="0"/>
                    <a:pt x="24" y="0"/>
                  </a:cubicBezTo>
                  <a:cubicBezTo>
                    <a:pt x="12" y="0"/>
                    <a:pt x="2" y="9"/>
                    <a:pt x="0" y="21"/>
                  </a:cubicBezTo>
                  <a:cubicBezTo>
                    <a:pt x="5" y="14"/>
                    <a:pt x="14" y="9"/>
                    <a:pt x="24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Oval 116"/>
            <p:cNvSpPr>
              <a:spLocks noChangeArrowheads="1"/>
            </p:cNvSpPr>
            <p:nvPr/>
          </p:nvSpPr>
          <p:spPr bwMode="auto">
            <a:xfrm>
              <a:off x="8104257" y="2462843"/>
              <a:ext cx="404204" cy="406461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Oval 117"/>
            <p:cNvSpPr>
              <a:spLocks noChangeArrowheads="1"/>
            </p:cNvSpPr>
            <p:nvPr/>
          </p:nvSpPr>
          <p:spPr bwMode="auto">
            <a:xfrm>
              <a:off x="9691715" y="2462843"/>
              <a:ext cx="401945" cy="406461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Oval 118"/>
            <p:cNvSpPr>
              <a:spLocks noChangeArrowheads="1"/>
            </p:cNvSpPr>
            <p:nvPr/>
          </p:nvSpPr>
          <p:spPr bwMode="auto">
            <a:xfrm>
              <a:off x="8621366" y="2406389"/>
              <a:ext cx="928088" cy="73388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19"/>
            <p:cNvSpPr/>
            <p:nvPr/>
          </p:nvSpPr>
          <p:spPr bwMode="auto">
            <a:xfrm>
              <a:off x="8955568" y="2440261"/>
              <a:ext cx="289039" cy="194198"/>
            </a:xfrm>
            <a:custGeom>
              <a:avLst/>
              <a:gdLst>
                <a:gd name="T0" fmla="*/ 0 w 79"/>
                <a:gd name="T1" fmla="*/ 21 h 53"/>
                <a:gd name="T2" fmla="*/ 23 w 79"/>
                <a:gd name="T3" fmla="*/ 2 h 53"/>
                <a:gd name="T4" fmla="*/ 70 w 79"/>
                <a:gd name="T5" fmla="*/ 8 h 53"/>
                <a:gd name="T6" fmla="*/ 72 w 79"/>
                <a:gd name="T7" fmla="*/ 31 h 53"/>
                <a:gd name="T8" fmla="*/ 55 w 79"/>
                <a:gd name="T9" fmla="*/ 49 h 53"/>
                <a:gd name="T10" fmla="*/ 37 w 79"/>
                <a:gd name="T11" fmla="*/ 53 h 53"/>
                <a:gd name="T12" fmla="*/ 15 w 79"/>
                <a:gd name="T13" fmla="*/ 45 h 53"/>
                <a:gd name="T14" fmla="*/ 0 w 79"/>
                <a:gd name="T15" fmla="*/ 2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" h="53">
                  <a:moveTo>
                    <a:pt x="0" y="21"/>
                  </a:moveTo>
                  <a:cubicBezTo>
                    <a:pt x="0" y="11"/>
                    <a:pt x="4" y="4"/>
                    <a:pt x="23" y="2"/>
                  </a:cubicBezTo>
                  <a:cubicBezTo>
                    <a:pt x="43" y="0"/>
                    <a:pt x="62" y="1"/>
                    <a:pt x="70" y="8"/>
                  </a:cubicBezTo>
                  <a:cubicBezTo>
                    <a:pt x="79" y="16"/>
                    <a:pt x="74" y="27"/>
                    <a:pt x="72" y="31"/>
                  </a:cubicBezTo>
                  <a:cubicBezTo>
                    <a:pt x="70" y="36"/>
                    <a:pt x="66" y="44"/>
                    <a:pt x="55" y="49"/>
                  </a:cubicBezTo>
                  <a:cubicBezTo>
                    <a:pt x="44" y="53"/>
                    <a:pt x="42" y="53"/>
                    <a:pt x="37" y="53"/>
                  </a:cubicBezTo>
                  <a:cubicBezTo>
                    <a:pt x="31" y="53"/>
                    <a:pt x="22" y="51"/>
                    <a:pt x="15" y="45"/>
                  </a:cubicBezTo>
                  <a:cubicBezTo>
                    <a:pt x="7" y="39"/>
                    <a:pt x="0" y="30"/>
                    <a:pt x="0" y="2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20"/>
            <p:cNvSpPr/>
            <p:nvPr/>
          </p:nvSpPr>
          <p:spPr bwMode="auto">
            <a:xfrm>
              <a:off x="8673303" y="2708977"/>
              <a:ext cx="808407" cy="230328"/>
            </a:xfrm>
            <a:custGeom>
              <a:avLst/>
              <a:gdLst>
                <a:gd name="T0" fmla="*/ 0 w 221"/>
                <a:gd name="T1" fmla="*/ 18 h 63"/>
                <a:gd name="T2" fmla="*/ 108 w 221"/>
                <a:gd name="T3" fmla="*/ 1 h 63"/>
                <a:gd name="T4" fmla="*/ 221 w 221"/>
                <a:gd name="T5" fmla="*/ 25 h 63"/>
                <a:gd name="T6" fmla="*/ 119 w 221"/>
                <a:gd name="T7" fmla="*/ 63 h 63"/>
                <a:gd name="T8" fmla="*/ 0 w 221"/>
                <a:gd name="T9" fmla="*/ 1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1" h="63">
                  <a:moveTo>
                    <a:pt x="0" y="18"/>
                  </a:moveTo>
                  <a:cubicBezTo>
                    <a:pt x="0" y="18"/>
                    <a:pt x="31" y="0"/>
                    <a:pt x="108" y="1"/>
                  </a:cubicBezTo>
                  <a:cubicBezTo>
                    <a:pt x="184" y="2"/>
                    <a:pt x="221" y="25"/>
                    <a:pt x="221" y="25"/>
                  </a:cubicBezTo>
                  <a:cubicBezTo>
                    <a:pt x="221" y="25"/>
                    <a:pt x="169" y="63"/>
                    <a:pt x="119" y="63"/>
                  </a:cubicBezTo>
                  <a:cubicBezTo>
                    <a:pt x="68" y="63"/>
                    <a:pt x="0" y="18"/>
                    <a:pt x="0" y="18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Oval 121"/>
            <p:cNvSpPr>
              <a:spLocks noChangeArrowheads="1"/>
            </p:cNvSpPr>
            <p:nvPr/>
          </p:nvSpPr>
          <p:spPr bwMode="auto">
            <a:xfrm>
              <a:off x="8501686" y="2128641"/>
              <a:ext cx="338718" cy="34097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Oval 122"/>
            <p:cNvSpPr>
              <a:spLocks noChangeArrowheads="1"/>
            </p:cNvSpPr>
            <p:nvPr/>
          </p:nvSpPr>
          <p:spPr bwMode="auto">
            <a:xfrm>
              <a:off x="8643947" y="2223482"/>
              <a:ext cx="58711" cy="12871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Oval 123"/>
            <p:cNvSpPr>
              <a:spLocks noChangeArrowheads="1"/>
            </p:cNvSpPr>
            <p:nvPr/>
          </p:nvSpPr>
          <p:spPr bwMode="auto">
            <a:xfrm>
              <a:off x="9343964" y="2128641"/>
              <a:ext cx="340977" cy="34097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Oval 124"/>
            <p:cNvSpPr>
              <a:spLocks noChangeArrowheads="1"/>
            </p:cNvSpPr>
            <p:nvPr/>
          </p:nvSpPr>
          <p:spPr bwMode="auto">
            <a:xfrm>
              <a:off x="9486227" y="2223482"/>
              <a:ext cx="58711" cy="12871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3" name="矩形 32"/>
          <p:cNvSpPr/>
          <p:nvPr/>
        </p:nvSpPr>
        <p:spPr>
          <a:xfrm>
            <a:off x="1594534" y="1595676"/>
            <a:ext cx="64633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charset="-122"/>
              </a:rPr>
              <a:t>2011</a:t>
            </a:r>
          </a:p>
        </p:txBody>
      </p:sp>
      <p:sp>
        <p:nvSpPr>
          <p:cNvPr id="34" name="矩形 33"/>
          <p:cNvSpPr/>
          <p:nvPr/>
        </p:nvSpPr>
        <p:spPr>
          <a:xfrm>
            <a:off x="2905173" y="1595675"/>
            <a:ext cx="64633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charset="-122"/>
              </a:rPr>
              <a:t>2012</a:t>
            </a:r>
          </a:p>
        </p:txBody>
      </p:sp>
      <p:sp>
        <p:nvSpPr>
          <p:cNvPr id="35" name="矩形 34"/>
          <p:cNvSpPr/>
          <p:nvPr/>
        </p:nvSpPr>
        <p:spPr>
          <a:xfrm>
            <a:off x="4215812" y="1595675"/>
            <a:ext cx="64633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charset="-122"/>
              </a:rPr>
              <a:t>2013</a:t>
            </a:r>
          </a:p>
        </p:txBody>
      </p:sp>
      <p:sp>
        <p:nvSpPr>
          <p:cNvPr id="36" name="矩形 35"/>
          <p:cNvSpPr/>
          <p:nvPr/>
        </p:nvSpPr>
        <p:spPr>
          <a:xfrm>
            <a:off x="5526451" y="1595674"/>
            <a:ext cx="64633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charset="-122"/>
              </a:rPr>
              <a:t>2014</a:t>
            </a:r>
          </a:p>
        </p:txBody>
      </p:sp>
      <p:sp>
        <p:nvSpPr>
          <p:cNvPr id="37" name="矩形 36"/>
          <p:cNvSpPr/>
          <p:nvPr/>
        </p:nvSpPr>
        <p:spPr>
          <a:xfrm>
            <a:off x="8156729" y="1595675"/>
            <a:ext cx="64633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charset="-122"/>
              </a:rPr>
              <a:t>2016</a:t>
            </a:r>
          </a:p>
        </p:txBody>
      </p:sp>
      <p:sp>
        <p:nvSpPr>
          <p:cNvPr id="38" name="矩形 37"/>
          <p:cNvSpPr/>
          <p:nvPr/>
        </p:nvSpPr>
        <p:spPr>
          <a:xfrm>
            <a:off x="9467368" y="1595674"/>
            <a:ext cx="64633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charset="-122"/>
              </a:rPr>
              <a:t>2017</a:t>
            </a:r>
          </a:p>
        </p:txBody>
      </p:sp>
      <p:sp>
        <p:nvSpPr>
          <p:cNvPr id="39" name="矩形 38"/>
          <p:cNvSpPr/>
          <p:nvPr/>
        </p:nvSpPr>
        <p:spPr>
          <a:xfrm>
            <a:off x="6860072" y="1854381"/>
            <a:ext cx="64633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charset="-122"/>
              </a:rPr>
              <a:t>2015</a:t>
            </a: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9069" y="2714057"/>
            <a:ext cx="3804870" cy="291971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1" name="文本框 8"/>
          <p:cNvSpPr txBox="1"/>
          <p:nvPr/>
        </p:nvSpPr>
        <p:spPr>
          <a:xfrm>
            <a:off x="5898865" y="2999898"/>
            <a:ext cx="4698601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42" name="矩形 41"/>
          <p:cNvSpPr/>
          <p:nvPr/>
        </p:nvSpPr>
        <p:spPr>
          <a:xfrm>
            <a:off x="5898865" y="2482744"/>
            <a:ext cx="223651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charset="-122"/>
              </a:rPr>
              <a:t>点击此处添加标题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charset="-122"/>
            </a:endParaRPr>
          </a:p>
        </p:txBody>
      </p:sp>
      <p:graphicFrame>
        <p:nvGraphicFramePr>
          <p:cNvPr id="43" name="图表 42"/>
          <p:cNvGraphicFramePr/>
          <p:nvPr/>
        </p:nvGraphicFramePr>
        <p:xfrm>
          <a:off x="5905891" y="4291355"/>
          <a:ext cx="4600136" cy="15058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366" name="组 365"/>
          <p:cNvGrpSpPr/>
          <p:nvPr/>
        </p:nvGrpSpPr>
        <p:grpSpPr>
          <a:xfrm>
            <a:off x="128411" y="154834"/>
            <a:ext cx="3018916" cy="1255349"/>
            <a:chOff x="-438273" y="81244"/>
            <a:chExt cx="6426757" cy="2672424"/>
          </a:xfrm>
        </p:grpSpPr>
        <p:sp>
          <p:nvSpPr>
            <p:cNvPr id="367" name="Freeform 358"/>
            <p:cNvSpPr>
              <a:spLocks noEditPoints="1"/>
            </p:cNvSpPr>
            <p:nvPr/>
          </p:nvSpPr>
          <p:spPr bwMode="auto">
            <a:xfrm rot="19997453">
              <a:off x="534503" y="223946"/>
              <a:ext cx="1295861" cy="1260976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8" name="Freeform 358"/>
            <p:cNvSpPr>
              <a:spLocks noEditPoints="1"/>
            </p:cNvSpPr>
            <p:nvPr/>
          </p:nvSpPr>
          <p:spPr bwMode="auto">
            <a:xfrm rot="809477">
              <a:off x="499611" y="1754672"/>
              <a:ext cx="443724" cy="431779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9" name="Freeform 358"/>
            <p:cNvSpPr>
              <a:spLocks noEditPoints="1"/>
            </p:cNvSpPr>
            <p:nvPr/>
          </p:nvSpPr>
          <p:spPr bwMode="auto">
            <a:xfrm rot="809477">
              <a:off x="2088854" y="154473"/>
              <a:ext cx="443724" cy="431779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0" name="Freeform 358"/>
            <p:cNvSpPr>
              <a:spLocks noEditPoints="1"/>
            </p:cNvSpPr>
            <p:nvPr/>
          </p:nvSpPr>
          <p:spPr bwMode="auto">
            <a:xfrm rot="809477">
              <a:off x="1811841" y="704987"/>
              <a:ext cx="706548" cy="687528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1" name="Freeform 358"/>
            <p:cNvSpPr>
              <a:spLocks noEditPoints="1"/>
            </p:cNvSpPr>
            <p:nvPr/>
          </p:nvSpPr>
          <p:spPr bwMode="auto">
            <a:xfrm rot="19735482">
              <a:off x="439094" y="1218358"/>
              <a:ext cx="409666" cy="398638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2" name="Freeform 358"/>
            <p:cNvSpPr>
              <a:spLocks noEditPoints="1"/>
            </p:cNvSpPr>
            <p:nvPr/>
          </p:nvSpPr>
          <p:spPr bwMode="auto">
            <a:xfrm rot="16969965">
              <a:off x="-451101" y="1355804"/>
              <a:ext cx="952999" cy="92734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3" name="Freeform 358"/>
            <p:cNvSpPr>
              <a:spLocks noEditPoints="1"/>
            </p:cNvSpPr>
            <p:nvPr/>
          </p:nvSpPr>
          <p:spPr bwMode="auto">
            <a:xfrm rot="809477">
              <a:off x="1749848" y="114087"/>
              <a:ext cx="187624" cy="182573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4" name="Freeform 358"/>
            <p:cNvSpPr>
              <a:spLocks noEditPoints="1"/>
            </p:cNvSpPr>
            <p:nvPr/>
          </p:nvSpPr>
          <p:spPr bwMode="auto">
            <a:xfrm rot="809477">
              <a:off x="315381" y="356687"/>
              <a:ext cx="298756" cy="29071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5" name="Freeform 358"/>
            <p:cNvSpPr>
              <a:spLocks noEditPoints="1"/>
            </p:cNvSpPr>
            <p:nvPr/>
          </p:nvSpPr>
          <p:spPr bwMode="auto">
            <a:xfrm rot="19997453">
              <a:off x="2747733" y="180218"/>
              <a:ext cx="299319" cy="291261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6" name="Freeform 358"/>
            <p:cNvSpPr>
              <a:spLocks noEditPoints="1"/>
            </p:cNvSpPr>
            <p:nvPr/>
          </p:nvSpPr>
          <p:spPr bwMode="auto">
            <a:xfrm rot="809477">
              <a:off x="2720520" y="575169"/>
              <a:ext cx="223381" cy="217368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7" name="Freeform 358"/>
            <p:cNvSpPr>
              <a:spLocks noEditPoints="1"/>
            </p:cNvSpPr>
            <p:nvPr/>
          </p:nvSpPr>
          <p:spPr bwMode="auto">
            <a:xfrm rot="809477">
              <a:off x="3129898" y="81244"/>
              <a:ext cx="692558" cy="673915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8" name="Freeform 358"/>
            <p:cNvSpPr>
              <a:spLocks noEditPoints="1"/>
            </p:cNvSpPr>
            <p:nvPr/>
          </p:nvSpPr>
          <p:spPr bwMode="auto">
            <a:xfrm rot="19735482">
              <a:off x="1263845" y="86338"/>
              <a:ext cx="206236" cy="20068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9" name="Freeform 358"/>
            <p:cNvSpPr>
              <a:spLocks noEditPoints="1"/>
            </p:cNvSpPr>
            <p:nvPr/>
          </p:nvSpPr>
          <p:spPr bwMode="auto">
            <a:xfrm rot="809477">
              <a:off x="2529597" y="713934"/>
              <a:ext cx="94454" cy="91911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0" name="Freeform 358"/>
            <p:cNvSpPr>
              <a:spLocks noEditPoints="1"/>
            </p:cNvSpPr>
            <p:nvPr/>
          </p:nvSpPr>
          <p:spPr bwMode="auto">
            <a:xfrm rot="809477">
              <a:off x="973015" y="1588534"/>
              <a:ext cx="277645" cy="270170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1" name="Freeform 358"/>
            <p:cNvSpPr>
              <a:spLocks noEditPoints="1"/>
            </p:cNvSpPr>
            <p:nvPr/>
          </p:nvSpPr>
          <p:spPr bwMode="auto">
            <a:xfrm rot="809477">
              <a:off x="258737" y="2462954"/>
              <a:ext cx="298756" cy="29071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2" name="Freeform 358"/>
            <p:cNvSpPr>
              <a:spLocks noEditPoints="1"/>
            </p:cNvSpPr>
            <p:nvPr/>
          </p:nvSpPr>
          <p:spPr bwMode="auto">
            <a:xfrm rot="809477">
              <a:off x="5794149" y="397544"/>
              <a:ext cx="194335" cy="18910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3" name="Freeform 358"/>
            <p:cNvSpPr>
              <a:spLocks noEditPoints="1"/>
            </p:cNvSpPr>
            <p:nvPr/>
          </p:nvSpPr>
          <p:spPr bwMode="auto">
            <a:xfrm rot="809477">
              <a:off x="4028801" y="531072"/>
              <a:ext cx="130844" cy="127322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4" name="Freeform 358"/>
            <p:cNvSpPr>
              <a:spLocks noEditPoints="1"/>
            </p:cNvSpPr>
            <p:nvPr/>
          </p:nvSpPr>
          <p:spPr bwMode="auto">
            <a:xfrm rot="19735482">
              <a:off x="5066843" y="189055"/>
              <a:ext cx="287731" cy="27998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85" name="组 384"/>
          <p:cNvGrpSpPr/>
          <p:nvPr/>
        </p:nvGrpSpPr>
        <p:grpSpPr>
          <a:xfrm rot="10800000">
            <a:off x="9088008" y="5408423"/>
            <a:ext cx="3018916" cy="1255349"/>
            <a:chOff x="-438273" y="81244"/>
            <a:chExt cx="6426757" cy="2672424"/>
          </a:xfrm>
        </p:grpSpPr>
        <p:sp>
          <p:nvSpPr>
            <p:cNvPr id="386" name="Freeform 358"/>
            <p:cNvSpPr>
              <a:spLocks noEditPoints="1"/>
            </p:cNvSpPr>
            <p:nvPr/>
          </p:nvSpPr>
          <p:spPr bwMode="auto">
            <a:xfrm rot="19997453">
              <a:off x="534503" y="223946"/>
              <a:ext cx="1295861" cy="1260976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7" name="Freeform 358"/>
            <p:cNvSpPr>
              <a:spLocks noEditPoints="1"/>
            </p:cNvSpPr>
            <p:nvPr/>
          </p:nvSpPr>
          <p:spPr bwMode="auto">
            <a:xfrm rot="809477">
              <a:off x="499611" y="1754672"/>
              <a:ext cx="443724" cy="431779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8" name="Freeform 358"/>
            <p:cNvSpPr>
              <a:spLocks noEditPoints="1"/>
            </p:cNvSpPr>
            <p:nvPr/>
          </p:nvSpPr>
          <p:spPr bwMode="auto">
            <a:xfrm rot="809477">
              <a:off x="2088854" y="154473"/>
              <a:ext cx="443724" cy="431779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9" name="Freeform 358"/>
            <p:cNvSpPr>
              <a:spLocks noEditPoints="1"/>
            </p:cNvSpPr>
            <p:nvPr/>
          </p:nvSpPr>
          <p:spPr bwMode="auto">
            <a:xfrm rot="809477">
              <a:off x="1811841" y="704987"/>
              <a:ext cx="706548" cy="687528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0" name="Freeform 358"/>
            <p:cNvSpPr>
              <a:spLocks noEditPoints="1"/>
            </p:cNvSpPr>
            <p:nvPr/>
          </p:nvSpPr>
          <p:spPr bwMode="auto">
            <a:xfrm rot="19735482">
              <a:off x="439094" y="1218358"/>
              <a:ext cx="409666" cy="398638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1" name="Freeform 358"/>
            <p:cNvSpPr>
              <a:spLocks noEditPoints="1"/>
            </p:cNvSpPr>
            <p:nvPr/>
          </p:nvSpPr>
          <p:spPr bwMode="auto">
            <a:xfrm rot="16969965">
              <a:off x="-451101" y="1355804"/>
              <a:ext cx="952999" cy="92734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2" name="Freeform 358"/>
            <p:cNvSpPr>
              <a:spLocks noEditPoints="1"/>
            </p:cNvSpPr>
            <p:nvPr/>
          </p:nvSpPr>
          <p:spPr bwMode="auto">
            <a:xfrm rot="809477">
              <a:off x="1749848" y="114087"/>
              <a:ext cx="187624" cy="182573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3" name="Freeform 358"/>
            <p:cNvSpPr>
              <a:spLocks noEditPoints="1"/>
            </p:cNvSpPr>
            <p:nvPr/>
          </p:nvSpPr>
          <p:spPr bwMode="auto">
            <a:xfrm rot="809477">
              <a:off x="315381" y="356687"/>
              <a:ext cx="298756" cy="29071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4" name="Freeform 358"/>
            <p:cNvSpPr>
              <a:spLocks noEditPoints="1"/>
            </p:cNvSpPr>
            <p:nvPr/>
          </p:nvSpPr>
          <p:spPr bwMode="auto">
            <a:xfrm rot="19997453">
              <a:off x="2747733" y="180218"/>
              <a:ext cx="299319" cy="291261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5" name="Freeform 358"/>
            <p:cNvSpPr>
              <a:spLocks noEditPoints="1"/>
            </p:cNvSpPr>
            <p:nvPr/>
          </p:nvSpPr>
          <p:spPr bwMode="auto">
            <a:xfrm rot="809477">
              <a:off x="2720520" y="575169"/>
              <a:ext cx="223381" cy="217368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6" name="Freeform 358"/>
            <p:cNvSpPr>
              <a:spLocks noEditPoints="1"/>
            </p:cNvSpPr>
            <p:nvPr/>
          </p:nvSpPr>
          <p:spPr bwMode="auto">
            <a:xfrm rot="809477">
              <a:off x="3129898" y="81244"/>
              <a:ext cx="692558" cy="673915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7" name="Freeform 358"/>
            <p:cNvSpPr>
              <a:spLocks noEditPoints="1"/>
            </p:cNvSpPr>
            <p:nvPr/>
          </p:nvSpPr>
          <p:spPr bwMode="auto">
            <a:xfrm rot="19735482">
              <a:off x="1263845" y="86338"/>
              <a:ext cx="206236" cy="20068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8" name="Freeform 358"/>
            <p:cNvSpPr>
              <a:spLocks noEditPoints="1"/>
            </p:cNvSpPr>
            <p:nvPr/>
          </p:nvSpPr>
          <p:spPr bwMode="auto">
            <a:xfrm rot="809477">
              <a:off x="2529597" y="713934"/>
              <a:ext cx="94454" cy="91911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9" name="Freeform 358"/>
            <p:cNvSpPr>
              <a:spLocks noEditPoints="1"/>
            </p:cNvSpPr>
            <p:nvPr/>
          </p:nvSpPr>
          <p:spPr bwMode="auto">
            <a:xfrm rot="809477">
              <a:off x="973015" y="1588534"/>
              <a:ext cx="277645" cy="270170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0" name="Freeform 358"/>
            <p:cNvSpPr>
              <a:spLocks noEditPoints="1"/>
            </p:cNvSpPr>
            <p:nvPr/>
          </p:nvSpPr>
          <p:spPr bwMode="auto">
            <a:xfrm rot="809477">
              <a:off x="258737" y="2462954"/>
              <a:ext cx="298756" cy="29071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1" name="Freeform 358"/>
            <p:cNvSpPr>
              <a:spLocks noEditPoints="1"/>
            </p:cNvSpPr>
            <p:nvPr/>
          </p:nvSpPr>
          <p:spPr bwMode="auto">
            <a:xfrm rot="809477">
              <a:off x="5794149" y="397544"/>
              <a:ext cx="194335" cy="18910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2" name="Freeform 358"/>
            <p:cNvSpPr>
              <a:spLocks noEditPoints="1"/>
            </p:cNvSpPr>
            <p:nvPr/>
          </p:nvSpPr>
          <p:spPr bwMode="auto">
            <a:xfrm rot="809477">
              <a:off x="4028801" y="531072"/>
              <a:ext cx="130844" cy="127322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3" name="Freeform 358"/>
            <p:cNvSpPr>
              <a:spLocks noEditPoints="1"/>
            </p:cNvSpPr>
            <p:nvPr/>
          </p:nvSpPr>
          <p:spPr bwMode="auto">
            <a:xfrm rot="19735482">
              <a:off x="5066843" y="189055"/>
              <a:ext cx="287731" cy="27998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04" name="组 403"/>
          <p:cNvGrpSpPr/>
          <p:nvPr/>
        </p:nvGrpSpPr>
        <p:grpSpPr>
          <a:xfrm rot="10800000" flipH="1">
            <a:off x="139610" y="5424269"/>
            <a:ext cx="3018916" cy="1255349"/>
            <a:chOff x="-438273" y="81244"/>
            <a:chExt cx="6426757" cy="2672424"/>
          </a:xfrm>
        </p:grpSpPr>
        <p:sp>
          <p:nvSpPr>
            <p:cNvPr id="405" name="Freeform 358"/>
            <p:cNvSpPr>
              <a:spLocks noEditPoints="1"/>
            </p:cNvSpPr>
            <p:nvPr/>
          </p:nvSpPr>
          <p:spPr bwMode="auto">
            <a:xfrm rot="19997453">
              <a:off x="534503" y="223946"/>
              <a:ext cx="1295861" cy="1260976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6" name="Freeform 358"/>
            <p:cNvSpPr>
              <a:spLocks noEditPoints="1"/>
            </p:cNvSpPr>
            <p:nvPr/>
          </p:nvSpPr>
          <p:spPr bwMode="auto">
            <a:xfrm rot="809477">
              <a:off x="499611" y="1754672"/>
              <a:ext cx="443724" cy="431779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7" name="Freeform 358"/>
            <p:cNvSpPr>
              <a:spLocks noEditPoints="1"/>
            </p:cNvSpPr>
            <p:nvPr/>
          </p:nvSpPr>
          <p:spPr bwMode="auto">
            <a:xfrm rot="809477">
              <a:off x="2088854" y="154473"/>
              <a:ext cx="443724" cy="431779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8" name="Freeform 358"/>
            <p:cNvSpPr>
              <a:spLocks noEditPoints="1"/>
            </p:cNvSpPr>
            <p:nvPr/>
          </p:nvSpPr>
          <p:spPr bwMode="auto">
            <a:xfrm rot="809477">
              <a:off x="1811841" y="704987"/>
              <a:ext cx="706548" cy="687528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9" name="Freeform 358"/>
            <p:cNvSpPr>
              <a:spLocks noEditPoints="1"/>
            </p:cNvSpPr>
            <p:nvPr/>
          </p:nvSpPr>
          <p:spPr bwMode="auto">
            <a:xfrm rot="19735482">
              <a:off x="439094" y="1218358"/>
              <a:ext cx="409666" cy="398638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0" name="Freeform 358"/>
            <p:cNvSpPr>
              <a:spLocks noEditPoints="1"/>
            </p:cNvSpPr>
            <p:nvPr/>
          </p:nvSpPr>
          <p:spPr bwMode="auto">
            <a:xfrm rot="16969965">
              <a:off x="-451101" y="1355804"/>
              <a:ext cx="952999" cy="92734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1" name="Freeform 358"/>
            <p:cNvSpPr>
              <a:spLocks noEditPoints="1"/>
            </p:cNvSpPr>
            <p:nvPr/>
          </p:nvSpPr>
          <p:spPr bwMode="auto">
            <a:xfrm rot="809477">
              <a:off x="1749848" y="114087"/>
              <a:ext cx="187624" cy="182573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2" name="Freeform 358"/>
            <p:cNvSpPr>
              <a:spLocks noEditPoints="1"/>
            </p:cNvSpPr>
            <p:nvPr/>
          </p:nvSpPr>
          <p:spPr bwMode="auto">
            <a:xfrm rot="809477">
              <a:off x="315381" y="356687"/>
              <a:ext cx="298756" cy="29071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3" name="Freeform 358"/>
            <p:cNvSpPr>
              <a:spLocks noEditPoints="1"/>
            </p:cNvSpPr>
            <p:nvPr/>
          </p:nvSpPr>
          <p:spPr bwMode="auto">
            <a:xfrm rot="19997453">
              <a:off x="2747733" y="180218"/>
              <a:ext cx="299319" cy="291261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4" name="Freeform 358"/>
            <p:cNvSpPr>
              <a:spLocks noEditPoints="1"/>
            </p:cNvSpPr>
            <p:nvPr/>
          </p:nvSpPr>
          <p:spPr bwMode="auto">
            <a:xfrm rot="809477">
              <a:off x="2720520" y="575169"/>
              <a:ext cx="223381" cy="217368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5" name="Freeform 358"/>
            <p:cNvSpPr>
              <a:spLocks noEditPoints="1"/>
            </p:cNvSpPr>
            <p:nvPr/>
          </p:nvSpPr>
          <p:spPr bwMode="auto">
            <a:xfrm rot="809477">
              <a:off x="3129898" y="81244"/>
              <a:ext cx="692558" cy="673915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6" name="Freeform 358"/>
            <p:cNvSpPr>
              <a:spLocks noEditPoints="1"/>
            </p:cNvSpPr>
            <p:nvPr/>
          </p:nvSpPr>
          <p:spPr bwMode="auto">
            <a:xfrm rot="19735482">
              <a:off x="1263845" y="86338"/>
              <a:ext cx="206236" cy="20068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7" name="Freeform 358"/>
            <p:cNvSpPr>
              <a:spLocks noEditPoints="1"/>
            </p:cNvSpPr>
            <p:nvPr/>
          </p:nvSpPr>
          <p:spPr bwMode="auto">
            <a:xfrm rot="809477">
              <a:off x="2529597" y="713934"/>
              <a:ext cx="94454" cy="91911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8" name="Freeform 358"/>
            <p:cNvSpPr>
              <a:spLocks noEditPoints="1"/>
            </p:cNvSpPr>
            <p:nvPr/>
          </p:nvSpPr>
          <p:spPr bwMode="auto">
            <a:xfrm rot="809477">
              <a:off x="973015" y="1588534"/>
              <a:ext cx="277645" cy="270170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9" name="Freeform 358"/>
            <p:cNvSpPr>
              <a:spLocks noEditPoints="1"/>
            </p:cNvSpPr>
            <p:nvPr/>
          </p:nvSpPr>
          <p:spPr bwMode="auto">
            <a:xfrm rot="809477">
              <a:off x="258737" y="2462954"/>
              <a:ext cx="298756" cy="29071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0" name="Freeform 358"/>
            <p:cNvSpPr>
              <a:spLocks noEditPoints="1"/>
            </p:cNvSpPr>
            <p:nvPr/>
          </p:nvSpPr>
          <p:spPr bwMode="auto">
            <a:xfrm rot="809477">
              <a:off x="5794149" y="397544"/>
              <a:ext cx="194335" cy="18910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1" name="Freeform 358"/>
            <p:cNvSpPr>
              <a:spLocks noEditPoints="1"/>
            </p:cNvSpPr>
            <p:nvPr/>
          </p:nvSpPr>
          <p:spPr bwMode="auto">
            <a:xfrm rot="809477">
              <a:off x="4028801" y="531072"/>
              <a:ext cx="130844" cy="127322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2" name="Freeform 358"/>
            <p:cNvSpPr>
              <a:spLocks noEditPoints="1"/>
            </p:cNvSpPr>
            <p:nvPr/>
          </p:nvSpPr>
          <p:spPr bwMode="auto">
            <a:xfrm rot="19735482">
              <a:off x="5066843" y="189055"/>
              <a:ext cx="287731" cy="27998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23" name="组 422"/>
          <p:cNvGrpSpPr/>
          <p:nvPr/>
        </p:nvGrpSpPr>
        <p:grpSpPr>
          <a:xfrm flipH="1">
            <a:off x="9083207" y="138987"/>
            <a:ext cx="3018916" cy="1255349"/>
            <a:chOff x="-438273" y="81244"/>
            <a:chExt cx="6426757" cy="2672424"/>
          </a:xfrm>
        </p:grpSpPr>
        <p:sp>
          <p:nvSpPr>
            <p:cNvPr id="424" name="Freeform 358"/>
            <p:cNvSpPr>
              <a:spLocks noEditPoints="1"/>
            </p:cNvSpPr>
            <p:nvPr/>
          </p:nvSpPr>
          <p:spPr bwMode="auto">
            <a:xfrm rot="19997453">
              <a:off x="534503" y="223946"/>
              <a:ext cx="1295861" cy="1260976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5" name="Freeform 358"/>
            <p:cNvSpPr>
              <a:spLocks noEditPoints="1"/>
            </p:cNvSpPr>
            <p:nvPr/>
          </p:nvSpPr>
          <p:spPr bwMode="auto">
            <a:xfrm rot="809477">
              <a:off x="499611" y="1754672"/>
              <a:ext cx="443724" cy="431779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6" name="Freeform 358"/>
            <p:cNvSpPr>
              <a:spLocks noEditPoints="1"/>
            </p:cNvSpPr>
            <p:nvPr/>
          </p:nvSpPr>
          <p:spPr bwMode="auto">
            <a:xfrm rot="809477">
              <a:off x="2088854" y="154473"/>
              <a:ext cx="443724" cy="431779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7" name="Freeform 358"/>
            <p:cNvSpPr>
              <a:spLocks noEditPoints="1"/>
            </p:cNvSpPr>
            <p:nvPr/>
          </p:nvSpPr>
          <p:spPr bwMode="auto">
            <a:xfrm rot="809477">
              <a:off x="1811841" y="704987"/>
              <a:ext cx="706548" cy="687528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8" name="Freeform 358"/>
            <p:cNvSpPr>
              <a:spLocks noEditPoints="1"/>
            </p:cNvSpPr>
            <p:nvPr/>
          </p:nvSpPr>
          <p:spPr bwMode="auto">
            <a:xfrm rot="19735482">
              <a:off x="439094" y="1218358"/>
              <a:ext cx="409666" cy="398638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9" name="Freeform 358"/>
            <p:cNvSpPr>
              <a:spLocks noEditPoints="1"/>
            </p:cNvSpPr>
            <p:nvPr/>
          </p:nvSpPr>
          <p:spPr bwMode="auto">
            <a:xfrm rot="16969965">
              <a:off x="-451101" y="1355804"/>
              <a:ext cx="952999" cy="92734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0" name="Freeform 358"/>
            <p:cNvSpPr>
              <a:spLocks noEditPoints="1"/>
            </p:cNvSpPr>
            <p:nvPr/>
          </p:nvSpPr>
          <p:spPr bwMode="auto">
            <a:xfrm rot="809477">
              <a:off x="1749848" y="114087"/>
              <a:ext cx="187624" cy="182573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1" name="Freeform 358"/>
            <p:cNvSpPr>
              <a:spLocks noEditPoints="1"/>
            </p:cNvSpPr>
            <p:nvPr/>
          </p:nvSpPr>
          <p:spPr bwMode="auto">
            <a:xfrm rot="809477">
              <a:off x="315381" y="356687"/>
              <a:ext cx="298756" cy="29071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2" name="Freeform 358"/>
            <p:cNvSpPr>
              <a:spLocks noEditPoints="1"/>
            </p:cNvSpPr>
            <p:nvPr/>
          </p:nvSpPr>
          <p:spPr bwMode="auto">
            <a:xfrm rot="19997453">
              <a:off x="2747733" y="180218"/>
              <a:ext cx="299319" cy="291261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3" name="Freeform 358"/>
            <p:cNvSpPr>
              <a:spLocks noEditPoints="1"/>
            </p:cNvSpPr>
            <p:nvPr/>
          </p:nvSpPr>
          <p:spPr bwMode="auto">
            <a:xfrm rot="809477">
              <a:off x="2720520" y="575169"/>
              <a:ext cx="223381" cy="217368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4" name="Freeform 358"/>
            <p:cNvSpPr>
              <a:spLocks noEditPoints="1"/>
            </p:cNvSpPr>
            <p:nvPr/>
          </p:nvSpPr>
          <p:spPr bwMode="auto">
            <a:xfrm rot="809477">
              <a:off x="3129898" y="81244"/>
              <a:ext cx="692558" cy="673915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5" name="Freeform 358"/>
            <p:cNvSpPr>
              <a:spLocks noEditPoints="1"/>
            </p:cNvSpPr>
            <p:nvPr/>
          </p:nvSpPr>
          <p:spPr bwMode="auto">
            <a:xfrm rot="19735482">
              <a:off x="1263845" y="86338"/>
              <a:ext cx="206236" cy="20068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6" name="Freeform 358"/>
            <p:cNvSpPr>
              <a:spLocks noEditPoints="1"/>
            </p:cNvSpPr>
            <p:nvPr/>
          </p:nvSpPr>
          <p:spPr bwMode="auto">
            <a:xfrm rot="809477">
              <a:off x="2529597" y="713934"/>
              <a:ext cx="94454" cy="91911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7" name="Freeform 358"/>
            <p:cNvSpPr>
              <a:spLocks noEditPoints="1"/>
            </p:cNvSpPr>
            <p:nvPr/>
          </p:nvSpPr>
          <p:spPr bwMode="auto">
            <a:xfrm rot="809477">
              <a:off x="973015" y="1588534"/>
              <a:ext cx="277645" cy="270170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8" name="Freeform 358"/>
            <p:cNvSpPr>
              <a:spLocks noEditPoints="1"/>
            </p:cNvSpPr>
            <p:nvPr/>
          </p:nvSpPr>
          <p:spPr bwMode="auto">
            <a:xfrm rot="809477">
              <a:off x="258737" y="2462954"/>
              <a:ext cx="298756" cy="29071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9" name="Freeform 358"/>
            <p:cNvSpPr>
              <a:spLocks noEditPoints="1"/>
            </p:cNvSpPr>
            <p:nvPr/>
          </p:nvSpPr>
          <p:spPr bwMode="auto">
            <a:xfrm rot="809477">
              <a:off x="5794149" y="397544"/>
              <a:ext cx="194335" cy="18910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0" name="Freeform 358"/>
            <p:cNvSpPr>
              <a:spLocks noEditPoints="1"/>
            </p:cNvSpPr>
            <p:nvPr/>
          </p:nvSpPr>
          <p:spPr bwMode="auto">
            <a:xfrm rot="809477">
              <a:off x="4028801" y="531072"/>
              <a:ext cx="130844" cy="127322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1" name="Freeform 358"/>
            <p:cNvSpPr>
              <a:spLocks noEditPoints="1"/>
            </p:cNvSpPr>
            <p:nvPr/>
          </p:nvSpPr>
          <p:spPr bwMode="auto">
            <a:xfrm rot="19735482">
              <a:off x="5066843" y="189055"/>
              <a:ext cx="287731" cy="27998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2" name="组 141"/>
          <p:cNvGrpSpPr/>
          <p:nvPr/>
        </p:nvGrpSpPr>
        <p:grpSpPr>
          <a:xfrm>
            <a:off x="793962" y="4031604"/>
            <a:ext cx="4542274" cy="1018454"/>
            <a:chOff x="793962" y="4031604"/>
            <a:chExt cx="4542274" cy="1018454"/>
          </a:xfrm>
          <a:effectLst>
            <a:outerShdw blurRad="101600" sx="102000" sy="102000" algn="ctr" rotWithShape="0">
              <a:prstClr val="black">
                <a:alpha val="20000"/>
              </a:prstClr>
            </a:outerShdw>
          </a:effectLst>
        </p:grpSpPr>
        <p:sp>
          <p:nvSpPr>
            <p:cNvPr id="90" name="矩形 89"/>
            <p:cNvSpPr/>
            <p:nvPr/>
          </p:nvSpPr>
          <p:spPr>
            <a:xfrm>
              <a:off x="793962" y="4031604"/>
              <a:ext cx="4542274" cy="1018454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1" name="文本框 8"/>
            <p:cNvSpPr txBox="1"/>
            <p:nvPr/>
          </p:nvSpPr>
          <p:spPr>
            <a:xfrm>
              <a:off x="1951594" y="4133511"/>
              <a:ext cx="2835055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  <p:sp>
          <p:nvSpPr>
            <p:cNvPr id="102" name="Freeform 349"/>
            <p:cNvSpPr>
              <a:spLocks noEditPoints="1"/>
            </p:cNvSpPr>
            <p:nvPr/>
          </p:nvSpPr>
          <p:spPr bwMode="auto">
            <a:xfrm flipH="1">
              <a:off x="1010174" y="4266400"/>
              <a:ext cx="662023" cy="611098"/>
            </a:xfrm>
            <a:custGeom>
              <a:avLst/>
              <a:gdLst>
                <a:gd name="T0" fmla="*/ 187 w 529"/>
                <a:gd name="T1" fmla="*/ 241 h 487"/>
                <a:gd name="T2" fmla="*/ 242 w 529"/>
                <a:gd name="T3" fmla="*/ 223 h 487"/>
                <a:gd name="T4" fmla="*/ 175 w 529"/>
                <a:gd name="T5" fmla="*/ 211 h 487"/>
                <a:gd name="T6" fmla="*/ 189 w 529"/>
                <a:gd name="T7" fmla="*/ 161 h 487"/>
                <a:gd name="T8" fmla="*/ 154 w 529"/>
                <a:gd name="T9" fmla="*/ 166 h 487"/>
                <a:gd name="T10" fmla="*/ 124 w 529"/>
                <a:gd name="T11" fmla="*/ 143 h 487"/>
                <a:gd name="T12" fmla="*/ 124 w 529"/>
                <a:gd name="T13" fmla="*/ 143 h 487"/>
                <a:gd name="T14" fmla="*/ 93 w 529"/>
                <a:gd name="T15" fmla="*/ 166 h 487"/>
                <a:gd name="T16" fmla="*/ 38 w 529"/>
                <a:gd name="T17" fmla="*/ 193 h 487"/>
                <a:gd name="T18" fmla="*/ 7 w 529"/>
                <a:gd name="T19" fmla="*/ 234 h 487"/>
                <a:gd name="T20" fmla="*/ 124 w 529"/>
                <a:gd name="T21" fmla="*/ 212 h 487"/>
                <a:gd name="T22" fmla="*/ 271 w 529"/>
                <a:gd name="T23" fmla="*/ 68 h 487"/>
                <a:gd name="T24" fmla="*/ 330 w 529"/>
                <a:gd name="T25" fmla="*/ 73 h 487"/>
                <a:gd name="T26" fmla="*/ 383 w 529"/>
                <a:gd name="T27" fmla="*/ 59 h 487"/>
                <a:gd name="T28" fmla="*/ 355 w 529"/>
                <a:gd name="T29" fmla="*/ 48 h 487"/>
                <a:gd name="T30" fmla="*/ 301 w 529"/>
                <a:gd name="T31" fmla="*/ 22 h 487"/>
                <a:gd name="T32" fmla="*/ 271 w 529"/>
                <a:gd name="T33" fmla="*/ 0 h 487"/>
                <a:gd name="T34" fmla="*/ 271 w 529"/>
                <a:gd name="T35" fmla="*/ 0 h 487"/>
                <a:gd name="T36" fmla="*/ 240 w 529"/>
                <a:gd name="T37" fmla="*/ 23 h 487"/>
                <a:gd name="T38" fmla="*/ 185 w 529"/>
                <a:gd name="T39" fmla="*/ 49 h 487"/>
                <a:gd name="T40" fmla="*/ 154 w 529"/>
                <a:gd name="T41" fmla="*/ 91 h 487"/>
                <a:gd name="T42" fmla="*/ 266 w 529"/>
                <a:gd name="T43" fmla="*/ 79 h 487"/>
                <a:gd name="T44" fmla="*/ 300 w 529"/>
                <a:gd name="T45" fmla="*/ 105 h 487"/>
                <a:gd name="T46" fmla="*/ 302 w 529"/>
                <a:gd name="T47" fmla="*/ 105 h 487"/>
                <a:gd name="T48" fmla="*/ 305 w 529"/>
                <a:gd name="T49" fmla="*/ 89 h 487"/>
                <a:gd name="T50" fmla="*/ 266 w 529"/>
                <a:gd name="T51" fmla="*/ 79 h 487"/>
                <a:gd name="T52" fmla="*/ 194 w 529"/>
                <a:gd name="T53" fmla="*/ 286 h 487"/>
                <a:gd name="T54" fmla="*/ 124 w 529"/>
                <a:gd name="T55" fmla="*/ 222 h 487"/>
                <a:gd name="T56" fmla="*/ 165 w 529"/>
                <a:gd name="T57" fmla="*/ 297 h 487"/>
                <a:gd name="T58" fmla="*/ 74 w 529"/>
                <a:gd name="T59" fmla="*/ 487 h 487"/>
                <a:gd name="T60" fmla="*/ 316 w 529"/>
                <a:gd name="T61" fmla="*/ 197 h 487"/>
                <a:gd name="T62" fmla="*/ 280 w 529"/>
                <a:gd name="T63" fmla="*/ 198 h 487"/>
                <a:gd name="T64" fmla="*/ 490 w 529"/>
                <a:gd name="T65" fmla="*/ 112 h 487"/>
                <a:gd name="T66" fmla="*/ 436 w 529"/>
                <a:gd name="T67" fmla="*/ 86 h 487"/>
                <a:gd name="T68" fmla="*/ 406 w 529"/>
                <a:gd name="T69" fmla="*/ 64 h 487"/>
                <a:gd name="T70" fmla="*/ 406 w 529"/>
                <a:gd name="T71" fmla="*/ 64 h 487"/>
                <a:gd name="T72" fmla="*/ 375 w 529"/>
                <a:gd name="T73" fmla="*/ 87 h 487"/>
                <a:gd name="T74" fmla="*/ 320 w 529"/>
                <a:gd name="T75" fmla="*/ 110 h 487"/>
                <a:gd name="T76" fmla="*/ 376 w 529"/>
                <a:gd name="T77" fmla="*/ 126 h 487"/>
                <a:gd name="T78" fmla="*/ 406 w 529"/>
                <a:gd name="T79" fmla="*/ 132 h 487"/>
                <a:gd name="T80" fmla="*/ 521 w 529"/>
                <a:gd name="T81" fmla="*/ 155 h 487"/>
                <a:gd name="T82" fmla="*/ 406 w 529"/>
                <a:gd name="T83" fmla="*/ 169 h 487"/>
                <a:gd name="T84" fmla="*/ 370 w 529"/>
                <a:gd name="T85" fmla="*/ 135 h 487"/>
                <a:gd name="T86" fmla="*/ 301 w 529"/>
                <a:gd name="T87" fmla="*/ 116 h 487"/>
                <a:gd name="T88" fmla="*/ 301 w 529"/>
                <a:gd name="T89" fmla="*/ 116 h 487"/>
                <a:gd name="T90" fmla="*/ 300 w 529"/>
                <a:gd name="T91" fmla="*/ 116 h 487"/>
                <a:gd name="T92" fmla="*/ 230 w 529"/>
                <a:gd name="T93" fmla="*/ 134 h 487"/>
                <a:gd name="T94" fmla="*/ 194 w 529"/>
                <a:gd name="T95" fmla="*/ 169 h 487"/>
                <a:gd name="T96" fmla="*/ 238 w 529"/>
                <a:gd name="T97" fmla="*/ 213 h 487"/>
                <a:gd name="T98" fmla="*/ 363 w 529"/>
                <a:gd name="T99" fmla="*/ 213 h 487"/>
                <a:gd name="T100" fmla="*/ 406 w 529"/>
                <a:gd name="T101" fmla="*/ 169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29" h="487">
                  <a:moveTo>
                    <a:pt x="124" y="212"/>
                  </a:moveTo>
                  <a:cubicBezTo>
                    <a:pt x="147" y="212"/>
                    <a:pt x="167" y="225"/>
                    <a:pt x="187" y="241"/>
                  </a:cubicBezTo>
                  <a:cubicBezTo>
                    <a:pt x="203" y="254"/>
                    <a:pt x="230" y="253"/>
                    <a:pt x="239" y="235"/>
                  </a:cubicBezTo>
                  <a:cubicBezTo>
                    <a:pt x="241" y="231"/>
                    <a:pt x="242" y="227"/>
                    <a:pt x="242" y="223"/>
                  </a:cubicBezTo>
                  <a:cubicBezTo>
                    <a:pt x="231" y="231"/>
                    <a:pt x="215" y="235"/>
                    <a:pt x="202" y="232"/>
                  </a:cubicBezTo>
                  <a:cubicBezTo>
                    <a:pt x="190" y="229"/>
                    <a:pt x="180" y="222"/>
                    <a:pt x="175" y="211"/>
                  </a:cubicBezTo>
                  <a:cubicBezTo>
                    <a:pt x="172" y="206"/>
                    <a:pt x="171" y="201"/>
                    <a:pt x="171" y="195"/>
                  </a:cubicBezTo>
                  <a:cubicBezTo>
                    <a:pt x="171" y="181"/>
                    <a:pt x="178" y="167"/>
                    <a:pt x="189" y="161"/>
                  </a:cubicBezTo>
                  <a:cubicBezTo>
                    <a:pt x="189" y="160"/>
                    <a:pt x="189" y="160"/>
                    <a:pt x="190" y="160"/>
                  </a:cubicBezTo>
                  <a:cubicBezTo>
                    <a:pt x="170" y="150"/>
                    <a:pt x="154" y="166"/>
                    <a:pt x="154" y="166"/>
                  </a:cubicBezTo>
                  <a:cubicBezTo>
                    <a:pt x="154" y="166"/>
                    <a:pt x="148" y="143"/>
                    <a:pt x="124" y="143"/>
                  </a:cubicBezTo>
                  <a:cubicBezTo>
                    <a:pt x="124" y="143"/>
                    <a:pt x="124" y="143"/>
                    <a:pt x="124" y="143"/>
                  </a:cubicBezTo>
                  <a:cubicBezTo>
                    <a:pt x="124" y="143"/>
                    <a:pt x="124" y="143"/>
                    <a:pt x="124" y="143"/>
                  </a:cubicBezTo>
                  <a:cubicBezTo>
                    <a:pt x="124" y="143"/>
                    <a:pt x="124" y="143"/>
                    <a:pt x="124" y="143"/>
                  </a:cubicBezTo>
                  <a:cubicBezTo>
                    <a:pt x="124" y="143"/>
                    <a:pt x="124" y="143"/>
                    <a:pt x="124" y="143"/>
                  </a:cubicBezTo>
                  <a:cubicBezTo>
                    <a:pt x="97" y="143"/>
                    <a:pt x="93" y="166"/>
                    <a:pt x="93" y="166"/>
                  </a:cubicBezTo>
                  <a:cubicBezTo>
                    <a:pt x="93" y="166"/>
                    <a:pt x="75" y="149"/>
                    <a:pt x="53" y="162"/>
                  </a:cubicBezTo>
                  <a:cubicBezTo>
                    <a:pt x="34" y="173"/>
                    <a:pt x="38" y="193"/>
                    <a:pt x="38" y="193"/>
                  </a:cubicBezTo>
                  <a:cubicBezTo>
                    <a:pt x="38" y="193"/>
                    <a:pt x="25" y="193"/>
                    <a:pt x="18" y="197"/>
                  </a:cubicBezTo>
                  <a:cubicBezTo>
                    <a:pt x="8" y="203"/>
                    <a:pt x="0" y="221"/>
                    <a:pt x="7" y="234"/>
                  </a:cubicBezTo>
                  <a:cubicBezTo>
                    <a:pt x="18" y="255"/>
                    <a:pt x="45" y="254"/>
                    <a:pt x="61" y="241"/>
                  </a:cubicBezTo>
                  <a:cubicBezTo>
                    <a:pt x="81" y="225"/>
                    <a:pt x="99" y="212"/>
                    <a:pt x="124" y="212"/>
                  </a:cubicBezTo>
                  <a:moveTo>
                    <a:pt x="209" y="97"/>
                  </a:moveTo>
                  <a:cubicBezTo>
                    <a:pt x="228" y="81"/>
                    <a:pt x="246" y="68"/>
                    <a:pt x="271" y="68"/>
                  </a:cubicBezTo>
                  <a:cubicBezTo>
                    <a:pt x="287" y="68"/>
                    <a:pt x="303" y="75"/>
                    <a:pt x="317" y="85"/>
                  </a:cubicBezTo>
                  <a:cubicBezTo>
                    <a:pt x="320" y="81"/>
                    <a:pt x="324" y="77"/>
                    <a:pt x="330" y="73"/>
                  </a:cubicBezTo>
                  <a:cubicBezTo>
                    <a:pt x="345" y="64"/>
                    <a:pt x="360" y="67"/>
                    <a:pt x="370" y="72"/>
                  </a:cubicBezTo>
                  <a:cubicBezTo>
                    <a:pt x="373" y="67"/>
                    <a:pt x="377" y="63"/>
                    <a:pt x="383" y="59"/>
                  </a:cubicBezTo>
                  <a:cubicBezTo>
                    <a:pt x="381" y="57"/>
                    <a:pt x="379" y="55"/>
                    <a:pt x="377" y="53"/>
                  </a:cubicBezTo>
                  <a:cubicBezTo>
                    <a:pt x="370" y="49"/>
                    <a:pt x="355" y="48"/>
                    <a:pt x="355" y="48"/>
                  </a:cubicBezTo>
                  <a:cubicBezTo>
                    <a:pt x="355" y="48"/>
                    <a:pt x="360" y="31"/>
                    <a:pt x="341" y="19"/>
                  </a:cubicBezTo>
                  <a:cubicBezTo>
                    <a:pt x="319" y="5"/>
                    <a:pt x="301" y="22"/>
                    <a:pt x="301" y="22"/>
                  </a:cubicBezTo>
                  <a:cubicBezTo>
                    <a:pt x="301" y="22"/>
                    <a:pt x="295" y="0"/>
                    <a:pt x="271" y="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44" y="0"/>
                    <a:pt x="240" y="23"/>
                    <a:pt x="240" y="23"/>
                  </a:cubicBezTo>
                  <a:cubicBezTo>
                    <a:pt x="240" y="23"/>
                    <a:pt x="222" y="5"/>
                    <a:pt x="201" y="18"/>
                  </a:cubicBezTo>
                  <a:cubicBezTo>
                    <a:pt x="181" y="30"/>
                    <a:pt x="185" y="49"/>
                    <a:pt x="185" y="49"/>
                  </a:cubicBezTo>
                  <a:cubicBezTo>
                    <a:pt x="185" y="49"/>
                    <a:pt x="172" y="49"/>
                    <a:pt x="165" y="53"/>
                  </a:cubicBezTo>
                  <a:cubicBezTo>
                    <a:pt x="155" y="60"/>
                    <a:pt x="147" y="77"/>
                    <a:pt x="154" y="91"/>
                  </a:cubicBezTo>
                  <a:cubicBezTo>
                    <a:pt x="166" y="111"/>
                    <a:pt x="192" y="110"/>
                    <a:pt x="209" y="97"/>
                  </a:cubicBezTo>
                  <a:moveTo>
                    <a:pt x="266" y="79"/>
                  </a:moveTo>
                  <a:cubicBezTo>
                    <a:pt x="269" y="87"/>
                    <a:pt x="272" y="99"/>
                    <a:pt x="275" y="113"/>
                  </a:cubicBezTo>
                  <a:cubicBezTo>
                    <a:pt x="281" y="108"/>
                    <a:pt x="290" y="105"/>
                    <a:pt x="300" y="105"/>
                  </a:cubicBezTo>
                  <a:cubicBezTo>
                    <a:pt x="300" y="105"/>
                    <a:pt x="301" y="105"/>
                    <a:pt x="301" y="105"/>
                  </a:cubicBezTo>
                  <a:cubicBezTo>
                    <a:pt x="301" y="105"/>
                    <a:pt x="302" y="105"/>
                    <a:pt x="302" y="105"/>
                  </a:cubicBezTo>
                  <a:cubicBezTo>
                    <a:pt x="304" y="105"/>
                    <a:pt x="306" y="104"/>
                    <a:pt x="309" y="104"/>
                  </a:cubicBezTo>
                  <a:cubicBezTo>
                    <a:pt x="307" y="99"/>
                    <a:pt x="306" y="94"/>
                    <a:pt x="305" y="89"/>
                  </a:cubicBezTo>
                  <a:cubicBezTo>
                    <a:pt x="294" y="83"/>
                    <a:pt x="283" y="79"/>
                    <a:pt x="271" y="79"/>
                  </a:cubicBezTo>
                  <a:cubicBezTo>
                    <a:pt x="269" y="79"/>
                    <a:pt x="268" y="79"/>
                    <a:pt x="266" y="79"/>
                  </a:cubicBezTo>
                  <a:moveTo>
                    <a:pt x="280" y="198"/>
                  </a:moveTo>
                  <a:cubicBezTo>
                    <a:pt x="271" y="225"/>
                    <a:pt x="248" y="261"/>
                    <a:pt x="194" y="286"/>
                  </a:cubicBezTo>
                  <a:cubicBezTo>
                    <a:pt x="182" y="280"/>
                    <a:pt x="147" y="262"/>
                    <a:pt x="134" y="223"/>
                  </a:cubicBezTo>
                  <a:cubicBezTo>
                    <a:pt x="131" y="223"/>
                    <a:pt x="127" y="222"/>
                    <a:pt x="124" y="222"/>
                  </a:cubicBezTo>
                  <a:cubicBezTo>
                    <a:pt x="119" y="222"/>
                    <a:pt x="114" y="223"/>
                    <a:pt x="109" y="224"/>
                  </a:cubicBezTo>
                  <a:cubicBezTo>
                    <a:pt x="119" y="261"/>
                    <a:pt x="145" y="284"/>
                    <a:pt x="165" y="297"/>
                  </a:cubicBezTo>
                  <a:cubicBezTo>
                    <a:pt x="85" y="324"/>
                    <a:pt x="39" y="393"/>
                    <a:pt x="39" y="487"/>
                  </a:cubicBezTo>
                  <a:cubicBezTo>
                    <a:pt x="74" y="487"/>
                    <a:pt x="74" y="487"/>
                    <a:pt x="74" y="487"/>
                  </a:cubicBezTo>
                  <a:cubicBezTo>
                    <a:pt x="74" y="379"/>
                    <a:pt x="139" y="342"/>
                    <a:pt x="178" y="329"/>
                  </a:cubicBezTo>
                  <a:cubicBezTo>
                    <a:pt x="263" y="301"/>
                    <a:pt x="307" y="246"/>
                    <a:pt x="316" y="197"/>
                  </a:cubicBezTo>
                  <a:cubicBezTo>
                    <a:pt x="311" y="195"/>
                    <a:pt x="306" y="194"/>
                    <a:pt x="301" y="194"/>
                  </a:cubicBezTo>
                  <a:cubicBezTo>
                    <a:pt x="293" y="194"/>
                    <a:pt x="286" y="196"/>
                    <a:pt x="280" y="198"/>
                  </a:cubicBezTo>
                  <a:moveTo>
                    <a:pt x="512" y="117"/>
                  </a:moveTo>
                  <a:cubicBezTo>
                    <a:pt x="505" y="113"/>
                    <a:pt x="490" y="112"/>
                    <a:pt x="490" y="112"/>
                  </a:cubicBezTo>
                  <a:cubicBezTo>
                    <a:pt x="490" y="112"/>
                    <a:pt x="495" y="95"/>
                    <a:pt x="476" y="83"/>
                  </a:cubicBezTo>
                  <a:cubicBezTo>
                    <a:pt x="454" y="69"/>
                    <a:pt x="436" y="86"/>
                    <a:pt x="436" y="86"/>
                  </a:cubicBezTo>
                  <a:cubicBezTo>
                    <a:pt x="436" y="86"/>
                    <a:pt x="430" y="64"/>
                    <a:pt x="406" y="64"/>
                  </a:cubicBezTo>
                  <a:cubicBezTo>
                    <a:pt x="406" y="64"/>
                    <a:pt x="406" y="64"/>
                    <a:pt x="406" y="64"/>
                  </a:cubicBezTo>
                  <a:cubicBezTo>
                    <a:pt x="406" y="64"/>
                    <a:pt x="406" y="64"/>
                    <a:pt x="406" y="64"/>
                  </a:cubicBezTo>
                  <a:cubicBezTo>
                    <a:pt x="406" y="64"/>
                    <a:pt x="406" y="64"/>
                    <a:pt x="406" y="64"/>
                  </a:cubicBezTo>
                  <a:cubicBezTo>
                    <a:pt x="406" y="64"/>
                    <a:pt x="406" y="64"/>
                    <a:pt x="406" y="64"/>
                  </a:cubicBezTo>
                  <a:cubicBezTo>
                    <a:pt x="379" y="64"/>
                    <a:pt x="375" y="87"/>
                    <a:pt x="375" y="87"/>
                  </a:cubicBezTo>
                  <a:cubicBezTo>
                    <a:pt x="375" y="87"/>
                    <a:pt x="357" y="69"/>
                    <a:pt x="336" y="82"/>
                  </a:cubicBezTo>
                  <a:cubicBezTo>
                    <a:pt x="321" y="91"/>
                    <a:pt x="320" y="104"/>
                    <a:pt x="320" y="110"/>
                  </a:cubicBezTo>
                  <a:cubicBezTo>
                    <a:pt x="326" y="113"/>
                    <a:pt x="331" y="118"/>
                    <a:pt x="335" y="123"/>
                  </a:cubicBezTo>
                  <a:cubicBezTo>
                    <a:pt x="345" y="118"/>
                    <a:pt x="360" y="116"/>
                    <a:pt x="376" y="126"/>
                  </a:cubicBezTo>
                  <a:cubicBezTo>
                    <a:pt x="380" y="129"/>
                    <a:pt x="384" y="132"/>
                    <a:pt x="387" y="135"/>
                  </a:cubicBezTo>
                  <a:cubicBezTo>
                    <a:pt x="393" y="133"/>
                    <a:pt x="399" y="132"/>
                    <a:pt x="406" y="132"/>
                  </a:cubicBezTo>
                  <a:cubicBezTo>
                    <a:pt x="429" y="132"/>
                    <a:pt x="449" y="145"/>
                    <a:pt x="469" y="161"/>
                  </a:cubicBezTo>
                  <a:cubicBezTo>
                    <a:pt x="485" y="174"/>
                    <a:pt x="512" y="174"/>
                    <a:pt x="521" y="155"/>
                  </a:cubicBezTo>
                  <a:cubicBezTo>
                    <a:pt x="529" y="142"/>
                    <a:pt x="522" y="124"/>
                    <a:pt x="512" y="117"/>
                  </a:cubicBezTo>
                  <a:moveTo>
                    <a:pt x="406" y="169"/>
                  </a:moveTo>
                  <a:cubicBezTo>
                    <a:pt x="399" y="165"/>
                    <a:pt x="385" y="164"/>
                    <a:pt x="385" y="164"/>
                  </a:cubicBezTo>
                  <a:cubicBezTo>
                    <a:pt x="385" y="164"/>
                    <a:pt x="389" y="147"/>
                    <a:pt x="370" y="135"/>
                  </a:cubicBezTo>
                  <a:cubicBezTo>
                    <a:pt x="348" y="121"/>
                    <a:pt x="331" y="138"/>
                    <a:pt x="331" y="138"/>
                  </a:cubicBezTo>
                  <a:cubicBezTo>
                    <a:pt x="331" y="138"/>
                    <a:pt x="325" y="116"/>
                    <a:pt x="301" y="116"/>
                  </a:cubicBezTo>
                  <a:cubicBezTo>
                    <a:pt x="301" y="116"/>
                    <a:pt x="301" y="116"/>
                    <a:pt x="301" y="116"/>
                  </a:cubicBezTo>
                  <a:cubicBezTo>
                    <a:pt x="301" y="116"/>
                    <a:pt x="301" y="116"/>
                    <a:pt x="301" y="116"/>
                  </a:cubicBezTo>
                  <a:cubicBezTo>
                    <a:pt x="301" y="116"/>
                    <a:pt x="300" y="116"/>
                    <a:pt x="300" y="116"/>
                  </a:cubicBezTo>
                  <a:cubicBezTo>
                    <a:pt x="300" y="116"/>
                    <a:pt x="300" y="116"/>
                    <a:pt x="300" y="116"/>
                  </a:cubicBezTo>
                  <a:cubicBezTo>
                    <a:pt x="274" y="116"/>
                    <a:pt x="269" y="139"/>
                    <a:pt x="269" y="139"/>
                  </a:cubicBezTo>
                  <a:cubicBezTo>
                    <a:pt x="269" y="139"/>
                    <a:pt x="251" y="121"/>
                    <a:pt x="230" y="134"/>
                  </a:cubicBezTo>
                  <a:cubicBezTo>
                    <a:pt x="210" y="146"/>
                    <a:pt x="215" y="165"/>
                    <a:pt x="215" y="165"/>
                  </a:cubicBezTo>
                  <a:cubicBezTo>
                    <a:pt x="215" y="165"/>
                    <a:pt x="201" y="165"/>
                    <a:pt x="194" y="169"/>
                  </a:cubicBezTo>
                  <a:cubicBezTo>
                    <a:pt x="184" y="176"/>
                    <a:pt x="176" y="193"/>
                    <a:pt x="184" y="206"/>
                  </a:cubicBezTo>
                  <a:cubicBezTo>
                    <a:pt x="195" y="227"/>
                    <a:pt x="222" y="226"/>
                    <a:pt x="238" y="213"/>
                  </a:cubicBezTo>
                  <a:cubicBezTo>
                    <a:pt x="258" y="197"/>
                    <a:pt x="275" y="184"/>
                    <a:pt x="301" y="184"/>
                  </a:cubicBezTo>
                  <a:cubicBezTo>
                    <a:pt x="323" y="184"/>
                    <a:pt x="344" y="197"/>
                    <a:pt x="363" y="213"/>
                  </a:cubicBezTo>
                  <a:cubicBezTo>
                    <a:pt x="380" y="226"/>
                    <a:pt x="406" y="226"/>
                    <a:pt x="416" y="207"/>
                  </a:cubicBezTo>
                  <a:cubicBezTo>
                    <a:pt x="423" y="194"/>
                    <a:pt x="416" y="176"/>
                    <a:pt x="406" y="16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40" name="组 139"/>
          <p:cNvGrpSpPr/>
          <p:nvPr/>
        </p:nvGrpSpPr>
        <p:grpSpPr>
          <a:xfrm>
            <a:off x="787791" y="1713270"/>
            <a:ext cx="4542274" cy="1018454"/>
            <a:chOff x="787791" y="1713270"/>
            <a:chExt cx="4542274" cy="1018454"/>
          </a:xfrm>
          <a:effectLst>
            <a:outerShdw blurRad="101600" sx="102000" sy="102000" algn="ctr" rotWithShape="0">
              <a:prstClr val="black">
                <a:alpha val="20000"/>
              </a:prstClr>
            </a:outerShdw>
          </a:effectLst>
        </p:grpSpPr>
        <p:sp>
          <p:nvSpPr>
            <p:cNvPr id="27" name="矩形 26"/>
            <p:cNvSpPr/>
            <p:nvPr/>
          </p:nvSpPr>
          <p:spPr>
            <a:xfrm>
              <a:off x="787791" y="1713270"/>
              <a:ext cx="4542274" cy="1018454"/>
            </a:xfrm>
            <a:prstGeom prst="rect">
              <a:avLst/>
            </a:prstGeom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1" name="Freeform 358"/>
            <p:cNvSpPr>
              <a:spLocks noEditPoints="1"/>
            </p:cNvSpPr>
            <p:nvPr/>
          </p:nvSpPr>
          <p:spPr bwMode="auto">
            <a:xfrm>
              <a:off x="1099235" y="1906289"/>
              <a:ext cx="629074" cy="612139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文本框 8"/>
            <p:cNvSpPr txBox="1"/>
            <p:nvPr/>
          </p:nvSpPr>
          <p:spPr>
            <a:xfrm>
              <a:off x="1945423" y="1815177"/>
              <a:ext cx="2835055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</p:grpSp>
      <p:grpSp>
        <p:nvGrpSpPr>
          <p:cNvPr id="141" name="组 140"/>
          <p:cNvGrpSpPr/>
          <p:nvPr/>
        </p:nvGrpSpPr>
        <p:grpSpPr>
          <a:xfrm>
            <a:off x="788975" y="2872437"/>
            <a:ext cx="4542274" cy="1018454"/>
            <a:chOff x="788975" y="2872437"/>
            <a:chExt cx="4542274" cy="1018454"/>
          </a:xfrm>
          <a:effectLst>
            <a:outerShdw blurRad="101600" sx="102000" sy="102000" algn="ctr" rotWithShape="0">
              <a:prstClr val="black">
                <a:alpha val="20000"/>
              </a:prstClr>
            </a:outerShdw>
          </a:effectLst>
        </p:grpSpPr>
        <p:sp>
          <p:nvSpPr>
            <p:cNvPr id="74" name="矩形 73"/>
            <p:cNvSpPr/>
            <p:nvPr/>
          </p:nvSpPr>
          <p:spPr>
            <a:xfrm>
              <a:off x="788975" y="2872437"/>
              <a:ext cx="4542274" cy="1018454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6" name="文本框 8"/>
            <p:cNvSpPr txBox="1"/>
            <p:nvPr/>
          </p:nvSpPr>
          <p:spPr>
            <a:xfrm>
              <a:off x="1946607" y="2974344"/>
              <a:ext cx="2835055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  <p:grpSp>
          <p:nvGrpSpPr>
            <p:cNvPr id="77" name="组 76"/>
            <p:cNvGrpSpPr/>
            <p:nvPr/>
          </p:nvGrpSpPr>
          <p:grpSpPr>
            <a:xfrm>
              <a:off x="1030630" y="3128612"/>
              <a:ext cx="665789" cy="569474"/>
              <a:chOff x="8223251" y="2493962"/>
              <a:chExt cx="1279525" cy="993776"/>
            </a:xfrm>
            <a:solidFill>
              <a:schemeClr val="bg1"/>
            </a:solidFill>
            <a:effectLst/>
          </p:grpSpPr>
          <p:sp>
            <p:nvSpPr>
              <p:cNvPr id="78" name="Freeform 182"/>
              <p:cNvSpPr/>
              <p:nvPr/>
            </p:nvSpPr>
            <p:spPr bwMode="auto">
              <a:xfrm>
                <a:off x="8607426" y="3009900"/>
                <a:ext cx="517525" cy="477838"/>
              </a:xfrm>
              <a:custGeom>
                <a:avLst/>
                <a:gdLst>
                  <a:gd name="T0" fmla="*/ 195 w 201"/>
                  <a:gd name="T1" fmla="*/ 37 h 185"/>
                  <a:gd name="T2" fmla="*/ 192 w 201"/>
                  <a:gd name="T3" fmla="*/ 35 h 185"/>
                  <a:gd name="T4" fmla="*/ 127 w 201"/>
                  <a:gd name="T5" fmla="*/ 103 h 185"/>
                  <a:gd name="T6" fmla="*/ 173 w 201"/>
                  <a:gd name="T7" fmla="*/ 20 h 185"/>
                  <a:gd name="T8" fmla="*/ 162 w 201"/>
                  <a:gd name="T9" fmla="*/ 14 h 185"/>
                  <a:gd name="T10" fmla="*/ 117 w 201"/>
                  <a:gd name="T11" fmla="*/ 97 h 185"/>
                  <a:gd name="T12" fmla="*/ 140 w 201"/>
                  <a:gd name="T13" fmla="*/ 6 h 185"/>
                  <a:gd name="T14" fmla="*/ 140 w 201"/>
                  <a:gd name="T15" fmla="*/ 5 h 185"/>
                  <a:gd name="T16" fmla="*/ 140 w 201"/>
                  <a:gd name="T17" fmla="*/ 5 h 185"/>
                  <a:gd name="T18" fmla="*/ 129 w 201"/>
                  <a:gd name="T19" fmla="*/ 3 h 185"/>
                  <a:gd name="T20" fmla="*/ 106 w 201"/>
                  <a:gd name="T21" fmla="*/ 94 h 185"/>
                  <a:gd name="T22" fmla="*/ 106 w 201"/>
                  <a:gd name="T23" fmla="*/ 0 h 185"/>
                  <a:gd name="T24" fmla="*/ 102 w 201"/>
                  <a:gd name="T25" fmla="*/ 0 h 185"/>
                  <a:gd name="T26" fmla="*/ 102 w 201"/>
                  <a:gd name="T27" fmla="*/ 0 h 185"/>
                  <a:gd name="T28" fmla="*/ 99 w 201"/>
                  <a:gd name="T29" fmla="*/ 0 h 185"/>
                  <a:gd name="T30" fmla="*/ 99 w 201"/>
                  <a:gd name="T31" fmla="*/ 0 h 185"/>
                  <a:gd name="T32" fmla="*/ 97 w 201"/>
                  <a:gd name="T33" fmla="*/ 0 h 185"/>
                  <a:gd name="T34" fmla="*/ 97 w 201"/>
                  <a:gd name="T35" fmla="*/ 0 h 185"/>
                  <a:gd name="T36" fmla="*/ 94 w 201"/>
                  <a:gd name="T37" fmla="*/ 0 h 185"/>
                  <a:gd name="T38" fmla="*/ 94 w 201"/>
                  <a:gd name="T39" fmla="*/ 94 h 185"/>
                  <a:gd name="T40" fmla="*/ 71 w 201"/>
                  <a:gd name="T41" fmla="*/ 3 h 185"/>
                  <a:gd name="T42" fmla="*/ 59 w 201"/>
                  <a:gd name="T43" fmla="*/ 6 h 185"/>
                  <a:gd name="T44" fmla="*/ 59 w 201"/>
                  <a:gd name="T45" fmla="*/ 6 h 185"/>
                  <a:gd name="T46" fmla="*/ 83 w 201"/>
                  <a:gd name="T47" fmla="*/ 97 h 185"/>
                  <a:gd name="T48" fmla="*/ 38 w 201"/>
                  <a:gd name="T49" fmla="*/ 15 h 185"/>
                  <a:gd name="T50" fmla="*/ 27 w 201"/>
                  <a:gd name="T51" fmla="*/ 21 h 185"/>
                  <a:gd name="T52" fmla="*/ 73 w 201"/>
                  <a:gd name="T53" fmla="*/ 104 h 185"/>
                  <a:gd name="T54" fmla="*/ 8 w 201"/>
                  <a:gd name="T55" fmla="*/ 36 h 185"/>
                  <a:gd name="T56" fmla="*/ 2 w 201"/>
                  <a:gd name="T57" fmla="*/ 43 h 185"/>
                  <a:gd name="T58" fmla="*/ 0 w 201"/>
                  <a:gd name="T59" fmla="*/ 44 h 185"/>
                  <a:gd name="T60" fmla="*/ 92 w 201"/>
                  <a:gd name="T61" fmla="*/ 140 h 185"/>
                  <a:gd name="T62" fmla="*/ 69 w 201"/>
                  <a:gd name="T63" fmla="*/ 164 h 185"/>
                  <a:gd name="T64" fmla="*/ 69 w 201"/>
                  <a:gd name="T65" fmla="*/ 172 h 185"/>
                  <a:gd name="T66" fmla="*/ 73 w 201"/>
                  <a:gd name="T67" fmla="*/ 174 h 185"/>
                  <a:gd name="T68" fmla="*/ 75 w 201"/>
                  <a:gd name="T69" fmla="*/ 173 h 185"/>
                  <a:gd name="T70" fmla="*/ 78 w 201"/>
                  <a:gd name="T71" fmla="*/ 179 h 185"/>
                  <a:gd name="T72" fmla="*/ 81 w 201"/>
                  <a:gd name="T73" fmla="*/ 180 h 185"/>
                  <a:gd name="T74" fmla="*/ 84 w 201"/>
                  <a:gd name="T75" fmla="*/ 179 h 185"/>
                  <a:gd name="T76" fmla="*/ 89 w 201"/>
                  <a:gd name="T77" fmla="*/ 184 h 185"/>
                  <a:gd name="T78" fmla="*/ 90 w 201"/>
                  <a:gd name="T79" fmla="*/ 184 h 185"/>
                  <a:gd name="T80" fmla="*/ 95 w 201"/>
                  <a:gd name="T81" fmla="*/ 182 h 185"/>
                  <a:gd name="T82" fmla="*/ 100 w 201"/>
                  <a:gd name="T83" fmla="*/ 185 h 185"/>
                  <a:gd name="T84" fmla="*/ 105 w 201"/>
                  <a:gd name="T85" fmla="*/ 182 h 185"/>
                  <a:gd name="T86" fmla="*/ 110 w 201"/>
                  <a:gd name="T87" fmla="*/ 184 h 185"/>
                  <a:gd name="T88" fmla="*/ 111 w 201"/>
                  <a:gd name="T89" fmla="*/ 184 h 185"/>
                  <a:gd name="T90" fmla="*/ 115 w 201"/>
                  <a:gd name="T91" fmla="*/ 179 h 185"/>
                  <a:gd name="T92" fmla="*/ 119 w 201"/>
                  <a:gd name="T93" fmla="*/ 180 h 185"/>
                  <a:gd name="T94" fmla="*/ 122 w 201"/>
                  <a:gd name="T95" fmla="*/ 179 h 185"/>
                  <a:gd name="T96" fmla="*/ 125 w 201"/>
                  <a:gd name="T97" fmla="*/ 173 h 185"/>
                  <a:gd name="T98" fmla="*/ 127 w 201"/>
                  <a:gd name="T99" fmla="*/ 174 h 185"/>
                  <a:gd name="T100" fmla="*/ 131 w 201"/>
                  <a:gd name="T101" fmla="*/ 172 h 185"/>
                  <a:gd name="T102" fmla="*/ 131 w 201"/>
                  <a:gd name="T103" fmla="*/ 164 h 185"/>
                  <a:gd name="T104" fmla="*/ 108 w 201"/>
                  <a:gd name="T105" fmla="*/ 140 h 185"/>
                  <a:gd name="T106" fmla="*/ 201 w 201"/>
                  <a:gd name="T107" fmla="*/ 43 h 185"/>
                  <a:gd name="T108" fmla="*/ 195 w 201"/>
                  <a:gd name="T109" fmla="*/ 37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01" h="185">
                    <a:moveTo>
                      <a:pt x="195" y="37"/>
                    </a:moveTo>
                    <a:cubicBezTo>
                      <a:pt x="194" y="37"/>
                      <a:pt x="193" y="36"/>
                      <a:pt x="192" y="35"/>
                    </a:cubicBezTo>
                    <a:cubicBezTo>
                      <a:pt x="127" y="103"/>
                      <a:pt x="127" y="103"/>
                      <a:pt x="127" y="103"/>
                    </a:cubicBezTo>
                    <a:cubicBezTo>
                      <a:pt x="173" y="20"/>
                      <a:pt x="173" y="20"/>
                      <a:pt x="173" y="20"/>
                    </a:cubicBezTo>
                    <a:cubicBezTo>
                      <a:pt x="169" y="18"/>
                      <a:pt x="166" y="16"/>
                      <a:pt x="162" y="14"/>
                    </a:cubicBezTo>
                    <a:cubicBezTo>
                      <a:pt x="117" y="97"/>
                      <a:pt x="117" y="97"/>
                      <a:pt x="117" y="97"/>
                    </a:cubicBezTo>
                    <a:cubicBezTo>
                      <a:pt x="140" y="6"/>
                      <a:pt x="140" y="6"/>
                      <a:pt x="140" y="6"/>
                    </a:cubicBezTo>
                    <a:cubicBezTo>
                      <a:pt x="140" y="6"/>
                      <a:pt x="140" y="6"/>
                      <a:pt x="140" y="5"/>
                    </a:cubicBezTo>
                    <a:cubicBezTo>
                      <a:pt x="140" y="5"/>
                      <a:pt x="140" y="5"/>
                      <a:pt x="140" y="5"/>
                    </a:cubicBezTo>
                    <a:cubicBezTo>
                      <a:pt x="136" y="4"/>
                      <a:pt x="133" y="3"/>
                      <a:pt x="129" y="3"/>
                    </a:cubicBezTo>
                    <a:cubicBezTo>
                      <a:pt x="106" y="94"/>
                      <a:pt x="106" y="94"/>
                      <a:pt x="106" y="94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104" y="0"/>
                      <a:pt x="103" y="0"/>
                      <a:pt x="102" y="0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6" y="0"/>
                      <a:pt x="95" y="0"/>
                      <a:pt x="94" y="0"/>
                    </a:cubicBezTo>
                    <a:cubicBezTo>
                      <a:pt x="94" y="94"/>
                      <a:pt x="94" y="94"/>
                      <a:pt x="94" y="94"/>
                    </a:cubicBezTo>
                    <a:cubicBezTo>
                      <a:pt x="71" y="3"/>
                      <a:pt x="71" y="3"/>
                      <a:pt x="71" y="3"/>
                    </a:cubicBezTo>
                    <a:cubicBezTo>
                      <a:pt x="67" y="4"/>
                      <a:pt x="63" y="5"/>
                      <a:pt x="59" y="6"/>
                    </a:cubicBezTo>
                    <a:cubicBezTo>
                      <a:pt x="59" y="6"/>
                      <a:pt x="59" y="6"/>
                      <a:pt x="59" y="6"/>
                    </a:cubicBezTo>
                    <a:cubicBezTo>
                      <a:pt x="83" y="97"/>
                      <a:pt x="83" y="97"/>
                      <a:pt x="83" y="97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4" y="17"/>
                      <a:pt x="31" y="19"/>
                      <a:pt x="27" y="21"/>
                    </a:cubicBezTo>
                    <a:cubicBezTo>
                      <a:pt x="73" y="104"/>
                      <a:pt x="73" y="104"/>
                      <a:pt x="73" y="104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6" y="38"/>
                      <a:pt x="4" y="40"/>
                      <a:pt x="2" y="43"/>
                    </a:cubicBezTo>
                    <a:cubicBezTo>
                      <a:pt x="1" y="43"/>
                      <a:pt x="1" y="44"/>
                      <a:pt x="0" y="44"/>
                    </a:cubicBezTo>
                    <a:cubicBezTo>
                      <a:pt x="92" y="140"/>
                      <a:pt x="92" y="140"/>
                      <a:pt x="92" y="140"/>
                    </a:cubicBezTo>
                    <a:cubicBezTo>
                      <a:pt x="69" y="164"/>
                      <a:pt x="69" y="164"/>
                      <a:pt x="69" y="164"/>
                    </a:cubicBezTo>
                    <a:cubicBezTo>
                      <a:pt x="67" y="166"/>
                      <a:pt x="67" y="170"/>
                      <a:pt x="69" y="172"/>
                    </a:cubicBezTo>
                    <a:cubicBezTo>
                      <a:pt x="70" y="173"/>
                      <a:pt x="72" y="174"/>
                      <a:pt x="73" y="174"/>
                    </a:cubicBezTo>
                    <a:cubicBezTo>
                      <a:pt x="74" y="174"/>
                      <a:pt x="74" y="174"/>
                      <a:pt x="75" y="173"/>
                    </a:cubicBezTo>
                    <a:cubicBezTo>
                      <a:pt x="75" y="176"/>
                      <a:pt x="76" y="178"/>
                      <a:pt x="78" y="179"/>
                    </a:cubicBezTo>
                    <a:cubicBezTo>
                      <a:pt x="79" y="180"/>
                      <a:pt x="80" y="180"/>
                      <a:pt x="81" y="180"/>
                    </a:cubicBezTo>
                    <a:cubicBezTo>
                      <a:pt x="82" y="180"/>
                      <a:pt x="83" y="180"/>
                      <a:pt x="84" y="179"/>
                    </a:cubicBezTo>
                    <a:cubicBezTo>
                      <a:pt x="85" y="181"/>
                      <a:pt x="86" y="183"/>
                      <a:pt x="89" y="184"/>
                    </a:cubicBezTo>
                    <a:cubicBezTo>
                      <a:pt x="89" y="184"/>
                      <a:pt x="90" y="184"/>
                      <a:pt x="90" y="184"/>
                    </a:cubicBezTo>
                    <a:cubicBezTo>
                      <a:pt x="92" y="184"/>
                      <a:pt x="93" y="183"/>
                      <a:pt x="95" y="182"/>
                    </a:cubicBezTo>
                    <a:cubicBezTo>
                      <a:pt x="95" y="184"/>
                      <a:pt x="97" y="185"/>
                      <a:pt x="100" y="185"/>
                    </a:cubicBezTo>
                    <a:cubicBezTo>
                      <a:pt x="102" y="185"/>
                      <a:pt x="104" y="184"/>
                      <a:pt x="105" y="182"/>
                    </a:cubicBezTo>
                    <a:cubicBezTo>
                      <a:pt x="106" y="183"/>
                      <a:pt x="108" y="184"/>
                      <a:pt x="110" y="184"/>
                    </a:cubicBezTo>
                    <a:cubicBezTo>
                      <a:pt x="110" y="184"/>
                      <a:pt x="111" y="184"/>
                      <a:pt x="111" y="184"/>
                    </a:cubicBezTo>
                    <a:cubicBezTo>
                      <a:pt x="113" y="183"/>
                      <a:pt x="115" y="181"/>
                      <a:pt x="115" y="179"/>
                    </a:cubicBezTo>
                    <a:cubicBezTo>
                      <a:pt x="116" y="179"/>
                      <a:pt x="118" y="180"/>
                      <a:pt x="119" y="180"/>
                    </a:cubicBezTo>
                    <a:cubicBezTo>
                      <a:pt x="120" y="180"/>
                      <a:pt x="121" y="180"/>
                      <a:pt x="122" y="179"/>
                    </a:cubicBezTo>
                    <a:cubicBezTo>
                      <a:pt x="124" y="178"/>
                      <a:pt x="125" y="176"/>
                      <a:pt x="125" y="173"/>
                    </a:cubicBezTo>
                    <a:cubicBezTo>
                      <a:pt x="125" y="173"/>
                      <a:pt x="126" y="174"/>
                      <a:pt x="127" y="174"/>
                    </a:cubicBezTo>
                    <a:cubicBezTo>
                      <a:pt x="128" y="174"/>
                      <a:pt x="130" y="173"/>
                      <a:pt x="131" y="172"/>
                    </a:cubicBezTo>
                    <a:cubicBezTo>
                      <a:pt x="133" y="170"/>
                      <a:pt x="133" y="166"/>
                      <a:pt x="131" y="164"/>
                    </a:cubicBezTo>
                    <a:cubicBezTo>
                      <a:pt x="108" y="140"/>
                      <a:pt x="108" y="140"/>
                      <a:pt x="108" y="140"/>
                    </a:cubicBezTo>
                    <a:cubicBezTo>
                      <a:pt x="201" y="43"/>
                      <a:pt x="201" y="43"/>
                      <a:pt x="201" y="43"/>
                    </a:cubicBezTo>
                    <a:cubicBezTo>
                      <a:pt x="199" y="41"/>
                      <a:pt x="197" y="39"/>
                      <a:pt x="195" y="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Freeform 183"/>
              <p:cNvSpPr/>
              <p:nvPr/>
            </p:nvSpPr>
            <p:spPr bwMode="auto">
              <a:xfrm>
                <a:off x="8223251" y="2620962"/>
                <a:ext cx="430213" cy="500063"/>
              </a:xfrm>
              <a:custGeom>
                <a:avLst/>
                <a:gdLst>
                  <a:gd name="T0" fmla="*/ 167 w 167"/>
                  <a:gd name="T1" fmla="*/ 171 h 194"/>
                  <a:gd name="T2" fmla="*/ 69 w 167"/>
                  <a:gd name="T3" fmla="*/ 0 h 194"/>
                  <a:gd name="T4" fmla="*/ 38 w 167"/>
                  <a:gd name="T5" fmla="*/ 32 h 194"/>
                  <a:gd name="T6" fmla="*/ 38 w 167"/>
                  <a:gd name="T7" fmla="*/ 32 h 194"/>
                  <a:gd name="T8" fmla="*/ 0 w 167"/>
                  <a:gd name="T9" fmla="*/ 53 h 194"/>
                  <a:gd name="T10" fmla="*/ 141 w 167"/>
                  <a:gd name="T11" fmla="*/ 194 h 194"/>
                  <a:gd name="T12" fmla="*/ 147 w 167"/>
                  <a:gd name="T13" fmla="*/ 188 h 194"/>
                  <a:gd name="T14" fmla="*/ 167 w 167"/>
                  <a:gd name="T15" fmla="*/ 171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7" h="194">
                    <a:moveTo>
                      <a:pt x="167" y="171"/>
                    </a:moveTo>
                    <a:cubicBezTo>
                      <a:pt x="69" y="0"/>
                      <a:pt x="69" y="0"/>
                      <a:pt x="69" y="0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141" y="194"/>
                      <a:pt x="141" y="194"/>
                      <a:pt x="141" y="194"/>
                    </a:cubicBezTo>
                    <a:cubicBezTo>
                      <a:pt x="143" y="192"/>
                      <a:pt x="145" y="190"/>
                      <a:pt x="147" y="188"/>
                    </a:cubicBezTo>
                    <a:cubicBezTo>
                      <a:pt x="153" y="182"/>
                      <a:pt x="160" y="176"/>
                      <a:pt x="167" y="17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Freeform 184"/>
              <p:cNvSpPr/>
              <p:nvPr/>
            </p:nvSpPr>
            <p:spPr bwMode="auto">
              <a:xfrm>
                <a:off x="8413751" y="2527300"/>
                <a:ext cx="334963" cy="523875"/>
              </a:xfrm>
              <a:custGeom>
                <a:avLst/>
                <a:gdLst>
                  <a:gd name="T0" fmla="*/ 98 w 130"/>
                  <a:gd name="T1" fmla="*/ 203 h 203"/>
                  <a:gd name="T2" fmla="*/ 117 w 130"/>
                  <a:gd name="T3" fmla="*/ 192 h 203"/>
                  <a:gd name="T4" fmla="*/ 130 w 130"/>
                  <a:gd name="T5" fmla="*/ 187 h 203"/>
                  <a:gd name="T6" fmla="*/ 80 w 130"/>
                  <a:gd name="T7" fmla="*/ 0 h 203"/>
                  <a:gd name="T8" fmla="*/ 42 w 130"/>
                  <a:gd name="T9" fmla="*/ 23 h 203"/>
                  <a:gd name="T10" fmla="*/ 42 w 130"/>
                  <a:gd name="T11" fmla="*/ 23 h 203"/>
                  <a:gd name="T12" fmla="*/ 0 w 130"/>
                  <a:gd name="T13" fmla="*/ 33 h 203"/>
                  <a:gd name="T14" fmla="*/ 98 w 130"/>
                  <a:gd name="T15" fmla="*/ 203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0" h="203">
                    <a:moveTo>
                      <a:pt x="98" y="203"/>
                    </a:moveTo>
                    <a:cubicBezTo>
                      <a:pt x="104" y="199"/>
                      <a:pt x="111" y="195"/>
                      <a:pt x="117" y="192"/>
                    </a:cubicBezTo>
                    <a:cubicBezTo>
                      <a:pt x="121" y="190"/>
                      <a:pt x="126" y="189"/>
                      <a:pt x="130" y="187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42" y="23"/>
                      <a:pt x="42" y="23"/>
                      <a:pt x="42" y="23"/>
                    </a:cubicBezTo>
                    <a:cubicBezTo>
                      <a:pt x="42" y="23"/>
                      <a:pt x="42" y="23"/>
                      <a:pt x="42" y="23"/>
                    </a:cubicBezTo>
                    <a:cubicBezTo>
                      <a:pt x="0" y="33"/>
                      <a:pt x="0" y="33"/>
                      <a:pt x="0" y="33"/>
                    </a:cubicBezTo>
                    <a:lnTo>
                      <a:pt x="98" y="2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Freeform 185"/>
              <p:cNvSpPr/>
              <p:nvPr/>
            </p:nvSpPr>
            <p:spPr bwMode="auto">
              <a:xfrm>
                <a:off x="8636001" y="2493962"/>
                <a:ext cx="220663" cy="511175"/>
              </a:xfrm>
              <a:custGeom>
                <a:avLst/>
                <a:gdLst>
                  <a:gd name="T0" fmla="*/ 50 w 86"/>
                  <a:gd name="T1" fmla="*/ 198 h 198"/>
                  <a:gd name="T2" fmla="*/ 85 w 86"/>
                  <a:gd name="T3" fmla="*/ 193 h 198"/>
                  <a:gd name="T4" fmla="*/ 85 w 86"/>
                  <a:gd name="T5" fmla="*/ 183 h 198"/>
                  <a:gd name="T6" fmla="*/ 86 w 86"/>
                  <a:gd name="T7" fmla="*/ 0 h 198"/>
                  <a:gd name="T8" fmla="*/ 43 w 86"/>
                  <a:gd name="T9" fmla="*/ 13 h 198"/>
                  <a:gd name="T10" fmla="*/ 0 w 86"/>
                  <a:gd name="T11" fmla="*/ 11 h 198"/>
                  <a:gd name="T12" fmla="*/ 50 w 86"/>
                  <a:gd name="T13" fmla="*/ 198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198">
                    <a:moveTo>
                      <a:pt x="50" y="198"/>
                    </a:moveTo>
                    <a:cubicBezTo>
                      <a:pt x="61" y="195"/>
                      <a:pt x="73" y="193"/>
                      <a:pt x="85" y="193"/>
                    </a:cubicBezTo>
                    <a:cubicBezTo>
                      <a:pt x="85" y="183"/>
                      <a:pt x="85" y="183"/>
                      <a:pt x="85" y="183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43" y="13"/>
                      <a:pt x="43" y="13"/>
                      <a:pt x="43" y="13"/>
                    </a:cubicBezTo>
                    <a:cubicBezTo>
                      <a:pt x="0" y="11"/>
                      <a:pt x="0" y="11"/>
                      <a:pt x="0" y="11"/>
                    </a:cubicBezTo>
                    <a:lnTo>
                      <a:pt x="50" y="1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" name="Freeform 186"/>
              <p:cNvSpPr/>
              <p:nvPr/>
            </p:nvSpPr>
            <p:spPr bwMode="auto">
              <a:xfrm>
                <a:off x="8872538" y="2493962"/>
                <a:ext cx="219075" cy="511175"/>
              </a:xfrm>
              <a:custGeom>
                <a:avLst/>
                <a:gdLst>
                  <a:gd name="T0" fmla="*/ 61 w 85"/>
                  <a:gd name="T1" fmla="*/ 104 h 198"/>
                  <a:gd name="T2" fmla="*/ 85 w 85"/>
                  <a:gd name="T3" fmla="*/ 12 h 198"/>
                  <a:gd name="T4" fmla="*/ 41 w 85"/>
                  <a:gd name="T5" fmla="*/ 13 h 198"/>
                  <a:gd name="T6" fmla="*/ 0 w 85"/>
                  <a:gd name="T7" fmla="*/ 0 h 198"/>
                  <a:gd name="T8" fmla="*/ 0 w 85"/>
                  <a:gd name="T9" fmla="*/ 193 h 198"/>
                  <a:gd name="T10" fmla="*/ 35 w 85"/>
                  <a:gd name="T11" fmla="*/ 198 h 198"/>
                  <a:gd name="T12" fmla="*/ 61 w 85"/>
                  <a:gd name="T13" fmla="*/ 104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5" h="198">
                    <a:moveTo>
                      <a:pt x="61" y="104"/>
                    </a:moveTo>
                    <a:cubicBezTo>
                      <a:pt x="85" y="12"/>
                      <a:pt x="85" y="12"/>
                      <a:pt x="85" y="12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93"/>
                      <a:pt x="0" y="193"/>
                      <a:pt x="0" y="193"/>
                    </a:cubicBezTo>
                    <a:cubicBezTo>
                      <a:pt x="12" y="193"/>
                      <a:pt x="24" y="194"/>
                      <a:pt x="35" y="198"/>
                    </a:cubicBezTo>
                    <a:lnTo>
                      <a:pt x="61" y="1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" name="Freeform 187"/>
              <p:cNvSpPr/>
              <p:nvPr/>
            </p:nvSpPr>
            <p:spPr bwMode="auto">
              <a:xfrm>
                <a:off x="8977313" y="2527300"/>
                <a:ext cx="334963" cy="519113"/>
              </a:xfrm>
              <a:custGeom>
                <a:avLst/>
                <a:gdLst>
                  <a:gd name="T0" fmla="*/ 9 w 130"/>
                  <a:gd name="T1" fmla="*/ 189 h 201"/>
                  <a:gd name="T2" fmla="*/ 33 w 130"/>
                  <a:gd name="T3" fmla="*/ 201 h 201"/>
                  <a:gd name="T4" fmla="*/ 74 w 130"/>
                  <a:gd name="T5" fmla="*/ 130 h 201"/>
                  <a:gd name="T6" fmla="*/ 130 w 130"/>
                  <a:gd name="T7" fmla="*/ 33 h 201"/>
                  <a:gd name="T8" fmla="*/ 87 w 130"/>
                  <a:gd name="T9" fmla="*/ 23 h 201"/>
                  <a:gd name="T10" fmla="*/ 50 w 130"/>
                  <a:gd name="T11" fmla="*/ 0 h 201"/>
                  <a:gd name="T12" fmla="*/ 0 w 130"/>
                  <a:gd name="T13" fmla="*/ 186 h 201"/>
                  <a:gd name="T14" fmla="*/ 9 w 130"/>
                  <a:gd name="T15" fmla="*/ 189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0" h="201">
                    <a:moveTo>
                      <a:pt x="9" y="189"/>
                    </a:moveTo>
                    <a:cubicBezTo>
                      <a:pt x="17" y="193"/>
                      <a:pt x="25" y="197"/>
                      <a:pt x="33" y="201"/>
                    </a:cubicBezTo>
                    <a:cubicBezTo>
                      <a:pt x="74" y="130"/>
                      <a:pt x="74" y="130"/>
                      <a:pt x="74" y="130"/>
                    </a:cubicBezTo>
                    <a:cubicBezTo>
                      <a:pt x="130" y="33"/>
                      <a:pt x="130" y="33"/>
                      <a:pt x="130" y="33"/>
                    </a:cubicBezTo>
                    <a:cubicBezTo>
                      <a:pt x="87" y="23"/>
                      <a:pt x="87" y="23"/>
                      <a:pt x="87" y="23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3" y="187"/>
                      <a:pt x="6" y="188"/>
                      <a:pt x="9" y="18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" name="Freeform 188"/>
              <p:cNvSpPr/>
              <p:nvPr/>
            </p:nvSpPr>
            <p:spPr bwMode="auto">
              <a:xfrm>
                <a:off x="9075738" y="2622550"/>
                <a:ext cx="427038" cy="493713"/>
              </a:xfrm>
              <a:custGeom>
                <a:avLst/>
                <a:gdLst>
                  <a:gd name="T0" fmla="*/ 166 w 166"/>
                  <a:gd name="T1" fmla="*/ 52 h 191"/>
                  <a:gd name="T2" fmla="*/ 127 w 166"/>
                  <a:gd name="T3" fmla="*/ 31 h 191"/>
                  <a:gd name="T4" fmla="*/ 127 w 166"/>
                  <a:gd name="T5" fmla="*/ 31 h 191"/>
                  <a:gd name="T6" fmla="*/ 98 w 166"/>
                  <a:gd name="T7" fmla="*/ 0 h 191"/>
                  <a:gd name="T8" fmla="*/ 0 w 166"/>
                  <a:gd name="T9" fmla="*/ 168 h 191"/>
                  <a:gd name="T10" fmla="*/ 17 w 166"/>
                  <a:gd name="T11" fmla="*/ 181 h 191"/>
                  <a:gd name="T12" fmla="*/ 17 w 166"/>
                  <a:gd name="T13" fmla="*/ 181 h 191"/>
                  <a:gd name="T14" fmla="*/ 17 w 166"/>
                  <a:gd name="T15" fmla="*/ 182 h 191"/>
                  <a:gd name="T16" fmla="*/ 18 w 166"/>
                  <a:gd name="T17" fmla="*/ 182 h 191"/>
                  <a:gd name="T18" fmla="*/ 18 w 166"/>
                  <a:gd name="T19" fmla="*/ 182 h 191"/>
                  <a:gd name="T20" fmla="*/ 26 w 166"/>
                  <a:gd name="T21" fmla="*/ 191 h 191"/>
                  <a:gd name="T22" fmla="*/ 166 w 166"/>
                  <a:gd name="T23" fmla="*/ 52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6" h="191">
                    <a:moveTo>
                      <a:pt x="166" y="52"/>
                    </a:moveTo>
                    <a:cubicBezTo>
                      <a:pt x="127" y="31"/>
                      <a:pt x="127" y="31"/>
                      <a:pt x="127" y="31"/>
                    </a:cubicBezTo>
                    <a:cubicBezTo>
                      <a:pt x="127" y="31"/>
                      <a:pt x="127" y="31"/>
                      <a:pt x="127" y="31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0" y="168"/>
                      <a:pt x="0" y="168"/>
                      <a:pt x="0" y="168"/>
                    </a:cubicBezTo>
                    <a:cubicBezTo>
                      <a:pt x="6" y="172"/>
                      <a:pt x="11" y="176"/>
                      <a:pt x="17" y="181"/>
                    </a:cubicBezTo>
                    <a:cubicBezTo>
                      <a:pt x="17" y="181"/>
                      <a:pt x="17" y="181"/>
                      <a:pt x="17" y="181"/>
                    </a:cubicBezTo>
                    <a:cubicBezTo>
                      <a:pt x="17" y="182"/>
                      <a:pt x="17" y="182"/>
                      <a:pt x="17" y="182"/>
                    </a:cubicBezTo>
                    <a:cubicBezTo>
                      <a:pt x="17" y="182"/>
                      <a:pt x="17" y="182"/>
                      <a:pt x="18" y="182"/>
                    </a:cubicBezTo>
                    <a:cubicBezTo>
                      <a:pt x="18" y="182"/>
                      <a:pt x="18" y="182"/>
                      <a:pt x="18" y="182"/>
                    </a:cubicBezTo>
                    <a:cubicBezTo>
                      <a:pt x="21" y="185"/>
                      <a:pt x="24" y="188"/>
                      <a:pt x="26" y="191"/>
                    </a:cubicBezTo>
                    <a:lnTo>
                      <a:pt x="166" y="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" name="Line 189"/>
              <p:cNvSpPr>
                <a:spLocks noChangeShapeType="1"/>
              </p:cNvSpPr>
              <p:nvPr/>
            </p:nvSpPr>
            <p:spPr bwMode="auto">
              <a:xfrm>
                <a:off x="9113838" y="3101975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" name="Line 190"/>
              <p:cNvSpPr>
                <a:spLocks noChangeShapeType="1"/>
              </p:cNvSpPr>
              <p:nvPr/>
            </p:nvSpPr>
            <p:spPr bwMode="auto">
              <a:xfrm>
                <a:off x="9113838" y="3101975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29" name="组 28"/>
          <p:cNvGrpSpPr/>
          <p:nvPr/>
        </p:nvGrpSpPr>
        <p:grpSpPr>
          <a:xfrm>
            <a:off x="4237538" y="1124246"/>
            <a:ext cx="7784657" cy="5244319"/>
            <a:chOff x="4588793" y="1520415"/>
            <a:chExt cx="5920710" cy="3988627"/>
          </a:xfrm>
        </p:grpSpPr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88793" y="1520415"/>
              <a:ext cx="5920710" cy="3988627"/>
            </a:xfrm>
            <a:prstGeom prst="rect">
              <a:avLst/>
            </a:prstGeom>
          </p:spPr>
        </p:pic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5330065" y="1671916"/>
              <a:ext cx="4445391" cy="2913666"/>
            </a:xfrm>
            <a:prstGeom prst="rect">
              <a:avLst/>
            </a:prstGeom>
          </p:spPr>
        </p:pic>
      </p:grpSp>
      <p:grpSp>
        <p:nvGrpSpPr>
          <p:cNvPr id="49" name="组 48"/>
          <p:cNvGrpSpPr/>
          <p:nvPr/>
        </p:nvGrpSpPr>
        <p:grpSpPr>
          <a:xfrm>
            <a:off x="9248795" y="2153995"/>
            <a:ext cx="3691239" cy="5482862"/>
            <a:chOff x="9248795" y="2153995"/>
            <a:chExt cx="3691239" cy="5482862"/>
          </a:xfrm>
          <a:effectLst>
            <a:outerShdw blurRad="101600" dist="76200" dir="5400000" algn="t" rotWithShape="0">
              <a:prstClr val="black">
                <a:alpha val="20000"/>
              </a:prstClr>
            </a:outerShdw>
          </a:effectLst>
        </p:grpSpPr>
        <p:grpSp>
          <p:nvGrpSpPr>
            <p:cNvPr id="30" name="组 29"/>
            <p:cNvGrpSpPr/>
            <p:nvPr/>
          </p:nvGrpSpPr>
          <p:grpSpPr>
            <a:xfrm rot="20130762">
              <a:off x="10399446" y="2966954"/>
              <a:ext cx="2540588" cy="4143622"/>
              <a:chOff x="4986338" y="-2751138"/>
              <a:chExt cx="2193925" cy="3578225"/>
            </a:xfrm>
            <a:effectLst>
              <a:outerShdw blurRad="50800" dist="38100" dir="5400000" algn="t" rotWithShape="0">
                <a:prstClr val="black">
                  <a:alpha val="20000"/>
                </a:prstClr>
              </a:outerShdw>
            </a:effectLst>
          </p:grpSpPr>
          <p:sp>
            <p:nvSpPr>
              <p:cNvPr id="31" name="Freeform 37"/>
              <p:cNvSpPr/>
              <p:nvPr/>
            </p:nvSpPr>
            <p:spPr bwMode="auto">
              <a:xfrm>
                <a:off x="4986338" y="-2751138"/>
                <a:ext cx="2193925" cy="3578225"/>
              </a:xfrm>
              <a:custGeom>
                <a:avLst/>
                <a:gdLst>
                  <a:gd name="T0" fmla="*/ 226 w 852"/>
                  <a:gd name="T1" fmla="*/ 256 h 1387"/>
                  <a:gd name="T2" fmla="*/ 84 w 852"/>
                  <a:gd name="T3" fmla="*/ 199 h 1387"/>
                  <a:gd name="T4" fmla="*/ 32 w 852"/>
                  <a:gd name="T5" fmla="*/ 199 h 1387"/>
                  <a:gd name="T6" fmla="*/ 46 w 852"/>
                  <a:gd name="T7" fmla="*/ 232 h 1387"/>
                  <a:gd name="T8" fmla="*/ 13 w 852"/>
                  <a:gd name="T9" fmla="*/ 298 h 1387"/>
                  <a:gd name="T10" fmla="*/ 288 w 852"/>
                  <a:gd name="T11" fmla="*/ 523 h 1387"/>
                  <a:gd name="T12" fmla="*/ 193 w 852"/>
                  <a:gd name="T13" fmla="*/ 966 h 1387"/>
                  <a:gd name="T14" fmla="*/ 326 w 852"/>
                  <a:gd name="T15" fmla="*/ 1251 h 1387"/>
                  <a:gd name="T16" fmla="*/ 397 w 852"/>
                  <a:gd name="T17" fmla="*/ 1333 h 1387"/>
                  <a:gd name="T18" fmla="*/ 404 w 852"/>
                  <a:gd name="T19" fmla="*/ 1348 h 1387"/>
                  <a:gd name="T20" fmla="*/ 389 w 852"/>
                  <a:gd name="T21" fmla="*/ 1372 h 1387"/>
                  <a:gd name="T22" fmla="*/ 404 w 852"/>
                  <a:gd name="T23" fmla="*/ 1385 h 1387"/>
                  <a:gd name="T24" fmla="*/ 601 w 852"/>
                  <a:gd name="T25" fmla="*/ 1385 h 1387"/>
                  <a:gd name="T26" fmla="*/ 665 w 852"/>
                  <a:gd name="T27" fmla="*/ 1322 h 1387"/>
                  <a:gd name="T28" fmla="*/ 665 w 852"/>
                  <a:gd name="T29" fmla="*/ 1247 h 1387"/>
                  <a:gd name="T30" fmla="*/ 771 w 852"/>
                  <a:gd name="T31" fmla="*/ 1058 h 1387"/>
                  <a:gd name="T32" fmla="*/ 834 w 852"/>
                  <a:gd name="T33" fmla="*/ 1046 h 1387"/>
                  <a:gd name="T34" fmla="*/ 834 w 852"/>
                  <a:gd name="T35" fmla="*/ 989 h 1387"/>
                  <a:gd name="T36" fmla="*/ 792 w 852"/>
                  <a:gd name="T37" fmla="*/ 979 h 1387"/>
                  <a:gd name="T38" fmla="*/ 764 w 852"/>
                  <a:gd name="T39" fmla="*/ 598 h 1387"/>
                  <a:gd name="T40" fmla="*/ 691 w 852"/>
                  <a:gd name="T41" fmla="*/ 324 h 1387"/>
                  <a:gd name="T42" fmla="*/ 695 w 852"/>
                  <a:gd name="T43" fmla="*/ 174 h 1387"/>
                  <a:gd name="T44" fmla="*/ 568 w 852"/>
                  <a:gd name="T45" fmla="*/ 27 h 1387"/>
                  <a:gd name="T46" fmla="*/ 334 w 852"/>
                  <a:gd name="T47" fmla="*/ 36 h 1387"/>
                  <a:gd name="T48" fmla="*/ 251 w 852"/>
                  <a:gd name="T49" fmla="*/ 168 h 1387"/>
                  <a:gd name="T50" fmla="*/ 226 w 852"/>
                  <a:gd name="T51" fmla="*/ 256 h 1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52" h="1387">
                    <a:moveTo>
                      <a:pt x="226" y="256"/>
                    </a:moveTo>
                    <a:cubicBezTo>
                      <a:pt x="226" y="256"/>
                      <a:pt x="106" y="202"/>
                      <a:pt x="84" y="199"/>
                    </a:cubicBezTo>
                    <a:cubicBezTo>
                      <a:pt x="62" y="196"/>
                      <a:pt x="35" y="183"/>
                      <a:pt x="32" y="199"/>
                    </a:cubicBezTo>
                    <a:cubicBezTo>
                      <a:pt x="30" y="215"/>
                      <a:pt x="46" y="232"/>
                      <a:pt x="46" y="232"/>
                    </a:cubicBezTo>
                    <a:cubicBezTo>
                      <a:pt x="46" y="232"/>
                      <a:pt x="0" y="251"/>
                      <a:pt x="13" y="298"/>
                    </a:cubicBezTo>
                    <a:cubicBezTo>
                      <a:pt x="27" y="346"/>
                      <a:pt x="234" y="501"/>
                      <a:pt x="288" y="523"/>
                    </a:cubicBezTo>
                    <a:cubicBezTo>
                      <a:pt x="288" y="523"/>
                      <a:pt x="166" y="789"/>
                      <a:pt x="193" y="966"/>
                    </a:cubicBezTo>
                    <a:cubicBezTo>
                      <a:pt x="220" y="1143"/>
                      <a:pt x="255" y="1197"/>
                      <a:pt x="326" y="1251"/>
                    </a:cubicBezTo>
                    <a:cubicBezTo>
                      <a:pt x="326" y="1251"/>
                      <a:pt x="361" y="1309"/>
                      <a:pt x="397" y="1333"/>
                    </a:cubicBezTo>
                    <a:cubicBezTo>
                      <a:pt x="397" y="1333"/>
                      <a:pt x="404" y="1336"/>
                      <a:pt x="404" y="1348"/>
                    </a:cubicBezTo>
                    <a:cubicBezTo>
                      <a:pt x="404" y="1360"/>
                      <a:pt x="388" y="1363"/>
                      <a:pt x="389" y="1372"/>
                    </a:cubicBezTo>
                    <a:cubicBezTo>
                      <a:pt x="391" y="1382"/>
                      <a:pt x="397" y="1385"/>
                      <a:pt x="404" y="1385"/>
                    </a:cubicBezTo>
                    <a:cubicBezTo>
                      <a:pt x="411" y="1386"/>
                      <a:pt x="592" y="1387"/>
                      <a:pt x="601" y="1385"/>
                    </a:cubicBezTo>
                    <a:cubicBezTo>
                      <a:pt x="610" y="1383"/>
                      <a:pt x="653" y="1353"/>
                      <a:pt x="665" y="1322"/>
                    </a:cubicBezTo>
                    <a:cubicBezTo>
                      <a:pt x="676" y="1290"/>
                      <a:pt x="665" y="1247"/>
                      <a:pt x="665" y="1247"/>
                    </a:cubicBezTo>
                    <a:cubicBezTo>
                      <a:pt x="665" y="1247"/>
                      <a:pt x="740" y="1176"/>
                      <a:pt x="771" y="1058"/>
                    </a:cubicBezTo>
                    <a:cubicBezTo>
                      <a:pt x="771" y="1058"/>
                      <a:pt x="824" y="1064"/>
                      <a:pt x="834" y="1046"/>
                    </a:cubicBezTo>
                    <a:cubicBezTo>
                      <a:pt x="844" y="1029"/>
                      <a:pt x="852" y="1004"/>
                      <a:pt x="834" y="989"/>
                    </a:cubicBezTo>
                    <a:cubicBezTo>
                      <a:pt x="816" y="974"/>
                      <a:pt x="792" y="979"/>
                      <a:pt x="792" y="979"/>
                    </a:cubicBezTo>
                    <a:cubicBezTo>
                      <a:pt x="792" y="979"/>
                      <a:pt x="800" y="779"/>
                      <a:pt x="764" y="598"/>
                    </a:cubicBezTo>
                    <a:cubicBezTo>
                      <a:pt x="728" y="417"/>
                      <a:pt x="697" y="353"/>
                      <a:pt x="691" y="324"/>
                    </a:cubicBezTo>
                    <a:cubicBezTo>
                      <a:pt x="686" y="295"/>
                      <a:pt x="700" y="228"/>
                      <a:pt x="695" y="174"/>
                    </a:cubicBezTo>
                    <a:cubicBezTo>
                      <a:pt x="690" y="119"/>
                      <a:pt x="655" y="54"/>
                      <a:pt x="568" y="27"/>
                    </a:cubicBezTo>
                    <a:cubicBezTo>
                      <a:pt x="481" y="0"/>
                      <a:pt x="369" y="12"/>
                      <a:pt x="334" y="36"/>
                    </a:cubicBezTo>
                    <a:cubicBezTo>
                      <a:pt x="300" y="60"/>
                      <a:pt x="260" y="114"/>
                      <a:pt x="251" y="168"/>
                    </a:cubicBezTo>
                    <a:cubicBezTo>
                      <a:pt x="242" y="223"/>
                      <a:pt x="226" y="256"/>
                      <a:pt x="226" y="256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38"/>
              <p:cNvSpPr/>
              <p:nvPr/>
            </p:nvSpPr>
            <p:spPr bwMode="auto">
              <a:xfrm>
                <a:off x="6451600" y="-2635250"/>
                <a:ext cx="125413" cy="61913"/>
              </a:xfrm>
              <a:custGeom>
                <a:avLst/>
                <a:gdLst>
                  <a:gd name="T0" fmla="*/ 25 w 49"/>
                  <a:gd name="T1" fmla="*/ 10 h 24"/>
                  <a:gd name="T2" fmla="*/ 49 w 49"/>
                  <a:gd name="T3" fmla="*/ 24 h 24"/>
                  <a:gd name="T4" fmla="*/ 26 w 49"/>
                  <a:gd name="T5" fmla="*/ 0 h 24"/>
                  <a:gd name="T6" fmla="*/ 0 w 49"/>
                  <a:gd name="T7" fmla="*/ 21 h 24"/>
                  <a:gd name="T8" fmla="*/ 25 w 49"/>
                  <a:gd name="T9" fmla="*/ 1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24">
                    <a:moveTo>
                      <a:pt x="25" y="10"/>
                    </a:moveTo>
                    <a:cubicBezTo>
                      <a:pt x="36" y="10"/>
                      <a:pt x="44" y="16"/>
                      <a:pt x="49" y="24"/>
                    </a:cubicBezTo>
                    <a:cubicBezTo>
                      <a:pt x="48" y="11"/>
                      <a:pt x="38" y="1"/>
                      <a:pt x="26" y="0"/>
                    </a:cubicBezTo>
                    <a:cubicBezTo>
                      <a:pt x="13" y="0"/>
                      <a:pt x="3" y="9"/>
                      <a:pt x="0" y="21"/>
                    </a:cubicBezTo>
                    <a:cubicBezTo>
                      <a:pt x="5" y="14"/>
                      <a:pt x="15" y="9"/>
                      <a:pt x="25" y="1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39"/>
              <p:cNvSpPr/>
              <p:nvPr/>
            </p:nvSpPr>
            <p:spPr bwMode="auto">
              <a:xfrm>
                <a:off x="5897563" y="-2647950"/>
                <a:ext cx="119063" cy="53975"/>
              </a:xfrm>
              <a:custGeom>
                <a:avLst/>
                <a:gdLst>
                  <a:gd name="T0" fmla="*/ 23 w 46"/>
                  <a:gd name="T1" fmla="*/ 9 h 21"/>
                  <a:gd name="T2" fmla="*/ 46 w 46"/>
                  <a:gd name="T3" fmla="*/ 21 h 21"/>
                  <a:gd name="T4" fmla="*/ 23 w 46"/>
                  <a:gd name="T5" fmla="*/ 0 h 21"/>
                  <a:gd name="T6" fmla="*/ 0 w 46"/>
                  <a:gd name="T7" fmla="*/ 21 h 21"/>
                  <a:gd name="T8" fmla="*/ 23 w 46"/>
                  <a:gd name="T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21">
                    <a:moveTo>
                      <a:pt x="23" y="9"/>
                    </a:moveTo>
                    <a:cubicBezTo>
                      <a:pt x="33" y="9"/>
                      <a:pt x="42" y="14"/>
                      <a:pt x="46" y="21"/>
                    </a:cubicBezTo>
                    <a:cubicBezTo>
                      <a:pt x="44" y="9"/>
                      <a:pt x="35" y="0"/>
                      <a:pt x="23" y="0"/>
                    </a:cubicBezTo>
                    <a:cubicBezTo>
                      <a:pt x="12" y="0"/>
                      <a:pt x="2" y="9"/>
                      <a:pt x="0" y="21"/>
                    </a:cubicBezTo>
                    <a:cubicBezTo>
                      <a:pt x="5" y="14"/>
                      <a:pt x="13" y="9"/>
                      <a:pt x="23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Oval 40"/>
              <p:cNvSpPr>
                <a:spLocks noChangeArrowheads="1"/>
              </p:cNvSpPr>
              <p:nvPr/>
            </p:nvSpPr>
            <p:spPr bwMode="auto">
              <a:xfrm>
                <a:off x="5848350" y="-2547938"/>
                <a:ext cx="223838" cy="2254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Oval 41"/>
              <p:cNvSpPr>
                <a:spLocks noChangeArrowheads="1"/>
              </p:cNvSpPr>
              <p:nvPr/>
            </p:nvSpPr>
            <p:spPr bwMode="auto">
              <a:xfrm>
                <a:off x="5942013" y="-2482850"/>
                <a:ext cx="38100" cy="8255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Oval 42"/>
              <p:cNvSpPr>
                <a:spLocks noChangeArrowheads="1"/>
              </p:cNvSpPr>
              <p:nvPr/>
            </p:nvSpPr>
            <p:spPr bwMode="auto">
              <a:xfrm>
                <a:off x="6361113" y="-2540000"/>
                <a:ext cx="223838" cy="2238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Oval 43"/>
              <p:cNvSpPr>
                <a:spLocks noChangeArrowheads="1"/>
              </p:cNvSpPr>
              <p:nvPr/>
            </p:nvSpPr>
            <p:spPr bwMode="auto">
              <a:xfrm>
                <a:off x="6454775" y="-2478088"/>
                <a:ext cx="38100" cy="8572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Oval 44"/>
              <p:cNvSpPr>
                <a:spLocks noChangeArrowheads="1"/>
              </p:cNvSpPr>
              <p:nvPr/>
            </p:nvSpPr>
            <p:spPr bwMode="auto">
              <a:xfrm>
                <a:off x="5918200" y="-2354263"/>
                <a:ext cx="592138" cy="4699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45"/>
              <p:cNvSpPr/>
              <p:nvPr/>
            </p:nvSpPr>
            <p:spPr bwMode="auto">
              <a:xfrm>
                <a:off x="6132513" y="-2330450"/>
                <a:ext cx="182563" cy="123825"/>
              </a:xfrm>
              <a:custGeom>
                <a:avLst/>
                <a:gdLst>
                  <a:gd name="T0" fmla="*/ 0 w 71"/>
                  <a:gd name="T1" fmla="*/ 19 h 48"/>
                  <a:gd name="T2" fmla="*/ 21 w 71"/>
                  <a:gd name="T3" fmla="*/ 2 h 48"/>
                  <a:gd name="T4" fmla="*/ 64 w 71"/>
                  <a:gd name="T5" fmla="*/ 7 h 48"/>
                  <a:gd name="T6" fmla="*/ 65 w 71"/>
                  <a:gd name="T7" fmla="*/ 28 h 48"/>
                  <a:gd name="T8" fmla="*/ 49 w 71"/>
                  <a:gd name="T9" fmla="*/ 44 h 48"/>
                  <a:gd name="T10" fmla="*/ 33 w 71"/>
                  <a:gd name="T11" fmla="*/ 48 h 48"/>
                  <a:gd name="T12" fmla="*/ 13 w 71"/>
                  <a:gd name="T13" fmla="*/ 41 h 48"/>
                  <a:gd name="T14" fmla="*/ 0 w 71"/>
                  <a:gd name="T15" fmla="*/ 19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1" h="48">
                    <a:moveTo>
                      <a:pt x="0" y="19"/>
                    </a:moveTo>
                    <a:cubicBezTo>
                      <a:pt x="0" y="10"/>
                      <a:pt x="3" y="4"/>
                      <a:pt x="21" y="2"/>
                    </a:cubicBezTo>
                    <a:cubicBezTo>
                      <a:pt x="39" y="0"/>
                      <a:pt x="56" y="1"/>
                      <a:pt x="64" y="7"/>
                    </a:cubicBezTo>
                    <a:cubicBezTo>
                      <a:pt x="71" y="14"/>
                      <a:pt x="67" y="24"/>
                      <a:pt x="65" y="28"/>
                    </a:cubicBezTo>
                    <a:cubicBezTo>
                      <a:pt x="63" y="32"/>
                      <a:pt x="59" y="40"/>
                      <a:pt x="49" y="44"/>
                    </a:cubicBezTo>
                    <a:cubicBezTo>
                      <a:pt x="39" y="48"/>
                      <a:pt x="38" y="48"/>
                      <a:pt x="33" y="48"/>
                    </a:cubicBezTo>
                    <a:cubicBezTo>
                      <a:pt x="28" y="47"/>
                      <a:pt x="20" y="46"/>
                      <a:pt x="13" y="41"/>
                    </a:cubicBezTo>
                    <a:cubicBezTo>
                      <a:pt x="6" y="35"/>
                      <a:pt x="0" y="27"/>
                      <a:pt x="0" y="19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46"/>
              <p:cNvSpPr/>
              <p:nvPr/>
            </p:nvSpPr>
            <p:spPr bwMode="auto">
              <a:xfrm>
                <a:off x="5951538" y="-2160588"/>
                <a:ext cx="517525" cy="147638"/>
              </a:xfrm>
              <a:custGeom>
                <a:avLst/>
                <a:gdLst>
                  <a:gd name="T0" fmla="*/ 0 w 201"/>
                  <a:gd name="T1" fmla="*/ 16 h 57"/>
                  <a:gd name="T2" fmla="*/ 98 w 201"/>
                  <a:gd name="T3" fmla="*/ 1 h 57"/>
                  <a:gd name="T4" fmla="*/ 201 w 201"/>
                  <a:gd name="T5" fmla="*/ 23 h 57"/>
                  <a:gd name="T6" fmla="*/ 108 w 201"/>
                  <a:gd name="T7" fmla="*/ 57 h 57"/>
                  <a:gd name="T8" fmla="*/ 0 w 201"/>
                  <a:gd name="T9" fmla="*/ 16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1" h="57">
                    <a:moveTo>
                      <a:pt x="0" y="16"/>
                    </a:moveTo>
                    <a:cubicBezTo>
                      <a:pt x="0" y="16"/>
                      <a:pt x="28" y="0"/>
                      <a:pt x="98" y="1"/>
                    </a:cubicBezTo>
                    <a:cubicBezTo>
                      <a:pt x="167" y="2"/>
                      <a:pt x="201" y="23"/>
                      <a:pt x="201" y="23"/>
                    </a:cubicBezTo>
                    <a:cubicBezTo>
                      <a:pt x="201" y="23"/>
                      <a:pt x="154" y="57"/>
                      <a:pt x="108" y="57"/>
                    </a:cubicBezTo>
                    <a:cubicBezTo>
                      <a:pt x="62" y="57"/>
                      <a:pt x="0" y="16"/>
                      <a:pt x="0" y="16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Oval 47"/>
              <p:cNvSpPr>
                <a:spLocks noChangeArrowheads="1"/>
              </p:cNvSpPr>
              <p:nvPr/>
            </p:nvSpPr>
            <p:spPr bwMode="auto">
              <a:xfrm>
                <a:off x="5603875" y="-2746375"/>
                <a:ext cx="242888" cy="22383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Oval 48"/>
              <p:cNvSpPr>
                <a:spLocks noChangeArrowheads="1"/>
              </p:cNvSpPr>
              <p:nvPr/>
            </p:nvSpPr>
            <p:spPr bwMode="auto">
              <a:xfrm>
                <a:off x="5661025" y="-2700338"/>
                <a:ext cx="128588" cy="1301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Oval 49"/>
              <p:cNvSpPr>
                <a:spLocks noChangeArrowheads="1"/>
              </p:cNvSpPr>
              <p:nvPr/>
            </p:nvSpPr>
            <p:spPr bwMode="auto">
              <a:xfrm>
                <a:off x="6616700" y="-2705100"/>
                <a:ext cx="223838" cy="22225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Oval 50"/>
              <p:cNvSpPr>
                <a:spLocks noChangeArrowheads="1"/>
              </p:cNvSpPr>
              <p:nvPr/>
            </p:nvSpPr>
            <p:spPr bwMode="auto">
              <a:xfrm>
                <a:off x="6672263" y="-2659063"/>
                <a:ext cx="115888" cy="1270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Oval 51"/>
              <p:cNvSpPr>
                <a:spLocks noChangeArrowheads="1"/>
              </p:cNvSpPr>
              <p:nvPr/>
            </p:nvSpPr>
            <p:spPr bwMode="auto">
              <a:xfrm>
                <a:off x="6583363" y="-2301875"/>
                <a:ext cx="282575" cy="282575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Oval 52"/>
              <p:cNvSpPr>
                <a:spLocks noChangeArrowheads="1"/>
              </p:cNvSpPr>
              <p:nvPr/>
            </p:nvSpPr>
            <p:spPr bwMode="auto">
              <a:xfrm>
                <a:off x="5546725" y="-2351088"/>
                <a:ext cx="284163" cy="285750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2" name="Freeform 349"/>
            <p:cNvSpPr>
              <a:spLocks noEditPoints="1"/>
            </p:cNvSpPr>
            <p:nvPr/>
          </p:nvSpPr>
          <p:spPr bwMode="auto">
            <a:xfrm rot="380096" flipH="1">
              <a:off x="9248795" y="5365050"/>
              <a:ext cx="1471376" cy="1358194"/>
            </a:xfrm>
            <a:custGeom>
              <a:avLst/>
              <a:gdLst>
                <a:gd name="T0" fmla="*/ 187 w 529"/>
                <a:gd name="T1" fmla="*/ 241 h 487"/>
                <a:gd name="T2" fmla="*/ 242 w 529"/>
                <a:gd name="T3" fmla="*/ 223 h 487"/>
                <a:gd name="T4" fmla="*/ 175 w 529"/>
                <a:gd name="T5" fmla="*/ 211 h 487"/>
                <a:gd name="T6" fmla="*/ 189 w 529"/>
                <a:gd name="T7" fmla="*/ 161 h 487"/>
                <a:gd name="T8" fmla="*/ 154 w 529"/>
                <a:gd name="T9" fmla="*/ 166 h 487"/>
                <a:gd name="T10" fmla="*/ 124 w 529"/>
                <a:gd name="T11" fmla="*/ 143 h 487"/>
                <a:gd name="T12" fmla="*/ 124 w 529"/>
                <a:gd name="T13" fmla="*/ 143 h 487"/>
                <a:gd name="T14" fmla="*/ 93 w 529"/>
                <a:gd name="T15" fmla="*/ 166 h 487"/>
                <a:gd name="T16" fmla="*/ 38 w 529"/>
                <a:gd name="T17" fmla="*/ 193 h 487"/>
                <a:gd name="T18" fmla="*/ 7 w 529"/>
                <a:gd name="T19" fmla="*/ 234 h 487"/>
                <a:gd name="T20" fmla="*/ 124 w 529"/>
                <a:gd name="T21" fmla="*/ 212 h 487"/>
                <a:gd name="T22" fmla="*/ 271 w 529"/>
                <a:gd name="T23" fmla="*/ 68 h 487"/>
                <a:gd name="T24" fmla="*/ 330 w 529"/>
                <a:gd name="T25" fmla="*/ 73 h 487"/>
                <a:gd name="T26" fmla="*/ 383 w 529"/>
                <a:gd name="T27" fmla="*/ 59 h 487"/>
                <a:gd name="T28" fmla="*/ 355 w 529"/>
                <a:gd name="T29" fmla="*/ 48 h 487"/>
                <a:gd name="T30" fmla="*/ 301 w 529"/>
                <a:gd name="T31" fmla="*/ 22 h 487"/>
                <a:gd name="T32" fmla="*/ 271 w 529"/>
                <a:gd name="T33" fmla="*/ 0 h 487"/>
                <a:gd name="T34" fmla="*/ 271 w 529"/>
                <a:gd name="T35" fmla="*/ 0 h 487"/>
                <a:gd name="T36" fmla="*/ 240 w 529"/>
                <a:gd name="T37" fmla="*/ 23 h 487"/>
                <a:gd name="T38" fmla="*/ 185 w 529"/>
                <a:gd name="T39" fmla="*/ 49 h 487"/>
                <a:gd name="T40" fmla="*/ 154 w 529"/>
                <a:gd name="T41" fmla="*/ 91 h 487"/>
                <a:gd name="T42" fmla="*/ 266 w 529"/>
                <a:gd name="T43" fmla="*/ 79 h 487"/>
                <a:gd name="T44" fmla="*/ 300 w 529"/>
                <a:gd name="T45" fmla="*/ 105 h 487"/>
                <a:gd name="T46" fmla="*/ 302 w 529"/>
                <a:gd name="T47" fmla="*/ 105 h 487"/>
                <a:gd name="T48" fmla="*/ 305 w 529"/>
                <a:gd name="T49" fmla="*/ 89 h 487"/>
                <a:gd name="T50" fmla="*/ 266 w 529"/>
                <a:gd name="T51" fmla="*/ 79 h 487"/>
                <a:gd name="T52" fmla="*/ 194 w 529"/>
                <a:gd name="T53" fmla="*/ 286 h 487"/>
                <a:gd name="T54" fmla="*/ 124 w 529"/>
                <a:gd name="T55" fmla="*/ 222 h 487"/>
                <a:gd name="T56" fmla="*/ 165 w 529"/>
                <a:gd name="T57" fmla="*/ 297 h 487"/>
                <a:gd name="T58" fmla="*/ 74 w 529"/>
                <a:gd name="T59" fmla="*/ 487 h 487"/>
                <a:gd name="T60" fmla="*/ 316 w 529"/>
                <a:gd name="T61" fmla="*/ 197 h 487"/>
                <a:gd name="T62" fmla="*/ 280 w 529"/>
                <a:gd name="T63" fmla="*/ 198 h 487"/>
                <a:gd name="T64" fmla="*/ 490 w 529"/>
                <a:gd name="T65" fmla="*/ 112 h 487"/>
                <a:gd name="T66" fmla="*/ 436 w 529"/>
                <a:gd name="T67" fmla="*/ 86 h 487"/>
                <a:gd name="T68" fmla="*/ 406 w 529"/>
                <a:gd name="T69" fmla="*/ 64 h 487"/>
                <a:gd name="T70" fmla="*/ 406 w 529"/>
                <a:gd name="T71" fmla="*/ 64 h 487"/>
                <a:gd name="T72" fmla="*/ 375 w 529"/>
                <a:gd name="T73" fmla="*/ 87 h 487"/>
                <a:gd name="T74" fmla="*/ 320 w 529"/>
                <a:gd name="T75" fmla="*/ 110 h 487"/>
                <a:gd name="T76" fmla="*/ 376 w 529"/>
                <a:gd name="T77" fmla="*/ 126 h 487"/>
                <a:gd name="T78" fmla="*/ 406 w 529"/>
                <a:gd name="T79" fmla="*/ 132 h 487"/>
                <a:gd name="T80" fmla="*/ 521 w 529"/>
                <a:gd name="T81" fmla="*/ 155 h 487"/>
                <a:gd name="T82" fmla="*/ 406 w 529"/>
                <a:gd name="T83" fmla="*/ 169 h 487"/>
                <a:gd name="T84" fmla="*/ 370 w 529"/>
                <a:gd name="T85" fmla="*/ 135 h 487"/>
                <a:gd name="T86" fmla="*/ 301 w 529"/>
                <a:gd name="T87" fmla="*/ 116 h 487"/>
                <a:gd name="T88" fmla="*/ 301 w 529"/>
                <a:gd name="T89" fmla="*/ 116 h 487"/>
                <a:gd name="T90" fmla="*/ 300 w 529"/>
                <a:gd name="T91" fmla="*/ 116 h 487"/>
                <a:gd name="T92" fmla="*/ 230 w 529"/>
                <a:gd name="T93" fmla="*/ 134 h 487"/>
                <a:gd name="T94" fmla="*/ 194 w 529"/>
                <a:gd name="T95" fmla="*/ 169 h 487"/>
                <a:gd name="T96" fmla="*/ 238 w 529"/>
                <a:gd name="T97" fmla="*/ 213 h 487"/>
                <a:gd name="T98" fmla="*/ 363 w 529"/>
                <a:gd name="T99" fmla="*/ 213 h 487"/>
                <a:gd name="T100" fmla="*/ 406 w 529"/>
                <a:gd name="T101" fmla="*/ 169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29" h="487">
                  <a:moveTo>
                    <a:pt x="124" y="212"/>
                  </a:moveTo>
                  <a:cubicBezTo>
                    <a:pt x="147" y="212"/>
                    <a:pt x="167" y="225"/>
                    <a:pt x="187" y="241"/>
                  </a:cubicBezTo>
                  <a:cubicBezTo>
                    <a:pt x="203" y="254"/>
                    <a:pt x="230" y="253"/>
                    <a:pt x="239" y="235"/>
                  </a:cubicBezTo>
                  <a:cubicBezTo>
                    <a:pt x="241" y="231"/>
                    <a:pt x="242" y="227"/>
                    <a:pt x="242" y="223"/>
                  </a:cubicBezTo>
                  <a:cubicBezTo>
                    <a:pt x="231" y="231"/>
                    <a:pt x="215" y="235"/>
                    <a:pt x="202" y="232"/>
                  </a:cubicBezTo>
                  <a:cubicBezTo>
                    <a:pt x="190" y="229"/>
                    <a:pt x="180" y="222"/>
                    <a:pt x="175" y="211"/>
                  </a:cubicBezTo>
                  <a:cubicBezTo>
                    <a:pt x="172" y="206"/>
                    <a:pt x="171" y="201"/>
                    <a:pt x="171" y="195"/>
                  </a:cubicBezTo>
                  <a:cubicBezTo>
                    <a:pt x="171" y="181"/>
                    <a:pt x="178" y="167"/>
                    <a:pt x="189" y="161"/>
                  </a:cubicBezTo>
                  <a:cubicBezTo>
                    <a:pt x="189" y="160"/>
                    <a:pt x="189" y="160"/>
                    <a:pt x="190" y="160"/>
                  </a:cubicBezTo>
                  <a:cubicBezTo>
                    <a:pt x="170" y="150"/>
                    <a:pt x="154" y="166"/>
                    <a:pt x="154" y="166"/>
                  </a:cubicBezTo>
                  <a:cubicBezTo>
                    <a:pt x="154" y="166"/>
                    <a:pt x="148" y="143"/>
                    <a:pt x="124" y="143"/>
                  </a:cubicBezTo>
                  <a:cubicBezTo>
                    <a:pt x="124" y="143"/>
                    <a:pt x="124" y="143"/>
                    <a:pt x="124" y="143"/>
                  </a:cubicBezTo>
                  <a:cubicBezTo>
                    <a:pt x="124" y="143"/>
                    <a:pt x="124" y="143"/>
                    <a:pt x="124" y="143"/>
                  </a:cubicBezTo>
                  <a:cubicBezTo>
                    <a:pt x="124" y="143"/>
                    <a:pt x="124" y="143"/>
                    <a:pt x="124" y="143"/>
                  </a:cubicBezTo>
                  <a:cubicBezTo>
                    <a:pt x="124" y="143"/>
                    <a:pt x="124" y="143"/>
                    <a:pt x="124" y="143"/>
                  </a:cubicBezTo>
                  <a:cubicBezTo>
                    <a:pt x="97" y="143"/>
                    <a:pt x="93" y="166"/>
                    <a:pt x="93" y="166"/>
                  </a:cubicBezTo>
                  <a:cubicBezTo>
                    <a:pt x="93" y="166"/>
                    <a:pt x="75" y="149"/>
                    <a:pt x="53" y="162"/>
                  </a:cubicBezTo>
                  <a:cubicBezTo>
                    <a:pt x="34" y="173"/>
                    <a:pt x="38" y="193"/>
                    <a:pt x="38" y="193"/>
                  </a:cubicBezTo>
                  <a:cubicBezTo>
                    <a:pt x="38" y="193"/>
                    <a:pt x="25" y="193"/>
                    <a:pt x="18" y="197"/>
                  </a:cubicBezTo>
                  <a:cubicBezTo>
                    <a:pt x="8" y="203"/>
                    <a:pt x="0" y="221"/>
                    <a:pt x="7" y="234"/>
                  </a:cubicBezTo>
                  <a:cubicBezTo>
                    <a:pt x="18" y="255"/>
                    <a:pt x="45" y="254"/>
                    <a:pt x="61" y="241"/>
                  </a:cubicBezTo>
                  <a:cubicBezTo>
                    <a:pt x="81" y="225"/>
                    <a:pt x="99" y="212"/>
                    <a:pt x="124" y="212"/>
                  </a:cubicBezTo>
                  <a:moveTo>
                    <a:pt x="209" y="97"/>
                  </a:moveTo>
                  <a:cubicBezTo>
                    <a:pt x="228" y="81"/>
                    <a:pt x="246" y="68"/>
                    <a:pt x="271" y="68"/>
                  </a:cubicBezTo>
                  <a:cubicBezTo>
                    <a:pt x="287" y="68"/>
                    <a:pt x="303" y="75"/>
                    <a:pt x="317" y="85"/>
                  </a:cubicBezTo>
                  <a:cubicBezTo>
                    <a:pt x="320" y="81"/>
                    <a:pt x="324" y="77"/>
                    <a:pt x="330" y="73"/>
                  </a:cubicBezTo>
                  <a:cubicBezTo>
                    <a:pt x="345" y="64"/>
                    <a:pt x="360" y="67"/>
                    <a:pt x="370" y="72"/>
                  </a:cubicBezTo>
                  <a:cubicBezTo>
                    <a:pt x="373" y="67"/>
                    <a:pt x="377" y="63"/>
                    <a:pt x="383" y="59"/>
                  </a:cubicBezTo>
                  <a:cubicBezTo>
                    <a:pt x="381" y="57"/>
                    <a:pt x="379" y="55"/>
                    <a:pt x="377" y="53"/>
                  </a:cubicBezTo>
                  <a:cubicBezTo>
                    <a:pt x="370" y="49"/>
                    <a:pt x="355" y="48"/>
                    <a:pt x="355" y="48"/>
                  </a:cubicBezTo>
                  <a:cubicBezTo>
                    <a:pt x="355" y="48"/>
                    <a:pt x="360" y="31"/>
                    <a:pt x="341" y="19"/>
                  </a:cubicBezTo>
                  <a:cubicBezTo>
                    <a:pt x="319" y="5"/>
                    <a:pt x="301" y="22"/>
                    <a:pt x="301" y="22"/>
                  </a:cubicBezTo>
                  <a:cubicBezTo>
                    <a:pt x="301" y="22"/>
                    <a:pt x="295" y="0"/>
                    <a:pt x="271" y="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44" y="0"/>
                    <a:pt x="240" y="23"/>
                    <a:pt x="240" y="23"/>
                  </a:cubicBezTo>
                  <a:cubicBezTo>
                    <a:pt x="240" y="23"/>
                    <a:pt x="222" y="5"/>
                    <a:pt x="201" y="18"/>
                  </a:cubicBezTo>
                  <a:cubicBezTo>
                    <a:pt x="181" y="30"/>
                    <a:pt x="185" y="49"/>
                    <a:pt x="185" y="49"/>
                  </a:cubicBezTo>
                  <a:cubicBezTo>
                    <a:pt x="185" y="49"/>
                    <a:pt x="172" y="49"/>
                    <a:pt x="165" y="53"/>
                  </a:cubicBezTo>
                  <a:cubicBezTo>
                    <a:pt x="155" y="60"/>
                    <a:pt x="147" y="77"/>
                    <a:pt x="154" y="91"/>
                  </a:cubicBezTo>
                  <a:cubicBezTo>
                    <a:pt x="166" y="111"/>
                    <a:pt x="192" y="110"/>
                    <a:pt x="209" y="97"/>
                  </a:cubicBezTo>
                  <a:moveTo>
                    <a:pt x="266" y="79"/>
                  </a:moveTo>
                  <a:cubicBezTo>
                    <a:pt x="269" y="87"/>
                    <a:pt x="272" y="99"/>
                    <a:pt x="275" y="113"/>
                  </a:cubicBezTo>
                  <a:cubicBezTo>
                    <a:pt x="281" y="108"/>
                    <a:pt x="290" y="105"/>
                    <a:pt x="300" y="105"/>
                  </a:cubicBezTo>
                  <a:cubicBezTo>
                    <a:pt x="300" y="105"/>
                    <a:pt x="301" y="105"/>
                    <a:pt x="301" y="105"/>
                  </a:cubicBezTo>
                  <a:cubicBezTo>
                    <a:pt x="301" y="105"/>
                    <a:pt x="302" y="105"/>
                    <a:pt x="302" y="105"/>
                  </a:cubicBezTo>
                  <a:cubicBezTo>
                    <a:pt x="304" y="105"/>
                    <a:pt x="306" y="104"/>
                    <a:pt x="309" y="104"/>
                  </a:cubicBezTo>
                  <a:cubicBezTo>
                    <a:pt x="307" y="99"/>
                    <a:pt x="306" y="94"/>
                    <a:pt x="305" y="89"/>
                  </a:cubicBezTo>
                  <a:cubicBezTo>
                    <a:pt x="294" y="83"/>
                    <a:pt x="283" y="79"/>
                    <a:pt x="271" y="79"/>
                  </a:cubicBezTo>
                  <a:cubicBezTo>
                    <a:pt x="269" y="79"/>
                    <a:pt x="268" y="79"/>
                    <a:pt x="266" y="79"/>
                  </a:cubicBezTo>
                  <a:moveTo>
                    <a:pt x="280" y="198"/>
                  </a:moveTo>
                  <a:cubicBezTo>
                    <a:pt x="271" y="225"/>
                    <a:pt x="248" y="261"/>
                    <a:pt x="194" y="286"/>
                  </a:cubicBezTo>
                  <a:cubicBezTo>
                    <a:pt x="182" y="280"/>
                    <a:pt x="147" y="262"/>
                    <a:pt x="134" y="223"/>
                  </a:cubicBezTo>
                  <a:cubicBezTo>
                    <a:pt x="131" y="223"/>
                    <a:pt x="127" y="222"/>
                    <a:pt x="124" y="222"/>
                  </a:cubicBezTo>
                  <a:cubicBezTo>
                    <a:pt x="119" y="222"/>
                    <a:pt x="114" y="223"/>
                    <a:pt x="109" y="224"/>
                  </a:cubicBezTo>
                  <a:cubicBezTo>
                    <a:pt x="119" y="261"/>
                    <a:pt x="145" y="284"/>
                    <a:pt x="165" y="297"/>
                  </a:cubicBezTo>
                  <a:cubicBezTo>
                    <a:pt x="85" y="324"/>
                    <a:pt x="39" y="393"/>
                    <a:pt x="39" y="487"/>
                  </a:cubicBezTo>
                  <a:cubicBezTo>
                    <a:pt x="74" y="487"/>
                    <a:pt x="74" y="487"/>
                    <a:pt x="74" y="487"/>
                  </a:cubicBezTo>
                  <a:cubicBezTo>
                    <a:pt x="74" y="379"/>
                    <a:pt x="139" y="342"/>
                    <a:pt x="178" y="329"/>
                  </a:cubicBezTo>
                  <a:cubicBezTo>
                    <a:pt x="263" y="301"/>
                    <a:pt x="307" y="246"/>
                    <a:pt x="316" y="197"/>
                  </a:cubicBezTo>
                  <a:cubicBezTo>
                    <a:pt x="311" y="195"/>
                    <a:pt x="306" y="194"/>
                    <a:pt x="301" y="194"/>
                  </a:cubicBezTo>
                  <a:cubicBezTo>
                    <a:pt x="293" y="194"/>
                    <a:pt x="286" y="196"/>
                    <a:pt x="280" y="198"/>
                  </a:cubicBezTo>
                  <a:moveTo>
                    <a:pt x="512" y="117"/>
                  </a:moveTo>
                  <a:cubicBezTo>
                    <a:pt x="505" y="113"/>
                    <a:pt x="490" y="112"/>
                    <a:pt x="490" y="112"/>
                  </a:cubicBezTo>
                  <a:cubicBezTo>
                    <a:pt x="490" y="112"/>
                    <a:pt x="495" y="95"/>
                    <a:pt x="476" y="83"/>
                  </a:cubicBezTo>
                  <a:cubicBezTo>
                    <a:pt x="454" y="69"/>
                    <a:pt x="436" y="86"/>
                    <a:pt x="436" y="86"/>
                  </a:cubicBezTo>
                  <a:cubicBezTo>
                    <a:pt x="436" y="86"/>
                    <a:pt x="430" y="64"/>
                    <a:pt x="406" y="64"/>
                  </a:cubicBezTo>
                  <a:cubicBezTo>
                    <a:pt x="406" y="64"/>
                    <a:pt x="406" y="64"/>
                    <a:pt x="406" y="64"/>
                  </a:cubicBezTo>
                  <a:cubicBezTo>
                    <a:pt x="406" y="64"/>
                    <a:pt x="406" y="64"/>
                    <a:pt x="406" y="64"/>
                  </a:cubicBezTo>
                  <a:cubicBezTo>
                    <a:pt x="406" y="64"/>
                    <a:pt x="406" y="64"/>
                    <a:pt x="406" y="64"/>
                  </a:cubicBezTo>
                  <a:cubicBezTo>
                    <a:pt x="406" y="64"/>
                    <a:pt x="406" y="64"/>
                    <a:pt x="406" y="64"/>
                  </a:cubicBezTo>
                  <a:cubicBezTo>
                    <a:pt x="379" y="64"/>
                    <a:pt x="375" y="87"/>
                    <a:pt x="375" y="87"/>
                  </a:cubicBezTo>
                  <a:cubicBezTo>
                    <a:pt x="375" y="87"/>
                    <a:pt x="357" y="69"/>
                    <a:pt x="336" y="82"/>
                  </a:cubicBezTo>
                  <a:cubicBezTo>
                    <a:pt x="321" y="91"/>
                    <a:pt x="320" y="104"/>
                    <a:pt x="320" y="110"/>
                  </a:cubicBezTo>
                  <a:cubicBezTo>
                    <a:pt x="326" y="113"/>
                    <a:pt x="331" y="118"/>
                    <a:pt x="335" y="123"/>
                  </a:cubicBezTo>
                  <a:cubicBezTo>
                    <a:pt x="345" y="118"/>
                    <a:pt x="360" y="116"/>
                    <a:pt x="376" y="126"/>
                  </a:cubicBezTo>
                  <a:cubicBezTo>
                    <a:pt x="380" y="129"/>
                    <a:pt x="384" y="132"/>
                    <a:pt x="387" y="135"/>
                  </a:cubicBezTo>
                  <a:cubicBezTo>
                    <a:pt x="393" y="133"/>
                    <a:pt x="399" y="132"/>
                    <a:pt x="406" y="132"/>
                  </a:cubicBezTo>
                  <a:cubicBezTo>
                    <a:pt x="429" y="132"/>
                    <a:pt x="449" y="145"/>
                    <a:pt x="469" y="161"/>
                  </a:cubicBezTo>
                  <a:cubicBezTo>
                    <a:pt x="485" y="174"/>
                    <a:pt x="512" y="174"/>
                    <a:pt x="521" y="155"/>
                  </a:cubicBezTo>
                  <a:cubicBezTo>
                    <a:pt x="529" y="142"/>
                    <a:pt x="522" y="124"/>
                    <a:pt x="512" y="117"/>
                  </a:cubicBezTo>
                  <a:moveTo>
                    <a:pt x="406" y="169"/>
                  </a:moveTo>
                  <a:cubicBezTo>
                    <a:pt x="399" y="165"/>
                    <a:pt x="385" y="164"/>
                    <a:pt x="385" y="164"/>
                  </a:cubicBezTo>
                  <a:cubicBezTo>
                    <a:pt x="385" y="164"/>
                    <a:pt x="389" y="147"/>
                    <a:pt x="370" y="135"/>
                  </a:cubicBezTo>
                  <a:cubicBezTo>
                    <a:pt x="348" y="121"/>
                    <a:pt x="331" y="138"/>
                    <a:pt x="331" y="138"/>
                  </a:cubicBezTo>
                  <a:cubicBezTo>
                    <a:pt x="331" y="138"/>
                    <a:pt x="325" y="116"/>
                    <a:pt x="301" y="116"/>
                  </a:cubicBezTo>
                  <a:cubicBezTo>
                    <a:pt x="301" y="116"/>
                    <a:pt x="301" y="116"/>
                    <a:pt x="301" y="116"/>
                  </a:cubicBezTo>
                  <a:cubicBezTo>
                    <a:pt x="301" y="116"/>
                    <a:pt x="301" y="116"/>
                    <a:pt x="301" y="116"/>
                  </a:cubicBezTo>
                  <a:cubicBezTo>
                    <a:pt x="301" y="116"/>
                    <a:pt x="300" y="116"/>
                    <a:pt x="300" y="116"/>
                  </a:cubicBezTo>
                  <a:cubicBezTo>
                    <a:pt x="300" y="116"/>
                    <a:pt x="300" y="116"/>
                    <a:pt x="300" y="116"/>
                  </a:cubicBezTo>
                  <a:cubicBezTo>
                    <a:pt x="274" y="116"/>
                    <a:pt x="269" y="139"/>
                    <a:pt x="269" y="139"/>
                  </a:cubicBezTo>
                  <a:cubicBezTo>
                    <a:pt x="269" y="139"/>
                    <a:pt x="251" y="121"/>
                    <a:pt x="230" y="134"/>
                  </a:cubicBezTo>
                  <a:cubicBezTo>
                    <a:pt x="210" y="146"/>
                    <a:pt x="215" y="165"/>
                    <a:pt x="215" y="165"/>
                  </a:cubicBezTo>
                  <a:cubicBezTo>
                    <a:pt x="215" y="165"/>
                    <a:pt x="201" y="165"/>
                    <a:pt x="194" y="169"/>
                  </a:cubicBezTo>
                  <a:cubicBezTo>
                    <a:pt x="184" y="176"/>
                    <a:pt x="176" y="193"/>
                    <a:pt x="184" y="206"/>
                  </a:cubicBezTo>
                  <a:cubicBezTo>
                    <a:pt x="195" y="227"/>
                    <a:pt x="222" y="226"/>
                    <a:pt x="238" y="213"/>
                  </a:cubicBezTo>
                  <a:cubicBezTo>
                    <a:pt x="258" y="197"/>
                    <a:pt x="275" y="184"/>
                    <a:pt x="301" y="184"/>
                  </a:cubicBezTo>
                  <a:cubicBezTo>
                    <a:pt x="323" y="184"/>
                    <a:pt x="344" y="197"/>
                    <a:pt x="363" y="213"/>
                  </a:cubicBezTo>
                  <a:cubicBezTo>
                    <a:pt x="380" y="226"/>
                    <a:pt x="406" y="226"/>
                    <a:pt x="416" y="207"/>
                  </a:cubicBezTo>
                  <a:cubicBezTo>
                    <a:pt x="423" y="194"/>
                    <a:pt x="416" y="176"/>
                    <a:pt x="406" y="169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50" name="组 49"/>
            <p:cNvGrpSpPr/>
            <p:nvPr/>
          </p:nvGrpSpPr>
          <p:grpSpPr>
            <a:xfrm rot="20429708">
              <a:off x="10160721" y="5167412"/>
              <a:ext cx="2236245" cy="2034257"/>
              <a:chOff x="10046421" y="4989613"/>
              <a:chExt cx="2236245" cy="2034257"/>
            </a:xfrm>
          </p:grpSpPr>
          <p:sp>
            <p:nvSpPr>
              <p:cNvPr id="48" name="矩形 47"/>
              <p:cNvSpPr/>
              <p:nvPr/>
            </p:nvSpPr>
            <p:spPr>
              <a:xfrm>
                <a:off x="10501154" y="5284530"/>
                <a:ext cx="1319577" cy="1679061"/>
              </a:xfrm>
              <a:custGeom>
                <a:avLst/>
                <a:gdLst>
                  <a:gd name="connsiteX0" fmla="*/ 0 w 1319577"/>
                  <a:gd name="connsiteY0" fmla="*/ 0 h 1615561"/>
                  <a:gd name="connsiteX1" fmla="*/ 1319577 w 1319577"/>
                  <a:gd name="connsiteY1" fmla="*/ 0 h 1615561"/>
                  <a:gd name="connsiteX2" fmla="*/ 1319577 w 1319577"/>
                  <a:gd name="connsiteY2" fmla="*/ 1615561 h 1615561"/>
                  <a:gd name="connsiteX3" fmla="*/ 0 w 1319577"/>
                  <a:gd name="connsiteY3" fmla="*/ 1615561 h 1615561"/>
                  <a:gd name="connsiteX4" fmla="*/ 0 w 1319577"/>
                  <a:gd name="connsiteY4" fmla="*/ 0 h 1615561"/>
                  <a:gd name="connsiteX0-1" fmla="*/ 215900 w 1319577"/>
                  <a:gd name="connsiteY0-2" fmla="*/ 190500 h 1615561"/>
                  <a:gd name="connsiteX1-3" fmla="*/ 1319577 w 1319577"/>
                  <a:gd name="connsiteY1-4" fmla="*/ 0 h 1615561"/>
                  <a:gd name="connsiteX2-5" fmla="*/ 1319577 w 1319577"/>
                  <a:gd name="connsiteY2-6" fmla="*/ 1615561 h 1615561"/>
                  <a:gd name="connsiteX3-7" fmla="*/ 0 w 1319577"/>
                  <a:gd name="connsiteY3-8" fmla="*/ 1615561 h 1615561"/>
                  <a:gd name="connsiteX4-9" fmla="*/ 215900 w 1319577"/>
                  <a:gd name="connsiteY4-10" fmla="*/ 190500 h 1615561"/>
                  <a:gd name="connsiteX0-11" fmla="*/ 215900 w 1319577"/>
                  <a:gd name="connsiteY0-12" fmla="*/ 241300 h 1666361"/>
                  <a:gd name="connsiteX1-13" fmla="*/ 951277 w 1319577"/>
                  <a:gd name="connsiteY1-14" fmla="*/ 0 h 1666361"/>
                  <a:gd name="connsiteX2-15" fmla="*/ 1319577 w 1319577"/>
                  <a:gd name="connsiteY2-16" fmla="*/ 1666361 h 1666361"/>
                  <a:gd name="connsiteX3-17" fmla="*/ 0 w 1319577"/>
                  <a:gd name="connsiteY3-18" fmla="*/ 1666361 h 1666361"/>
                  <a:gd name="connsiteX4-19" fmla="*/ 215900 w 1319577"/>
                  <a:gd name="connsiteY4-20" fmla="*/ 241300 h 1666361"/>
                  <a:gd name="connsiteX0-21" fmla="*/ 317500 w 1319577"/>
                  <a:gd name="connsiteY0-22" fmla="*/ 0 h 1679061"/>
                  <a:gd name="connsiteX1-23" fmla="*/ 951277 w 1319577"/>
                  <a:gd name="connsiteY1-24" fmla="*/ 12700 h 1679061"/>
                  <a:gd name="connsiteX2-25" fmla="*/ 1319577 w 1319577"/>
                  <a:gd name="connsiteY2-26" fmla="*/ 1679061 h 1679061"/>
                  <a:gd name="connsiteX3-27" fmla="*/ 0 w 1319577"/>
                  <a:gd name="connsiteY3-28" fmla="*/ 1679061 h 1679061"/>
                  <a:gd name="connsiteX4-29" fmla="*/ 317500 w 1319577"/>
                  <a:gd name="connsiteY4-30" fmla="*/ 0 h 167906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319577" h="1679061">
                    <a:moveTo>
                      <a:pt x="317500" y="0"/>
                    </a:moveTo>
                    <a:lnTo>
                      <a:pt x="951277" y="12700"/>
                    </a:lnTo>
                    <a:lnTo>
                      <a:pt x="1319577" y="1679061"/>
                    </a:lnTo>
                    <a:lnTo>
                      <a:pt x="0" y="1679061"/>
                    </a:lnTo>
                    <a:lnTo>
                      <a:pt x="31750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grpSp>
            <p:nvGrpSpPr>
              <p:cNvPr id="47" name="组 46"/>
              <p:cNvGrpSpPr/>
              <p:nvPr/>
            </p:nvGrpSpPr>
            <p:grpSpPr>
              <a:xfrm>
                <a:off x="10046421" y="4989613"/>
                <a:ext cx="2236245" cy="2034257"/>
                <a:chOff x="1334222" y="1801913"/>
                <a:chExt cx="2236245" cy="2034257"/>
              </a:xfrm>
            </p:grpSpPr>
            <p:sp>
              <p:nvSpPr>
                <p:cNvPr id="3" name="Freeform 252"/>
                <p:cNvSpPr/>
                <p:nvPr/>
              </p:nvSpPr>
              <p:spPr bwMode="auto">
                <a:xfrm rot="5463">
                  <a:off x="1697249" y="1871952"/>
                  <a:ext cx="1515843" cy="630350"/>
                </a:xfrm>
                <a:custGeom>
                  <a:avLst/>
                  <a:gdLst>
                    <a:gd name="T0" fmla="*/ 11 w 374"/>
                    <a:gd name="T1" fmla="*/ 155 h 155"/>
                    <a:gd name="T2" fmla="*/ 11 w 374"/>
                    <a:gd name="T3" fmla="*/ 155 h 155"/>
                    <a:gd name="T4" fmla="*/ 109 w 374"/>
                    <a:gd name="T5" fmla="*/ 155 h 155"/>
                    <a:gd name="T6" fmla="*/ 138 w 374"/>
                    <a:gd name="T7" fmla="*/ 130 h 155"/>
                    <a:gd name="T8" fmla="*/ 136 w 374"/>
                    <a:gd name="T9" fmla="*/ 115 h 155"/>
                    <a:gd name="T10" fmla="*/ 148 w 374"/>
                    <a:gd name="T11" fmla="*/ 110 h 155"/>
                    <a:gd name="T12" fmla="*/ 148 w 374"/>
                    <a:gd name="T13" fmla="*/ 95 h 155"/>
                    <a:gd name="T14" fmla="*/ 166 w 374"/>
                    <a:gd name="T15" fmla="*/ 99 h 155"/>
                    <a:gd name="T16" fmla="*/ 162 w 374"/>
                    <a:gd name="T17" fmla="*/ 103 h 155"/>
                    <a:gd name="T18" fmla="*/ 158 w 374"/>
                    <a:gd name="T19" fmla="*/ 96 h 155"/>
                    <a:gd name="T20" fmla="*/ 154 w 374"/>
                    <a:gd name="T21" fmla="*/ 98 h 155"/>
                    <a:gd name="T22" fmla="*/ 155 w 374"/>
                    <a:gd name="T23" fmla="*/ 107 h 155"/>
                    <a:gd name="T24" fmla="*/ 172 w 374"/>
                    <a:gd name="T25" fmla="*/ 96 h 155"/>
                    <a:gd name="T26" fmla="*/ 174 w 374"/>
                    <a:gd name="T27" fmla="*/ 77 h 155"/>
                    <a:gd name="T28" fmla="*/ 187 w 374"/>
                    <a:gd name="T29" fmla="*/ 82 h 155"/>
                    <a:gd name="T30" fmla="*/ 199 w 374"/>
                    <a:gd name="T31" fmla="*/ 77 h 155"/>
                    <a:gd name="T32" fmla="*/ 202 w 374"/>
                    <a:gd name="T33" fmla="*/ 96 h 155"/>
                    <a:gd name="T34" fmla="*/ 218 w 374"/>
                    <a:gd name="T35" fmla="*/ 107 h 155"/>
                    <a:gd name="T36" fmla="*/ 219 w 374"/>
                    <a:gd name="T37" fmla="*/ 98 h 155"/>
                    <a:gd name="T38" fmla="*/ 215 w 374"/>
                    <a:gd name="T39" fmla="*/ 96 h 155"/>
                    <a:gd name="T40" fmla="*/ 211 w 374"/>
                    <a:gd name="T41" fmla="*/ 103 h 155"/>
                    <a:gd name="T42" fmla="*/ 207 w 374"/>
                    <a:gd name="T43" fmla="*/ 99 h 155"/>
                    <a:gd name="T44" fmla="*/ 225 w 374"/>
                    <a:gd name="T45" fmla="*/ 95 h 155"/>
                    <a:gd name="T46" fmla="*/ 226 w 374"/>
                    <a:gd name="T47" fmla="*/ 110 h 155"/>
                    <a:gd name="T48" fmla="*/ 237 w 374"/>
                    <a:gd name="T49" fmla="*/ 115 h 155"/>
                    <a:gd name="T50" fmla="*/ 235 w 374"/>
                    <a:gd name="T51" fmla="*/ 130 h 155"/>
                    <a:gd name="T52" fmla="*/ 264 w 374"/>
                    <a:gd name="T53" fmla="*/ 155 h 155"/>
                    <a:gd name="T54" fmla="*/ 363 w 374"/>
                    <a:gd name="T55" fmla="*/ 155 h 155"/>
                    <a:gd name="T56" fmla="*/ 363 w 374"/>
                    <a:gd name="T57" fmla="*/ 155 h 155"/>
                    <a:gd name="T58" fmla="*/ 374 w 374"/>
                    <a:gd name="T59" fmla="*/ 155 h 155"/>
                    <a:gd name="T60" fmla="*/ 356 w 374"/>
                    <a:gd name="T61" fmla="*/ 146 h 155"/>
                    <a:gd name="T62" fmla="*/ 298 w 374"/>
                    <a:gd name="T63" fmla="*/ 67 h 155"/>
                    <a:gd name="T64" fmla="*/ 225 w 374"/>
                    <a:gd name="T65" fmla="*/ 0 h 155"/>
                    <a:gd name="T66" fmla="*/ 148 w 374"/>
                    <a:gd name="T67" fmla="*/ 0 h 155"/>
                    <a:gd name="T68" fmla="*/ 75 w 374"/>
                    <a:gd name="T69" fmla="*/ 67 h 155"/>
                    <a:gd name="T70" fmla="*/ 17 w 374"/>
                    <a:gd name="T71" fmla="*/ 146 h 155"/>
                    <a:gd name="T72" fmla="*/ 0 w 374"/>
                    <a:gd name="T73" fmla="*/ 155 h 155"/>
                    <a:gd name="T74" fmla="*/ 11 w 374"/>
                    <a:gd name="T75" fmla="*/ 155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374" h="155">
                      <a:moveTo>
                        <a:pt x="11" y="155"/>
                      </a:moveTo>
                      <a:cubicBezTo>
                        <a:pt x="11" y="155"/>
                        <a:pt x="11" y="155"/>
                        <a:pt x="11" y="155"/>
                      </a:cubicBezTo>
                      <a:cubicBezTo>
                        <a:pt x="109" y="155"/>
                        <a:pt x="109" y="155"/>
                        <a:pt x="109" y="155"/>
                      </a:cubicBezTo>
                      <a:cubicBezTo>
                        <a:pt x="113" y="150"/>
                        <a:pt x="122" y="138"/>
                        <a:pt x="138" y="130"/>
                      </a:cubicBezTo>
                      <a:cubicBezTo>
                        <a:pt x="137" y="128"/>
                        <a:pt x="133" y="122"/>
                        <a:pt x="136" y="115"/>
                      </a:cubicBezTo>
                      <a:cubicBezTo>
                        <a:pt x="140" y="109"/>
                        <a:pt x="148" y="110"/>
                        <a:pt x="148" y="110"/>
                      </a:cubicBezTo>
                      <a:cubicBezTo>
                        <a:pt x="148" y="110"/>
                        <a:pt x="143" y="101"/>
                        <a:pt x="148" y="95"/>
                      </a:cubicBezTo>
                      <a:cubicBezTo>
                        <a:pt x="155" y="87"/>
                        <a:pt x="167" y="91"/>
                        <a:pt x="166" y="99"/>
                      </a:cubicBezTo>
                      <a:cubicBezTo>
                        <a:pt x="166" y="99"/>
                        <a:pt x="166" y="102"/>
                        <a:pt x="162" y="103"/>
                      </a:cubicBezTo>
                      <a:cubicBezTo>
                        <a:pt x="159" y="104"/>
                        <a:pt x="154" y="99"/>
                        <a:pt x="158" y="96"/>
                      </a:cubicBezTo>
                      <a:cubicBezTo>
                        <a:pt x="158" y="96"/>
                        <a:pt x="156" y="96"/>
                        <a:pt x="154" y="98"/>
                      </a:cubicBezTo>
                      <a:cubicBezTo>
                        <a:pt x="153" y="100"/>
                        <a:pt x="152" y="104"/>
                        <a:pt x="155" y="107"/>
                      </a:cubicBezTo>
                      <a:cubicBezTo>
                        <a:pt x="162" y="112"/>
                        <a:pt x="175" y="107"/>
                        <a:pt x="172" y="96"/>
                      </a:cubicBezTo>
                      <a:cubicBezTo>
                        <a:pt x="169" y="87"/>
                        <a:pt x="168" y="80"/>
                        <a:pt x="174" y="77"/>
                      </a:cubicBezTo>
                      <a:cubicBezTo>
                        <a:pt x="180" y="74"/>
                        <a:pt x="184" y="78"/>
                        <a:pt x="187" y="82"/>
                      </a:cubicBezTo>
                      <a:cubicBezTo>
                        <a:pt x="189" y="78"/>
                        <a:pt x="194" y="74"/>
                        <a:pt x="199" y="77"/>
                      </a:cubicBezTo>
                      <a:cubicBezTo>
                        <a:pt x="205" y="80"/>
                        <a:pt x="205" y="87"/>
                        <a:pt x="202" y="96"/>
                      </a:cubicBezTo>
                      <a:cubicBezTo>
                        <a:pt x="198" y="107"/>
                        <a:pt x="211" y="112"/>
                        <a:pt x="218" y="107"/>
                      </a:cubicBezTo>
                      <a:cubicBezTo>
                        <a:pt x="222" y="104"/>
                        <a:pt x="221" y="100"/>
                        <a:pt x="219" y="98"/>
                      </a:cubicBezTo>
                      <a:cubicBezTo>
                        <a:pt x="218" y="96"/>
                        <a:pt x="215" y="96"/>
                        <a:pt x="215" y="96"/>
                      </a:cubicBezTo>
                      <a:cubicBezTo>
                        <a:pt x="219" y="99"/>
                        <a:pt x="215" y="104"/>
                        <a:pt x="211" y="103"/>
                      </a:cubicBezTo>
                      <a:cubicBezTo>
                        <a:pt x="207" y="102"/>
                        <a:pt x="207" y="99"/>
                        <a:pt x="207" y="99"/>
                      </a:cubicBezTo>
                      <a:cubicBezTo>
                        <a:pt x="207" y="91"/>
                        <a:pt x="218" y="87"/>
                        <a:pt x="225" y="95"/>
                      </a:cubicBezTo>
                      <a:cubicBezTo>
                        <a:pt x="230" y="101"/>
                        <a:pt x="226" y="110"/>
                        <a:pt x="226" y="110"/>
                      </a:cubicBezTo>
                      <a:cubicBezTo>
                        <a:pt x="226" y="110"/>
                        <a:pt x="234" y="109"/>
                        <a:pt x="237" y="115"/>
                      </a:cubicBezTo>
                      <a:cubicBezTo>
                        <a:pt x="240" y="122"/>
                        <a:pt x="237" y="128"/>
                        <a:pt x="235" y="130"/>
                      </a:cubicBezTo>
                      <a:cubicBezTo>
                        <a:pt x="251" y="138"/>
                        <a:pt x="260" y="150"/>
                        <a:pt x="264" y="155"/>
                      </a:cubicBezTo>
                      <a:cubicBezTo>
                        <a:pt x="363" y="155"/>
                        <a:pt x="363" y="155"/>
                        <a:pt x="363" y="155"/>
                      </a:cubicBezTo>
                      <a:cubicBezTo>
                        <a:pt x="363" y="155"/>
                        <a:pt x="363" y="155"/>
                        <a:pt x="363" y="155"/>
                      </a:cubicBezTo>
                      <a:cubicBezTo>
                        <a:pt x="365" y="155"/>
                        <a:pt x="369" y="155"/>
                        <a:pt x="374" y="155"/>
                      </a:cubicBezTo>
                      <a:cubicBezTo>
                        <a:pt x="368" y="153"/>
                        <a:pt x="362" y="150"/>
                        <a:pt x="356" y="146"/>
                      </a:cubicBezTo>
                      <a:cubicBezTo>
                        <a:pt x="330" y="128"/>
                        <a:pt x="318" y="121"/>
                        <a:pt x="298" y="67"/>
                      </a:cubicBezTo>
                      <a:cubicBezTo>
                        <a:pt x="284" y="30"/>
                        <a:pt x="255" y="9"/>
                        <a:pt x="225" y="0"/>
                      </a:cubicBezTo>
                      <a:cubicBezTo>
                        <a:pt x="148" y="0"/>
                        <a:pt x="148" y="0"/>
                        <a:pt x="148" y="0"/>
                      </a:cubicBezTo>
                      <a:cubicBezTo>
                        <a:pt x="118" y="9"/>
                        <a:pt x="89" y="30"/>
                        <a:pt x="75" y="67"/>
                      </a:cubicBezTo>
                      <a:cubicBezTo>
                        <a:pt x="56" y="121"/>
                        <a:pt x="44" y="128"/>
                        <a:pt x="17" y="146"/>
                      </a:cubicBezTo>
                      <a:cubicBezTo>
                        <a:pt x="12" y="150"/>
                        <a:pt x="6" y="153"/>
                        <a:pt x="0" y="155"/>
                      </a:cubicBezTo>
                      <a:cubicBezTo>
                        <a:pt x="4" y="155"/>
                        <a:pt x="8" y="155"/>
                        <a:pt x="11" y="155"/>
                      </a:cubicBezTo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1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" name="Freeform 253"/>
                <p:cNvSpPr/>
                <p:nvPr/>
              </p:nvSpPr>
              <p:spPr bwMode="auto">
                <a:xfrm rot="5463">
                  <a:off x="1334222" y="2162108"/>
                  <a:ext cx="2236245" cy="457755"/>
                </a:xfrm>
                <a:custGeom>
                  <a:avLst/>
                  <a:gdLst>
                    <a:gd name="T0" fmla="*/ 546 w 551"/>
                    <a:gd name="T1" fmla="*/ 47 h 113"/>
                    <a:gd name="T2" fmla="*/ 524 w 551"/>
                    <a:gd name="T3" fmla="*/ 9 h 113"/>
                    <a:gd name="T4" fmla="*/ 493 w 551"/>
                    <a:gd name="T5" fmla="*/ 1 h 113"/>
                    <a:gd name="T6" fmla="*/ 455 w 551"/>
                    <a:gd name="T7" fmla="*/ 56 h 113"/>
                    <a:gd name="T8" fmla="*/ 500 w 551"/>
                    <a:gd name="T9" fmla="*/ 73 h 113"/>
                    <a:gd name="T10" fmla="*/ 506 w 551"/>
                    <a:gd name="T11" fmla="*/ 40 h 113"/>
                    <a:gd name="T12" fmla="*/ 476 w 551"/>
                    <a:gd name="T13" fmla="*/ 37 h 113"/>
                    <a:gd name="T14" fmla="*/ 504 w 551"/>
                    <a:gd name="T15" fmla="*/ 25 h 113"/>
                    <a:gd name="T16" fmla="*/ 508 w 551"/>
                    <a:gd name="T17" fmla="*/ 82 h 113"/>
                    <a:gd name="T18" fmla="*/ 451 w 551"/>
                    <a:gd name="T19" fmla="*/ 91 h 113"/>
                    <a:gd name="T20" fmla="*/ 350 w 551"/>
                    <a:gd name="T21" fmla="*/ 91 h 113"/>
                    <a:gd name="T22" fmla="*/ 276 w 551"/>
                    <a:gd name="T23" fmla="*/ 53 h 113"/>
                    <a:gd name="T24" fmla="*/ 276 w 551"/>
                    <a:gd name="T25" fmla="*/ 53 h 113"/>
                    <a:gd name="T26" fmla="*/ 276 w 551"/>
                    <a:gd name="T27" fmla="*/ 53 h 113"/>
                    <a:gd name="T28" fmla="*/ 275 w 551"/>
                    <a:gd name="T29" fmla="*/ 53 h 113"/>
                    <a:gd name="T30" fmla="*/ 275 w 551"/>
                    <a:gd name="T31" fmla="*/ 53 h 113"/>
                    <a:gd name="T32" fmla="*/ 202 w 551"/>
                    <a:gd name="T33" fmla="*/ 91 h 113"/>
                    <a:gd name="T34" fmla="*/ 100 w 551"/>
                    <a:gd name="T35" fmla="*/ 91 h 113"/>
                    <a:gd name="T36" fmla="*/ 43 w 551"/>
                    <a:gd name="T37" fmla="*/ 82 h 113"/>
                    <a:gd name="T38" fmla="*/ 48 w 551"/>
                    <a:gd name="T39" fmla="*/ 25 h 113"/>
                    <a:gd name="T40" fmla="*/ 75 w 551"/>
                    <a:gd name="T41" fmla="*/ 37 h 113"/>
                    <a:gd name="T42" fmla="*/ 45 w 551"/>
                    <a:gd name="T43" fmla="*/ 40 h 113"/>
                    <a:gd name="T44" fmla="*/ 52 w 551"/>
                    <a:gd name="T45" fmla="*/ 73 h 113"/>
                    <a:gd name="T46" fmla="*/ 96 w 551"/>
                    <a:gd name="T47" fmla="*/ 56 h 113"/>
                    <a:gd name="T48" fmla="*/ 58 w 551"/>
                    <a:gd name="T49" fmla="*/ 1 h 113"/>
                    <a:gd name="T50" fmla="*/ 27 w 551"/>
                    <a:gd name="T51" fmla="*/ 9 h 113"/>
                    <a:gd name="T52" fmla="*/ 5 w 551"/>
                    <a:gd name="T53" fmla="*/ 47 h 113"/>
                    <a:gd name="T54" fmla="*/ 72 w 551"/>
                    <a:gd name="T55" fmla="*/ 111 h 113"/>
                    <a:gd name="T56" fmla="*/ 221 w 551"/>
                    <a:gd name="T57" fmla="*/ 111 h 113"/>
                    <a:gd name="T58" fmla="*/ 275 w 551"/>
                    <a:gd name="T59" fmla="*/ 80 h 113"/>
                    <a:gd name="T60" fmla="*/ 276 w 551"/>
                    <a:gd name="T61" fmla="*/ 80 h 113"/>
                    <a:gd name="T62" fmla="*/ 331 w 551"/>
                    <a:gd name="T63" fmla="*/ 111 h 113"/>
                    <a:gd name="T64" fmla="*/ 479 w 551"/>
                    <a:gd name="T65" fmla="*/ 111 h 113"/>
                    <a:gd name="T66" fmla="*/ 546 w 551"/>
                    <a:gd name="T67" fmla="*/ 47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551" h="113">
                      <a:moveTo>
                        <a:pt x="546" y="47"/>
                      </a:moveTo>
                      <a:cubicBezTo>
                        <a:pt x="546" y="47"/>
                        <a:pt x="545" y="22"/>
                        <a:pt x="524" y="9"/>
                      </a:cubicBezTo>
                      <a:cubicBezTo>
                        <a:pt x="517" y="5"/>
                        <a:pt x="506" y="0"/>
                        <a:pt x="493" y="1"/>
                      </a:cubicBezTo>
                      <a:cubicBezTo>
                        <a:pt x="453" y="4"/>
                        <a:pt x="450" y="42"/>
                        <a:pt x="455" y="56"/>
                      </a:cubicBezTo>
                      <a:cubicBezTo>
                        <a:pt x="461" y="71"/>
                        <a:pt x="478" y="84"/>
                        <a:pt x="500" y="73"/>
                      </a:cubicBezTo>
                      <a:cubicBezTo>
                        <a:pt x="514" y="65"/>
                        <a:pt x="515" y="49"/>
                        <a:pt x="506" y="40"/>
                      </a:cubicBezTo>
                      <a:cubicBezTo>
                        <a:pt x="500" y="34"/>
                        <a:pt x="485" y="30"/>
                        <a:pt x="476" y="37"/>
                      </a:cubicBezTo>
                      <a:cubicBezTo>
                        <a:pt x="476" y="37"/>
                        <a:pt x="479" y="19"/>
                        <a:pt x="504" y="25"/>
                      </a:cubicBezTo>
                      <a:cubicBezTo>
                        <a:pt x="525" y="30"/>
                        <a:pt x="534" y="66"/>
                        <a:pt x="508" y="82"/>
                      </a:cubicBezTo>
                      <a:cubicBezTo>
                        <a:pt x="491" y="93"/>
                        <a:pt x="451" y="91"/>
                        <a:pt x="451" y="91"/>
                      </a:cubicBezTo>
                      <a:cubicBezTo>
                        <a:pt x="350" y="91"/>
                        <a:pt x="350" y="91"/>
                        <a:pt x="350" y="91"/>
                      </a:cubicBezTo>
                      <a:cubicBezTo>
                        <a:pt x="350" y="91"/>
                        <a:pt x="328" y="53"/>
                        <a:pt x="276" y="53"/>
                      </a:cubicBezTo>
                      <a:cubicBezTo>
                        <a:pt x="276" y="53"/>
                        <a:pt x="276" y="53"/>
                        <a:pt x="276" y="53"/>
                      </a:cubicBezTo>
                      <a:cubicBezTo>
                        <a:pt x="276" y="53"/>
                        <a:pt x="276" y="53"/>
                        <a:pt x="276" y="53"/>
                      </a:cubicBezTo>
                      <a:cubicBezTo>
                        <a:pt x="276" y="53"/>
                        <a:pt x="275" y="53"/>
                        <a:pt x="275" y="53"/>
                      </a:cubicBezTo>
                      <a:cubicBezTo>
                        <a:pt x="275" y="53"/>
                        <a:pt x="275" y="53"/>
                        <a:pt x="275" y="53"/>
                      </a:cubicBezTo>
                      <a:cubicBezTo>
                        <a:pt x="223" y="53"/>
                        <a:pt x="202" y="91"/>
                        <a:pt x="202" y="91"/>
                      </a:cubicBezTo>
                      <a:cubicBezTo>
                        <a:pt x="100" y="91"/>
                        <a:pt x="100" y="91"/>
                        <a:pt x="100" y="91"/>
                      </a:cubicBezTo>
                      <a:cubicBezTo>
                        <a:pt x="100" y="91"/>
                        <a:pt x="60" y="93"/>
                        <a:pt x="43" y="82"/>
                      </a:cubicBezTo>
                      <a:cubicBezTo>
                        <a:pt x="17" y="66"/>
                        <a:pt x="27" y="30"/>
                        <a:pt x="48" y="25"/>
                      </a:cubicBezTo>
                      <a:cubicBezTo>
                        <a:pt x="72" y="19"/>
                        <a:pt x="75" y="37"/>
                        <a:pt x="75" y="37"/>
                      </a:cubicBezTo>
                      <a:cubicBezTo>
                        <a:pt x="66" y="30"/>
                        <a:pt x="51" y="34"/>
                        <a:pt x="45" y="40"/>
                      </a:cubicBezTo>
                      <a:cubicBezTo>
                        <a:pt x="37" y="49"/>
                        <a:pt x="37" y="65"/>
                        <a:pt x="52" y="73"/>
                      </a:cubicBezTo>
                      <a:cubicBezTo>
                        <a:pt x="74" y="84"/>
                        <a:pt x="90" y="71"/>
                        <a:pt x="96" y="56"/>
                      </a:cubicBezTo>
                      <a:cubicBezTo>
                        <a:pt x="102" y="42"/>
                        <a:pt x="98" y="4"/>
                        <a:pt x="58" y="1"/>
                      </a:cubicBezTo>
                      <a:cubicBezTo>
                        <a:pt x="46" y="0"/>
                        <a:pt x="35" y="5"/>
                        <a:pt x="27" y="9"/>
                      </a:cubicBezTo>
                      <a:cubicBezTo>
                        <a:pt x="7" y="22"/>
                        <a:pt x="5" y="47"/>
                        <a:pt x="5" y="47"/>
                      </a:cubicBezTo>
                      <a:cubicBezTo>
                        <a:pt x="0" y="113"/>
                        <a:pt x="72" y="111"/>
                        <a:pt x="72" y="111"/>
                      </a:cubicBezTo>
                      <a:cubicBezTo>
                        <a:pt x="221" y="111"/>
                        <a:pt x="221" y="111"/>
                        <a:pt x="221" y="111"/>
                      </a:cubicBezTo>
                      <a:cubicBezTo>
                        <a:pt x="238" y="78"/>
                        <a:pt x="275" y="80"/>
                        <a:pt x="275" y="80"/>
                      </a:cubicBezTo>
                      <a:cubicBezTo>
                        <a:pt x="276" y="80"/>
                        <a:pt x="276" y="80"/>
                        <a:pt x="276" y="80"/>
                      </a:cubicBezTo>
                      <a:cubicBezTo>
                        <a:pt x="276" y="80"/>
                        <a:pt x="313" y="78"/>
                        <a:pt x="331" y="111"/>
                      </a:cubicBezTo>
                      <a:cubicBezTo>
                        <a:pt x="479" y="111"/>
                        <a:pt x="479" y="111"/>
                        <a:pt x="479" y="111"/>
                      </a:cubicBezTo>
                      <a:cubicBezTo>
                        <a:pt x="479" y="111"/>
                        <a:pt x="551" y="113"/>
                        <a:pt x="546" y="47"/>
                      </a:cubicBezTo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1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" name="Freeform 254"/>
                <p:cNvSpPr/>
                <p:nvPr/>
              </p:nvSpPr>
              <p:spPr bwMode="auto">
                <a:xfrm rot="5463">
                  <a:off x="1691498" y="2632369"/>
                  <a:ext cx="1520847" cy="52530"/>
                </a:xfrm>
                <a:custGeom>
                  <a:avLst/>
                  <a:gdLst>
                    <a:gd name="T0" fmla="*/ 0 w 608"/>
                    <a:gd name="T1" fmla="*/ 21 h 21"/>
                    <a:gd name="T2" fmla="*/ 13 w 608"/>
                    <a:gd name="T3" fmla="*/ 21 h 21"/>
                    <a:gd name="T4" fmla="*/ 595 w 608"/>
                    <a:gd name="T5" fmla="*/ 21 h 21"/>
                    <a:gd name="T6" fmla="*/ 608 w 608"/>
                    <a:gd name="T7" fmla="*/ 21 h 21"/>
                    <a:gd name="T8" fmla="*/ 608 w 608"/>
                    <a:gd name="T9" fmla="*/ 0 h 21"/>
                    <a:gd name="T10" fmla="*/ 0 w 608"/>
                    <a:gd name="T11" fmla="*/ 0 h 21"/>
                    <a:gd name="T12" fmla="*/ 0 w 608"/>
                    <a:gd name="T13" fmla="*/ 21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08" h="21">
                      <a:moveTo>
                        <a:pt x="0" y="21"/>
                      </a:moveTo>
                      <a:lnTo>
                        <a:pt x="13" y="21"/>
                      </a:lnTo>
                      <a:lnTo>
                        <a:pt x="595" y="21"/>
                      </a:lnTo>
                      <a:lnTo>
                        <a:pt x="608" y="21"/>
                      </a:lnTo>
                      <a:lnTo>
                        <a:pt x="608" y="0"/>
                      </a:lnTo>
                      <a:lnTo>
                        <a:pt x="0" y="0"/>
                      </a:lnTo>
                      <a:lnTo>
                        <a:pt x="0" y="2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1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" name="Freeform 255"/>
                <p:cNvSpPr/>
                <p:nvPr/>
              </p:nvSpPr>
              <p:spPr bwMode="auto">
                <a:xfrm rot="5463">
                  <a:off x="1743911" y="2704914"/>
                  <a:ext cx="1420791" cy="52530"/>
                </a:xfrm>
                <a:custGeom>
                  <a:avLst/>
                  <a:gdLst>
                    <a:gd name="T0" fmla="*/ 568 w 568"/>
                    <a:gd name="T1" fmla="*/ 0 h 21"/>
                    <a:gd name="T2" fmla="*/ 0 w 568"/>
                    <a:gd name="T3" fmla="*/ 0 h 21"/>
                    <a:gd name="T4" fmla="*/ 0 w 568"/>
                    <a:gd name="T5" fmla="*/ 21 h 21"/>
                    <a:gd name="T6" fmla="*/ 13 w 568"/>
                    <a:gd name="T7" fmla="*/ 21 h 21"/>
                    <a:gd name="T8" fmla="*/ 555 w 568"/>
                    <a:gd name="T9" fmla="*/ 21 h 21"/>
                    <a:gd name="T10" fmla="*/ 568 w 568"/>
                    <a:gd name="T11" fmla="*/ 21 h 21"/>
                    <a:gd name="T12" fmla="*/ 568 w 568"/>
                    <a:gd name="T13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68" h="21">
                      <a:moveTo>
                        <a:pt x="568" y="0"/>
                      </a:moveTo>
                      <a:lnTo>
                        <a:pt x="0" y="0"/>
                      </a:lnTo>
                      <a:lnTo>
                        <a:pt x="0" y="21"/>
                      </a:lnTo>
                      <a:lnTo>
                        <a:pt x="13" y="21"/>
                      </a:lnTo>
                      <a:lnTo>
                        <a:pt x="555" y="21"/>
                      </a:lnTo>
                      <a:lnTo>
                        <a:pt x="568" y="21"/>
                      </a:lnTo>
                      <a:lnTo>
                        <a:pt x="568" y="0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1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" name="Rectangle 258"/>
                <p:cNvSpPr>
                  <a:spLocks noChangeArrowheads="1"/>
                </p:cNvSpPr>
                <p:nvPr/>
              </p:nvSpPr>
              <p:spPr bwMode="auto">
                <a:xfrm rot="5463">
                  <a:off x="2310657" y="1801913"/>
                  <a:ext cx="287661" cy="55030"/>
                </a:xfrm>
                <a:prstGeom prst="rect">
                  <a:avLst/>
                </a:pr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1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" name="Freeform 256"/>
                <p:cNvSpPr/>
                <p:nvPr/>
              </p:nvSpPr>
              <p:spPr bwMode="auto">
                <a:xfrm rot="5463">
                  <a:off x="1790215" y="3607960"/>
                  <a:ext cx="1318235" cy="104262"/>
                </a:xfrm>
                <a:custGeom>
                  <a:avLst/>
                  <a:gdLst>
                    <a:gd name="T0" fmla="*/ 527 w 527"/>
                    <a:gd name="T1" fmla="*/ 0 h 21"/>
                    <a:gd name="T2" fmla="*/ 0 w 527"/>
                    <a:gd name="T3" fmla="*/ 0 h 21"/>
                    <a:gd name="T4" fmla="*/ 0 w 527"/>
                    <a:gd name="T5" fmla="*/ 21 h 21"/>
                    <a:gd name="T6" fmla="*/ 13 w 527"/>
                    <a:gd name="T7" fmla="*/ 21 h 21"/>
                    <a:gd name="T8" fmla="*/ 514 w 527"/>
                    <a:gd name="T9" fmla="*/ 21 h 21"/>
                    <a:gd name="T10" fmla="*/ 527 w 527"/>
                    <a:gd name="T11" fmla="*/ 21 h 21"/>
                    <a:gd name="T12" fmla="*/ 527 w 527"/>
                    <a:gd name="T13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27" h="21">
                      <a:moveTo>
                        <a:pt x="527" y="0"/>
                      </a:moveTo>
                      <a:lnTo>
                        <a:pt x="0" y="0"/>
                      </a:lnTo>
                      <a:lnTo>
                        <a:pt x="0" y="21"/>
                      </a:lnTo>
                      <a:lnTo>
                        <a:pt x="13" y="21"/>
                      </a:lnTo>
                      <a:lnTo>
                        <a:pt x="514" y="21"/>
                      </a:lnTo>
                      <a:lnTo>
                        <a:pt x="527" y="21"/>
                      </a:lnTo>
                      <a:lnTo>
                        <a:pt x="52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1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" name="Freeform 256"/>
                <p:cNvSpPr/>
                <p:nvPr/>
              </p:nvSpPr>
              <p:spPr bwMode="auto">
                <a:xfrm rot="5463">
                  <a:off x="1684753" y="3735691"/>
                  <a:ext cx="1519812" cy="100479"/>
                </a:xfrm>
                <a:custGeom>
                  <a:avLst/>
                  <a:gdLst>
                    <a:gd name="T0" fmla="*/ 527 w 527"/>
                    <a:gd name="T1" fmla="*/ 0 h 21"/>
                    <a:gd name="T2" fmla="*/ 0 w 527"/>
                    <a:gd name="T3" fmla="*/ 0 h 21"/>
                    <a:gd name="T4" fmla="*/ 0 w 527"/>
                    <a:gd name="T5" fmla="*/ 21 h 21"/>
                    <a:gd name="T6" fmla="*/ 13 w 527"/>
                    <a:gd name="T7" fmla="*/ 21 h 21"/>
                    <a:gd name="T8" fmla="*/ 514 w 527"/>
                    <a:gd name="T9" fmla="*/ 21 h 21"/>
                    <a:gd name="T10" fmla="*/ 527 w 527"/>
                    <a:gd name="T11" fmla="*/ 21 h 21"/>
                    <a:gd name="T12" fmla="*/ 527 w 527"/>
                    <a:gd name="T13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27" h="21">
                      <a:moveTo>
                        <a:pt x="527" y="0"/>
                      </a:moveTo>
                      <a:lnTo>
                        <a:pt x="0" y="0"/>
                      </a:lnTo>
                      <a:lnTo>
                        <a:pt x="0" y="21"/>
                      </a:lnTo>
                      <a:lnTo>
                        <a:pt x="13" y="21"/>
                      </a:lnTo>
                      <a:lnTo>
                        <a:pt x="514" y="21"/>
                      </a:lnTo>
                      <a:lnTo>
                        <a:pt x="527" y="21"/>
                      </a:lnTo>
                      <a:lnTo>
                        <a:pt x="527" y="0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1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" name="任意形状 9"/>
                <p:cNvSpPr/>
                <p:nvPr/>
              </p:nvSpPr>
              <p:spPr>
                <a:xfrm rot="20896">
                  <a:off x="1790119" y="3203373"/>
                  <a:ext cx="1319931" cy="386837"/>
                </a:xfrm>
                <a:custGeom>
                  <a:avLst/>
                  <a:gdLst>
                    <a:gd name="connsiteX0" fmla="*/ 1611826 w 1613917"/>
                    <a:gd name="connsiteY0" fmla="*/ 0 h 472997"/>
                    <a:gd name="connsiteX1" fmla="*/ 1613917 w 1613917"/>
                    <a:gd name="connsiteY1" fmla="*/ 465761 h 472997"/>
                    <a:gd name="connsiteX2" fmla="*/ 1574156 w 1613917"/>
                    <a:gd name="connsiteY2" fmla="*/ 465939 h 472997"/>
                    <a:gd name="connsiteX3" fmla="*/ 41851 w 1613917"/>
                    <a:gd name="connsiteY3" fmla="*/ 472818 h 472997"/>
                    <a:gd name="connsiteX4" fmla="*/ 2091 w 1613917"/>
                    <a:gd name="connsiteY4" fmla="*/ 472997 h 472997"/>
                    <a:gd name="connsiteX5" fmla="*/ 0 w 1613917"/>
                    <a:gd name="connsiteY5" fmla="*/ 7236 h 472997"/>
                    <a:gd name="connsiteX6" fmla="*/ 603015 w 1613917"/>
                    <a:gd name="connsiteY6" fmla="*/ 4529 h 472997"/>
                    <a:gd name="connsiteX7" fmla="*/ 603015 w 1613917"/>
                    <a:gd name="connsiteY7" fmla="*/ 45511 h 472997"/>
                    <a:gd name="connsiteX8" fmla="*/ 602955 w 1613917"/>
                    <a:gd name="connsiteY8" fmla="*/ 45511 h 472997"/>
                    <a:gd name="connsiteX9" fmla="*/ 602955 w 1613917"/>
                    <a:gd name="connsiteY9" fmla="*/ 397022 h 472997"/>
                    <a:gd name="connsiteX10" fmla="*/ 1001540 w 1613917"/>
                    <a:gd name="connsiteY10" fmla="*/ 397022 h 472997"/>
                    <a:gd name="connsiteX11" fmla="*/ 1001540 w 1613917"/>
                    <a:gd name="connsiteY11" fmla="*/ 45511 h 472997"/>
                    <a:gd name="connsiteX12" fmla="*/ 1001540 w 1613917"/>
                    <a:gd name="connsiteY12" fmla="*/ 2740 h 472997"/>
                    <a:gd name="connsiteX13" fmla="*/ 1611826 w 1613917"/>
                    <a:gd name="connsiteY13" fmla="*/ 0 h 4729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613917" h="472997">
                      <a:moveTo>
                        <a:pt x="1611826" y="0"/>
                      </a:moveTo>
                      <a:lnTo>
                        <a:pt x="1613917" y="465761"/>
                      </a:lnTo>
                      <a:lnTo>
                        <a:pt x="1574156" y="465939"/>
                      </a:lnTo>
                      <a:lnTo>
                        <a:pt x="41851" y="472818"/>
                      </a:lnTo>
                      <a:lnTo>
                        <a:pt x="2091" y="472997"/>
                      </a:lnTo>
                      <a:lnTo>
                        <a:pt x="0" y="7236"/>
                      </a:lnTo>
                      <a:lnTo>
                        <a:pt x="603015" y="4529"/>
                      </a:lnTo>
                      <a:lnTo>
                        <a:pt x="603015" y="45511"/>
                      </a:lnTo>
                      <a:lnTo>
                        <a:pt x="602955" y="45511"/>
                      </a:lnTo>
                      <a:lnTo>
                        <a:pt x="602955" y="397022"/>
                      </a:lnTo>
                      <a:lnTo>
                        <a:pt x="1001540" y="397022"/>
                      </a:lnTo>
                      <a:lnTo>
                        <a:pt x="1001540" y="45511"/>
                      </a:lnTo>
                      <a:lnTo>
                        <a:pt x="1001540" y="2740"/>
                      </a:lnTo>
                      <a:lnTo>
                        <a:pt x="1611826" y="0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1" name="任意形状 10"/>
                <p:cNvSpPr/>
                <p:nvPr/>
              </p:nvSpPr>
              <p:spPr>
                <a:xfrm rot="20896">
                  <a:off x="1792658" y="2776995"/>
                  <a:ext cx="1320008" cy="403707"/>
                </a:xfrm>
                <a:custGeom>
                  <a:avLst/>
                  <a:gdLst>
                    <a:gd name="connsiteX0" fmla="*/ 1611826 w 1614010"/>
                    <a:gd name="connsiteY0" fmla="*/ 0 h 493623"/>
                    <a:gd name="connsiteX1" fmla="*/ 1614010 w 1614010"/>
                    <a:gd name="connsiteY1" fmla="*/ 486387 h 493623"/>
                    <a:gd name="connsiteX2" fmla="*/ 1574250 w 1614010"/>
                    <a:gd name="connsiteY2" fmla="*/ 486565 h 493623"/>
                    <a:gd name="connsiteX3" fmla="*/ 1001541 w 1614010"/>
                    <a:gd name="connsiteY3" fmla="*/ 489136 h 493623"/>
                    <a:gd name="connsiteX4" fmla="*/ 1001541 w 1614010"/>
                    <a:gd name="connsiteY4" fmla="*/ 464385 h 493623"/>
                    <a:gd name="connsiteX5" fmla="*/ 802278 w 1614010"/>
                    <a:gd name="connsiteY5" fmla="*/ 265122 h 493623"/>
                    <a:gd name="connsiteX6" fmla="*/ 603016 w 1614010"/>
                    <a:gd name="connsiteY6" fmla="*/ 464385 h 493623"/>
                    <a:gd name="connsiteX7" fmla="*/ 603016 w 1614010"/>
                    <a:gd name="connsiteY7" fmla="*/ 490925 h 493623"/>
                    <a:gd name="connsiteX8" fmla="*/ 41944 w 1614010"/>
                    <a:gd name="connsiteY8" fmla="*/ 493444 h 493623"/>
                    <a:gd name="connsiteX9" fmla="*/ 2184 w 1614010"/>
                    <a:gd name="connsiteY9" fmla="*/ 493623 h 493623"/>
                    <a:gd name="connsiteX10" fmla="*/ 0 w 1614010"/>
                    <a:gd name="connsiteY10" fmla="*/ 7236 h 493623"/>
                    <a:gd name="connsiteX11" fmla="*/ 1611826 w 1614010"/>
                    <a:gd name="connsiteY11" fmla="*/ 0 h 4936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614010" h="493623">
                      <a:moveTo>
                        <a:pt x="1611826" y="0"/>
                      </a:moveTo>
                      <a:lnTo>
                        <a:pt x="1614010" y="486387"/>
                      </a:lnTo>
                      <a:lnTo>
                        <a:pt x="1574250" y="486565"/>
                      </a:lnTo>
                      <a:lnTo>
                        <a:pt x="1001541" y="489136"/>
                      </a:lnTo>
                      <a:lnTo>
                        <a:pt x="1001541" y="464385"/>
                      </a:lnTo>
                      <a:cubicBezTo>
                        <a:pt x="1001541" y="354335"/>
                        <a:pt x="912328" y="265122"/>
                        <a:pt x="802278" y="265122"/>
                      </a:cubicBezTo>
                      <a:cubicBezTo>
                        <a:pt x="692228" y="265122"/>
                        <a:pt x="603016" y="354335"/>
                        <a:pt x="603016" y="464385"/>
                      </a:cubicBezTo>
                      <a:lnTo>
                        <a:pt x="603016" y="490925"/>
                      </a:lnTo>
                      <a:lnTo>
                        <a:pt x="41944" y="493444"/>
                      </a:lnTo>
                      <a:lnTo>
                        <a:pt x="2184" y="493623"/>
                      </a:lnTo>
                      <a:lnTo>
                        <a:pt x="0" y="7236"/>
                      </a:lnTo>
                      <a:lnTo>
                        <a:pt x="161182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</p:grpSp>
        <p:grpSp>
          <p:nvGrpSpPr>
            <p:cNvPr id="13" name="组 12"/>
            <p:cNvGrpSpPr/>
            <p:nvPr/>
          </p:nvGrpSpPr>
          <p:grpSpPr>
            <a:xfrm rot="19516232">
              <a:off x="9766924" y="6297808"/>
              <a:ext cx="1565523" cy="1339049"/>
              <a:chOff x="8223251" y="2493962"/>
              <a:chExt cx="1279525" cy="993776"/>
            </a:xfrm>
            <a:solidFill>
              <a:schemeClr val="accent1"/>
            </a:solidFill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grpSpPr>
          <p:sp>
            <p:nvSpPr>
              <p:cNvPr id="14" name="Freeform 182"/>
              <p:cNvSpPr/>
              <p:nvPr/>
            </p:nvSpPr>
            <p:spPr bwMode="auto">
              <a:xfrm>
                <a:off x="8607426" y="3009900"/>
                <a:ext cx="517525" cy="477838"/>
              </a:xfrm>
              <a:custGeom>
                <a:avLst/>
                <a:gdLst>
                  <a:gd name="T0" fmla="*/ 195 w 201"/>
                  <a:gd name="T1" fmla="*/ 37 h 185"/>
                  <a:gd name="T2" fmla="*/ 192 w 201"/>
                  <a:gd name="T3" fmla="*/ 35 h 185"/>
                  <a:gd name="T4" fmla="*/ 127 w 201"/>
                  <a:gd name="T5" fmla="*/ 103 h 185"/>
                  <a:gd name="T6" fmla="*/ 173 w 201"/>
                  <a:gd name="T7" fmla="*/ 20 h 185"/>
                  <a:gd name="T8" fmla="*/ 162 w 201"/>
                  <a:gd name="T9" fmla="*/ 14 h 185"/>
                  <a:gd name="T10" fmla="*/ 117 w 201"/>
                  <a:gd name="T11" fmla="*/ 97 h 185"/>
                  <a:gd name="T12" fmla="*/ 140 w 201"/>
                  <a:gd name="T13" fmla="*/ 6 h 185"/>
                  <a:gd name="T14" fmla="*/ 140 w 201"/>
                  <a:gd name="T15" fmla="*/ 5 h 185"/>
                  <a:gd name="T16" fmla="*/ 140 w 201"/>
                  <a:gd name="T17" fmla="*/ 5 h 185"/>
                  <a:gd name="T18" fmla="*/ 129 w 201"/>
                  <a:gd name="T19" fmla="*/ 3 h 185"/>
                  <a:gd name="T20" fmla="*/ 106 w 201"/>
                  <a:gd name="T21" fmla="*/ 94 h 185"/>
                  <a:gd name="T22" fmla="*/ 106 w 201"/>
                  <a:gd name="T23" fmla="*/ 0 h 185"/>
                  <a:gd name="T24" fmla="*/ 102 w 201"/>
                  <a:gd name="T25" fmla="*/ 0 h 185"/>
                  <a:gd name="T26" fmla="*/ 102 w 201"/>
                  <a:gd name="T27" fmla="*/ 0 h 185"/>
                  <a:gd name="T28" fmla="*/ 99 w 201"/>
                  <a:gd name="T29" fmla="*/ 0 h 185"/>
                  <a:gd name="T30" fmla="*/ 99 w 201"/>
                  <a:gd name="T31" fmla="*/ 0 h 185"/>
                  <a:gd name="T32" fmla="*/ 97 w 201"/>
                  <a:gd name="T33" fmla="*/ 0 h 185"/>
                  <a:gd name="T34" fmla="*/ 97 w 201"/>
                  <a:gd name="T35" fmla="*/ 0 h 185"/>
                  <a:gd name="T36" fmla="*/ 94 w 201"/>
                  <a:gd name="T37" fmla="*/ 0 h 185"/>
                  <a:gd name="T38" fmla="*/ 94 w 201"/>
                  <a:gd name="T39" fmla="*/ 94 h 185"/>
                  <a:gd name="T40" fmla="*/ 71 w 201"/>
                  <a:gd name="T41" fmla="*/ 3 h 185"/>
                  <a:gd name="T42" fmla="*/ 59 w 201"/>
                  <a:gd name="T43" fmla="*/ 6 h 185"/>
                  <a:gd name="T44" fmla="*/ 59 w 201"/>
                  <a:gd name="T45" fmla="*/ 6 h 185"/>
                  <a:gd name="T46" fmla="*/ 83 w 201"/>
                  <a:gd name="T47" fmla="*/ 97 h 185"/>
                  <a:gd name="T48" fmla="*/ 38 w 201"/>
                  <a:gd name="T49" fmla="*/ 15 h 185"/>
                  <a:gd name="T50" fmla="*/ 27 w 201"/>
                  <a:gd name="T51" fmla="*/ 21 h 185"/>
                  <a:gd name="T52" fmla="*/ 73 w 201"/>
                  <a:gd name="T53" fmla="*/ 104 h 185"/>
                  <a:gd name="T54" fmla="*/ 8 w 201"/>
                  <a:gd name="T55" fmla="*/ 36 h 185"/>
                  <a:gd name="T56" fmla="*/ 2 w 201"/>
                  <a:gd name="T57" fmla="*/ 43 h 185"/>
                  <a:gd name="T58" fmla="*/ 0 w 201"/>
                  <a:gd name="T59" fmla="*/ 44 h 185"/>
                  <a:gd name="T60" fmla="*/ 92 w 201"/>
                  <a:gd name="T61" fmla="*/ 140 h 185"/>
                  <a:gd name="T62" fmla="*/ 69 w 201"/>
                  <a:gd name="T63" fmla="*/ 164 h 185"/>
                  <a:gd name="T64" fmla="*/ 69 w 201"/>
                  <a:gd name="T65" fmla="*/ 172 h 185"/>
                  <a:gd name="T66" fmla="*/ 73 w 201"/>
                  <a:gd name="T67" fmla="*/ 174 h 185"/>
                  <a:gd name="T68" fmla="*/ 75 w 201"/>
                  <a:gd name="T69" fmla="*/ 173 h 185"/>
                  <a:gd name="T70" fmla="*/ 78 w 201"/>
                  <a:gd name="T71" fmla="*/ 179 h 185"/>
                  <a:gd name="T72" fmla="*/ 81 w 201"/>
                  <a:gd name="T73" fmla="*/ 180 h 185"/>
                  <a:gd name="T74" fmla="*/ 84 w 201"/>
                  <a:gd name="T75" fmla="*/ 179 h 185"/>
                  <a:gd name="T76" fmla="*/ 89 w 201"/>
                  <a:gd name="T77" fmla="*/ 184 h 185"/>
                  <a:gd name="T78" fmla="*/ 90 w 201"/>
                  <a:gd name="T79" fmla="*/ 184 h 185"/>
                  <a:gd name="T80" fmla="*/ 95 w 201"/>
                  <a:gd name="T81" fmla="*/ 182 h 185"/>
                  <a:gd name="T82" fmla="*/ 100 w 201"/>
                  <a:gd name="T83" fmla="*/ 185 h 185"/>
                  <a:gd name="T84" fmla="*/ 105 w 201"/>
                  <a:gd name="T85" fmla="*/ 182 h 185"/>
                  <a:gd name="T86" fmla="*/ 110 w 201"/>
                  <a:gd name="T87" fmla="*/ 184 h 185"/>
                  <a:gd name="T88" fmla="*/ 111 w 201"/>
                  <a:gd name="T89" fmla="*/ 184 h 185"/>
                  <a:gd name="T90" fmla="*/ 115 w 201"/>
                  <a:gd name="T91" fmla="*/ 179 h 185"/>
                  <a:gd name="T92" fmla="*/ 119 w 201"/>
                  <a:gd name="T93" fmla="*/ 180 h 185"/>
                  <a:gd name="T94" fmla="*/ 122 w 201"/>
                  <a:gd name="T95" fmla="*/ 179 h 185"/>
                  <a:gd name="T96" fmla="*/ 125 w 201"/>
                  <a:gd name="T97" fmla="*/ 173 h 185"/>
                  <a:gd name="T98" fmla="*/ 127 w 201"/>
                  <a:gd name="T99" fmla="*/ 174 h 185"/>
                  <a:gd name="T100" fmla="*/ 131 w 201"/>
                  <a:gd name="T101" fmla="*/ 172 h 185"/>
                  <a:gd name="T102" fmla="*/ 131 w 201"/>
                  <a:gd name="T103" fmla="*/ 164 h 185"/>
                  <a:gd name="T104" fmla="*/ 108 w 201"/>
                  <a:gd name="T105" fmla="*/ 140 h 185"/>
                  <a:gd name="T106" fmla="*/ 201 w 201"/>
                  <a:gd name="T107" fmla="*/ 43 h 185"/>
                  <a:gd name="T108" fmla="*/ 195 w 201"/>
                  <a:gd name="T109" fmla="*/ 37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01" h="185">
                    <a:moveTo>
                      <a:pt x="195" y="37"/>
                    </a:moveTo>
                    <a:cubicBezTo>
                      <a:pt x="194" y="37"/>
                      <a:pt x="193" y="36"/>
                      <a:pt x="192" y="35"/>
                    </a:cubicBezTo>
                    <a:cubicBezTo>
                      <a:pt x="127" y="103"/>
                      <a:pt x="127" y="103"/>
                      <a:pt x="127" y="103"/>
                    </a:cubicBezTo>
                    <a:cubicBezTo>
                      <a:pt x="173" y="20"/>
                      <a:pt x="173" y="20"/>
                      <a:pt x="173" y="20"/>
                    </a:cubicBezTo>
                    <a:cubicBezTo>
                      <a:pt x="169" y="18"/>
                      <a:pt x="166" y="16"/>
                      <a:pt x="162" y="14"/>
                    </a:cubicBezTo>
                    <a:cubicBezTo>
                      <a:pt x="117" y="97"/>
                      <a:pt x="117" y="97"/>
                      <a:pt x="117" y="97"/>
                    </a:cubicBezTo>
                    <a:cubicBezTo>
                      <a:pt x="140" y="6"/>
                      <a:pt x="140" y="6"/>
                      <a:pt x="140" y="6"/>
                    </a:cubicBezTo>
                    <a:cubicBezTo>
                      <a:pt x="140" y="6"/>
                      <a:pt x="140" y="6"/>
                      <a:pt x="140" y="5"/>
                    </a:cubicBezTo>
                    <a:cubicBezTo>
                      <a:pt x="140" y="5"/>
                      <a:pt x="140" y="5"/>
                      <a:pt x="140" y="5"/>
                    </a:cubicBezTo>
                    <a:cubicBezTo>
                      <a:pt x="136" y="4"/>
                      <a:pt x="133" y="3"/>
                      <a:pt x="129" y="3"/>
                    </a:cubicBezTo>
                    <a:cubicBezTo>
                      <a:pt x="106" y="94"/>
                      <a:pt x="106" y="94"/>
                      <a:pt x="106" y="94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104" y="0"/>
                      <a:pt x="103" y="0"/>
                      <a:pt x="102" y="0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6" y="0"/>
                      <a:pt x="95" y="0"/>
                      <a:pt x="94" y="0"/>
                    </a:cubicBezTo>
                    <a:cubicBezTo>
                      <a:pt x="94" y="94"/>
                      <a:pt x="94" y="94"/>
                      <a:pt x="94" y="94"/>
                    </a:cubicBezTo>
                    <a:cubicBezTo>
                      <a:pt x="71" y="3"/>
                      <a:pt x="71" y="3"/>
                      <a:pt x="71" y="3"/>
                    </a:cubicBezTo>
                    <a:cubicBezTo>
                      <a:pt x="67" y="4"/>
                      <a:pt x="63" y="5"/>
                      <a:pt x="59" y="6"/>
                    </a:cubicBezTo>
                    <a:cubicBezTo>
                      <a:pt x="59" y="6"/>
                      <a:pt x="59" y="6"/>
                      <a:pt x="59" y="6"/>
                    </a:cubicBezTo>
                    <a:cubicBezTo>
                      <a:pt x="83" y="97"/>
                      <a:pt x="83" y="97"/>
                      <a:pt x="83" y="97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4" y="17"/>
                      <a:pt x="31" y="19"/>
                      <a:pt x="27" y="21"/>
                    </a:cubicBezTo>
                    <a:cubicBezTo>
                      <a:pt x="73" y="104"/>
                      <a:pt x="73" y="104"/>
                      <a:pt x="73" y="104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6" y="38"/>
                      <a:pt x="4" y="40"/>
                      <a:pt x="2" y="43"/>
                    </a:cubicBezTo>
                    <a:cubicBezTo>
                      <a:pt x="1" y="43"/>
                      <a:pt x="1" y="44"/>
                      <a:pt x="0" y="44"/>
                    </a:cubicBezTo>
                    <a:cubicBezTo>
                      <a:pt x="92" y="140"/>
                      <a:pt x="92" y="140"/>
                      <a:pt x="92" y="140"/>
                    </a:cubicBezTo>
                    <a:cubicBezTo>
                      <a:pt x="69" y="164"/>
                      <a:pt x="69" y="164"/>
                      <a:pt x="69" y="164"/>
                    </a:cubicBezTo>
                    <a:cubicBezTo>
                      <a:pt x="67" y="166"/>
                      <a:pt x="67" y="170"/>
                      <a:pt x="69" y="172"/>
                    </a:cubicBezTo>
                    <a:cubicBezTo>
                      <a:pt x="70" y="173"/>
                      <a:pt x="72" y="174"/>
                      <a:pt x="73" y="174"/>
                    </a:cubicBezTo>
                    <a:cubicBezTo>
                      <a:pt x="74" y="174"/>
                      <a:pt x="74" y="174"/>
                      <a:pt x="75" y="173"/>
                    </a:cubicBezTo>
                    <a:cubicBezTo>
                      <a:pt x="75" y="176"/>
                      <a:pt x="76" y="178"/>
                      <a:pt x="78" y="179"/>
                    </a:cubicBezTo>
                    <a:cubicBezTo>
                      <a:pt x="79" y="180"/>
                      <a:pt x="80" y="180"/>
                      <a:pt x="81" y="180"/>
                    </a:cubicBezTo>
                    <a:cubicBezTo>
                      <a:pt x="82" y="180"/>
                      <a:pt x="83" y="180"/>
                      <a:pt x="84" y="179"/>
                    </a:cubicBezTo>
                    <a:cubicBezTo>
                      <a:pt x="85" y="181"/>
                      <a:pt x="86" y="183"/>
                      <a:pt x="89" y="184"/>
                    </a:cubicBezTo>
                    <a:cubicBezTo>
                      <a:pt x="89" y="184"/>
                      <a:pt x="90" y="184"/>
                      <a:pt x="90" y="184"/>
                    </a:cubicBezTo>
                    <a:cubicBezTo>
                      <a:pt x="92" y="184"/>
                      <a:pt x="93" y="183"/>
                      <a:pt x="95" y="182"/>
                    </a:cubicBezTo>
                    <a:cubicBezTo>
                      <a:pt x="95" y="184"/>
                      <a:pt x="97" y="185"/>
                      <a:pt x="100" y="185"/>
                    </a:cubicBezTo>
                    <a:cubicBezTo>
                      <a:pt x="102" y="185"/>
                      <a:pt x="104" y="184"/>
                      <a:pt x="105" y="182"/>
                    </a:cubicBezTo>
                    <a:cubicBezTo>
                      <a:pt x="106" y="183"/>
                      <a:pt x="108" y="184"/>
                      <a:pt x="110" y="184"/>
                    </a:cubicBezTo>
                    <a:cubicBezTo>
                      <a:pt x="110" y="184"/>
                      <a:pt x="111" y="184"/>
                      <a:pt x="111" y="184"/>
                    </a:cubicBezTo>
                    <a:cubicBezTo>
                      <a:pt x="113" y="183"/>
                      <a:pt x="115" y="181"/>
                      <a:pt x="115" y="179"/>
                    </a:cubicBezTo>
                    <a:cubicBezTo>
                      <a:pt x="116" y="179"/>
                      <a:pt x="118" y="180"/>
                      <a:pt x="119" y="180"/>
                    </a:cubicBezTo>
                    <a:cubicBezTo>
                      <a:pt x="120" y="180"/>
                      <a:pt x="121" y="180"/>
                      <a:pt x="122" y="179"/>
                    </a:cubicBezTo>
                    <a:cubicBezTo>
                      <a:pt x="124" y="178"/>
                      <a:pt x="125" y="176"/>
                      <a:pt x="125" y="173"/>
                    </a:cubicBezTo>
                    <a:cubicBezTo>
                      <a:pt x="125" y="173"/>
                      <a:pt x="126" y="174"/>
                      <a:pt x="127" y="174"/>
                    </a:cubicBezTo>
                    <a:cubicBezTo>
                      <a:pt x="128" y="174"/>
                      <a:pt x="130" y="173"/>
                      <a:pt x="131" y="172"/>
                    </a:cubicBezTo>
                    <a:cubicBezTo>
                      <a:pt x="133" y="170"/>
                      <a:pt x="133" y="166"/>
                      <a:pt x="131" y="164"/>
                    </a:cubicBezTo>
                    <a:cubicBezTo>
                      <a:pt x="108" y="140"/>
                      <a:pt x="108" y="140"/>
                      <a:pt x="108" y="140"/>
                    </a:cubicBezTo>
                    <a:cubicBezTo>
                      <a:pt x="201" y="43"/>
                      <a:pt x="201" y="43"/>
                      <a:pt x="201" y="43"/>
                    </a:cubicBezTo>
                    <a:cubicBezTo>
                      <a:pt x="199" y="41"/>
                      <a:pt x="197" y="39"/>
                      <a:pt x="195" y="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" name="Freeform 183"/>
              <p:cNvSpPr/>
              <p:nvPr/>
            </p:nvSpPr>
            <p:spPr bwMode="auto">
              <a:xfrm>
                <a:off x="8223251" y="2620962"/>
                <a:ext cx="430213" cy="500063"/>
              </a:xfrm>
              <a:custGeom>
                <a:avLst/>
                <a:gdLst>
                  <a:gd name="T0" fmla="*/ 167 w 167"/>
                  <a:gd name="T1" fmla="*/ 171 h 194"/>
                  <a:gd name="T2" fmla="*/ 69 w 167"/>
                  <a:gd name="T3" fmla="*/ 0 h 194"/>
                  <a:gd name="T4" fmla="*/ 38 w 167"/>
                  <a:gd name="T5" fmla="*/ 32 h 194"/>
                  <a:gd name="T6" fmla="*/ 38 w 167"/>
                  <a:gd name="T7" fmla="*/ 32 h 194"/>
                  <a:gd name="T8" fmla="*/ 0 w 167"/>
                  <a:gd name="T9" fmla="*/ 53 h 194"/>
                  <a:gd name="T10" fmla="*/ 141 w 167"/>
                  <a:gd name="T11" fmla="*/ 194 h 194"/>
                  <a:gd name="T12" fmla="*/ 147 w 167"/>
                  <a:gd name="T13" fmla="*/ 188 h 194"/>
                  <a:gd name="T14" fmla="*/ 167 w 167"/>
                  <a:gd name="T15" fmla="*/ 171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7" h="194">
                    <a:moveTo>
                      <a:pt x="167" y="171"/>
                    </a:moveTo>
                    <a:cubicBezTo>
                      <a:pt x="69" y="0"/>
                      <a:pt x="69" y="0"/>
                      <a:pt x="69" y="0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141" y="194"/>
                      <a:pt x="141" y="194"/>
                      <a:pt x="141" y="194"/>
                    </a:cubicBezTo>
                    <a:cubicBezTo>
                      <a:pt x="143" y="192"/>
                      <a:pt x="145" y="190"/>
                      <a:pt x="147" y="188"/>
                    </a:cubicBezTo>
                    <a:cubicBezTo>
                      <a:pt x="153" y="182"/>
                      <a:pt x="160" y="176"/>
                      <a:pt x="167" y="17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Freeform 184"/>
              <p:cNvSpPr/>
              <p:nvPr/>
            </p:nvSpPr>
            <p:spPr bwMode="auto">
              <a:xfrm>
                <a:off x="8413751" y="2527300"/>
                <a:ext cx="334963" cy="523875"/>
              </a:xfrm>
              <a:custGeom>
                <a:avLst/>
                <a:gdLst>
                  <a:gd name="T0" fmla="*/ 98 w 130"/>
                  <a:gd name="T1" fmla="*/ 203 h 203"/>
                  <a:gd name="T2" fmla="*/ 117 w 130"/>
                  <a:gd name="T3" fmla="*/ 192 h 203"/>
                  <a:gd name="T4" fmla="*/ 130 w 130"/>
                  <a:gd name="T5" fmla="*/ 187 h 203"/>
                  <a:gd name="T6" fmla="*/ 80 w 130"/>
                  <a:gd name="T7" fmla="*/ 0 h 203"/>
                  <a:gd name="T8" fmla="*/ 42 w 130"/>
                  <a:gd name="T9" fmla="*/ 23 h 203"/>
                  <a:gd name="T10" fmla="*/ 42 w 130"/>
                  <a:gd name="T11" fmla="*/ 23 h 203"/>
                  <a:gd name="T12" fmla="*/ 0 w 130"/>
                  <a:gd name="T13" fmla="*/ 33 h 203"/>
                  <a:gd name="T14" fmla="*/ 98 w 130"/>
                  <a:gd name="T15" fmla="*/ 203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0" h="203">
                    <a:moveTo>
                      <a:pt x="98" y="203"/>
                    </a:moveTo>
                    <a:cubicBezTo>
                      <a:pt x="104" y="199"/>
                      <a:pt x="111" y="195"/>
                      <a:pt x="117" y="192"/>
                    </a:cubicBezTo>
                    <a:cubicBezTo>
                      <a:pt x="121" y="190"/>
                      <a:pt x="126" y="189"/>
                      <a:pt x="130" y="187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42" y="23"/>
                      <a:pt x="42" y="23"/>
                      <a:pt x="42" y="23"/>
                    </a:cubicBezTo>
                    <a:cubicBezTo>
                      <a:pt x="42" y="23"/>
                      <a:pt x="42" y="23"/>
                      <a:pt x="42" y="23"/>
                    </a:cubicBezTo>
                    <a:cubicBezTo>
                      <a:pt x="0" y="33"/>
                      <a:pt x="0" y="33"/>
                      <a:pt x="0" y="33"/>
                    </a:cubicBezTo>
                    <a:lnTo>
                      <a:pt x="98" y="2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185"/>
              <p:cNvSpPr/>
              <p:nvPr/>
            </p:nvSpPr>
            <p:spPr bwMode="auto">
              <a:xfrm>
                <a:off x="8636001" y="2493962"/>
                <a:ext cx="220663" cy="511175"/>
              </a:xfrm>
              <a:custGeom>
                <a:avLst/>
                <a:gdLst>
                  <a:gd name="T0" fmla="*/ 50 w 86"/>
                  <a:gd name="T1" fmla="*/ 198 h 198"/>
                  <a:gd name="T2" fmla="*/ 85 w 86"/>
                  <a:gd name="T3" fmla="*/ 193 h 198"/>
                  <a:gd name="T4" fmla="*/ 85 w 86"/>
                  <a:gd name="T5" fmla="*/ 183 h 198"/>
                  <a:gd name="T6" fmla="*/ 86 w 86"/>
                  <a:gd name="T7" fmla="*/ 0 h 198"/>
                  <a:gd name="T8" fmla="*/ 43 w 86"/>
                  <a:gd name="T9" fmla="*/ 13 h 198"/>
                  <a:gd name="T10" fmla="*/ 0 w 86"/>
                  <a:gd name="T11" fmla="*/ 11 h 198"/>
                  <a:gd name="T12" fmla="*/ 50 w 86"/>
                  <a:gd name="T13" fmla="*/ 198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198">
                    <a:moveTo>
                      <a:pt x="50" y="198"/>
                    </a:moveTo>
                    <a:cubicBezTo>
                      <a:pt x="61" y="195"/>
                      <a:pt x="73" y="193"/>
                      <a:pt x="85" y="193"/>
                    </a:cubicBezTo>
                    <a:cubicBezTo>
                      <a:pt x="85" y="183"/>
                      <a:pt x="85" y="183"/>
                      <a:pt x="85" y="183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43" y="13"/>
                      <a:pt x="43" y="13"/>
                      <a:pt x="43" y="13"/>
                    </a:cubicBezTo>
                    <a:cubicBezTo>
                      <a:pt x="0" y="11"/>
                      <a:pt x="0" y="11"/>
                      <a:pt x="0" y="11"/>
                    </a:cubicBezTo>
                    <a:lnTo>
                      <a:pt x="50" y="1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186"/>
              <p:cNvSpPr/>
              <p:nvPr/>
            </p:nvSpPr>
            <p:spPr bwMode="auto">
              <a:xfrm>
                <a:off x="8872538" y="2493962"/>
                <a:ext cx="219075" cy="511175"/>
              </a:xfrm>
              <a:custGeom>
                <a:avLst/>
                <a:gdLst>
                  <a:gd name="T0" fmla="*/ 61 w 85"/>
                  <a:gd name="T1" fmla="*/ 104 h 198"/>
                  <a:gd name="T2" fmla="*/ 85 w 85"/>
                  <a:gd name="T3" fmla="*/ 12 h 198"/>
                  <a:gd name="T4" fmla="*/ 41 w 85"/>
                  <a:gd name="T5" fmla="*/ 13 h 198"/>
                  <a:gd name="T6" fmla="*/ 0 w 85"/>
                  <a:gd name="T7" fmla="*/ 0 h 198"/>
                  <a:gd name="T8" fmla="*/ 0 w 85"/>
                  <a:gd name="T9" fmla="*/ 193 h 198"/>
                  <a:gd name="T10" fmla="*/ 35 w 85"/>
                  <a:gd name="T11" fmla="*/ 198 h 198"/>
                  <a:gd name="T12" fmla="*/ 61 w 85"/>
                  <a:gd name="T13" fmla="*/ 104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5" h="198">
                    <a:moveTo>
                      <a:pt x="61" y="104"/>
                    </a:moveTo>
                    <a:cubicBezTo>
                      <a:pt x="85" y="12"/>
                      <a:pt x="85" y="12"/>
                      <a:pt x="85" y="12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93"/>
                      <a:pt x="0" y="193"/>
                      <a:pt x="0" y="193"/>
                    </a:cubicBezTo>
                    <a:cubicBezTo>
                      <a:pt x="12" y="193"/>
                      <a:pt x="24" y="194"/>
                      <a:pt x="35" y="198"/>
                    </a:cubicBezTo>
                    <a:lnTo>
                      <a:pt x="61" y="1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187"/>
              <p:cNvSpPr/>
              <p:nvPr/>
            </p:nvSpPr>
            <p:spPr bwMode="auto">
              <a:xfrm>
                <a:off x="8977313" y="2527300"/>
                <a:ext cx="334963" cy="519113"/>
              </a:xfrm>
              <a:custGeom>
                <a:avLst/>
                <a:gdLst>
                  <a:gd name="T0" fmla="*/ 9 w 130"/>
                  <a:gd name="T1" fmla="*/ 189 h 201"/>
                  <a:gd name="T2" fmla="*/ 33 w 130"/>
                  <a:gd name="T3" fmla="*/ 201 h 201"/>
                  <a:gd name="T4" fmla="*/ 74 w 130"/>
                  <a:gd name="T5" fmla="*/ 130 h 201"/>
                  <a:gd name="T6" fmla="*/ 130 w 130"/>
                  <a:gd name="T7" fmla="*/ 33 h 201"/>
                  <a:gd name="T8" fmla="*/ 87 w 130"/>
                  <a:gd name="T9" fmla="*/ 23 h 201"/>
                  <a:gd name="T10" fmla="*/ 50 w 130"/>
                  <a:gd name="T11" fmla="*/ 0 h 201"/>
                  <a:gd name="T12" fmla="*/ 0 w 130"/>
                  <a:gd name="T13" fmla="*/ 186 h 201"/>
                  <a:gd name="T14" fmla="*/ 9 w 130"/>
                  <a:gd name="T15" fmla="*/ 189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0" h="201">
                    <a:moveTo>
                      <a:pt x="9" y="189"/>
                    </a:moveTo>
                    <a:cubicBezTo>
                      <a:pt x="17" y="193"/>
                      <a:pt x="25" y="197"/>
                      <a:pt x="33" y="201"/>
                    </a:cubicBezTo>
                    <a:cubicBezTo>
                      <a:pt x="74" y="130"/>
                      <a:pt x="74" y="130"/>
                      <a:pt x="74" y="130"/>
                    </a:cubicBezTo>
                    <a:cubicBezTo>
                      <a:pt x="130" y="33"/>
                      <a:pt x="130" y="33"/>
                      <a:pt x="130" y="33"/>
                    </a:cubicBezTo>
                    <a:cubicBezTo>
                      <a:pt x="87" y="23"/>
                      <a:pt x="87" y="23"/>
                      <a:pt x="87" y="23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3" y="187"/>
                      <a:pt x="6" y="188"/>
                      <a:pt x="9" y="18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Freeform 188"/>
              <p:cNvSpPr/>
              <p:nvPr/>
            </p:nvSpPr>
            <p:spPr bwMode="auto">
              <a:xfrm>
                <a:off x="9075738" y="2622550"/>
                <a:ext cx="427038" cy="493713"/>
              </a:xfrm>
              <a:custGeom>
                <a:avLst/>
                <a:gdLst>
                  <a:gd name="T0" fmla="*/ 166 w 166"/>
                  <a:gd name="T1" fmla="*/ 52 h 191"/>
                  <a:gd name="T2" fmla="*/ 127 w 166"/>
                  <a:gd name="T3" fmla="*/ 31 h 191"/>
                  <a:gd name="T4" fmla="*/ 127 w 166"/>
                  <a:gd name="T5" fmla="*/ 31 h 191"/>
                  <a:gd name="T6" fmla="*/ 98 w 166"/>
                  <a:gd name="T7" fmla="*/ 0 h 191"/>
                  <a:gd name="T8" fmla="*/ 0 w 166"/>
                  <a:gd name="T9" fmla="*/ 168 h 191"/>
                  <a:gd name="T10" fmla="*/ 17 w 166"/>
                  <a:gd name="T11" fmla="*/ 181 h 191"/>
                  <a:gd name="T12" fmla="*/ 17 w 166"/>
                  <a:gd name="T13" fmla="*/ 181 h 191"/>
                  <a:gd name="T14" fmla="*/ 17 w 166"/>
                  <a:gd name="T15" fmla="*/ 182 h 191"/>
                  <a:gd name="T16" fmla="*/ 18 w 166"/>
                  <a:gd name="T17" fmla="*/ 182 h 191"/>
                  <a:gd name="T18" fmla="*/ 18 w 166"/>
                  <a:gd name="T19" fmla="*/ 182 h 191"/>
                  <a:gd name="T20" fmla="*/ 26 w 166"/>
                  <a:gd name="T21" fmla="*/ 191 h 191"/>
                  <a:gd name="T22" fmla="*/ 166 w 166"/>
                  <a:gd name="T23" fmla="*/ 52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6" h="191">
                    <a:moveTo>
                      <a:pt x="166" y="52"/>
                    </a:moveTo>
                    <a:cubicBezTo>
                      <a:pt x="127" y="31"/>
                      <a:pt x="127" y="31"/>
                      <a:pt x="127" y="31"/>
                    </a:cubicBezTo>
                    <a:cubicBezTo>
                      <a:pt x="127" y="31"/>
                      <a:pt x="127" y="31"/>
                      <a:pt x="127" y="31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0" y="168"/>
                      <a:pt x="0" y="168"/>
                      <a:pt x="0" y="168"/>
                    </a:cubicBezTo>
                    <a:cubicBezTo>
                      <a:pt x="6" y="172"/>
                      <a:pt x="11" y="176"/>
                      <a:pt x="17" y="181"/>
                    </a:cubicBezTo>
                    <a:cubicBezTo>
                      <a:pt x="17" y="181"/>
                      <a:pt x="17" y="181"/>
                      <a:pt x="17" y="181"/>
                    </a:cubicBezTo>
                    <a:cubicBezTo>
                      <a:pt x="17" y="182"/>
                      <a:pt x="17" y="182"/>
                      <a:pt x="17" y="182"/>
                    </a:cubicBezTo>
                    <a:cubicBezTo>
                      <a:pt x="17" y="182"/>
                      <a:pt x="17" y="182"/>
                      <a:pt x="18" y="182"/>
                    </a:cubicBezTo>
                    <a:cubicBezTo>
                      <a:pt x="18" y="182"/>
                      <a:pt x="18" y="182"/>
                      <a:pt x="18" y="182"/>
                    </a:cubicBezTo>
                    <a:cubicBezTo>
                      <a:pt x="21" y="185"/>
                      <a:pt x="24" y="188"/>
                      <a:pt x="26" y="191"/>
                    </a:cubicBezTo>
                    <a:lnTo>
                      <a:pt x="166" y="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Line 189"/>
              <p:cNvSpPr>
                <a:spLocks noChangeShapeType="1"/>
              </p:cNvSpPr>
              <p:nvPr/>
            </p:nvSpPr>
            <p:spPr bwMode="auto">
              <a:xfrm>
                <a:off x="9113838" y="3101975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Line 190"/>
              <p:cNvSpPr>
                <a:spLocks noChangeShapeType="1"/>
              </p:cNvSpPr>
              <p:nvPr/>
            </p:nvSpPr>
            <p:spPr bwMode="auto">
              <a:xfrm>
                <a:off x="9113838" y="3101975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3" name="Freeform 358"/>
            <p:cNvSpPr>
              <a:spLocks noEditPoints="1"/>
            </p:cNvSpPr>
            <p:nvPr/>
          </p:nvSpPr>
          <p:spPr bwMode="auto">
            <a:xfrm rot="629555">
              <a:off x="9310654" y="6439080"/>
              <a:ext cx="688607" cy="670069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358"/>
            <p:cNvSpPr>
              <a:spLocks noEditPoints="1"/>
            </p:cNvSpPr>
            <p:nvPr/>
          </p:nvSpPr>
          <p:spPr bwMode="auto">
            <a:xfrm rot="629555">
              <a:off x="9278350" y="6099155"/>
              <a:ext cx="349852" cy="340433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358"/>
            <p:cNvSpPr>
              <a:spLocks noEditPoints="1"/>
            </p:cNvSpPr>
            <p:nvPr/>
          </p:nvSpPr>
          <p:spPr bwMode="auto">
            <a:xfrm rot="629555">
              <a:off x="9771604" y="5895872"/>
              <a:ext cx="539080" cy="524568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360"/>
            <p:cNvSpPr/>
            <p:nvPr/>
          </p:nvSpPr>
          <p:spPr bwMode="auto">
            <a:xfrm rot="3946082">
              <a:off x="10127375" y="6956832"/>
              <a:ext cx="167445" cy="393643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358"/>
            <p:cNvSpPr>
              <a:spLocks noEditPoints="1"/>
            </p:cNvSpPr>
            <p:nvPr/>
          </p:nvSpPr>
          <p:spPr bwMode="auto">
            <a:xfrm rot="19997453">
              <a:off x="11268081" y="2153995"/>
              <a:ext cx="468083" cy="455482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360"/>
            <p:cNvSpPr/>
            <p:nvPr/>
          </p:nvSpPr>
          <p:spPr bwMode="auto">
            <a:xfrm rot="20269271">
              <a:off x="10294373" y="4910858"/>
              <a:ext cx="129639" cy="304766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360"/>
            <p:cNvSpPr/>
            <p:nvPr/>
          </p:nvSpPr>
          <p:spPr bwMode="auto">
            <a:xfrm rot="20337622">
              <a:off x="10411669" y="4487905"/>
              <a:ext cx="124403" cy="292455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360"/>
            <p:cNvSpPr/>
            <p:nvPr/>
          </p:nvSpPr>
          <p:spPr bwMode="auto">
            <a:xfrm rot="1251567">
              <a:off x="11710730" y="3032431"/>
              <a:ext cx="121134" cy="249678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360"/>
            <p:cNvSpPr/>
            <p:nvPr/>
          </p:nvSpPr>
          <p:spPr bwMode="auto">
            <a:xfrm rot="17217756">
              <a:off x="10759432" y="2433628"/>
              <a:ext cx="113459" cy="266728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358"/>
            <p:cNvSpPr>
              <a:spLocks noEditPoints="1"/>
            </p:cNvSpPr>
            <p:nvPr/>
          </p:nvSpPr>
          <p:spPr bwMode="auto">
            <a:xfrm rot="19997453">
              <a:off x="9851474" y="3559228"/>
              <a:ext cx="460206" cy="447817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360"/>
            <p:cNvSpPr/>
            <p:nvPr/>
          </p:nvSpPr>
          <p:spPr bwMode="auto">
            <a:xfrm rot="20903776">
              <a:off x="11122904" y="2633384"/>
              <a:ext cx="117841" cy="277029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360"/>
            <p:cNvSpPr/>
            <p:nvPr/>
          </p:nvSpPr>
          <p:spPr bwMode="auto">
            <a:xfrm rot="19725754">
              <a:off x="11760492" y="2571380"/>
              <a:ext cx="123815" cy="291073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72" name="Freeform 358"/>
          <p:cNvSpPr>
            <a:spLocks noEditPoints="1"/>
          </p:cNvSpPr>
          <p:nvPr/>
        </p:nvSpPr>
        <p:spPr bwMode="auto">
          <a:xfrm rot="20764027">
            <a:off x="47128" y="15781"/>
            <a:ext cx="1089885" cy="106054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3" name="Freeform 358"/>
          <p:cNvSpPr>
            <a:spLocks noEditPoints="1"/>
          </p:cNvSpPr>
          <p:nvPr/>
        </p:nvSpPr>
        <p:spPr bwMode="auto">
          <a:xfrm rot="1576051">
            <a:off x="1528203" y="173959"/>
            <a:ext cx="373195" cy="363149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4" name="Freeform 358"/>
          <p:cNvSpPr>
            <a:spLocks noEditPoints="1"/>
          </p:cNvSpPr>
          <p:nvPr/>
        </p:nvSpPr>
        <p:spPr bwMode="auto">
          <a:xfrm rot="1576051">
            <a:off x="1151974" y="621742"/>
            <a:ext cx="594243" cy="578246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5" name="Freeform 358"/>
          <p:cNvSpPr>
            <a:spLocks noEditPoints="1"/>
          </p:cNvSpPr>
          <p:nvPr/>
        </p:nvSpPr>
        <p:spPr bwMode="auto">
          <a:xfrm rot="20502056">
            <a:off x="-133838" y="783561"/>
            <a:ext cx="344550" cy="33527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6" name="Freeform 358"/>
          <p:cNvSpPr>
            <a:spLocks noEditPoints="1"/>
          </p:cNvSpPr>
          <p:nvPr/>
        </p:nvSpPr>
        <p:spPr bwMode="auto">
          <a:xfrm rot="1576051">
            <a:off x="1238529" y="146288"/>
            <a:ext cx="157801" cy="153553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7" name="Freeform 358"/>
          <p:cNvSpPr>
            <a:spLocks noEditPoints="1"/>
          </p:cNvSpPr>
          <p:nvPr/>
        </p:nvSpPr>
        <p:spPr bwMode="auto">
          <a:xfrm rot="20764027">
            <a:off x="2107158" y="321180"/>
            <a:ext cx="251743" cy="244966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8" name="Freeform 358"/>
          <p:cNvSpPr>
            <a:spLocks noEditPoints="1"/>
          </p:cNvSpPr>
          <p:nvPr/>
        </p:nvSpPr>
        <p:spPr bwMode="auto">
          <a:xfrm rot="1576051">
            <a:off x="2018218" y="650457"/>
            <a:ext cx="187875" cy="182818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9" name="Freeform 358"/>
          <p:cNvSpPr>
            <a:spLocks noEditPoints="1"/>
          </p:cNvSpPr>
          <p:nvPr/>
        </p:nvSpPr>
        <p:spPr bwMode="auto">
          <a:xfrm rot="1576051">
            <a:off x="2513694" y="362885"/>
            <a:ext cx="182302" cy="17739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0" name="Freeform 358"/>
          <p:cNvSpPr>
            <a:spLocks noEditPoints="1"/>
          </p:cNvSpPr>
          <p:nvPr/>
        </p:nvSpPr>
        <p:spPr bwMode="auto">
          <a:xfrm rot="20502056">
            <a:off x="836602" y="-64099"/>
            <a:ext cx="173455" cy="168786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1" name="Freeform 358"/>
          <p:cNvSpPr>
            <a:spLocks noEditPoints="1"/>
          </p:cNvSpPr>
          <p:nvPr/>
        </p:nvSpPr>
        <p:spPr bwMode="auto">
          <a:xfrm rot="1576051">
            <a:off x="1835398" y="723913"/>
            <a:ext cx="79440" cy="77301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2" name="Freeform 358"/>
          <p:cNvSpPr>
            <a:spLocks noEditPoints="1"/>
          </p:cNvSpPr>
          <p:nvPr/>
        </p:nvSpPr>
        <p:spPr bwMode="auto">
          <a:xfrm rot="1576051">
            <a:off x="281634" y="1195142"/>
            <a:ext cx="233513" cy="227227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矩形 136"/>
          <p:cNvSpPr/>
          <p:nvPr/>
        </p:nvSpPr>
        <p:spPr>
          <a:xfrm>
            <a:off x="2784959" y="-21345"/>
            <a:ext cx="1927718" cy="912919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1" name="矩形 140"/>
          <p:cNvSpPr/>
          <p:nvPr/>
        </p:nvSpPr>
        <p:spPr>
          <a:xfrm>
            <a:off x="7452343" y="-21345"/>
            <a:ext cx="1927718" cy="91291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5" name="矩形 144"/>
          <p:cNvSpPr/>
          <p:nvPr/>
        </p:nvSpPr>
        <p:spPr>
          <a:xfrm>
            <a:off x="9786035" y="-21345"/>
            <a:ext cx="1927718" cy="912919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9" name="矩形 148"/>
          <p:cNvSpPr/>
          <p:nvPr/>
        </p:nvSpPr>
        <p:spPr>
          <a:xfrm>
            <a:off x="5118651" y="-21345"/>
            <a:ext cx="1927718" cy="91291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Freeform 349"/>
          <p:cNvSpPr>
            <a:spLocks noEditPoints="1"/>
          </p:cNvSpPr>
          <p:nvPr/>
        </p:nvSpPr>
        <p:spPr bwMode="auto">
          <a:xfrm rot="3828490">
            <a:off x="1213777" y="199875"/>
            <a:ext cx="1205605" cy="1112864"/>
          </a:xfrm>
          <a:custGeom>
            <a:avLst/>
            <a:gdLst>
              <a:gd name="T0" fmla="*/ 187 w 529"/>
              <a:gd name="T1" fmla="*/ 241 h 487"/>
              <a:gd name="T2" fmla="*/ 242 w 529"/>
              <a:gd name="T3" fmla="*/ 223 h 487"/>
              <a:gd name="T4" fmla="*/ 175 w 529"/>
              <a:gd name="T5" fmla="*/ 211 h 487"/>
              <a:gd name="T6" fmla="*/ 189 w 529"/>
              <a:gd name="T7" fmla="*/ 161 h 487"/>
              <a:gd name="T8" fmla="*/ 154 w 529"/>
              <a:gd name="T9" fmla="*/ 166 h 487"/>
              <a:gd name="T10" fmla="*/ 124 w 529"/>
              <a:gd name="T11" fmla="*/ 143 h 487"/>
              <a:gd name="T12" fmla="*/ 124 w 529"/>
              <a:gd name="T13" fmla="*/ 143 h 487"/>
              <a:gd name="T14" fmla="*/ 93 w 529"/>
              <a:gd name="T15" fmla="*/ 166 h 487"/>
              <a:gd name="T16" fmla="*/ 38 w 529"/>
              <a:gd name="T17" fmla="*/ 193 h 487"/>
              <a:gd name="T18" fmla="*/ 7 w 529"/>
              <a:gd name="T19" fmla="*/ 234 h 487"/>
              <a:gd name="T20" fmla="*/ 124 w 529"/>
              <a:gd name="T21" fmla="*/ 212 h 487"/>
              <a:gd name="T22" fmla="*/ 271 w 529"/>
              <a:gd name="T23" fmla="*/ 68 h 487"/>
              <a:gd name="T24" fmla="*/ 330 w 529"/>
              <a:gd name="T25" fmla="*/ 73 h 487"/>
              <a:gd name="T26" fmla="*/ 383 w 529"/>
              <a:gd name="T27" fmla="*/ 59 h 487"/>
              <a:gd name="T28" fmla="*/ 355 w 529"/>
              <a:gd name="T29" fmla="*/ 48 h 487"/>
              <a:gd name="T30" fmla="*/ 301 w 529"/>
              <a:gd name="T31" fmla="*/ 22 h 487"/>
              <a:gd name="T32" fmla="*/ 271 w 529"/>
              <a:gd name="T33" fmla="*/ 0 h 487"/>
              <a:gd name="T34" fmla="*/ 271 w 529"/>
              <a:gd name="T35" fmla="*/ 0 h 487"/>
              <a:gd name="T36" fmla="*/ 240 w 529"/>
              <a:gd name="T37" fmla="*/ 23 h 487"/>
              <a:gd name="T38" fmla="*/ 185 w 529"/>
              <a:gd name="T39" fmla="*/ 49 h 487"/>
              <a:gd name="T40" fmla="*/ 154 w 529"/>
              <a:gd name="T41" fmla="*/ 91 h 487"/>
              <a:gd name="T42" fmla="*/ 266 w 529"/>
              <a:gd name="T43" fmla="*/ 79 h 487"/>
              <a:gd name="T44" fmla="*/ 300 w 529"/>
              <a:gd name="T45" fmla="*/ 105 h 487"/>
              <a:gd name="T46" fmla="*/ 302 w 529"/>
              <a:gd name="T47" fmla="*/ 105 h 487"/>
              <a:gd name="T48" fmla="*/ 305 w 529"/>
              <a:gd name="T49" fmla="*/ 89 h 487"/>
              <a:gd name="T50" fmla="*/ 266 w 529"/>
              <a:gd name="T51" fmla="*/ 79 h 487"/>
              <a:gd name="T52" fmla="*/ 194 w 529"/>
              <a:gd name="T53" fmla="*/ 286 h 487"/>
              <a:gd name="T54" fmla="*/ 124 w 529"/>
              <a:gd name="T55" fmla="*/ 222 h 487"/>
              <a:gd name="T56" fmla="*/ 165 w 529"/>
              <a:gd name="T57" fmla="*/ 297 h 487"/>
              <a:gd name="T58" fmla="*/ 74 w 529"/>
              <a:gd name="T59" fmla="*/ 487 h 487"/>
              <a:gd name="T60" fmla="*/ 316 w 529"/>
              <a:gd name="T61" fmla="*/ 197 h 487"/>
              <a:gd name="T62" fmla="*/ 280 w 529"/>
              <a:gd name="T63" fmla="*/ 198 h 487"/>
              <a:gd name="T64" fmla="*/ 490 w 529"/>
              <a:gd name="T65" fmla="*/ 112 h 487"/>
              <a:gd name="T66" fmla="*/ 436 w 529"/>
              <a:gd name="T67" fmla="*/ 86 h 487"/>
              <a:gd name="T68" fmla="*/ 406 w 529"/>
              <a:gd name="T69" fmla="*/ 64 h 487"/>
              <a:gd name="T70" fmla="*/ 406 w 529"/>
              <a:gd name="T71" fmla="*/ 64 h 487"/>
              <a:gd name="T72" fmla="*/ 375 w 529"/>
              <a:gd name="T73" fmla="*/ 87 h 487"/>
              <a:gd name="T74" fmla="*/ 320 w 529"/>
              <a:gd name="T75" fmla="*/ 110 h 487"/>
              <a:gd name="T76" fmla="*/ 376 w 529"/>
              <a:gd name="T77" fmla="*/ 126 h 487"/>
              <a:gd name="T78" fmla="*/ 406 w 529"/>
              <a:gd name="T79" fmla="*/ 132 h 487"/>
              <a:gd name="T80" fmla="*/ 521 w 529"/>
              <a:gd name="T81" fmla="*/ 155 h 487"/>
              <a:gd name="T82" fmla="*/ 406 w 529"/>
              <a:gd name="T83" fmla="*/ 169 h 487"/>
              <a:gd name="T84" fmla="*/ 370 w 529"/>
              <a:gd name="T85" fmla="*/ 135 h 487"/>
              <a:gd name="T86" fmla="*/ 301 w 529"/>
              <a:gd name="T87" fmla="*/ 116 h 487"/>
              <a:gd name="T88" fmla="*/ 301 w 529"/>
              <a:gd name="T89" fmla="*/ 116 h 487"/>
              <a:gd name="T90" fmla="*/ 300 w 529"/>
              <a:gd name="T91" fmla="*/ 116 h 487"/>
              <a:gd name="T92" fmla="*/ 230 w 529"/>
              <a:gd name="T93" fmla="*/ 134 h 487"/>
              <a:gd name="T94" fmla="*/ 194 w 529"/>
              <a:gd name="T95" fmla="*/ 169 h 487"/>
              <a:gd name="T96" fmla="*/ 238 w 529"/>
              <a:gd name="T97" fmla="*/ 213 h 487"/>
              <a:gd name="T98" fmla="*/ 363 w 529"/>
              <a:gd name="T99" fmla="*/ 213 h 487"/>
              <a:gd name="T100" fmla="*/ 406 w 529"/>
              <a:gd name="T101" fmla="*/ 169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29" h="487">
                <a:moveTo>
                  <a:pt x="124" y="212"/>
                </a:moveTo>
                <a:cubicBezTo>
                  <a:pt x="147" y="212"/>
                  <a:pt x="167" y="225"/>
                  <a:pt x="187" y="241"/>
                </a:cubicBezTo>
                <a:cubicBezTo>
                  <a:pt x="203" y="254"/>
                  <a:pt x="230" y="253"/>
                  <a:pt x="239" y="235"/>
                </a:cubicBezTo>
                <a:cubicBezTo>
                  <a:pt x="241" y="231"/>
                  <a:pt x="242" y="227"/>
                  <a:pt x="242" y="223"/>
                </a:cubicBezTo>
                <a:cubicBezTo>
                  <a:pt x="231" y="231"/>
                  <a:pt x="215" y="235"/>
                  <a:pt x="202" y="232"/>
                </a:cubicBezTo>
                <a:cubicBezTo>
                  <a:pt x="190" y="229"/>
                  <a:pt x="180" y="222"/>
                  <a:pt x="175" y="211"/>
                </a:cubicBezTo>
                <a:cubicBezTo>
                  <a:pt x="172" y="206"/>
                  <a:pt x="171" y="201"/>
                  <a:pt x="171" y="195"/>
                </a:cubicBezTo>
                <a:cubicBezTo>
                  <a:pt x="171" y="181"/>
                  <a:pt x="178" y="167"/>
                  <a:pt x="189" y="161"/>
                </a:cubicBezTo>
                <a:cubicBezTo>
                  <a:pt x="189" y="160"/>
                  <a:pt x="189" y="160"/>
                  <a:pt x="190" y="160"/>
                </a:cubicBezTo>
                <a:cubicBezTo>
                  <a:pt x="170" y="150"/>
                  <a:pt x="154" y="166"/>
                  <a:pt x="154" y="166"/>
                </a:cubicBezTo>
                <a:cubicBezTo>
                  <a:pt x="154" y="166"/>
                  <a:pt x="148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97" y="143"/>
                  <a:pt x="93" y="166"/>
                  <a:pt x="93" y="166"/>
                </a:cubicBezTo>
                <a:cubicBezTo>
                  <a:pt x="93" y="166"/>
                  <a:pt x="75" y="149"/>
                  <a:pt x="53" y="162"/>
                </a:cubicBezTo>
                <a:cubicBezTo>
                  <a:pt x="34" y="173"/>
                  <a:pt x="38" y="193"/>
                  <a:pt x="38" y="193"/>
                </a:cubicBezTo>
                <a:cubicBezTo>
                  <a:pt x="38" y="193"/>
                  <a:pt x="25" y="193"/>
                  <a:pt x="18" y="197"/>
                </a:cubicBezTo>
                <a:cubicBezTo>
                  <a:pt x="8" y="203"/>
                  <a:pt x="0" y="221"/>
                  <a:pt x="7" y="234"/>
                </a:cubicBezTo>
                <a:cubicBezTo>
                  <a:pt x="18" y="255"/>
                  <a:pt x="45" y="254"/>
                  <a:pt x="61" y="241"/>
                </a:cubicBezTo>
                <a:cubicBezTo>
                  <a:pt x="81" y="225"/>
                  <a:pt x="99" y="212"/>
                  <a:pt x="124" y="212"/>
                </a:cubicBezTo>
                <a:moveTo>
                  <a:pt x="209" y="97"/>
                </a:moveTo>
                <a:cubicBezTo>
                  <a:pt x="228" y="81"/>
                  <a:pt x="246" y="68"/>
                  <a:pt x="271" y="68"/>
                </a:cubicBezTo>
                <a:cubicBezTo>
                  <a:pt x="287" y="68"/>
                  <a:pt x="303" y="75"/>
                  <a:pt x="317" y="85"/>
                </a:cubicBezTo>
                <a:cubicBezTo>
                  <a:pt x="320" y="81"/>
                  <a:pt x="324" y="77"/>
                  <a:pt x="330" y="73"/>
                </a:cubicBezTo>
                <a:cubicBezTo>
                  <a:pt x="345" y="64"/>
                  <a:pt x="360" y="67"/>
                  <a:pt x="370" y="72"/>
                </a:cubicBezTo>
                <a:cubicBezTo>
                  <a:pt x="373" y="67"/>
                  <a:pt x="377" y="63"/>
                  <a:pt x="383" y="59"/>
                </a:cubicBezTo>
                <a:cubicBezTo>
                  <a:pt x="381" y="57"/>
                  <a:pt x="379" y="55"/>
                  <a:pt x="377" y="53"/>
                </a:cubicBezTo>
                <a:cubicBezTo>
                  <a:pt x="370" y="49"/>
                  <a:pt x="355" y="48"/>
                  <a:pt x="355" y="48"/>
                </a:cubicBezTo>
                <a:cubicBezTo>
                  <a:pt x="355" y="48"/>
                  <a:pt x="360" y="31"/>
                  <a:pt x="341" y="19"/>
                </a:cubicBezTo>
                <a:cubicBezTo>
                  <a:pt x="319" y="5"/>
                  <a:pt x="301" y="22"/>
                  <a:pt x="301" y="22"/>
                </a:cubicBezTo>
                <a:cubicBezTo>
                  <a:pt x="301" y="22"/>
                  <a:pt x="295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44" y="0"/>
                  <a:pt x="240" y="23"/>
                  <a:pt x="240" y="23"/>
                </a:cubicBezTo>
                <a:cubicBezTo>
                  <a:pt x="240" y="23"/>
                  <a:pt x="222" y="5"/>
                  <a:pt x="201" y="18"/>
                </a:cubicBezTo>
                <a:cubicBezTo>
                  <a:pt x="181" y="30"/>
                  <a:pt x="185" y="49"/>
                  <a:pt x="185" y="49"/>
                </a:cubicBezTo>
                <a:cubicBezTo>
                  <a:pt x="185" y="49"/>
                  <a:pt x="172" y="49"/>
                  <a:pt x="165" y="53"/>
                </a:cubicBezTo>
                <a:cubicBezTo>
                  <a:pt x="155" y="60"/>
                  <a:pt x="147" y="77"/>
                  <a:pt x="154" y="91"/>
                </a:cubicBezTo>
                <a:cubicBezTo>
                  <a:pt x="166" y="111"/>
                  <a:pt x="192" y="110"/>
                  <a:pt x="209" y="97"/>
                </a:cubicBezTo>
                <a:moveTo>
                  <a:pt x="266" y="79"/>
                </a:moveTo>
                <a:cubicBezTo>
                  <a:pt x="269" y="87"/>
                  <a:pt x="272" y="99"/>
                  <a:pt x="275" y="113"/>
                </a:cubicBezTo>
                <a:cubicBezTo>
                  <a:pt x="281" y="108"/>
                  <a:pt x="290" y="105"/>
                  <a:pt x="300" y="105"/>
                </a:cubicBezTo>
                <a:cubicBezTo>
                  <a:pt x="300" y="105"/>
                  <a:pt x="301" y="105"/>
                  <a:pt x="301" y="105"/>
                </a:cubicBezTo>
                <a:cubicBezTo>
                  <a:pt x="301" y="105"/>
                  <a:pt x="302" y="105"/>
                  <a:pt x="302" y="105"/>
                </a:cubicBezTo>
                <a:cubicBezTo>
                  <a:pt x="304" y="105"/>
                  <a:pt x="306" y="104"/>
                  <a:pt x="309" y="104"/>
                </a:cubicBezTo>
                <a:cubicBezTo>
                  <a:pt x="307" y="99"/>
                  <a:pt x="306" y="94"/>
                  <a:pt x="305" y="89"/>
                </a:cubicBezTo>
                <a:cubicBezTo>
                  <a:pt x="294" y="83"/>
                  <a:pt x="283" y="79"/>
                  <a:pt x="271" y="79"/>
                </a:cubicBezTo>
                <a:cubicBezTo>
                  <a:pt x="269" y="79"/>
                  <a:pt x="268" y="79"/>
                  <a:pt x="266" y="79"/>
                </a:cubicBezTo>
                <a:moveTo>
                  <a:pt x="280" y="198"/>
                </a:moveTo>
                <a:cubicBezTo>
                  <a:pt x="271" y="225"/>
                  <a:pt x="248" y="261"/>
                  <a:pt x="194" y="286"/>
                </a:cubicBezTo>
                <a:cubicBezTo>
                  <a:pt x="182" y="280"/>
                  <a:pt x="147" y="262"/>
                  <a:pt x="134" y="223"/>
                </a:cubicBezTo>
                <a:cubicBezTo>
                  <a:pt x="131" y="223"/>
                  <a:pt x="127" y="222"/>
                  <a:pt x="124" y="222"/>
                </a:cubicBezTo>
                <a:cubicBezTo>
                  <a:pt x="119" y="222"/>
                  <a:pt x="114" y="223"/>
                  <a:pt x="109" y="224"/>
                </a:cubicBezTo>
                <a:cubicBezTo>
                  <a:pt x="119" y="261"/>
                  <a:pt x="145" y="284"/>
                  <a:pt x="165" y="297"/>
                </a:cubicBezTo>
                <a:cubicBezTo>
                  <a:pt x="85" y="324"/>
                  <a:pt x="39" y="393"/>
                  <a:pt x="39" y="487"/>
                </a:cubicBezTo>
                <a:cubicBezTo>
                  <a:pt x="74" y="487"/>
                  <a:pt x="74" y="487"/>
                  <a:pt x="74" y="487"/>
                </a:cubicBezTo>
                <a:cubicBezTo>
                  <a:pt x="74" y="379"/>
                  <a:pt x="139" y="342"/>
                  <a:pt x="178" y="329"/>
                </a:cubicBezTo>
                <a:cubicBezTo>
                  <a:pt x="263" y="301"/>
                  <a:pt x="307" y="246"/>
                  <a:pt x="316" y="197"/>
                </a:cubicBezTo>
                <a:cubicBezTo>
                  <a:pt x="311" y="195"/>
                  <a:pt x="306" y="194"/>
                  <a:pt x="301" y="194"/>
                </a:cubicBezTo>
                <a:cubicBezTo>
                  <a:pt x="293" y="194"/>
                  <a:pt x="286" y="196"/>
                  <a:pt x="280" y="198"/>
                </a:cubicBezTo>
                <a:moveTo>
                  <a:pt x="512" y="117"/>
                </a:moveTo>
                <a:cubicBezTo>
                  <a:pt x="505" y="113"/>
                  <a:pt x="490" y="112"/>
                  <a:pt x="490" y="112"/>
                </a:cubicBezTo>
                <a:cubicBezTo>
                  <a:pt x="490" y="112"/>
                  <a:pt x="495" y="95"/>
                  <a:pt x="476" y="83"/>
                </a:cubicBezTo>
                <a:cubicBezTo>
                  <a:pt x="454" y="69"/>
                  <a:pt x="436" y="86"/>
                  <a:pt x="436" y="86"/>
                </a:cubicBezTo>
                <a:cubicBezTo>
                  <a:pt x="436" y="86"/>
                  <a:pt x="430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379" y="64"/>
                  <a:pt x="375" y="87"/>
                  <a:pt x="375" y="87"/>
                </a:cubicBezTo>
                <a:cubicBezTo>
                  <a:pt x="375" y="87"/>
                  <a:pt x="357" y="69"/>
                  <a:pt x="336" y="82"/>
                </a:cubicBezTo>
                <a:cubicBezTo>
                  <a:pt x="321" y="91"/>
                  <a:pt x="320" y="104"/>
                  <a:pt x="320" y="110"/>
                </a:cubicBezTo>
                <a:cubicBezTo>
                  <a:pt x="326" y="113"/>
                  <a:pt x="331" y="118"/>
                  <a:pt x="335" y="123"/>
                </a:cubicBezTo>
                <a:cubicBezTo>
                  <a:pt x="345" y="118"/>
                  <a:pt x="360" y="116"/>
                  <a:pt x="376" y="126"/>
                </a:cubicBezTo>
                <a:cubicBezTo>
                  <a:pt x="380" y="129"/>
                  <a:pt x="384" y="132"/>
                  <a:pt x="387" y="135"/>
                </a:cubicBezTo>
                <a:cubicBezTo>
                  <a:pt x="393" y="133"/>
                  <a:pt x="399" y="132"/>
                  <a:pt x="406" y="132"/>
                </a:cubicBezTo>
                <a:cubicBezTo>
                  <a:pt x="429" y="132"/>
                  <a:pt x="449" y="145"/>
                  <a:pt x="469" y="161"/>
                </a:cubicBezTo>
                <a:cubicBezTo>
                  <a:pt x="485" y="174"/>
                  <a:pt x="512" y="174"/>
                  <a:pt x="521" y="155"/>
                </a:cubicBezTo>
                <a:cubicBezTo>
                  <a:pt x="529" y="142"/>
                  <a:pt x="522" y="124"/>
                  <a:pt x="512" y="117"/>
                </a:cubicBezTo>
                <a:moveTo>
                  <a:pt x="406" y="169"/>
                </a:moveTo>
                <a:cubicBezTo>
                  <a:pt x="399" y="165"/>
                  <a:pt x="385" y="164"/>
                  <a:pt x="385" y="164"/>
                </a:cubicBezTo>
                <a:cubicBezTo>
                  <a:pt x="385" y="164"/>
                  <a:pt x="389" y="147"/>
                  <a:pt x="370" y="135"/>
                </a:cubicBezTo>
                <a:cubicBezTo>
                  <a:pt x="348" y="121"/>
                  <a:pt x="331" y="138"/>
                  <a:pt x="331" y="138"/>
                </a:cubicBezTo>
                <a:cubicBezTo>
                  <a:pt x="331" y="138"/>
                  <a:pt x="325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0" y="116"/>
                  <a:pt x="300" y="116"/>
                </a:cubicBezTo>
                <a:cubicBezTo>
                  <a:pt x="300" y="116"/>
                  <a:pt x="300" y="116"/>
                  <a:pt x="300" y="116"/>
                </a:cubicBezTo>
                <a:cubicBezTo>
                  <a:pt x="274" y="116"/>
                  <a:pt x="269" y="139"/>
                  <a:pt x="269" y="139"/>
                </a:cubicBezTo>
                <a:cubicBezTo>
                  <a:pt x="269" y="139"/>
                  <a:pt x="251" y="121"/>
                  <a:pt x="230" y="134"/>
                </a:cubicBezTo>
                <a:cubicBezTo>
                  <a:pt x="210" y="146"/>
                  <a:pt x="215" y="165"/>
                  <a:pt x="215" y="165"/>
                </a:cubicBezTo>
                <a:cubicBezTo>
                  <a:pt x="215" y="165"/>
                  <a:pt x="201" y="165"/>
                  <a:pt x="194" y="169"/>
                </a:cubicBezTo>
                <a:cubicBezTo>
                  <a:pt x="184" y="176"/>
                  <a:pt x="176" y="193"/>
                  <a:pt x="184" y="206"/>
                </a:cubicBezTo>
                <a:cubicBezTo>
                  <a:pt x="195" y="227"/>
                  <a:pt x="222" y="226"/>
                  <a:pt x="238" y="213"/>
                </a:cubicBezTo>
                <a:cubicBezTo>
                  <a:pt x="258" y="197"/>
                  <a:pt x="275" y="184"/>
                  <a:pt x="301" y="184"/>
                </a:cubicBezTo>
                <a:cubicBezTo>
                  <a:pt x="323" y="184"/>
                  <a:pt x="344" y="197"/>
                  <a:pt x="363" y="213"/>
                </a:cubicBezTo>
                <a:cubicBezTo>
                  <a:pt x="380" y="226"/>
                  <a:pt x="406" y="226"/>
                  <a:pt x="416" y="207"/>
                </a:cubicBezTo>
                <a:cubicBezTo>
                  <a:pt x="423" y="194"/>
                  <a:pt x="416" y="176"/>
                  <a:pt x="406" y="169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" name="组 2"/>
          <p:cNvGrpSpPr/>
          <p:nvPr/>
        </p:nvGrpSpPr>
        <p:grpSpPr>
          <a:xfrm rot="21108104">
            <a:off x="-751088" y="239978"/>
            <a:ext cx="2476578" cy="1602951"/>
            <a:chOff x="10045515" y="738844"/>
            <a:chExt cx="2596408" cy="1680511"/>
          </a:xfrm>
        </p:grpSpPr>
        <p:sp>
          <p:nvSpPr>
            <p:cNvPr id="4" name="Freeform 252"/>
            <p:cNvSpPr/>
            <p:nvPr/>
          </p:nvSpPr>
          <p:spPr bwMode="auto">
            <a:xfrm rot="1988864">
              <a:off x="10912067" y="751124"/>
              <a:ext cx="1487788" cy="618684"/>
            </a:xfrm>
            <a:custGeom>
              <a:avLst/>
              <a:gdLst>
                <a:gd name="T0" fmla="*/ 11 w 374"/>
                <a:gd name="T1" fmla="*/ 155 h 155"/>
                <a:gd name="T2" fmla="*/ 11 w 374"/>
                <a:gd name="T3" fmla="*/ 155 h 155"/>
                <a:gd name="T4" fmla="*/ 109 w 374"/>
                <a:gd name="T5" fmla="*/ 155 h 155"/>
                <a:gd name="T6" fmla="*/ 138 w 374"/>
                <a:gd name="T7" fmla="*/ 130 h 155"/>
                <a:gd name="T8" fmla="*/ 136 w 374"/>
                <a:gd name="T9" fmla="*/ 115 h 155"/>
                <a:gd name="T10" fmla="*/ 148 w 374"/>
                <a:gd name="T11" fmla="*/ 110 h 155"/>
                <a:gd name="T12" fmla="*/ 148 w 374"/>
                <a:gd name="T13" fmla="*/ 95 h 155"/>
                <a:gd name="T14" fmla="*/ 166 w 374"/>
                <a:gd name="T15" fmla="*/ 99 h 155"/>
                <a:gd name="T16" fmla="*/ 162 w 374"/>
                <a:gd name="T17" fmla="*/ 103 h 155"/>
                <a:gd name="T18" fmla="*/ 158 w 374"/>
                <a:gd name="T19" fmla="*/ 96 h 155"/>
                <a:gd name="T20" fmla="*/ 154 w 374"/>
                <a:gd name="T21" fmla="*/ 98 h 155"/>
                <a:gd name="T22" fmla="*/ 155 w 374"/>
                <a:gd name="T23" fmla="*/ 107 h 155"/>
                <a:gd name="T24" fmla="*/ 172 w 374"/>
                <a:gd name="T25" fmla="*/ 96 h 155"/>
                <a:gd name="T26" fmla="*/ 174 w 374"/>
                <a:gd name="T27" fmla="*/ 77 h 155"/>
                <a:gd name="T28" fmla="*/ 187 w 374"/>
                <a:gd name="T29" fmla="*/ 82 h 155"/>
                <a:gd name="T30" fmla="*/ 199 w 374"/>
                <a:gd name="T31" fmla="*/ 77 h 155"/>
                <a:gd name="T32" fmla="*/ 202 w 374"/>
                <a:gd name="T33" fmla="*/ 96 h 155"/>
                <a:gd name="T34" fmla="*/ 218 w 374"/>
                <a:gd name="T35" fmla="*/ 107 h 155"/>
                <a:gd name="T36" fmla="*/ 219 w 374"/>
                <a:gd name="T37" fmla="*/ 98 h 155"/>
                <a:gd name="T38" fmla="*/ 215 w 374"/>
                <a:gd name="T39" fmla="*/ 96 h 155"/>
                <a:gd name="T40" fmla="*/ 211 w 374"/>
                <a:gd name="T41" fmla="*/ 103 h 155"/>
                <a:gd name="T42" fmla="*/ 207 w 374"/>
                <a:gd name="T43" fmla="*/ 99 h 155"/>
                <a:gd name="T44" fmla="*/ 225 w 374"/>
                <a:gd name="T45" fmla="*/ 95 h 155"/>
                <a:gd name="T46" fmla="*/ 226 w 374"/>
                <a:gd name="T47" fmla="*/ 110 h 155"/>
                <a:gd name="T48" fmla="*/ 237 w 374"/>
                <a:gd name="T49" fmla="*/ 115 h 155"/>
                <a:gd name="T50" fmla="*/ 235 w 374"/>
                <a:gd name="T51" fmla="*/ 130 h 155"/>
                <a:gd name="T52" fmla="*/ 264 w 374"/>
                <a:gd name="T53" fmla="*/ 155 h 155"/>
                <a:gd name="T54" fmla="*/ 363 w 374"/>
                <a:gd name="T55" fmla="*/ 155 h 155"/>
                <a:gd name="T56" fmla="*/ 363 w 374"/>
                <a:gd name="T57" fmla="*/ 155 h 155"/>
                <a:gd name="T58" fmla="*/ 374 w 374"/>
                <a:gd name="T59" fmla="*/ 155 h 155"/>
                <a:gd name="T60" fmla="*/ 356 w 374"/>
                <a:gd name="T61" fmla="*/ 146 h 155"/>
                <a:gd name="T62" fmla="*/ 298 w 374"/>
                <a:gd name="T63" fmla="*/ 67 h 155"/>
                <a:gd name="T64" fmla="*/ 225 w 374"/>
                <a:gd name="T65" fmla="*/ 0 h 155"/>
                <a:gd name="T66" fmla="*/ 148 w 374"/>
                <a:gd name="T67" fmla="*/ 0 h 155"/>
                <a:gd name="T68" fmla="*/ 75 w 374"/>
                <a:gd name="T69" fmla="*/ 67 h 155"/>
                <a:gd name="T70" fmla="*/ 17 w 374"/>
                <a:gd name="T71" fmla="*/ 146 h 155"/>
                <a:gd name="T72" fmla="*/ 0 w 374"/>
                <a:gd name="T73" fmla="*/ 155 h 155"/>
                <a:gd name="T74" fmla="*/ 11 w 374"/>
                <a:gd name="T75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4" h="155">
                  <a:moveTo>
                    <a:pt x="11" y="155"/>
                  </a:moveTo>
                  <a:cubicBezTo>
                    <a:pt x="11" y="155"/>
                    <a:pt x="11" y="155"/>
                    <a:pt x="11" y="155"/>
                  </a:cubicBezTo>
                  <a:cubicBezTo>
                    <a:pt x="109" y="155"/>
                    <a:pt x="109" y="155"/>
                    <a:pt x="109" y="155"/>
                  </a:cubicBezTo>
                  <a:cubicBezTo>
                    <a:pt x="113" y="150"/>
                    <a:pt x="122" y="138"/>
                    <a:pt x="138" y="130"/>
                  </a:cubicBezTo>
                  <a:cubicBezTo>
                    <a:pt x="137" y="128"/>
                    <a:pt x="133" y="122"/>
                    <a:pt x="136" y="115"/>
                  </a:cubicBezTo>
                  <a:cubicBezTo>
                    <a:pt x="140" y="109"/>
                    <a:pt x="148" y="110"/>
                    <a:pt x="148" y="110"/>
                  </a:cubicBezTo>
                  <a:cubicBezTo>
                    <a:pt x="148" y="110"/>
                    <a:pt x="143" y="101"/>
                    <a:pt x="148" y="95"/>
                  </a:cubicBezTo>
                  <a:cubicBezTo>
                    <a:pt x="155" y="87"/>
                    <a:pt x="167" y="91"/>
                    <a:pt x="166" y="99"/>
                  </a:cubicBezTo>
                  <a:cubicBezTo>
                    <a:pt x="166" y="99"/>
                    <a:pt x="166" y="102"/>
                    <a:pt x="162" y="103"/>
                  </a:cubicBezTo>
                  <a:cubicBezTo>
                    <a:pt x="159" y="104"/>
                    <a:pt x="154" y="99"/>
                    <a:pt x="158" y="96"/>
                  </a:cubicBezTo>
                  <a:cubicBezTo>
                    <a:pt x="158" y="96"/>
                    <a:pt x="156" y="96"/>
                    <a:pt x="154" y="98"/>
                  </a:cubicBezTo>
                  <a:cubicBezTo>
                    <a:pt x="153" y="100"/>
                    <a:pt x="152" y="104"/>
                    <a:pt x="155" y="107"/>
                  </a:cubicBezTo>
                  <a:cubicBezTo>
                    <a:pt x="162" y="112"/>
                    <a:pt x="175" y="107"/>
                    <a:pt x="172" y="96"/>
                  </a:cubicBezTo>
                  <a:cubicBezTo>
                    <a:pt x="169" y="87"/>
                    <a:pt x="168" y="80"/>
                    <a:pt x="174" y="77"/>
                  </a:cubicBezTo>
                  <a:cubicBezTo>
                    <a:pt x="180" y="74"/>
                    <a:pt x="184" y="78"/>
                    <a:pt x="187" y="82"/>
                  </a:cubicBezTo>
                  <a:cubicBezTo>
                    <a:pt x="189" y="78"/>
                    <a:pt x="194" y="74"/>
                    <a:pt x="199" y="77"/>
                  </a:cubicBezTo>
                  <a:cubicBezTo>
                    <a:pt x="205" y="80"/>
                    <a:pt x="205" y="87"/>
                    <a:pt x="202" y="96"/>
                  </a:cubicBezTo>
                  <a:cubicBezTo>
                    <a:pt x="198" y="107"/>
                    <a:pt x="211" y="112"/>
                    <a:pt x="218" y="107"/>
                  </a:cubicBezTo>
                  <a:cubicBezTo>
                    <a:pt x="222" y="104"/>
                    <a:pt x="221" y="100"/>
                    <a:pt x="219" y="98"/>
                  </a:cubicBezTo>
                  <a:cubicBezTo>
                    <a:pt x="218" y="96"/>
                    <a:pt x="215" y="96"/>
                    <a:pt x="215" y="96"/>
                  </a:cubicBezTo>
                  <a:cubicBezTo>
                    <a:pt x="219" y="99"/>
                    <a:pt x="215" y="104"/>
                    <a:pt x="211" y="103"/>
                  </a:cubicBezTo>
                  <a:cubicBezTo>
                    <a:pt x="207" y="102"/>
                    <a:pt x="207" y="99"/>
                    <a:pt x="207" y="99"/>
                  </a:cubicBezTo>
                  <a:cubicBezTo>
                    <a:pt x="207" y="91"/>
                    <a:pt x="218" y="87"/>
                    <a:pt x="225" y="95"/>
                  </a:cubicBezTo>
                  <a:cubicBezTo>
                    <a:pt x="230" y="101"/>
                    <a:pt x="226" y="110"/>
                    <a:pt x="226" y="110"/>
                  </a:cubicBezTo>
                  <a:cubicBezTo>
                    <a:pt x="226" y="110"/>
                    <a:pt x="234" y="109"/>
                    <a:pt x="237" y="115"/>
                  </a:cubicBezTo>
                  <a:cubicBezTo>
                    <a:pt x="240" y="122"/>
                    <a:pt x="237" y="128"/>
                    <a:pt x="235" y="130"/>
                  </a:cubicBezTo>
                  <a:cubicBezTo>
                    <a:pt x="251" y="138"/>
                    <a:pt x="260" y="150"/>
                    <a:pt x="264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5" y="155"/>
                    <a:pt x="369" y="155"/>
                    <a:pt x="374" y="155"/>
                  </a:cubicBezTo>
                  <a:cubicBezTo>
                    <a:pt x="368" y="153"/>
                    <a:pt x="362" y="150"/>
                    <a:pt x="356" y="146"/>
                  </a:cubicBezTo>
                  <a:cubicBezTo>
                    <a:pt x="330" y="128"/>
                    <a:pt x="318" y="121"/>
                    <a:pt x="298" y="67"/>
                  </a:cubicBezTo>
                  <a:cubicBezTo>
                    <a:pt x="284" y="30"/>
                    <a:pt x="255" y="9"/>
                    <a:pt x="225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18" y="9"/>
                    <a:pt x="89" y="30"/>
                    <a:pt x="75" y="67"/>
                  </a:cubicBezTo>
                  <a:cubicBezTo>
                    <a:pt x="56" y="121"/>
                    <a:pt x="44" y="128"/>
                    <a:pt x="17" y="146"/>
                  </a:cubicBezTo>
                  <a:cubicBezTo>
                    <a:pt x="12" y="150"/>
                    <a:pt x="6" y="153"/>
                    <a:pt x="0" y="155"/>
                  </a:cubicBezTo>
                  <a:cubicBezTo>
                    <a:pt x="4" y="155"/>
                    <a:pt x="8" y="155"/>
                    <a:pt x="11" y="155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253"/>
            <p:cNvSpPr/>
            <p:nvPr/>
          </p:nvSpPr>
          <p:spPr bwMode="auto">
            <a:xfrm rot="1988864">
              <a:off x="10447067" y="1002010"/>
              <a:ext cx="2194856" cy="449283"/>
            </a:xfrm>
            <a:custGeom>
              <a:avLst/>
              <a:gdLst>
                <a:gd name="T0" fmla="*/ 546 w 551"/>
                <a:gd name="T1" fmla="*/ 47 h 113"/>
                <a:gd name="T2" fmla="*/ 524 w 551"/>
                <a:gd name="T3" fmla="*/ 9 h 113"/>
                <a:gd name="T4" fmla="*/ 493 w 551"/>
                <a:gd name="T5" fmla="*/ 1 h 113"/>
                <a:gd name="T6" fmla="*/ 455 w 551"/>
                <a:gd name="T7" fmla="*/ 56 h 113"/>
                <a:gd name="T8" fmla="*/ 500 w 551"/>
                <a:gd name="T9" fmla="*/ 73 h 113"/>
                <a:gd name="T10" fmla="*/ 506 w 551"/>
                <a:gd name="T11" fmla="*/ 40 h 113"/>
                <a:gd name="T12" fmla="*/ 476 w 551"/>
                <a:gd name="T13" fmla="*/ 37 h 113"/>
                <a:gd name="T14" fmla="*/ 504 w 551"/>
                <a:gd name="T15" fmla="*/ 25 h 113"/>
                <a:gd name="T16" fmla="*/ 508 w 551"/>
                <a:gd name="T17" fmla="*/ 82 h 113"/>
                <a:gd name="T18" fmla="*/ 451 w 551"/>
                <a:gd name="T19" fmla="*/ 91 h 113"/>
                <a:gd name="T20" fmla="*/ 350 w 551"/>
                <a:gd name="T21" fmla="*/ 91 h 113"/>
                <a:gd name="T22" fmla="*/ 276 w 551"/>
                <a:gd name="T23" fmla="*/ 53 h 113"/>
                <a:gd name="T24" fmla="*/ 276 w 551"/>
                <a:gd name="T25" fmla="*/ 53 h 113"/>
                <a:gd name="T26" fmla="*/ 276 w 551"/>
                <a:gd name="T27" fmla="*/ 53 h 113"/>
                <a:gd name="T28" fmla="*/ 275 w 551"/>
                <a:gd name="T29" fmla="*/ 53 h 113"/>
                <a:gd name="T30" fmla="*/ 275 w 551"/>
                <a:gd name="T31" fmla="*/ 53 h 113"/>
                <a:gd name="T32" fmla="*/ 202 w 551"/>
                <a:gd name="T33" fmla="*/ 91 h 113"/>
                <a:gd name="T34" fmla="*/ 100 w 551"/>
                <a:gd name="T35" fmla="*/ 91 h 113"/>
                <a:gd name="T36" fmla="*/ 43 w 551"/>
                <a:gd name="T37" fmla="*/ 82 h 113"/>
                <a:gd name="T38" fmla="*/ 48 w 551"/>
                <a:gd name="T39" fmla="*/ 25 h 113"/>
                <a:gd name="T40" fmla="*/ 75 w 551"/>
                <a:gd name="T41" fmla="*/ 37 h 113"/>
                <a:gd name="T42" fmla="*/ 45 w 551"/>
                <a:gd name="T43" fmla="*/ 40 h 113"/>
                <a:gd name="T44" fmla="*/ 52 w 551"/>
                <a:gd name="T45" fmla="*/ 73 h 113"/>
                <a:gd name="T46" fmla="*/ 96 w 551"/>
                <a:gd name="T47" fmla="*/ 56 h 113"/>
                <a:gd name="T48" fmla="*/ 58 w 551"/>
                <a:gd name="T49" fmla="*/ 1 h 113"/>
                <a:gd name="T50" fmla="*/ 27 w 551"/>
                <a:gd name="T51" fmla="*/ 9 h 113"/>
                <a:gd name="T52" fmla="*/ 5 w 551"/>
                <a:gd name="T53" fmla="*/ 47 h 113"/>
                <a:gd name="T54" fmla="*/ 72 w 551"/>
                <a:gd name="T55" fmla="*/ 111 h 113"/>
                <a:gd name="T56" fmla="*/ 221 w 551"/>
                <a:gd name="T57" fmla="*/ 111 h 113"/>
                <a:gd name="T58" fmla="*/ 275 w 551"/>
                <a:gd name="T59" fmla="*/ 80 h 113"/>
                <a:gd name="T60" fmla="*/ 276 w 551"/>
                <a:gd name="T61" fmla="*/ 80 h 113"/>
                <a:gd name="T62" fmla="*/ 331 w 551"/>
                <a:gd name="T63" fmla="*/ 111 h 113"/>
                <a:gd name="T64" fmla="*/ 479 w 551"/>
                <a:gd name="T65" fmla="*/ 111 h 113"/>
                <a:gd name="T66" fmla="*/ 546 w 551"/>
                <a:gd name="T67" fmla="*/ 4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1" h="113">
                  <a:moveTo>
                    <a:pt x="546" y="47"/>
                  </a:moveTo>
                  <a:cubicBezTo>
                    <a:pt x="546" y="47"/>
                    <a:pt x="545" y="22"/>
                    <a:pt x="524" y="9"/>
                  </a:cubicBezTo>
                  <a:cubicBezTo>
                    <a:pt x="517" y="5"/>
                    <a:pt x="506" y="0"/>
                    <a:pt x="493" y="1"/>
                  </a:cubicBezTo>
                  <a:cubicBezTo>
                    <a:pt x="453" y="4"/>
                    <a:pt x="450" y="42"/>
                    <a:pt x="455" y="56"/>
                  </a:cubicBezTo>
                  <a:cubicBezTo>
                    <a:pt x="461" y="71"/>
                    <a:pt x="478" y="84"/>
                    <a:pt x="500" y="73"/>
                  </a:cubicBezTo>
                  <a:cubicBezTo>
                    <a:pt x="514" y="65"/>
                    <a:pt x="515" y="49"/>
                    <a:pt x="506" y="40"/>
                  </a:cubicBezTo>
                  <a:cubicBezTo>
                    <a:pt x="500" y="34"/>
                    <a:pt x="485" y="30"/>
                    <a:pt x="476" y="37"/>
                  </a:cubicBezTo>
                  <a:cubicBezTo>
                    <a:pt x="476" y="37"/>
                    <a:pt x="479" y="19"/>
                    <a:pt x="504" y="25"/>
                  </a:cubicBezTo>
                  <a:cubicBezTo>
                    <a:pt x="525" y="30"/>
                    <a:pt x="534" y="66"/>
                    <a:pt x="508" y="82"/>
                  </a:cubicBezTo>
                  <a:cubicBezTo>
                    <a:pt x="491" y="93"/>
                    <a:pt x="451" y="91"/>
                    <a:pt x="451" y="91"/>
                  </a:cubicBezTo>
                  <a:cubicBezTo>
                    <a:pt x="350" y="91"/>
                    <a:pt x="350" y="91"/>
                    <a:pt x="350" y="91"/>
                  </a:cubicBezTo>
                  <a:cubicBezTo>
                    <a:pt x="350" y="91"/>
                    <a:pt x="328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5" y="53"/>
                    <a:pt x="275" y="53"/>
                  </a:cubicBezTo>
                  <a:cubicBezTo>
                    <a:pt x="275" y="53"/>
                    <a:pt x="275" y="53"/>
                    <a:pt x="275" y="53"/>
                  </a:cubicBezTo>
                  <a:cubicBezTo>
                    <a:pt x="223" y="53"/>
                    <a:pt x="202" y="91"/>
                    <a:pt x="202" y="91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0" y="91"/>
                    <a:pt x="60" y="93"/>
                    <a:pt x="43" y="82"/>
                  </a:cubicBezTo>
                  <a:cubicBezTo>
                    <a:pt x="17" y="66"/>
                    <a:pt x="27" y="30"/>
                    <a:pt x="48" y="25"/>
                  </a:cubicBezTo>
                  <a:cubicBezTo>
                    <a:pt x="72" y="19"/>
                    <a:pt x="75" y="37"/>
                    <a:pt x="75" y="37"/>
                  </a:cubicBezTo>
                  <a:cubicBezTo>
                    <a:pt x="66" y="30"/>
                    <a:pt x="51" y="34"/>
                    <a:pt x="45" y="40"/>
                  </a:cubicBezTo>
                  <a:cubicBezTo>
                    <a:pt x="37" y="49"/>
                    <a:pt x="37" y="65"/>
                    <a:pt x="52" y="73"/>
                  </a:cubicBezTo>
                  <a:cubicBezTo>
                    <a:pt x="74" y="84"/>
                    <a:pt x="90" y="71"/>
                    <a:pt x="96" y="56"/>
                  </a:cubicBezTo>
                  <a:cubicBezTo>
                    <a:pt x="102" y="42"/>
                    <a:pt x="98" y="4"/>
                    <a:pt x="58" y="1"/>
                  </a:cubicBezTo>
                  <a:cubicBezTo>
                    <a:pt x="46" y="0"/>
                    <a:pt x="35" y="5"/>
                    <a:pt x="27" y="9"/>
                  </a:cubicBezTo>
                  <a:cubicBezTo>
                    <a:pt x="7" y="22"/>
                    <a:pt x="5" y="47"/>
                    <a:pt x="5" y="47"/>
                  </a:cubicBezTo>
                  <a:cubicBezTo>
                    <a:pt x="0" y="113"/>
                    <a:pt x="72" y="111"/>
                    <a:pt x="72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38" y="78"/>
                    <a:pt x="275" y="80"/>
                    <a:pt x="275" y="80"/>
                  </a:cubicBezTo>
                  <a:cubicBezTo>
                    <a:pt x="276" y="80"/>
                    <a:pt x="276" y="80"/>
                    <a:pt x="276" y="80"/>
                  </a:cubicBezTo>
                  <a:cubicBezTo>
                    <a:pt x="276" y="80"/>
                    <a:pt x="313" y="78"/>
                    <a:pt x="331" y="111"/>
                  </a:cubicBezTo>
                  <a:cubicBezTo>
                    <a:pt x="479" y="111"/>
                    <a:pt x="479" y="111"/>
                    <a:pt x="479" y="111"/>
                  </a:cubicBezTo>
                  <a:cubicBezTo>
                    <a:pt x="479" y="111"/>
                    <a:pt x="551" y="113"/>
                    <a:pt x="546" y="47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254"/>
            <p:cNvSpPr/>
            <p:nvPr/>
          </p:nvSpPr>
          <p:spPr bwMode="auto">
            <a:xfrm rot="1988864">
              <a:off x="10654506" y="1420819"/>
              <a:ext cx="1492699" cy="51558"/>
            </a:xfrm>
            <a:custGeom>
              <a:avLst/>
              <a:gdLst>
                <a:gd name="T0" fmla="*/ 0 w 608"/>
                <a:gd name="T1" fmla="*/ 21 h 21"/>
                <a:gd name="T2" fmla="*/ 13 w 608"/>
                <a:gd name="T3" fmla="*/ 21 h 21"/>
                <a:gd name="T4" fmla="*/ 595 w 608"/>
                <a:gd name="T5" fmla="*/ 21 h 21"/>
                <a:gd name="T6" fmla="*/ 608 w 608"/>
                <a:gd name="T7" fmla="*/ 21 h 21"/>
                <a:gd name="T8" fmla="*/ 608 w 608"/>
                <a:gd name="T9" fmla="*/ 0 h 21"/>
                <a:gd name="T10" fmla="*/ 0 w 608"/>
                <a:gd name="T11" fmla="*/ 0 h 21"/>
                <a:gd name="T12" fmla="*/ 0 w 608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8" h="21">
                  <a:moveTo>
                    <a:pt x="0" y="21"/>
                  </a:moveTo>
                  <a:lnTo>
                    <a:pt x="13" y="21"/>
                  </a:lnTo>
                  <a:lnTo>
                    <a:pt x="595" y="21"/>
                  </a:lnTo>
                  <a:lnTo>
                    <a:pt x="608" y="21"/>
                  </a:lnTo>
                  <a:lnTo>
                    <a:pt x="608" y="0"/>
                  </a:lnTo>
                  <a:lnTo>
                    <a:pt x="0" y="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255"/>
            <p:cNvSpPr/>
            <p:nvPr/>
          </p:nvSpPr>
          <p:spPr bwMode="auto">
            <a:xfrm rot="1988864">
              <a:off x="10666731" y="1481772"/>
              <a:ext cx="1394495" cy="51558"/>
            </a:xfrm>
            <a:custGeom>
              <a:avLst/>
              <a:gdLst>
                <a:gd name="T0" fmla="*/ 568 w 568"/>
                <a:gd name="T1" fmla="*/ 0 h 21"/>
                <a:gd name="T2" fmla="*/ 0 w 568"/>
                <a:gd name="T3" fmla="*/ 0 h 21"/>
                <a:gd name="T4" fmla="*/ 0 w 568"/>
                <a:gd name="T5" fmla="*/ 21 h 21"/>
                <a:gd name="T6" fmla="*/ 13 w 568"/>
                <a:gd name="T7" fmla="*/ 21 h 21"/>
                <a:gd name="T8" fmla="*/ 555 w 568"/>
                <a:gd name="T9" fmla="*/ 21 h 21"/>
                <a:gd name="T10" fmla="*/ 568 w 568"/>
                <a:gd name="T11" fmla="*/ 21 h 21"/>
                <a:gd name="T12" fmla="*/ 568 w 568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8" h="21">
                  <a:moveTo>
                    <a:pt x="568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55" y="21"/>
                  </a:lnTo>
                  <a:lnTo>
                    <a:pt x="568" y="21"/>
                  </a:lnTo>
                  <a:lnTo>
                    <a:pt x="568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Rectangle 258"/>
            <p:cNvSpPr>
              <a:spLocks noChangeArrowheads="1"/>
            </p:cNvSpPr>
            <p:nvPr/>
          </p:nvSpPr>
          <p:spPr bwMode="auto">
            <a:xfrm rot="1988864">
              <a:off x="11705733" y="738844"/>
              <a:ext cx="282337" cy="54012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256"/>
            <p:cNvSpPr/>
            <p:nvPr/>
          </p:nvSpPr>
          <p:spPr bwMode="auto">
            <a:xfrm rot="1988864">
              <a:off x="10215654" y="2217864"/>
              <a:ext cx="1293837" cy="102332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256"/>
            <p:cNvSpPr/>
            <p:nvPr/>
          </p:nvSpPr>
          <p:spPr bwMode="auto">
            <a:xfrm rot="1988864">
              <a:off x="10045515" y="2320736"/>
              <a:ext cx="1491683" cy="98619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任意形状 10"/>
            <p:cNvSpPr/>
            <p:nvPr/>
          </p:nvSpPr>
          <p:spPr>
            <a:xfrm rot="2004297">
              <a:off x="10356403" y="1862998"/>
              <a:ext cx="1295502" cy="379678"/>
            </a:xfrm>
            <a:custGeom>
              <a:avLst/>
              <a:gdLst>
                <a:gd name="connsiteX0" fmla="*/ 1611826 w 1613917"/>
                <a:gd name="connsiteY0" fmla="*/ 0 h 472997"/>
                <a:gd name="connsiteX1" fmla="*/ 1613917 w 1613917"/>
                <a:gd name="connsiteY1" fmla="*/ 465761 h 472997"/>
                <a:gd name="connsiteX2" fmla="*/ 1574156 w 1613917"/>
                <a:gd name="connsiteY2" fmla="*/ 465939 h 472997"/>
                <a:gd name="connsiteX3" fmla="*/ 41851 w 1613917"/>
                <a:gd name="connsiteY3" fmla="*/ 472818 h 472997"/>
                <a:gd name="connsiteX4" fmla="*/ 2091 w 1613917"/>
                <a:gd name="connsiteY4" fmla="*/ 472997 h 472997"/>
                <a:gd name="connsiteX5" fmla="*/ 0 w 1613917"/>
                <a:gd name="connsiteY5" fmla="*/ 7236 h 472997"/>
                <a:gd name="connsiteX6" fmla="*/ 603015 w 1613917"/>
                <a:gd name="connsiteY6" fmla="*/ 4529 h 472997"/>
                <a:gd name="connsiteX7" fmla="*/ 603015 w 1613917"/>
                <a:gd name="connsiteY7" fmla="*/ 45511 h 472997"/>
                <a:gd name="connsiteX8" fmla="*/ 602955 w 1613917"/>
                <a:gd name="connsiteY8" fmla="*/ 45511 h 472997"/>
                <a:gd name="connsiteX9" fmla="*/ 602955 w 1613917"/>
                <a:gd name="connsiteY9" fmla="*/ 397022 h 472997"/>
                <a:gd name="connsiteX10" fmla="*/ 1001540 w 1613917"/>
                <a:gd name="connsiteY10" fmla="*/ 397022 h 472997"/>
                <a:gd name="connsiteX11" fmla="*/ 1001540 w 1613917"/>
                <a:gd name="connsiteY11" fmla="*/ 45511 h 472997"/>
                <a:gd name="connsiteX12" fmla="*/ 1001540 w 1613917"/>
                <a:gd name="connsiteY12" fmla="*/ 2740 h 472997"/>
                <a:gd name="connsiteX13" fmla="*/ 1611826 w 1613917"/>
                <a:gd name="connsiteY13" fmla="*/ 0 h 472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13917" h="472997">
                  <a:moveTo>
                    <a:pt x="1611826" y="0"/>
                  </a:moveTo>
                  <a:lnTo>
                    <a:pt x="1613917" y="465761"/>
                  </a:lnTo>
                  <a:lnTo>
                    <a:pt x="1574156" y="465939"/>
                  </a:lnTo>
                  <a:lnTo>
                    <a:pt x="41851" y="472818"/>
                  </a:lnTo>
                  <a:lnTo>
                    <a:pt x="2091" y="472997"/>
                  </a:lnTo>
                  <a:lnTo>
                    <a:pt x="0" y="7236"/>
                  </a:lnTo>
                  <a:lnTo>
                    <a:pt x="603015" y="4529"/>
                  </a:lnTo>
                  <a:lnTo>
                    <a:pt x="603015" y="45511"/>
                  </a:lnTo>
                  <a:lnTo>
                    <a:pt x="602955" y="45511"/>
                  </a:lnTo>
                  <a:lnTo>
                    <a:pt x="602955" y="397022"/>
                  </a:lnTo>
                  <a:lnTo>
                    <a:pt x="1001540" y="397022"/>
                  </a:lnTo>
                  <a:lnTo>
                    <a:pt x="1001540" y="45511"/>
                  </a:lnTo>
                  <a:lnTo>
                    <a:pt x="1001540" y="2740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" name="任意形状 11"/>
            <p:cNvSpPr/>
            <p:nvPr/>
          </p:nvSpPr>
          <p:spPr>
            <a:xfrm rot="2004297">
              <a:off x="10582242" y="1512291"/>
              <a:ext cx="1295577" cy="396235"/>
            </a:xfrm>
            <a:custGeom>
              <a:avLst/>
              <a:gdLst>
                <a:gd name="connsiteX0" fmla="*/ 1611826 w 1614010"/>
                <a:gd name="connsiteY0" fmla="*/ 0 h 493623"/>
                <a:gd name="connsiteX1" fmla="*/ 1614010 w 1614010"/>
                <a:gd name="connsiteY1" fmla="*/ 486387 h 493623"/>
                <a:gd name="connsiteX2" fmla="*/ 1574250 w 1614010"/>
                <a:gd name="connsiteY2" fmla="*/ 486565 h 493623"/>
                <a:gd name="connsiteX3" fmla="*/ 1001541 w 1614010"/>
                <a:gd name="connsiteY3" fmla="*/ 489136 h 493623"/>
                <a:gd name="connsiteX4" fmla="*/ 1001541 w 1614010"/>
                <a:gd name="connsiteY4" fmla="*/ 464385 h 493623"/>
                <a:gd name="connsiteX5" fmla="*/ 802278 w 1614010"/>
                <a:gd name="connsiteY5" fmla="*/ 265122 h 493623"/>
                <a:gd name="connsiteX6" fmla="*/ 603016 w 1614010"/>
                <a:gd name="connsiteY6" fmla="*/ 464385 h 493623"/>
                <a:gd name="connsiteX7" fmla="*/ 603016 w 1614010"/>
                <a:gd name="connsiteY7" fmla="*/ 490925 h 493623"/>
                <a:gd name="connsiteX8" fmla="*/ 41944 w 1614010"/>
                <a:gd name="connsiteY8" fmla="*/ 493444 h 493623"/>
                <a:gd name="connsiteX9" fmla="*/ 2184 w 1614010"/>
                <a:gd name="connsiteY9" fmla="*/ 493623 h 493623"/>
                <a:gd name="connsiteX10" fmla="*/ 0 w 1614010"/>
                <a:gd name="connsiteY10" fmla="*/ 7236 h 493623"/>
                <a:gd name="connsiteX11" fmla="*/ 1611826 w 1614010"/>
                <a:gd name="connsiteY11" fmla="*/ 0 h 49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4010" h="493623">
                  <a:moveTo>
                    <a:pt x="1611826" y="0"/>
                  </a:moveTo>
                  <a:lnTo>
                    <a:pt x="1614010" y="486387"/>
                  </a:lnTo>
                  <a:lnTo>
                    <a:pt x="1574250" y="486565"/>
                  </a:lnTo>
                  <a:lnTo>
                    <a:pt x="1001541" y="489136"/>
                  </a:lnTo>
                  <a:lnTo>
                    <a:pt x="1001541" y="464385"/>
                  </a:lnTo>
                  <a:cubicBezTo>
                    <a:pt x="1001541" y="354335"/>
                    <a:pt x="912328" y="265122"/>
                    <a:pt x="802278" y="265122"/>
                  </a:cubicBezTo>
                  <a:cubicBezTo>
                    <a:pt x="692228" y="265122"/>
                    <a:pt x="603016" y="354335"/>
                    <a:pt x="603016" y="464385"/>
                  </a:cubicBezTo>
                  <a:lnTo>
                    <a:pt x="603016" y="490925"/>
                  </a:lnTo>
                  <a:lnTo>
                    <a:pt x="41944" y="493444"/>
                  </a:lnTo>
                  <a:lnTo>
                    <a:pt x="2184" y="493623"/>
                  </a:lnTo>
                  <a:lnTo>
                    <a:pt x="0" y="7236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4" name="Freeform 360"/>
          <p:cNvSpPr/>
          <p:nvPr/>
        </p:nvSpPr>
        <p:spPr bwMode="auto">
          <a:xfrm rot="20337622">
            <a:off x="1868835" y="64874"/>
            <a:ext cx="107318" cy="252290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360"/>
          <p:cNvSpPr/>
          <p:nvPr/>
        </p:nvSpPr>
        <p:spPr bwMode="auto">
          <a:xfrm rot="19012026">
            <a:off x="1258569" y="182439"/>
            <a:ext cx="110138" cy="258927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7" name="组 16"/>
          <p:cNvGrpSpPr/>
          <p:nvPr/>
        </p:nvGrpSpPr>
        <p:grpSpPr>
          <a:xfrm rot="21122731">
            <a:off x="11246416" y="4191628"/>
            <a:ext cx="538385" cy="514090"/>
            <a:chOff x="8848726" y="4949825"/>
            <a:chExt cx="879475" cy="839788"/>
          </a:xfrm>
          <a:solidFill>
            <a:schemeClr val="accent5"/>
          </a:solidFill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18" name="Freeform 360"/>
            <p:cNvSpPr/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361"/>
            <p:cNvSpPr/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362"/>
            <p:cNvSpPr/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363"/>
            <p:cNvSpPr/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364"/>
            <p:cNvSpPr/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3" name="Freeform 360"/>
          <p:cNvSpPr/>
          <p:nvPr/>
        </p:nvSpPr>
        <p:spPr bwMode="auto">
          <a:xfrm rot="1468502">
            <a:off x="525305" y="833824"/>
            <a:ext cx="122568" cy="288140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360"/>
          <p:cNvSpPr/>
          <p:nvPr/>
        </p:nvSpPr>
        <p:spPr bwMode="auto">
          <a:xfrm rot="1468502">
            <a:off x="11888056" y="4288645"/>
            <a:ext cx="115760" cy="272136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360"/>
          <p:cNvSpPr/>
          <p:nvPr/>
        </p:nvSpPr>
        <p:spPr bwMode="auto">
          <a:xfrm rot="20962754">
            <a:off x="11950188" y="4709608"/>
            <a:ext cx="109661" cy="257798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46" name="组 45"/>
          <p:cNvGrpSpPr/>
          <p:nvPr/>
        </p:nvGrpSpPr>
        <p:grpSpPr>
          <a:xfrm>
            <a:off x="319797" y="937466"/>
            <a:ext cx="1608259" cy="1040532"/>
            <a:chOff x="654576" y="1043513"/>
            <a:chExt cx="2632937" cy="1703491"/>
          </a:xfrm>
          <a:effectLst>
            <a:outerShdw blurRad="50800" dist="76200" dir="5400000" algn="t" rotWithShape="0">
              <a:prstClr val="black">
                <a:alpha val="30000"/>
              </a:prstClr>
            </a:outerShdw>
          </a:effectLst>
        </p:grpSpPr>
        <p:sp>
          <p:nvSpPr>
            <p:cNvPr id="47" name="任意形状 46"/>
            <p:cNvSpPr/>
            <p:nvPr/>
          </p:nvSpPr>
          <p:spPr>
            <a:xfrm>
              <a:off x="654576" y="1043513"/>
              <a:ext cx="2632937" cy="1703491"/>
            </a:xfrm>
            <a:custGeom>
              <a:avLst/>
              <a:gdLst>
                <a:gd name="connsiteX0" fmla="*/ 235289 w 2632937"/>
                <a:gd name="connsiteY0" fmla="*/ 176 h 1703491"/>
                <a:gd name="connsiteX1" fmla="*/ 432085 w 2632937"/>
                <a:gd name="connsiteY1" fmla="*/ 81759 h 1703491"/>
                <a:gd name="connsiteX2" fmla="*/ 697674 w 2632937"/>
                <a:gd name="connsiteY2" fmla="*/ 523269 h 1703491"/>
                <a:gd name="connsiteX3" fmla="*/ 815409 w 2632937"/>
                <a:gd name="connsiteY3" fmla="*/ 221616 h 1703491"/>
                <a:gd name="connsiteX4" fmla="*/ 1365753 w 2632937"/>
                <a:gd name="connsiteY4" fmla="*/ 43367 h 1703491"/>
                <a:gd name="connsiteX5" fmla="*/ 1806576 w 2632937"/>
                <a:gd name="connsiteY5" fmla="*/ 224358 h 1703491"/>
                <a:gd name="connsiteX6" fmla="*/ 1817528 w 2632937"/>
                <a:gd name="connsiteY6" fmla="*/ 232585 h 1703491"/>
                <a:gd name="connsiteX7" fmla="*/ 1831218 w 2632937"/>
                <a:gd name="connsiteY7" fmla="*/ 254524 h 1703491"/>
                <a:gd name="connsiteX8" fmla="*/ 1833956 w 2632937"/>
                <a:gd name="connsiteY8" fmla="*/ 260008 h 1703491"/>
                <a:gd name="connsiteX9" fmla="*/ 1938001 w 2632937"/>
                <a:gd name="connsiteY9" fmla="*/ 531496 h 1703491"/>
                <a:gd name="connsiteX10" fmla="*/ 2200852 w 2632937"/>
                <a:gd name="connsiteY10" fmla="*/ 95470 h 1703491"/>
                <a:gd name="connsiteX11" fmla="*/ 2526678 w 2632937"/>
                <a:gd name="connsiteY11" fmla="*/ 40624 h 1703491"/>
                <a:gd name="connsiteX12" fmla="*/ 2617033 w 2632937"/>
                <a:gd name="connsiteY12" fmla="*/ 320339 h 1703491"/>
                <a:gd name="connsiteX13" fmla="*/ 2367872 w 2632937"/>
                <a:gd name="connsiteY13" fmla="*/ 819437 h 1703491"/>
                <a:gd name="connsiteX14" fmla="*/ 2085855 w 2632937"/>
                <a:gd name="connsiteY14" fmla="*/ 1186906 h 1703491"/>
                <a:gd name="connsiteX15" fmla="*/ 2111396 w 2632937"/>
                <a:gd name="connsiteY15" fmla="*/ 1562643 h 1703491"/>
                <a:gd name="connsiteX16" fmla="*/ 2121273 w 2632937"/>
                <a:gd name="connsiteY16" fmla="*/ 1703491 h 1703491"/>
                <a:gd name="connsiteX17" fmla="*/ 497375 w 2632937"/>
                <a:gd name="connsiteY17" fmla="*/ 1703491 h 1703491"/>
                <a:gd name="connsiteX18" fmla="*/ 502589 w 2632937"/>
                <a:gd name="connsiteY18" fmla="*/ 1659952 h 1703491"/>
                <a:gd name="connsiteX19" fmla="*/ 579939 w 2632937"/>
                <a:gd name="connsiteY19" fmla="*/ 1214329 h 1703491"/>
                <a:gd name="connsiteX20" fmla="*/ 265065 w 2632937"/>
                <a:gd name="connsiteY20" fmla="*/ 805726 h 1703491"/>
                <a:gd name="connsiteX21" fmla="*/ 15905 w 2632937"/>
                <a:gd name="connsiteY21" fmla="*/ 306628 h 1703491"/>
                <a:gd name="connsiteX22" fmla="*/ 106260 w 2632937"/>
                <a:gd name="connsiteY22" fmla="*/ 29655 h 1703491"/>
                <a:gd name="connsiteX23" fmla="*/ 235289 w 2632937"/>
                <a:gd name="connsiteY23" fmla="*/ 176 h 1703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632937" h="1703491">
                  <a:moveTo>
                    <a:pt x="235289" y="176"/>
                  </a:moveTo>
                  <a:cubicBezTo>
                    <a:pt x="292446" y="2232"/>
                    <a:pt x="360896" y="22800"/>
                    <a:pt x="432085" y="81759"/>
                  </a:cubicBezTo>
                  <a:cubicBezTo>
                    <a:pt x="574463" y="202420"/>
                    <a:pt x="697674" y="523269"/>
                    <a:pt x="697674" y="523269"/>
                  </a:cubicBezTo>
                  <a:cubicBezTo>
                    <a:pt x="697674" y="523269"/>
                    <a:pt x="738744" y="331308"/>
                    <a:pt x="815409" y="221616"/>
                  </a:cubicBezTo>
                  <a:cubicBezTo>
                    <a:pt x="913978" y="84501"/>
                    <a:pt x="1185043" y="24171"/>
                    <a:pt x="1365753" y="43367"/>
                  </a:cubicBezTo>
                  <a:cubicBezTo>
                    <a:pt x="1519083" y="59821"/>
                    <a:pt x="1672413" y="59821"/>
                    <a:pt x="1806576" y="224358"/>
                  </a:cubicBezTo>
                  <a:cubicBezTo>
                    <a:pt x="1809314" y="224358"/>
                    <a:pt x="1812052" y="227101"/>
                    <a:pt x="1817528" y="232585"/>
                  </a:cubicBezTo>
                  <a:cubicBezTo>
                    <a:pt x="1823004" y="240812"/>
                    <a:pt x="1825742" y="249039"/>
                    <a:pt x="1831218" y="254524"/>
                  </a:cubicBezTo>
                  <a:cubicBezTo>
                    <a:pt x="1833956" y="257266"/>
                    <a:pt x="1833956" y="260008"/>
                    <a:pt x="1833956" y="260008"/>
                  </a:cubicBezTo>
                  <a:cubicBezTo>
                    <a:pt x="1885979" y="334050"/>
                    <a:pt x="1918835" y="432773"/>
                    <a:pt x="1938001" y="531496"/>
                  </a:cubicBezTo>
                  <a:cubicBezTo>
                    <a:pt x="1951691" y="493104"/>
                    <a:pt x="2069427" y="205162"/>
                    <a:pt x="2200852" y="95470"/>
                  </a:cubicBezTo>
                  <a:cubicBezTo>
                    <a:pt x="2343230" y="-25191"/>
                    <a:pt x="2474655" y="10459"/>
                    <a:pt x="2526678" y="40624"/>
                  </a:cubicBezTo>
                  <a:cubicBezTo>
                    <a:pt x="2581438" y="70790"/>
                    <a:pt x="2669055" y="153059"/>
                    <a:pt x="2617033" y="320339"/>
                  </a:cubicBezTo>
                  <a:cubicBezTo>
                    <a:pt x="2562272" y="484877"/>
                    <a:pt x="2499297" y="641188"/>
                    <a:pt x="2367872" y="819437"/>
                  </a:cubicBezTo>
                  <a:cubicBezTo>
                    <a:pt x="2280255" y="937356"/>
                    <a:pt x="2083117" y="1175936"/>
                    <a:pt x="2085855" y="1186906"/>
                  </a:cubicBezTo>
                  <a:cubicBezTo>
                    <a:pt x="2093384" y="1301397"/>
                    <a:pt x="2102283" y="1431656"/>
                    <a:pt x="2111396" y="1562643"/>
                  </a:cubicBezTo>
                  <a:lnTo>
                    <a:pt x="2121273" y="1703491"/>
                  </a:lnTo>
                  <a:lnTo>
                    <a:pt x="497375" y="1703491"/>
                  </a:lnTo>
                  <a:lnTo>
                    <a:pt x="502589" y="1659952"/>
                  </a:lnTo>
                  <a:cubicBezTo>
                    <a:pt x="538184" y="1400119"/>
                    <a:pt x="579939" y="1214329"/>
                    <a:pt x="579939" y="1214329"/>
                  </a:cubicBezTo>
                  <a:cubicBezTo>
                    <a:pt x="579939" y="1214329"/>
                    <a:pt x="396491" y="983975"/>
                    <a:pt x="265065" y="805726"/>
                  </a:cubicBezTo>
                  <a:cubicBezTo>
                    <a:pt x="136378" y="627477"/>
                    <a:pt x="70665" y="473908"/>
                    <a:pt x="15905" y="306628"/>
                  </a:cubicBezTo>
                  <a:cubicBezTo>
                    <a:pt x="-36118" y="142090"/>
                    <a:pt x="51499" y="59821"/>
                    <a:pt x="106260" y="29655"/>
                  </a:cubicBezTo>
                  <a:cubicBezTo>
                    <a:pt x="132271" y="14573"/>
                    <a:pt x="178133" y="-1881"/>
                    <a:pt x="235289" y="17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" name="Oval 6"/>
            <p:cNvSpPr>
              <a:spLocks noChangeArrowheads="1"/>
            </p:cNvSpPr>
            <p:nvPr/>
          </p:nvSpPr>
          <p:spPr bwMode="auto">
            <a:xfrm>
              <a:off x="1555058" y="1302677"/>
              <a:ext cx="234573" cy="23626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Oval 7"/>
            <p:cNvSpPr>
              <a:spLocks noChangeArrowheads="1"/>
            </p:cNvSpPr>
            <p:nvPr/>
          </p:nvSpPr>
          <p:spPr bwMode="auto">
            <a:xfrm>
              <a:off x="2118706" y="1302677"/>
              <a:ext cx="237948" cy="23626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Oval 8"/>
            <p:cNvSpPr>
              <a:spLocks noChangeArrowheads="1"/>
            </p:cNvSpPr>
            <p:nvPr/>
          </p:nvSpPr>
          <p:spPr bwMode="auto">
            <a:xfrm>
              <a:off x="1634374" y="1486621"/>
              <a:ext cx="629464" cy="49614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9"/>
            <p:cNvSpPr/>
            <p:nvPr/>
          </p:nvSpPr>
          <p:spPr bwMode="auto">
            <a:xfrm>
              <a:off x="2184522" y="1171047"/>
              <a:ext cx="135005" cy="65816"/>
            </a:xfrm>
            <a:custGeom>
              <a:avLst/>
              <a:gdLst>
                <a:gd name="T0" fmla="*/ 25 w 49"/>
                <a:gd name="T1" fmla="*/ 10 h 24"/>
                <a:gd name="T2" fmla="*/ 49 w 49"/>
                <a:gd name="T3" fmla="*/ 24 h 24"/>
                <a:gd name="T4" fmla="*/ 26 w 49"/>
                <a:gd name="T5" fmla="*/ 0 h 24"/>
                <a:gd name="T6" fmla="*/ 0 w 49"/>
                <a:gd name="T7" fmla="*/ 21 h 24"/>
                <a:gd name="T8" fmla="*/ 25 w 49"/>
                <a:gd name="T9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4">
                  <a:moveTo>
                    <a:pt x="25" y="10"/>
                  </a:moveTo>
                  <a:cubicBezTo>
                    <a:pt x="36" y="10"/>
                    <a:pt x="45" y="16"/>
                    <a:pt x="49" y="24"/>
                  </a:cubicBezTo>
                  <a:cubicBezTo>
                    <a:pt x="48" y="11"/>
                    <a:pt x="38" y="1"/>
                    <a:pt x="26" y="0"/>
                  </a:cubicBezTo>
                  <a:cubicBezTo>
                    <a:pt x="14" y="0"/>
                    <a:pt x="3" y="9"/>
                    <a:pt x="0" y="21"/>
                  </a:cubicBezTo>
                  <a:cubicBezTo>
                    <a:pt x="6" y="14"/>
                    <a:pt x="15" y="9"/>
                    <a:pt x="25" y="1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10"/>
            <p:cNvSpPr/>
            <p:nvPr/>
          </p:nvSpPr>
          <p:spPr bwMode="auto">
            <a:xfrm>
              <a:off x="1582059" y="1171047"/>
              <a:ext cx="126568" cy="59065"/>
            </a:xfrm>
            <a:custGeom>
              <a:avLst/>
              <a:gdLst>
                <a:gd name="T0" fmla="*/ 23 w 46"/>
                <a:gd name="T1" fmla="*/ 9 h 21"/>
                <a:gd name="T2" fmla="*/ 46 w 46"/>
                <a:gd name="T3" fmla="*/ 21 h 21"/>
                <a:gd name="T4" fmla="*/ 23 w 46"/>
                <a:gd name="T5" fmla="*/ 0 h 21"/>
                <a:gd name="T6" fmla="*/ 0 w 46"/>
                <a:gd name="T7" fmla="*/ 21 h 21"/>
                <a:gd name="T8" fmla="*/ 23 w 46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1">
                  <a:moveTo>
                    <a:pt x="23" y="9"/>
                  </a:moveTo>
                  <a:cubicBezTo>
                    <a:pt x="33" y="9"/>
                    <a:pt x="41" y="14"/>
                    <a:pt x="46" y="21"/>
                  </a:cubicBezTo>
                  <a:cubicBezTo>
                    <a:pt x="44" y="9"/>
                    <a:pt x="35" y="0"/>
                    <a:pt x="23" y="0"/>
                  </a:cubicBezTo>
                  <a:cubicBezTo>
                    <a:pt x="11" y="0"/>
                    <a:pt x="2" y="9"/>
                    <a:pt x="0" y="21"/>
                  </a:cubicBezTo>
                  <a:cubicBezTo>
                    <a:pt x="5" y="14"/>
                    <a:pt x="13" y="9"/>
                    <a:pt x="23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Oval 11"/>
            <p:cNvSpPr>
              <a:spLocks noChangeArrowheads="1"/>
            </p:cNvSpPr>
            <p:nvPr/>
          </p:nvSpPr>
          <p:spPr bwMode="auto">
            <a:xfrm>
              <a:off x="1652937" y="1368492"/>
              <a:ext cx="42190" cy="9112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Oval 12"/>
            <p:cNvSpPr>
              <a:spLocks noChangeArrowheads="1"/>
            </p:cNvSpPr>
            <p:nvPr/>
          </p:nvSpPr>
          <p:spPr bwMode="auto">
            <a:xfrm>
              <a:off x="2216585" y="1368492"/>
              <a:ext cx="42190" cy="9112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13"/>
            <p:cNvSpPr/>
            <p:nvPr/>
          </p:nvSpPr>
          <p:spPr bwMode="auto">
            <a:xfrm>
              <a:off x="1858820" y="1508560"/>
              <a:ext cx="197446" cy="131630"/>
            </a:xfrm>
            <a:custGeom>
              <a:avLst/>
              <a:gdLst>
                <a:gd name="T0" fmla="*/ 0 w 72"/>
                <a:gd name="T1" fmla="*/ 19 h 48"/>
                <a:gd name="T2" fmla="*/ 21 w 72"/>
                <a:gd name="T3" fmla="*/ 2 h 48"/>
                <a:gd name="T4" fmla="*/ 64 w 72"/>
                <a:gd name="T5" fmla="*/ 8 h 48"/>
                <a:gd name="T6" fmla="*/ 66 w 72"/>
                <a:gd name="T7" fmla="*/ 29 h 48"/>
                <a:gd name="T8" fmla="*/ 50 w 72"/>
                <a:gd name="T9" fmla="*/ 44 h 48"/>
                <a:gd name="T10" fmla="*/ 34 w 72"/>
                <a:gd name="T11" fmla="*/ 48 h 48"/>
                <a:gd name="T12" fmla="*/ 14 w 72"/>
                <a:gd name="T13" fmla="*/ 41 h 48"/>
                <a:gd name="T14" fmla="*/ 0 w 72"/>
                <a:gd name="T15" fmla="*/ 1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48">
                  <a:moveTo>
                    <a:pt x="0" y="19"/>
                  </a:moveTo>
                  <a:cubicBezTo>
                    <a:pt x="0" y="10"/>
                    <a:pt x="4" y="4"/>
                    <a:pt x="21" y="2"/>
                  </a:cubicBezTo>
                  <a:cubicBezTo>
                    <a:pt x="40" y="0"/>
                    <a:pt x="56" y="1"/>
                    <a:pt x="64" y="8"/>
                  </a:cubicBezTo>
                  <a:cubicBezTo>
                    <a:pt x="72" y="14"/>
                    <a:pt x="67" y="24"/>
                    <a:pt x="66" y="29"/>
                  </a:cubicBezTo>
                  <a:cubicBezTo>
                    <a:pt x="64" y="33"/>
                    <a:pt x="60" y="40"/>
                    <a:pt x="50" y="44"/>
                  </a:cubicBezTo>
                  <a:cubicBezTo>
                    <a:pt x="40" y="48"/>
                    <a:pt x="38" y="48"/>
                    <a:pt x="34" y="48"/>
                  </a:cubicBezTo>
                  <a:cubicBezTo>
                    <a:pt x="29" y="48"/>
                    <a:pt x="20" y="46"/>
                    <a:pt x="14" y="41"/>
                  </a:cubicBezTo>
                  <a:cubicBezTo>
                    <a:pt x="7" y="35"/>
                    <a:pt x="0" y="28"/>
                    <a:pt x="0" y="1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14"/>
            <p:cNvSpPr/>
            <p:nvPr/>
          </p:nvSpPr>
          <p:spPr bwMode="auto">
            <a:xfrm>
              <a:off x="1666438" y="1689130"/>
              <a:ext cx="550147" cy="160320"/>
            </a:xfrm>
            <a:custGeom>
              <a:avLst/>
              <a:gdLst>
                <a:gd name="T0" fmla="*/ 0 w 201"/>
                <a:gd name="T1" fmla="*/ 16 h 58"/>
                <a:gd name="T2" fmla="*/ 98 w 201"/>
                <a:gd name="T3" fmla="*/ 1 h 58"/>
                <a:gd name="T4" fmla="*/ 201 w 201"/>
                <a:gd name="T5" fmla="*/ 23 h 58"/>
                <a:gd name="T6" fmla="*/ 108 w 201"/>
                <a:gd name="T7" fmla="*/ 58 h 58"/>
                <a:gd name="T8" fmla="*/ 0 w 201"/>
                <a:gd name="T9" fmla="*/ 1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58">
                  <a:moveTo>
                    <a:pt x="0" y="16"/>
                  </a:moveTo>
                  <a:cubicBezTo>
                    <a:pt x="0" y="16"/>
                    <a:pt x="29" y="0"/>
                    <a:pt x="98" y="1"/>
                  </a:cubicBezTo>
                  <a:cubicBezTo>
                    <a:pt x="168" y="3"/>
                    <a:pt x="201" y="23"/>
                    <a:pt x="201" y="23"/>
                  </a:cubicBezTo>
                  <a:cubicBezTo>
                    <a:pt x="201" y="23"/>
                    <a:pt x="154" y="58"/>
                    <a:pt x="108" y="58"/>
                  </a:cubicBezTo>
                  <a:cubicBezTo>
                    <a:pt x="62" y="58"/>
                    <a:pt x="0" y="16"/>
                    <a:pt x="0" y="16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Oval 15"/>
            <p:cNvSpPr>
              <a:spLocks noChangeArrowheads="1"/>
            </p:cNvSpPr>
            <p:nvPr/>
          </p:nvSpPr>
          <p:spPr bwMode="auto">
            <a:xfrm>
              <a:off x="1305298" y="1090043"/>
              <a:ext cx="259886" cy="23794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Oval 16"/>
            <p:cNvSpPr>
              <a:spLocks noChangeArrowheads="1"/>
            </p:cNvSpPr>
            <p:nvPr/>
          </p:nvSpPr>
          <p:spPr bwMode="auto">
            <a:xfrm>
              <a:off x="1366050" y="1138982"/>
              <a:ext cx="140069" cy="14006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Oval 17"/>
            <p:cNvSpPr>
              <a:spLocks noChangeArrowheads="1"/>
            </p:cNvSpPr>
            <p:nvPr/>
          </p:nvSpPr>
          <p:spPr bwMode="auto">
            <a:xfrm>
              <a:off x="2354966" y="1090043"/>
              <a:ext cx="270011" cy="23794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Oval 18"/>
            <p:cNvSpPr>
              <a:spLocks noChangeArrowheads="1"/>
            </p:cNvSpPr>
            <p:nvPr/>
          </p:nvSpPr>
          <p:spPr bwMode="auto">
            <a:xfrm>
              <a:off x="2422468" y="1142357"/>
              <a:ext cx="140069" cy="13331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Oval 19"/>
            <p:cNvSpPr>
              <a:spLocks noChangeArrowheads="1"/>
            </p:cNvSpPr>
            <p:nvPr/>
          </p:nvSpPr>
          <p:spPr bwMode="auto">
            <a:xfrm>
              <a:off x="2339778" y="1511935"/>
              <a:ext cx="305450" cy="302075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20"/>
            <p:cNvSpPr/>
            <p:nvPr/>
          </p:nvSpPr>
          <p:spPr bwMode="auto">
            <a:xfrm>
              <a:off x="1352550" y="1511935"/>
              <a:ext cx="212634" cy="302075"/>
            </a:xfrm>
            <a:custGeom>
              <a:avLst/>
              <a:gdLst>
                <a:gd name="T0" fmla="*/ 78 w 78"/>
                <a:gd name="T1" fmla="*/ 55 h 110"/>
                <a:gd name="T2" fmla="*/ 22 w 78"/>
                <a:gd name="T3" fmla="*/ 0 h 110"/>
                <a:gd name="T4" fmla="*/ 4 w 78"/>
                <a:gd name="T5" fmla="*/ 3 h 110"/>
                <a:gd name="T6" fmla="*/ 0 w 78"/>
                <a:gd name="T7" fmla="*/ 20 h 110"/>
                <a:gd name="T8" fmla="*/ 22 w 78"/>
                <a:gd name="T9" fmla="*/ 110 h 110"/>
                <a:gd name="T10" fmla="*/ 78 w 78"/>
                <a:gd name="T11" fmla="*/ 5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110">
                  <a:moveTo>
                    <a:pt x="78" y="55"/>
                  </a:moveTo>
                  <a:cubicBezTo>
                    <a:pt x="78" y="25"/>
                    <a:pt x="53" y="0"/>
                    <a:pt x="22" y="0"/>
                  </a:cubicBezTo>
                  <a:cubicBezTo>
                    <a:pt x="16" y="0"/>
                    <a:pt x="10" y="1"/>
                    <a:pt x="4" y="3"/>
                  </a:cubicBezTo>
                  <a:cubicBezTo>
                    <a:pt x="2" y="13"/>
                    <a:pt x="0" y="20"/>
                    <a:pt x="0" y="20"/>
                  </a:cubicBezTo>
                  <a:cubicBezTo>
                    <a:pt x="0" y="20"/>
                    <a:pt x="16" y="90"/>
                    <a:pt x="22" y="110"/>
                  </a:cubicBezTo>
                  <a:cubicBezTo>
                    <a:pt x="32" y="110"/>
                    <a:pt x="78" y="86"/>
                    <a:pt x="78" y="55"/>
                  </a:cubicBezTo>
                </a:path>
              </a:pathLst>
            </a:cu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6" name="Freeform 360"/>
          <p:cNvSpPr/>
          <p:nvPr/>
        </p:nvSpPr>
        <p:spPr bwMode="auto">
          <a:xfrm rot="18780588">
            <a:off x="596142" y="1702078"/>
            <a:ext cx="251338" cy="590864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358"/>
          <p:cNvSpPr>
            <a:spLocks noEditPoints="1"/>
          </p:cNvSpPr>
          <p:nvPr/>
        </p:nvSpPr>
        <p:spPr bwMode="auto">
          <a:xfrm rot="19997453">
            <a:off x="818922" y="1746214"/>
            <a:ext cx="419109" cy="40782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reeform 360"/>
          <p:cNvSpPr/>
          <p:nvPr/>
        </p:nvSpPr>
        <p:spPr bwMode="auto">
          <a:xfrm rot="5712631">
            <a:off x="11213488" y="4702623"/>
            <a:ext cx="119669" cy="281327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67" name="组 66"/>
          <p:cNvGrpSpPr/>
          <p:nvPr/>
        </p:nvGrpSpPr>
        <p:grpSpPr>
          <a:xfrm>
            <a:off x="11503433" y="4799612"/>
            <a:ext cx="394728" cy="376916"/>
            <a:chOff x="8848726" y="4949825"/>
            <a:chExt cx="879475" cy="839788"/>
          </a:xfrm>
          <a:solidFill>
            <a:schemeClr val="accent3"/>
          </a:solidFill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68" name="Freeform 360"/>
            <p:cNvSpPr/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361"/>
            <p:cNvSpPr/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362"/>
            <p:cNvSpPr/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363"/>
            <p:cNvSpPr/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364"/>
            <p:cNvSpPr/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3" name="Freeform 349"/>
          <p:cNvSpPr>
            <a:spLocks noEditPoints="1"/>
          </p:cNvSpPr>
          <p:nvPr/>
        </p:nvSpPr>
        <p:spPr bwMode="auto">
          <a:xfrm rot="380096" flipH="1">
            <a:off x="9558093" y="5186747"/>
            <a:ext cx="1471376" cy="1358194"/>
          </a:xfrm>
          <a:custGeom>
            <a:avLst/>
            <a:gdLst>
              <a:gd name="T0" fmla="*/ 187 w 529"/>
              <a:gd name="T1" fmla="*/ 241 h 487"/>
              <a:gd name="T2" fmla="*/ 242 w 529"/>
              <a:gd name="T3" fmla="*/ 223 h 487"/>
              <a:gd name="T4" fmla="*/ 175 w 529"/>
              <a:gd name="T5" fmla="*/ 211 h 487"/>
              <a:gd name="T6" fmla="*/ 189 w 529"/>
              <a:gd name="T7" fmla="*/ 161 h 487"/>
              <a:gd name="T8" fmla="*/ 154 w 529"/>
              <a:gd name="T9" fmla="*/ 166 h 487"/>
              <a:gd name="T10" fmla="*/ 124 w 529"/>
              <a:gd name="T11" fmla="*/ 143 h 487"/>
              <a:gd name="T12" fmla="*/ 124 w 529"/>
              <a:gd name="T13" fmla="*/ 143 h 487"/>
              <a:gd name="T14" fmla="*/ 93 w 529"/>
              <a:gd name="T15" fmla="*/ 166 h 487"/>
              <a:gd name="T16" fmla="*/ 38 w 529"/>
              <a:gd name="T17" fmla="*/ 193 h 487"/>
              <a:gd name="T18" fmla="*/ 7 w 529"/>
              <a:gd name="T19" fmla="*/ 234 h 487"/>
              <a:gd name="T20" fmla="*/ 124 w 529"/>
              <a:gd name="T21" fmla="*/ 212 h 487"/>
              <a:gd name="T22" fmla="*/ 271 w 529"/>
              <a:gd name="T23" fmla="*/ 68 h 487"/>
              <a:gd name="T24" fmla="*/ 330 w 529"/>
              <a:gd name="T25" fmla="*/ 73 h 487"/>
              <a:gd name="T26" fmla="*/ 383 w 529"/>
              <a:gd name="T27" fmla="*/ 59 h 487"/>
              <a:gd name="T28" fmla="*/ 355 w 529"/>
              <a:gd name="T29" fmla="*/ 48 h 487"/>
              <a:gd name="T30" fmla="*/ 301 w 529"/>
              <a:gd name="T31" fmla="*/ 22 h 487"/>
              <a:gd name="T32" fmla="*/ 271 w 529"/>
              <a:gd name="T33" fmla="*/ 0 h 487"/>
              <a:gd name="T34" fmla="*/ 271 w 529"/>
              <a:gd name="T35" fmla="*/ 0 h 487"/>
              <a:gd name="T36" fmla="*/ 240 w 529"/>
              <a:gd name="T37" fmla="*/ 23 h 487"/>
              <a:gd name="T38" fmla="*/ 185 w 529"/>
              <a:gd name="T39" fmla="*/ 49 h 487"/>
              <a:gd name="T40" fmla="*/ 154 w 529"/>
              <a:gd name="T41" fmla="*/ 91 h 487"/>
              <a:gd name="T42" fmla="*/ 266 w 529"/>
              <a:gd name="T43" fmla="*/ 79 h 487"/>
              <a:gd name="T44" fmla="*/ 300 w 529"/>
              <a:gd name="T45" fmla="*/ 105 h 487"/>
              <a:gd name="T46" fmla="*/ 302 w 529"/>
              <a:gd name="T47" fmla="*/ 105 h 487"/>
              <a:gd name="T48" fmla="*/ 305 w 529"/>
              <a:gd name="T49" fmla="*/ 89 h 487"/>
              <a:gd name="T50" fmla="*/ 266 w 529"/>
              <a:gd name="T51" fmla="*/ 79 h 487"/>
              <a:gd name="T52" fmla="*/ 194 w 529"/>
              <a:gd name="T53" fmla="*/ 286 h 487"/>
              <a:gd name="T54" fmla="*/ 124 w 529"/>
              <a:gd name="T55" fmla="*/ 222 h 487"/>
              <a:gd name="T56" fmla="*/ 165 w 529"/>
              <a:gd name="T57" fmla="*/ 297 h 487"/>
              <a:gd name="T58" fmla="*/ 74 w 529"/>
              <a:gd name="T59" fmla="*/ 487 h 487"/>
              <a:gd name="T60" fmla="*/ 316 w 529"/>
              <a:gd name="T61" fmla="*/ 197 h 487"/>
              <a:gd name="T62" fmla="*/ 280 w 529"/>
              <a:gd name="T63" fmla="*/ 198 h 487"/>
              <a:gd name="T64" fmla="*/ 490 w 529"/>
              <a:gd name="T65" fmla="*/ 112 h 487"/>
              <a:gd name="T66" fmla="*/ 436 w 529"/>
              <a:gd name="T67" fmla="*/ 86 h 487"/>
              <a:gd name="T68" fmla="*/ 406 w 529"/>
              <a:gd name="T69" fmla="*/ 64 h 487"/>
              <a:gd name="T70" fmla="*/ 406 w 529"/>
              <a:gd name="T71" fmla="*/ 64 h 487"/>
              <a:gd name="T72" fmla="*/ 375 w 529"/>
              <a:gd name="T73" fmla="*/ 87 h 487"/>
              <a:gd name="T74" fmla="*/ 320 w 529"/>
              <a:gd name="T75" fmla="*/ 110 h 487"/>
              <a:gd name="T76" fmla="*/ 376 w 529"/>
              <a:gd name="T77" fmla="*/ 126 h 487"/>
              <a:gd name="T78" fmla="*/ 406 w 529"/>
              <a:gd name="T79" fmla="*/ 132 h 487"/>
              <a:gd name="T80" fmla="*/ 521 w 529"/>
              <a:gd name="T81" fmla="*/ 155 h 487"/>
              <a:gd name="T82" fmla="*/ 406 w 529"/>
              <a:gd name="T83" fmla="*/ 169 h 487"/>
              <a:gd name="T84" fmla="*/ 370 w 529"/>
              <a:gd name="T85" fmla="*/ 135 h 487"/>
              <a:gd name="T86" fmla="*/ 301 w 529"/>
              <a:gd name="T87" fmla="*/ 116 h 487"/>
              <a:gd name="T88" fmla="*/ 301 w 529"/>
              <a:gd name="T89" fmla="*/ 116 h 487"/>
              <a:gd name="T90" fmla="*/ 300 w 529"/>
              <a:gd name="T91" fmla="*/ 116 h 487"/>
              <a:gd name="T92" fmla="*/ 230 w 529"/>
              <a:gd name="T93" fmla="*/ 134 h 487"/>
              <a:gd name="T94" fmla="*/ 194 w 529"/>
              <a:gd name="T95" fmla="*/ 169 h 487"/>
              <a:gd name="T96" fmla="*/ 238 w 529"/>
              <a:gd name="T97" fmla="*/ 213 h 487"/>
              <a:gd name="T98" fmla="*/ 363 w 529"/>
              <a:gd name="T99" fmla="*/ 213 h 487"/>
              <a:gd name="T100" fmla="*/ 406 w 529"/>
              <a:gd name="T101" fmla="*/ 169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29" h="487">
                <a:moveTo>
                  <a:pt x="124" y="212"/>
                </a:moveTo>
                <a:cubicBezTo>
                  <a:pt x="147" y="212"/>
                  <a:pt x="167" y="225"/>
                  <a:pt x="187" y="241"/>
                </a:cubicBezTo>
                <a:cubicBezTo>
                  <a:pt x="203" y="254"/>
                  <a:pt x="230" y="253"/>
                  <a:pt x="239" y="235"/>
                </a:cubicBezTo>
                <a:cubicBezTo>
                  <a:pt x="241" y="231"/>
                  <a:pt x="242" y="227"/>
                  <a:pt x="242" y="223"/>
                </a:cubicBezTo>
                <a:cubicBezTo>
                  <a:pt x="231" y="231"/>
                  <a:pt x="215" y="235"/>
                  <a:pt x="202" y="232"/>
                </a:cubicBezTo>
                <a:cubicBezTo>
                  <a:pt x="190" y="229"/>
                  <a:pt x="180" y="222"/>
                  <a:pt x="175" y="211"/>
                </a:cubicBezTo>
                <a:cubicBezTo>
                  <a:pt x="172" y="206"/>
                  <a:pt x="171" y="201"/>
                  <a:pt x="171" y="195"/>
                </a:cubicBezTo>
                <a:cubicBezTo>
                  <a:pt x="171" y="181"/>
                  <a:pt x="178" y="167"/>
                  <a:pt x="189" y="161"/>
                </a:cubicBezTo>
                <a:cubicBezTo>
                  <a:pt x="189" y="160"/>
                  <a:pt x="189" y="160"/>
                  <a:pt x="190" y="160"/>
                </a:cubicBezTo>
                <a:cubicBezTo>
                  <a:pt x="170" y="150"/>
                  <a:pt x="154" y="166"/>
                  <a:pt x="154" y="166"/>
                </a:cubicBezTo>
                <a:cubicBezTo>
                  <a:pt x="154" y="166"/>
                  <a:pt x="148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97" y="143"/>
                  <a:pt x="93" y="166"/>
                  <a:pt x="93" y="166"/>
                </a:cubicBezTo>
                <a:cubicBezTo>
                  <a:pt x="93" y="166"/>
                  <a:pt x="75" y="149"/>
                  <a:pt x="53" y="162"/>
                </a:cubicBezTo>
                <a:cubicBezTo>
                  <a:pt x="34" y="173"/>
                  <a:pt x="38" y="193"/>
                  <a:pt x="38" y="193"/>
                </a:cubicBezTo>
                <a:cubicBezTo>
                  <a:pt x="38" y="193"/>
                  <a:pt x="25" y="193"/>
                  <a:pt x="18" y="197"/>
                </a:cubicBezTo>
                <a:cubicBezTo>
                  <a:pt x="8" y="203"/>
                  <a:pt x="0" y="221"/>
                  <a:pt x="7" y="234"/>
                </a:cubicBezTo>
                <a:cubicBezTo>
                  <a:pt x="18" y="255"/>
                  <a:pt x="45" y="254"/>
                  <a:pt x="61" y="241"/>
                </a:cubicBezTo>
                <a:cubicBezTo>
                  <a:pt x="81" y="225"/>
                  <a:pt x="99" y="212"/>
                  <a:pt x="124" y="212"/>
                </a:cubicBezTo>
                <a:moveTo>
                  <a:pt x="209" y="97"/>
                </a:moveTo>
                <a:cubicBezTo>
                  <a:pt x="228" y="81"/>
                  <a:pt x="246" y="68"/>
                  <a:pt x="271" y="68"/>
                </a:cubicBezTo>
                <a:cubicBezTo>
                  <a:pt x="287" y="68"/>
                  <a:pt x="303" y="75"/>
                  <a:pt x="317" y="85"/>
                </a:cubicBezTo>
                <a:cubicBezTo>
                  <a:pt x="320" y="81"/>
                  <a:pt x="324" y="77"/>
                  <a:pt x="330" y="73"/>
                </a:cubicBezTo>
                <a:cubicBezTo>
                  <a:pt x="345" y="64"/>
                  <a:pt x="360" y="67"/>
                  <a:pt x="370" y="72"/>
                </a:cubicBezTo>
                <a:cubicBezTo>
                  <a:pt x="373" y="67"/>
                  <a:pt x="377" y="63"/>
                  <a:pt x="383" y="59"/>
                </a:cubicBezTo>
                <a:cubicBezTo>
                  <a:pt x="381" y="57"/>
                  <a:pt x="379" y="55"/>
                  <a:pt x="377" y="53"/>
                </a:cubicBezTo>
                <a:cubicBezTo>
                  <a:pt x="370" y="49"/>
                  <a:pt x="355" y="48"/>
                  <a:pt x="355" y="48"/>
                </a:cubicBezTo>
                <a:cubicBezTo>
                  <a:pt x="355" y="48"/>
                  <a:pt x="360" y="31"/>
                  <a:pt x="341" y="19"/>
                </a:cubicBezTo>
                <a:cubicBezTo>
                  <a:pt x="319" y="5"/>
                  <a:pt x="301" y="22"/>
                  <a:pt x="301" y="22"/>
                </a:cubicBezTo>
                <a:cubicBezTo>
                  <a:pt x="301" y="22"/>
                  <a:pt x="295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44" y="0"/>
                  <a:pt x="240" y="23"/>
                  <a:pt x="240" y="23"/>
                </a:cubicBezTo>
                <a:cubicBezTo>
                  <a:pt x="240" y="23"/>
                  <a:pt x="222" y="5"/>
                  <a:pt x="201" y="18"/>
                </a:cubicBezTo>
                <a:cubicBezTo>
                  <a:pt x="181" y="30"/>
                  <a:pt x="185" y="49"/>
                  <a:pt x="185" y="49"/>
                </a:cubicBezTo>
                <a:cubicBezTo>
                  <a:pt x="185" y="49"/>
                  <a:pt x="172" y="49"/>
                  <a:pt x="165" y="53"/>
                </a:cubicBezTo>
                <a:cubicBezTo>
                  <a:pt x="155" y="60"/>
                  <a:pt x="147" y="77"/>
                  <a:pt x="154" y="91"/>
                </a:cubicBezTo>
                <a:cubicBezTo>
                  <a:pt x="166" y="111"/>
                  <a:pt x="192" y="110"/>
                  <a:pt x="209" y="97"/>
                </a:cubicBezTo>
                <a:moveTo>
                  <a:pt x="266" y="79"/>
                </a:moveTo>
                <a:cubicBezTo>
                  <a:pt x="269" y="87"/>
                  <a:pt x="272" y="99"/>
                  <a:pt x="275" y="113"/>
                </a:cubicBezTo>
                <a:cubicBezTo>
                  <a:pt x="281" y="108"/>
                  <a:pt x="290" y="105"/>
                  <a:pt x="300" y="105"/>
                </a:cubicBezTo>
                <a:cubicBezTo>
                  <a:pt x="300" y="105"/>
                  <a:pt x="301" y="105"/>
                  <a:pt x="301" y="105"/>
                </a:cubicBezTo>
                <a:cubicBezTo>
                  <a:pt x="301" y="105"/>
                  <a:pt x="302" y="105"/>
                  <a:pt x="302" y="105"/>
                </a:cubicBezTo>
                <a:cubicBezTo>
                  <a:pt x="304" y="105"/>
                  <a:pt x="306" y="104"/>
                  <a:pt x="309" y="104"/>
                </a:cubicBezTo>
                <a:cubicBezTo>
                  <a:pt x="307" y="99"/>
                  <a:pt x="306" y="94"/>
                  <a:pt x="305" y="89"/>
                </a:cubicBezTo>
                <a:cubicBezTo>
                  <a:pt x="294" y="83"/>
                  <a:pt x="283" y="79"/>
                  <a:pt x="271" y="79"/>
                </a:cubicBezTo>
                <a:cubicBezTo>
                  <a:pt x="269" y="79"/>
                  <a:pt x="268" y="79"/>
                  <a:pt x="266" y="79"/>
                </a:cubicBezTo>
                <a:moveTo>
                  <a:pt x="280" y="198"/>
                </a:moveTo>
                <a:cubicBezTo>
                  <a:pt x="271" y="225"/>
                  <a:pt x="248" y="261"/>
                  <a:pt x="194" y="286"/>
                </a:cubicBezTo>
                <a:cubicBezTo>
                  <a:pt x="182" y="280"/>
                  <a:pt x="147" y="262"/>
                  <a:pt x="134" y="223"/>
                </a:cubicBezTo>
                <a:cubicBezTo>
                  <a:pt x="131" y="223"/>
                  <a:pt x="127" y="222"/>
                  <a:pt x="124" y="222"/>
                </a:cubicBezTo>
                <a:cubicBezTo>
                  <a:pt x="119" y="222"/>
                  <a:pt x="114" y="223"/>
                  <a:pt x="109" y="224"/>
                </a:cubicBezTo>
                <a:cubicBezTo>
                  <a:pt x="119" y="261"/>
                  <a:pt x="145" y="284"/>
                  <a:pt x="165" y="297"/>
                </a:cubicBezTo>
                <a:cubicBezTo>
                  <a:pt x="85" y="324"/>
                  <a:pt x="39" y="393"/>
                  <a:pt x="39" y="487"/>
                </a:cubicBezTo>
                <a:cubicBezTo>
                  <a:pt x="74" y="487"/>
                  <a:pt x="74" y="487"/>
                  <a:pt x="74" y="487"/>
                </a:cubicBezTo>
                <a:cubicBezTo>
                  <a:pt x="74" y="379"/>
                  <a:pt x="139" y="342"/>
                  <a:pt x="178" y="329"/>
                </a:cubicBezTo>
                <a:cubicBezTo>
                  <a:pt x="263" y="301"/>
                  <a:pt x="307" y="246"/>
                  <a:pt x="316" y="197"/>
                </a:cubicBezTo>
                <a:cubicBezTo>
                  <a:pt x="311" y="195"/>
                  <a:pt x="306" y="194"/>
                  <a:pt x="301" y="194"/>
                </a:cubicBezTo>
                <a:cubicBezTo>
                  <a:pt x="293" y="194"/>
                  <a:pt x="286" y="196"/>
                  <a:pt x="280" y="198"/>
                </a:cubicBezTo>
                <a:moveTo>
                  <a:pt x="512" y="117"/>
                </a:moveTo>
                <a:cubicBezTo>
                  <a:pt x="505" y="113"/>
                  <a:pt x="490" y="112"/>
                  <a:pt x="490" y="112"/>
                </a:cubicBezTo>
                <a:cubicBezTo>
                  <a:pt x="490" y="112"/>
                  <a:pt x="495" y="95"/>
                  <a:pt x="476" y="83"/>
                </a:cubicBezTo>
                <a:cubicBezTo>
                  <a:pt x="454" y="69"/>
                  <a:pt x="436" y="86"/>
                  <a:pt x="436" y="86"/>
                </a:cubicBezTo>
                <a:cubicBezTo>
                  <a:pt x="436" y="86"/>
                  <a:pt x="430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379" y="64"/>
                  <a:pt x="375" y="87"/>
                  <a:pt x="375" y="87"/>
                </a:cubicBezTo>
                <a:cubicBezTo>
                  <a:pt x="375" y="87"/>
                  <a:pt x="357" y="69"/>
                  <a:pt x="336" y="82"/>
                </a:cubicBezTo>
                <a:cubicBezTo>
                  <a:pt x="321" y="91"/>
                  <a:pt x="320" y="104"/>
                  <a:pt x="320" y="110"/>
                </a:cubicBezTo>
                <a:cubicBezTo>
                  <a:pt x="326" y="113"/>
                  <a:pt x="331" y="118"/>
                  <a:pt x="335" y="123"/>
                </a:cubicBezTo>
                <a:cubicBezTo>
                  <a:pt x="345" y="118"/>
                  <a:pt x="360" y="116"/>
                  <a:pt x="376" y="126"/>
                </a:cubicBezTo>
                <a:cubicBezTo>
                  <a:pt x="380" y="129"/>
                  <a:pt x="384" y="132"/>
                  <a:pt x="387" y="135"/>
                </a:cubicBezTo>
                <a:cubicBezTo>
                  <a:pt x="393" y="133"/>
                  <a:pt x="399" y="132"/>
                  <a:pt x="406" y="132"/>
                </a:cubicBezTo>
                <a:cubicBezTo>
                  <a:pt x="429" y="132"/>
                  <a:pt x="449" y="145"/>
                  <a:pt x="469" y="161"/>
                </a:cubicBezTo>
                <a:cubicBezTo>
                  <a:pt x="485" y="174"/>
                  <a:pt x="512" y="174"/>
                  <a:pt x="521" y="155"/>
                </a:cubicBezTo>
                <a:cubicBezTo>
                  <a:pt x="529" y="142"/>
                  <a:pt x="522" y="124"/>
                  <a:pt x="512" y="117"/>
                </a:cubicBezTo>
                <a:moveTo>
                  <a:pt x="406" y="169"/>
                </a:moveTo>
                <a:cubicBezTo>
                  <a:pt x="399" y="165"/>
                  <a:pt x="385" y="164"/>
                  <a:pt x="385" y="164"/>
                </a:cubicBezTo>
                <a:cubicBezTo>
                  <a:pt x="385" y="164"/>
                  <a:pt x="389" y="147"/>
                  <a:pt x="370" y="135"/>
                </a:cubicBezTo>
                <a:cubicBezTo>
                  <a:pt x="348" y="121"/>
                  <a:pt x="331" y="138"/>
                  <a:pt x="331" y="138"/>
                </a:cubicBezTo>
                <a:cubicBezTo>
                  <a:pt x="331" y="138"/>
                  <a:pt x="325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0" y="116"/>
                  <a:pt x="300" y="116"/>
                </a:cubicBezTo>
                <a:cubicBezTo>
                  <a:pt x="300" y="116"/>
                  <a:pt x="300" y="116"/>
                  <a:pt x="300" y="116"/>
                </a:cubicBezTo>
                <a:cubicBezTo>
                  <a:pt x="274" y="116"/>
                  <a:pt x="269" y="139"/>
                  <a:pt x="269" y="139"/>
                </a:cubicBezTo>
                <a:cubicBezTo>
                  <a:pt x="269" y="139"/>
                  <a:pt x="251" y="121"/>
                  <a:pt x="230" y="134"/>
                </a:cubicBezTo>
                <a:cubicBezTo>
                  <a:pt x="210" y="146"/>
                  <a:pt x="215" y="165"/>
                  <a:pt x="215" y="165"/>
                </a:cubicBezTo>
                <a:cubicBezTo>
                  <a:pt x="215" y="165"/>
                  <a:pt x="201" y="165"/>
                  <a:pt x="194" y="169"/>
                </a:cubicBezTo>
                <a:cubicBezTo>
                  <a:pt x="184" y="176"/>
                  <a:pt x="176" y="193"/>
                  <a:pt x="184" y="206"/>
                </a:cubicBezTo>
                <a:cubicBezTo>
                  <a:pt x="195" y="227"/>
                  <a:pt x="222" y="226"/>
                  <a:pt x="238" y="213"/>
                </a:cubicBezTo>
                <a:cubicBezTo>
                  <a:pt x="258" y="197"/>
                  <a:pt x="275" y="184"/>
                  <a:pt x="301" y="184"/>
                </a:cubicBezTo>
                <a:cubicBezTo>
                  <a:pt x="323" y="184"/>
                  <a:pt x="344" y="197"/>
                  <a:pt x="363" y="213"/>
                </a:cubicBezTo>
                <a:cubicBezTo>
                  <a:pt x="380" y="226"/>
                  <a:pt x="406" y="226"/>
                  <a:pt x="416" y="207"/>
                </a:cubicBezTo>
                <a:cubicBezTo>
                  <a:pt x="423" y="194"/>
                  <a:pt x="416" y="176"/>
                  <a:pt x="406" y="169"/>
                </a:cubicBezTo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74" name="组 73"/>
          <p:cNvGrpSpPr/>
          <p:nvPr/>
        </p:nvGrpSpPr>
        <p:grpSpPr>
          <a:xfrm rot="20429708">
            <a:off x="10470019" y="4989109"/>
            <a:ext cx="2236245" cy="2034257"/>
            <a:chOff x="10046421" y="4989613"/>
            <a:chExt cx="2236245" cy="2034257"/>
          </a:xfrm>
        </p:grpSpPr>
        <p:sp>
          <p:nvSpPr>
            <p:cNvPr id="75" name="矩形 47"/>
            <p:cNvSpPr/>
            <p:nvPr/>
          </p:nvSpPr>
          <p:spPr>
            <a:xfrm>
              <a:off x="10501154" y="5284530"/>
              <a:ext cx="1319577" cy="1679061"/>
            </a:xfrm>
            <a:custGeom>
              <a:avLst/>
              <a:gdLst>
                <a:gd name="connsiteX0" fmla="*/ 0 w 1319577"/>
                <a:gd name="connsiteY0" fmla="*/ 0 h 1615561"/>
                <a:gd name="connsiteX1" fmla="*/ 1319577 w 1319577"/>
                <a:gd name="connsiteY1" fmla="*/ 0 h 1615561"/>
                <a:gd name="connsiteX2" fmla="*/ 1319577 w 1319577"/>
                <a:gd name="connsiteY2" fmla="*/ 1615561 h 1615561"/>
                <a:gd name="connsiteX3" fmla="*/ 0 w 1319577"/>
                <a:gd name="connsiteY3" fmla="*/ 1615561 h 1615561"/>
                <a:gd name="connsiteX4" fmla="*/ 0 w 1319577"/>
                <a:gd name="connsiteY4" fmla="*/ 0 h 1615561"/>
                <a:gd name="connsiteX0-1" fmla="*/ 215900 w 1319577"/>
                <a:gd name="connsiteY0-2" fmla="*/ 190500 h 1615561"/>
                <a:gd name="connsiteX1-3" fmla="*/ 1319577 w 1319577"/>
                <a:gd name="connsiteY1-4" fmla="*/ 0 h 1615561"/>
                <a:gd name="connsiteX2-5" fmla="*/ 1319577 w 1319577"/>
                <a:gd name="connsiteY2-6" fmla="*/ 1615561 h 1615561"/>
                <a:gd name="connsiteX3-7" fmla="*/ 0 w 1319577"/>
                <a:gd name="connsiteY3-8" fmla="*/ 1615561 h 1615561"/>
                <a:gd name="connsiteX4-9" fmla="*/ 215900 w 1319577"/>
                <a:gd name="connsiteY4-10" fmla="*/ 190500 h 1615561"/>
                <a:gd name="connsiteX0-11" fmla="*/ 215900 w 1319577"/>
                <a:gd name="connsiteY0-12" fmla="*/ 241300 h 1666361"/>
                <a:gd name="connsiteX1-13" fmla="*/ 951277 w 1319577"/>
                <a:gd name="connsiteY1-14" fmla="*/ 0 h 1666361"/>
                <a:gd name="connsiteX2-15" fmla="*/ 1319577 w 1319577"/>
                <a:gd name="connsiteY2-16" fmla="*/ 1666361 h 1666361"/>
                <a:gd name="connsiteX3-17" fmla="*/ 0 w 1319577"/>
                <a:gd name="connsiteY3-18" fmla="*/ 1666361 h 1666361"/>
                <a:gd name="connsiteX4-19" fmla="*/ 215900 w 1319577"/>
                <a:gd name="connsiteY4-20" fmla="*/ 241300 h 1666361"/>
                <a:gd name="connsiteX0-21" fmla="*/ 317500 w 1319577"/>
                <a:gd name="connsiteY0-22" fmla="*/ 0 h 1679061"/>
                <a:gd name="connsiteX1-23" fmla="*/ 951277 w 1319577"/>
                <a:gd name="connsiteY1-24" fmla="*/ 12700 h 1679061"/>
                <a:gd name="connsiteX2-25" fmla="*/ 1319577 w 1319577"/>
                <a:gd name="connsiteY2-26" fmla="*/ 1679061 h 1679061"/>
                <a:gd name="connsiteX3-27" fmla="*/ 0 w 1319577"/>
                <a:gd name="connsiteY3-28" fmla="*/ 1679061 h 1679061"/>
                <a:gd name="connsiteX4-29" fmla="*/ 317500 w 1319577"/>
                <a:gd name="connsiteY4-30" fmla="*/ 0 h 167906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319577" h="1679061">
                  <a:moveTo>
                    <a:pt x="317500" y="0"/>
                  </a:moveTo>
                  <a:lnTo>
                    <a:pt x="951277" y="12700"/>
                  </a:lnTo>
                  <a:lnTo>
                    <a:pt x="1319577" y="1679061"/>
                  </a:lnTo>
                  <a:lnTo>
                    <a:pt x="0" y="1679061"/>
                  </a:lnTo>
                  <a:lnTo>
                    <a:pt x="31750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76" name="组 75"/>
            <p:cNvGrpSpPr/>
            <p:nvPr/>
          </p:nvGrpSpPr>
          <p:grpSpPr>
            <a:xfrm>
              <a:off x="10046421" y="4989613"/>
              <a:ext cx="2236245" cy="2034257"/>
              <a:chOff x="1334222" y="1801913"/>
              <a:chExt cx="2236245" cy="2034257"/>
            </a:xfrm>
          </p:grpSpPr>
          <p:sp>
            <p:nvSpPr>
              <p:cNvPr id="77" name="Freeform 252"/>
              <p:cNvSpPr/>
              <p:nvPr/>
            </p:nvSpPr>
            <p:spPr bwMode="auto">
              <a:xfrm rot="5463">
                <a:off x="1697249" y="1871952"/>
                <a:ext cx="1515843" cy="630350"/>
              </a:xfrm>
              <a:custGeom>
                <a:avLst/>
                <a:gdLst>
                  <a:gd name="T0" fmla="*/ 11 w 374"/>
                  <a:gd name="T1" fmla="*/ 155 h 155"/>
                  <a:gd name="T2" fmla="*/ 11 w 374"/>
                  <a:gd name="T3" fmla="*/ 155 h 155"/>
                  <a:gd name="T4" fmla="*/ 109 w 374"/>
                  <a:gd name="T5" fmla="*/ 155 h 155"/>
                  <a:gd name="T6" fmla="*/ 138 w 374"/>
                  <a:gd name="T7" fmla="*/ 130 h 155"/>
                  <a:gd name="T8" fmla="*/ 136 w 374"/>
                  <a:gd name="T9" fmla="*/ 115 h 155"/>
                  <a:gd name="T10" fmla="*/ 148 w 374"/>
                  <a:gd name="T11" fmla="*/ 110 h 155"/>
                  <a:gd name="T12" fmla="*/ 148 w 374"/>
                  <a:gd name="T13" fmla="*/ 95 h 155"/>
                  <a:gd name="T14" fmla="*/ 166 w 374"/>
                  <a:gd name="T15" fmla="*/ 99 h 155"/>
                  <a:gd name="T16" fmla="*/ 162 w 374"/>
                  <a:gd name="T17" fmla="*/ 103 h 155"/>
                  <a:gd name="T18" fmla="*/ 158 w 374"/>
                  <a:gd name="T19" fmla="*/ 96 h 155"/>
                  <a:gd name="T20" fmla="*/ 154 w 374"/>
                  <a:gd name="T21" fmla="*/ 98 h 155"/>
                  <a:gd name="T22" fmla="*/ 155 w 374"/>
                  <a:gd name="T23" fmla="*/ 107 h 155"/>
                  <a:gd name="T24" fmla="*/ 172 w 374"/>
                  <a:gd name="T25" fmla="*/ 96 h 155"/>
                  <a:gd name="T26" fmla="*/ 174 w 374"/>
                  <a:gd name="T27" fmla="*/ 77 h 155"/>
                  <a:gd name="T28" fmla="*/ 187 w 374"/>
                  <a:gd name="T29" fmla="*/ 82 h 155"/>
                  <a:gd name="T30" fmla="*/ 199 w 374"/>
                  <a:gd name="T31" fmla="*/ 77 h 155"/>
                  <a:gd name="T32" fmla="*/ 202 w 374"/>
                  <a:gd name="T33" fmla="*/ 96 h 155"/>
                  <a:gd name="T34" fmla="*/ 218 w 374"/>
                  <a:gd name="T35" fmla="*/ 107 h 155"/>
                  <a:gd name="T36" fmla="*/ 219 w 374"/>
                  <a:gd name="T37" fmla="*/ 98 h 155"/>
                  <a:gd name="T38" fmla="*/ 215 w 374"/>
                  <a:gd name="T39" fmla="*/ 96 h 155"/>
                  <a:gd name="T40" fmla="*/ 211 w 374"/>
                  <a:gd name="T41" fmla="*/ 103 h 155"/>
                  <a:gd name="T42" fmla="*/ 207 w 374"/>
                  <a:gd name="T43" fmla="*/ 99 h 155"/>
                  <a:gd name="T44" fmla="*/ 225 w 374"/>
                  <a:gd name="T45" fmla="*/ 95 h 155"/>
                  <a:gd name="T46" fmla="*/ 226 w 374"/>
                  <a:gd name="T47" fmla="*/ 110 h 155"/>
                  <a:gd name="T48" fmla="*/ 237 w 374"/>
                  <a:gd name="T49" fmla="*/ 115 h 155"/>
                  <a:gd name="T50" fmla="*/ 235 w 374"/>
                  <a:gd name="T51" fmla="*/ 130 h 155"/>
                  <a:gd name="T52" fmla="*/ 264 w 374"/>
                  <a:gd name="T53" fmla="*/ 155 h 155"/>
                  <a:gd name="T54" fmla="*/ 363 w 374"/>
                  <a:gd name="T55" fmla="*/ 155 h 155"/>
                  <a:gd name="T56" fmla="*/ 363 w 374"/>
                  <a:gd name="T57" fmla="*/ 155 h 155"/>
                  <a:gd name="T58" fmla="*/ 374 w 374"/>
                  <a:gd name="T59" fmla="*/ 155 h 155"/>
                  <a:gd name="T60" fmla="*/ 356 w 374"/>
                  <a:gd name="T61" fmla="*/ 146 h 155"/>
                  <a:gd name="T62" fmla="*/ 298 w 374"/>
                  <a:gd name="T63" fmla="*/ 67 h 155"/>
                  <a:gd name="T64" fmla="*/ 225 w 374"/>
                  <a:gd name="T65" fmla="*/ 0 h 155"/>
                  <a:gd name="T66" fmla="*/ 148 w 374"/>
                  <a:gd name="T67" fmla="*/ 0 h 155"/>
                  <a:gd name="T68" fmla="*/ 75 w 374"/>
                  <a:gd name="T69" fmla="*/ 67 h 155"/>
                  <a:gd name="T70" fmla="*/ 17 w 374"/>
                  <a:gd name="T71" fmla="*/ 146 h 155"/>
                  <a:gd name="T72" fmla="*/ 0 w 374"/>
                  <a:gd name="T73" fmla="*/ 155 h 155"/>
                  <a:gd name="T74" fmla="*/ 11 w 374"/>
                  <a:gd name="T75" fmla="*/ 15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74" h="155">
                    <a:moveTo>
                      <a:pt x="11" y="155"/>
                    </a:moveTo>
                    <a:cubicBezTo>
                      <a:pt x="11" y="155"/>
                      <a:pt x="11" y="155"/>
                      <a:pt x="11" y="155"/>
                    </a:cubicBezTo>
                    <a:cubicBezTo>
                      <a:pt x="109" y="155"/>
                      <a:pt x="109" y="155"/>
                      <a:pt x="109" y="155"/>
                    </a:cubicBezTo>
                    <a:cubicBezTo>
                      <a:pt x="113" y="150"/>
                      <a:pt x="122" y="138"/>
                      <a:pt x="138" y="130"/>
                    </a:cubicBezTo>
                    <a:cubicBezTo>
                      <a:pt x="137" y="128"/>
                      <a:pt x="133" y="122"/>
                      <a:pt x="136" y="115"/>
                    </a:cubicBezTo>
                    <a:cubicBezTo>
                      <a:pt x="140" y="109"/>
                      <a:pt x="148" y="110"/>
                      <a:pt x="148" y="110"/>
                    </a:cubicBezTo>
                    <a:cubicBezTo>
                      <a:pt x="148" y="110"/>
                      <a:pt x="143" y="101"/>
                      <a:pt x="148" y="95"/>
                    </a:cubicBezTo>
                    <a:cubicBezTo>
                      <a:pt x="155" y="87"/>
                      <a:pt x="167" y="91"/>
                      <a:pt x="166" y="99"/>
                    </a:cubicBezTo>
                    <a:cubicBezTo>
                      <a:pt x="166" y="99"/>
                      <a:pt x="166" y="102"/>
                      <a:pt x="162" y="103"/>
                    </a:cubicBezTo>
                    <a:cubicBezTo>
                      <a:pt x="159" y="104"/>
                      <a:pt x="154" y="99"/>
                      <a:pt x="158" y="96"/>
                    </a:cubicBezTo>
                    <a:cubicBezTo>
                      <a:pt x="158" y="96"/>
                      <a:pt x="156" y="96"/>
                      <a:pt x="154" y="98"/>
                    </a:cubicBezTo>
                    <a:cubicBezTo>
                      <a:pt x="153" y="100"/>
                      <a:pt x="152" y="104"/>
                      <a:pt x="155" y="107"/>
                    </a:cubicBezTo>
                    <a:cubicBezTo>
                      <a:pt x="162" y="112"/>
                      <a:pt x="175" y="107"/>
                      <a:pt x="172" y="96"/>
                    </a:cubicBezTo>
                    <a:cubicBezTo>
                      <a:pt x="169" y="87"/>
                      <a:pt x="168" y="80"/>
                      <a:pt x="174" y="77"/>
                    </a:cubicBezTo>
                    <a:cubicBezTo>
                      <a:pt x="180" y="74"/>
                      <a:pt x="184" y="78"/>
                      <a:pt x="187" y="82"/>
                    </a:cubicBezTo>
                    <a:cubicBezTo>
                      <a:pt x="189" y="78"/>
                      <a:pt x="194" y="74"/>
                      <a:pt x="199" y="77"/>
                    </a:cubicBezTo>
                    <a:cubicBezTo>
                      <a:pt x="205" y="80"/>
                      <a:pt x="205" y="87"/>
                      <a:pt x="202" y="96"/>
                    </a:cubicBezTo>
                    <a:cubicBezTo>
                      <a:pt x="198" y="107"/>
                      <a:pt x="211" y="112"/>
                      <a:pt x="218" y="107"/>
                    </a:cubicBezTo>
                    <a:cubicBezTo>
                      <a:pt x="222" y="104"/>
                      <a:pt x="221" y="100"/>
                      <a:pt x="219" y="98"/>
                    </a:cubicBezTo>
                    <a:cubicBezTo>
                      <a:pt x="218" y="96"/>
                      <a:pt x="215" y="96"/>
                      <a:pt x="215" y="96"/>
                    </a:cubicBezTo>
                    <a:cubicBezTo>
                      <a:pt x="219" y="99"/>
                      <a:pt x="215" y="104"/>
                      <a:pt x="211" y="103"/>
                    </a:cubicBezTo>
                    <a:cubicBezTo>
                      <a:pt x="207" y="102"/>
                      <a:pt x="207" y="99"/>
                      <a:pt x="207" y="99"/>
                    </a:cubicBezTo>
                    <a:cubicBezTo>
                      <a:pt x="207" y="91"/>
                      <a:pt x="218" y="87"/>
                      <a:pt x="225" y="95"/>
                    </a:cubicBezTo>
                    <a:cubicBezTo>
                      <a:pt x="230" y="101"/>
                      <a:pt x="226" y="110"/>
                      <a:pt x="226" y="110"/>
                    </a:cubicBezTo>
                    <a:cubicBezTo>
                      <a:pt x="226" y="110"/>
                      <a:pt x="234" y="109"/>
                      <a:pt x="237" y="115"/>
                    </a:cubicBezTo>
                    <a:cubicBezTo>
                      <a:pt x="240" y="122"/>
                      <a:pt x="237" y="128"/>
                      <a:pt x="235" y="130"/>
                    </a:cubicBezTo>
                    <a:cubicBezTo>
                      <a:pt x="251" y="138"/>
                      <a:pt x="260" y="150"/>
                      <a:pt x="264" y="155"/>
                    </a:cubicBezTo>
                    <a:cubicBezTo>
                      <a:pt x="363" y="155"/>
                      <a:pt x="363" y="155"/>
                      <a:pt x="363" y="155"/>
                    </a:cubicBezTo>
                    <a:cubicBezTo>
                      <a:pt x="363" y="155"/>
                      <a:pt x="363" y="155"/>
                      <a:pt x="363" y="155"/>
                    </a:cubicBezTo>
                    <a:cubicBezTo>
                      <a:pt x="365" y="155"/>
                      <a:pt x="369" y="155"/>
                      <a:pt x="374" y="155"/>
                    </a:cubicBezTo>
                    <a:cubicBezTo>
                      <a:pt x="368" y="153"/>
                      <a:pt x="362" y="150"/>
                      <a:pt x="356" y="146"/>
                    </a:cubicBezTo>
                    <a:cubicBezTo>
                      <a:pt x="330" y="128"/>
                      <a:pt x="318" y="121"/>
                      <a:pt x="298" y="67"/>
                    </a:cubicBezTo>
                    <a:cubicBezTo>
                      <a:pt x="284" y="30"/>
                      <a:pt x="255" y="9"/>
                      <a:pt x="225" y="0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118" y="9"/>
                      <a:pt x="89" y="30"/>
                      <a:pt x="75" y="67"/>
                    </a:cubicBezTo>
                    <a:cubicBezTo>
                      <a:pt x="56" y="121"/>
                      <a:pt x="44" y="128"/>
                      <a:pt x="17" y="146"/>
                    </a:cubicBezTo>
                    <a:cubicBezTo>
                      <a:pt x="12" y="150"/>
                      <a:pt x="6" y="153"/>
                      <a:pt x="0" y="155"/>
                    </a:cubicBezTo>
                    <a:cubicBezTo>
                      <a:pt x="4" y="155"/>
                      <a:pt x="8" y="155"/>
                      <a:pt x="11" y="155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1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Freeform 253"/>
              <p:cNvSpPr/>
              <p:nvPr/>
            </p:nvSpPr>
            <p:spPr bwMode="auto">
              <a:xfrm rot="5463">
                <a:off x="1334222" y="2162108"/>
                <a:ext cx="2236245" cy="457755"/>
              </a:xfrm>
              <a:custGeom>
                <a:avLst/>
                <a:gdLst>
                  <a:gd name="T0" fmla="*/ 546 w 551"/>
                  <a:gd name="T1" fmla="*/ 47 h 113"/>
                  <a:gd name="T2" fmla="*/ 524 w 551"/>
                  <a:gd name="T3" fmla="*/ 9 h 113"/>
                  <a:gd name="T4" fmla="*/ 493 w 551"/>
                  <a:gd name="T5" fmla="*/ 1 h 113"/>
                  <a:gd name="T6" fmla="*/ 455 w 551"/>
                  <a:gd name="T7" fmla="*/ 56 h 113"/>
                  <a:gd name="T8" fmla="*/ 500 w 551"/>
                  <a:gd name="T9" fmla="*/ 73 h 113"/>
                  <a:gd name="T10" fmla="*/ 506 w 551"/>
                  <a:gd name="T11" fmla="*/ 40 h 113"/>
                  <a:gd name="T12" fmla="*/ 476 w 551"/>
                  <a:gd name="T13" fmla="*/ 37 h 113"/>
                  <a:gd name="T14" fmla="*/ 504 w 551"/>
                  <a:gd name="T15" fmla="*/ 25 h 113"/>
                  <a:gd name="T16" fmla="*/ 508 w 551"/>
                  <a:gd name="T17" fmla="*/ 82 h 113"/>
                  <a:gd name="T18" fmla="*/ 451 w 551"/>
                  <a:gd name="T19" fmla="*/ 91 h 113"/>
                  <a:gd name="T20" fmla="*/ 350 w 551"/>
                  <a:gd name="T21" fmla="*/ 91 h 113"/>
                  <a:gd name="T22" fmla="*/ 276 w 551"/>
                  <a:gd name="T23" fmla="*/ 53 h 113"/>
                  <a:gd name="T24" fmla="*/ 276 w 551"/>
                  <a:gd name="T25" fmla="*/ 53 h 113"/>
                  <a:gd name="T26" fmla="*/ 276 w 551"/>
                  <a:gd name="T27" fmla="*/ 53 h 113"/>
                  <a:gd name="T28" fmla="*/ 275 w 551"/>
                  <a:gd name="T29" fmla="*/ 53 h 113"/>
                  <a:gd name="T30" fmla="*/ 275 w 551"/>
                  <a:gd name="T31" fmla="*/ 53 h 113"/>
                  <a:gd name="T32" fmla="*/ 202 w 551"/>
                  <a:gd name="T33" fmla="*/ 91 h 113"/>
                  <a:gd name="T34" fmla="*/ 100 w 551"/>
                  <a:gd name="T35" fmla="*/ 91 h 113"/>
                  <a:gd name="T36" fmla="*/ 43 w 551"/>
                  <a:gd name="T37" fmla="*/ 82 h 113"/>
                  <a:gd name="T38" fmla="*/ 48 w 551"/>
                  <a:gd name="T39" fmla="*/ 25 h 113"/>
                  <a:gd name="T40" fmla="*/ 75 w 551"/>
                  <a:gd name="T41" fmla="*/ 37 h 113"/>
                  <a:gd name="T42" fmla="*/ 45 w 551"/>
                  <a:gd name="T43" fmla="*/ 40 h 113"/>
                  <a:gd name="T44" fmla="*/ 52 w 551"/>
                  <a:gd name="T45" fmla="*/ 73 h 113"/>
                  <a:gd name="T46" fmla="*/ 96 w 551"/>
                  <a:gd name="T47" fmla="*/ 56 h 113"/>
                  <a:gd name="T48" fmla="*/ 58 w 551"/>
                  <a:gd name="T49" fmla="*/ 1 h 113"/>
                  <a:gd name="T50" fmla="*/ 27 w 551"/>
                  <a:gd name="T51" fmla="*/ 9 h 113"/>
                  <a:gd name="T52" fmla="*/ 5 w 551"/>
                  <a:gd name="T53" fmla="*/ 47 h 113"/>
                  <a:gd name="T54" fmla="*/ 72 w 551"/>
                  <a:gd name="T55" fmla="*/ 111 h 113"/>
                  <a:gd name="T56" fmla="*/ 221 w 551"/>
                  <a:gd name="T57" fmla="*/ 111 h 113"/>
                  <a:gd name="T58" fmla="*/ 275 w 551"/>
                  <a:gd name="T59" fmla="*/ 80 h 113"/>
                  <a:gd name="T60" fmla="*/ 276 w 551"/>
                  <a:gd name="T61" fmla="*/ 80 h 113"/>
                  <a:gd name="T62" fmla="*/ 331 w 551"/>
                  <a:gd name="T63" fmla="*/ 111 h 113"/>
                  <a:gd name="T64" fmla="*/ 479 w 551"/>
                  <a:gd name="T65" fmla="*/ 111 h 113"/>
                  <a:gd name="T66" fmla="*/ 546 w 551"/>
                  <a:gd name="T67" fmla="*/ 47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51" h="113">
                    <a:moveTo>
                      <a:pt x="546" y="47"/>
                    </a:moveTo>
                    <a:cubicBezTo>
                      <a:pt x="546" y="47"/>
                      <a:pt x="545" y="22"/>
                      <a:pt x="524" y="9"/>
                    </a:cubicBezTo>
                    <a:cubicBezTo>
                      <a:pt x="517" y="5"/>
                      <a:pt x="506" y="0"/>
                      <a:pt x="493" y="1"/>
                    </a:cubicBezTo>
                    <a:cubicBezTo>
                      <a:pt x="453" y="4"/>
                      <a:pt x="450" y="42"/>
                      <a:pt x="455" y="56"/>
                    </a:cubicBezTo>
                    <a:cubicBezTo>
                      <a:pt x="461" y="71"/>
                      <a:pt x="478" y="84"/>
                      <a:pt x="500" y="73"/>
                    </a:cubicBezTo>
                    <a:cubicBezTo>
                      <a:pt x="514" y="65"/>
                      <a:pt x="515" y="49"/>
                      <a:pt x="506" y="40"/>
                    </a:cubicBezTo>
                    <a:cubicBezTo>
                      <a:pt x="500" y="34"/>
                      <a:pt x="485" y="30"/>
                      <a:pt x="476" y="37"/>
                    </a:cubicBezTo>
                    <a:cubicBezTo>
                      <a:pt x="476" y="37"/>
                      <a:pt x="479" y="19"/>
                      <a:pt x="504" y="25"/>
                    </a:cubicBezTo>
                    <a:cubicBezTo>
                      <a:pt x="525" y="30"/>
                      <a:pt x="534" y="66"/>
                      <a:pt x="508" y="82"/>
                    </a:cubicBezTo>
                    <a:cubicBezTo>
                      <a:pt x="491" y="93"/>
                      <a:pt x="451" y="91"/>
                      <a:pt x="451" y="91"/>
                    </a:cubicBezTo>
                    <a:cubicBezTo>
                      <a:pt x="350" y="91"/>
                      <a:pt x="350" y="91"/>
                      <a:pt x="350" y="91"/>
                    </a:cubicBezTo>
                    <a:cubicBezTo>
                      <a:pt x="350" y="91"/>
                      <a:pt x="328" y="53"/>
                      <a:pt x="276" y="53"/>
                    </a:cubicBezTo>
                    <a:cubicBezTo>
                      <a:pt x="276" y="53"/>
                      <a:pt x="276" y="53"/>
                      <a:pt x="276" y="53"/>
                    </a:cubicBezTo>
                    <a:cubicBezTo>
                      <a:pt x="276" y="53"/>
                      <a:pt x="276" y="53"/>
                      <a:pt x="276" y="53"/>
                    </a:cubicBezTo>
                    <a:cubicBezTo>
                      <a:pt x="276" y="53"/>
                      <a:pt x="275" y="53"/>
                      <a:pt x="275" y="53"/>
                    </a:cubicBezTo>
                    <a:cubicBezTo>
                      <a:pt x="275" y="53"/>
                      <a:pt x="275" y="53"/>
                      <a:pt x="275" y="53"/>
                    </a:cubicBezTo>
                    <a:cubicBezTo>
                      <a:pt x="223" y="53"/>
                      <a:pt x="202" y="91"/>
                      <a:pt x="202" y="91"/>
                    </a:cubicBezTo>
                    <a:cubicBezTo>
                      <a:pt x="100" y="91"/>
                      <a:pt x="100" y="91"/>
                      <a:pt x="100" y="91"/>
                    </a:cubicBezTo>
                    <a:cubicBezTo>
                      <a:pt x="100" y="91"/>
                      <a:pt x="60" y="93"/>
                      <a:pt x="43" y="82"/>
                    </a:cubicBezTo>
                    <a:cubicBezTo>
                      <a:pt x="17" y="66"/>
                      <a:pt x="27" y="30"/>
                      <a:pt x="48" y="25"/>
                    </a:cubicBezTo>
                    <a:cubicBezTo>
                      <a:pt x="72" y="19"/>
                      <a:pt x="75" y="37"/>
                      <a:pt x="75" y="37"/>
                    </a:cubicBezTo>
                    <a:cubicBezTo>
                      <a:pt x="66" y="30"/>
                      <a:pt x="51" y="34"/>
                      <a:pt x="45" y="40"/>
                    </a:cubicBezTo>
                    <a:cubicBezTo>
                      <a:pt x="37" y="49"/>
                      <a:pt x="37" y="65"/>
                      <a:pt x="52" y="73"/>
                    </a:cubicBezTo>
                    <a:cubicBezTo>
                      <a:pt x="74" y="84"/>
                      <a:pt x="90" y="71"/>
                      <a:pt x="96" y="56"/>
                    </a:cubicBezTo>
                    <a:cubicBezTo>
                      <a:pt x="102" y="42"/>
                      <a:pt x="98" y="4"/>
                      <a:pt x="58" y="1"/>
                    </a:cubicBezTo>
                    <a:cubicBezTo>
                      <a:pt x="46" y="0"/>
                      <a:pt x="35" y="5"/>
                      <a:pt x="27" y="9"/>
                    </a:cubicBezTo>
                    <a:cubicBezTo>
                      <a:pt x="7" y="22"/>
                      <a:pt x="5" y="47"/>
                      <a:pt x="5" y="47"/>
                    </a:cubicBezTo>
                    <a:cubicBezTo>
                      <a:pt x="0" y="113"/>
                      <a:pt x="72" y="111"/>
                      <a:pt x="72" y="111"/>
                    </a:cubicBezTo>
                    <a:cubicBezTo>
                      <a:pt x="221" y="111"/>
                      <a:pt x="221" y="111"/>
                      <a:pt x="221" y="111"/>
                    </a:cubicBezTo>
                    <a:cubicBezTo>
                      <a:pt x="238" y="78"/>
                      <a:pt x="275" y="80"/>
                      <a:pt x="275" y="80"/>
                    </a:cubicBezTo>
                    <a:cubicBezTo>
                      <a:pt x="276" y="80"/>
                      <a:pt x="276" y="80"/>
                      <a:pt x="276" y="80"/>
                    </a:cubicBezTo>
                    <a:cubicBezTo>
                      <a:pt x="276" y="80"/>
                      <a:pt x="313" y="78"/>
                      <a:pt x="331" y="111"/>
                    </a:cubicBezTo>
                    <a:cubicBezTo>
                      <a:pt x="479" y="111"/>
                      <a:pt x="479" y="111"/>
                      <a:pt x="479" y="111"/>
                    </a:cubicBezTo>
                    <a:cubicBezTo>
                      <a:pt x="479" y="111"/>
                      <a:pt x="551" y="113"/>
                      <a:pt x="546" y="47"/>
                    </a:cubicBezTo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1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Freeform 254"/>
              <p:cNvSpPr/>
              <p:nvPr/>
            </p:nvSpPr>
            <p:spPr bwMode="auto">
              <a:xfrm rot="5463">
                <a:off x="1691498" y="2632369"/>
                <a:ext cx="1520847" cy="52530"/>
              </a:xfrm>
              <a:custGeom>
                <a:avLst/>
                <a:gdLst>
                  <a:gd name="T0" fmla="*/ 0 w 608"/>
                  <a:gd name="T1" fmla="*/ 21 h 21"/>
                  <a:gd name="T2" fmla="*/ 13 w 608"/>
                  <a:gd name="T3" fmla="*/ 21 h 21"/>
                  <a:gd name="T4" fmla="*/ 595 w 608"/>
                  <a:gd name="T5" fmla="*/ 21 h 21"/>
                  <a:gd name="T6" fmla="*/ 608 w 608"/>
                  <a:gd name="T7" fmla="*/ 21 h 21"/>
                  <a:gd name="T8" fmla="*/ 608 w 608"/>
                  <a:gd name="T9" fmla="*/ 0 h 21"/>
                  <a:gd name="T10" fmla="*/ 0 w 608"/>
                  <a:gd name="T11" fmla="*/ 0 h 21"/>
                  <a:gd name="T12" fmla="*/ 0 w 608"/>
                  <a:gd name="T13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8" h="21">
                    <a:moveTo>
                      <a:pt x="0" y="21"/>
                    </a:moveTo>
                    <a:lnTo>
                      <a:pt x="13" y="21"/>
                    </a:lnTo>
                    <a:lnTo>
                      <a:pt x="595" y="21"/>
                    </a:lnTo>
                    <a:lnTo>
                      <a:pt x="608" y="21"/>
                    </a:lnTo>
                    <a:lnTo>
                      <a:pt x="608" y="0"/>
                    </a:lnTo>
                    <a:lnTo>
                      <a:pt x="0" y="0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1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Freeform 255"/>
              <p:cNvSpPr/>
              <p:nvPr/>
            </p:nvSpPr>
            <p:spPr bwMode="auto">
              <a:xfrm rot="5463">
                <a:off x="1743911" y="2704914"/>
                <a:ext cx="1420791" cy="52530"/>
              </a:xfrm>
              <a:custGeom>
                <a:avLst/>
                <a:gdLst>
                  <a:gd name="T0" fmla="*/ 568 w 568"/>
                  <a:gd name="T1" fmla="*/ 0 h 21"/>
                  <a:gd name="T2" fmla="*/ 0 w 568"/>
                  <a:gd name="T3" fmla="*/ 0 h 21"/>
                  <a:gd name="T4" fmla="*/ 0 w 568"/>
                  <a:gd name="T5" fmla="*/ 21 h 21"/>
                  <a:gd name="T6" fmla="*/ 13 w 568"/>
                  <a:gd name="T7" fmla="*/ 21 h 21"/>
                  <a:gd name="T8" fmla="*/ 555 w 568"/>
                  <a:gd name="T9" fmla="*/ 21 h 21"/>
                  <a:gd name="T10" fmla="*/ 568 w 568"/>
                  <a:gd name="T11" fmla="*/ 21 h 21"/>
                  <a:gd name="T12" fmla="*/ 568 w 568"/>
                  <a:gd name="T1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8" h="21">
                    <a:moveTo>
                      <a:pt x="568" y="0"/>
                    </a:moveTo>
                    <a:lnTo>
                      <a:pt x="0" y="0"/>
                    </a:lnTo>
                    <a:lnTo>
                      <a:pt x="0" y="21"/>
                    </a:lnTo>
                    <a:lnTo>
                      <a:pt x="13" y="21"/>
                    </a:lnTo>
                    <a:lnTo>
                      <a:pt x="555" y="21"/>
                    </a:lnTo>
                    <a:lnTo>
                      <a:pt x="568" y="21"/>
                    </a:lnTo>
                    <a:lnTo>
                      <a:pt x="568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1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Rectangle 258"/>
              <p:cNvSpPr>
                <a:spLocks noChangeArrowheads="1"/>
              </p:cNvSpPr>
              <p:nvPr/>
            </p:nvSpPr>
            <p:spPr bwMode="auto">
              <a:xfrm rot="5463">
                <a:off x="2310657" y="1801913"/>
                <a:ext cx="287661" cy="55030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1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" name="Freeform 256"/>
              <p:cNvSpPr/>
              <p:nvPr/>
            </p:nvSpPr>
            <p:spPr bwMode="auto">
              <a:xfrm rot="5463">
                <a:off x="1790215" y="3607960"/>
                <a:ext cx="1318235" cy="104262"/>
              </a:xfrm>
              <a:custGeom>
                <a:avLst/>
                <a:gdLst>
                  <a:gd name="T0" fmla="*/ 527 w 527"/>
                  <a:gd name="T1" fmla="*/ 0 h 21"/>
                  <a:gd name="T2" fmla="*/ 0 w 527"/>
                  <a:gd name="T3" fmla="*/ 0 h 21"/>
                  <a:gd name="T4" fmla="*/ 0 w 527"/>
                  <a:gd name="T5" fmla="*/ 21 h 21"/>
                  <a:gd name="T6" fmla="*/ 13 w 527"/>
                  <a:gd name="T7" fmla="*/ 21 h 21"/>
                  <a:gd name="T8" fmla="*/ 514 w 527"/>
                  <a:gd name="T9" fmla="*/ 21 h 21"/>
                  <a:gd name="T10" fmla="*/ 527 w 527"/>
                  <a:gd name="T11" fmla="*/ 21 h 21"/>
                  <a:gd name="T12" fmla="*/ 527 w 527"/>
                  <a:gd name="T1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7" h="21">
                    <a:moveTo>
                      <a:pt x="527" y="0"/>
                    </a:moveTo>
                    <a:lnTo>
                      <a:pt x="0" y="0"/>
                    </a:lnTo>
                    <a:lnTo>
                      <a:pt x="0" y="21"/>
                    </a:lnTo>
                    <a:lnTo>
                      <a:pt x="13" y="21"/>
                    </a:lnTo>
                    <a:lnTo>
                      <a:pt x="514" y="21"/>
                    </a:lnTo>
                    <a:lnTo>
                      <a:pt x="527" y="21"/>
                    </a:lnTo>
                    <a:lnTo>
                      <a:pt x="527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1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" name="Freeform 256"/>
              <p:cNvSpPr/>
              <p:nvPr/>
            </p:nvSpPr>
            <p:spPr bwMode="auto">
              <a:xfrm rot="5463">
                <a:off x="1684753" y="3735691"/>
                <a:ext cx="1519812" cy="100479"/>
              </a:xfrm>
              <a:custGeom>
                <a:avLst/>
                <a:gdLst>
                  <a:gd name="T0" fmla="*/ 527 w 527"/>
                  <a:gd name="T1" fmla="*/ 0 h 21"/>
                  <a:gd name="T2" fmla="*/ 0 w 527"/>
                  <a:gd name="T3" fmla="*/ 0 h 21"/>
                  <a:gd name="T4" fmla="*/ 0 w 527"/>
                  <a:gd name="T5" fmla="*/ 21 h 21"/>
                  <a:gd name="T6" fmla="*/ 13 w 527"/>
                  <a:gd name="T7" fmla="*/ 21 h 21"/>
                  <a:gd name="T8" fmla="*/ 514 w 527"/>
                  <a:gd name="T9" fmla="*/ 21 h 21"/>
                  <a:gd name="T10" fmla="*/ 527 w 527"/>
                  <a:gd name="T11" fmla="*/ 21 h 21"/>
                  <a:gd name="T12" fmla="*/ 527 w 527"/>
                  <a:gd name="T1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7" h="21">
                    <a:moveTo>
                      <a:pt x="527" y="0"/>
                    </a:moveTo>
                    <a:lnTo>
                      <a:pt x="0" y="0"/>
                    </a:lnTo>
                    <a:lnTo>
                      <a:pt x="0" y="21"/>
                    </a:lnTo>
                    <a:lnTo>
                      <a:pt x="13" y="21"/>
                    </a:lnTo>
                    <a:lnTo>
                      <a:pt x="514" y="21"/>
                    </a:lnTo>
                    <a:lnTo>
                      <a:pt x="527" y="21"/>
                    </a:lnTo>
                    <a:lnTo>
                      <a:pt x="527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1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" name="任意形状 83"/>
              <p:cNvSpPr/>
              <p:nvPr/>
            </p:nvSpPr>
            <p:spPr>
              <a:xfrm rot="20896">
                <a:off x="1790119" y="3203373"/>
                <a:ext cx="1319931" cy="386837"/>
              </a:xfrm>
              <a:custGeom>
                <a:avLst/>
                <a:gdLst>
                  <a:gd name="connsiteX0" fmla="*/ 1611826 w 1613917"/>
                  <a:gd name="connsiteY0" fmla="*/ 0 h 472997"/>
                  <a:gd name="connsiteX1" fmla="*/ 1613917 w 1613917"/>
                  <a:gd name="connsiteY1" fmla="*/ 465761 h 472997"/>
                  <a:gd name="connsiteX2" fmla="*/ 1574156 w 1613917"/>
                  <a:gd name="connsiteY2" fmla="*/ 465939 h 472997"/>
                  <a:gd name="connsiteX3" fmla="*/ 41851 w 1613917"/>
                  <a:gd name="connsiteY3" fmla="*/ 472818 h 472997"/>
                  <a:gd name="connsiteX4" fmla="*/ 2091 w 1613917"/>
                  <a:gd name="connsiteY4" fmla="*/ 472997 h 472997"/>
                  <a:gd name="connsiteX5" fmla="*/ 0 w 1613917"/>
                  <a:gd name="connsiteY5" fmla="*/ 7236 h 472997"/>
                  <a:gd name="connsiteX6" fmla="*/ 603015 w 1613917"/>
                  <a:gd name="connsiteY6" fmla="*/ 4529 h 472997"/>
                  <a:gd name="connsiteX7" fmla="*/ 603015 w 1613917"/>
                  <a:gd name="connsiteY7" fmla="*/ 45511 h 472997"/>
                  <a:gd name="connsiteX8" fmla="*/ 602955 w 1613917"/>
                  <a:gd name="connsiteY8" fmla="*/ 45511 h 472997"/>
                  <a:gd name="connsiteX9" fmla="*/ 602955 w 1613917"/>
                  <a:gd name="connsiteY9" fmla="*/ 397022 h 472997"/>
                  <a:gd name="connsiteX10" fmla="*/ 1001540 w 1613917"/>
                  <a:gd name="connsiteY10" fmla="*/ 397022 h 472997"/>
                  <a:gd name="connsiteX11" fmla="*/ 1001540 w 1613917"/>
                  <a:gd name="connsiteY11" fmla="*/ 45511 h 472997"/>
                  <a:gd name="connsiteX12" fmla="*/ 1001540 w 1613917"/>
                  <a:gd name="connsiteY12" fmla="*/ 2740 h 472997"/>
                  <a:gd name="connsiteX13" fmla="*/ 1611826 w 1613917"/>
                  <a:gd name="connsiteY13" fmla="*/ 0 h 47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613917" h="472997">
                    <a:moveTo>
                      <a:pt x="1611826" y="0"/>
                    </a:moveTo>
                    <a:lnTo>
                      <a:pt x="1613917" y="465761"/>
                    </a:lnTo>
                    <a:lnTo>
                      <a:pt x="1574156" y="465939"/>
                    </a:lnTo>
                    <a:lnTo>
                      <a:pt x="41851" y="472818"/>
                    </a:lnTo>
                    <a:lnTo>
                      <a:pt x="2091" y="472997"/>
                    </a:lnTo>
                    <a:lnTo>
                      <a:pt x="0" y="7236"/>
                    </a:lnTo>
                    <a:lnTo>
                      <a:pt x="603015" y="4529"/>
                    </a:lnTo>
                    <a:lnTo>
                      <a:pt x="603015" y="45511"/>
                    </a:lnTo>
                    <a:lnTo>
                      <a:pt x="602955" y="45511"/>
                    </a:lnTo>
                    <a:lnTo>
                      <a:pt x="602955" y="397022"/>
                    </a:lnTo>
                    <a:lnTo>
                      <a:pt x="1001540" y="397022"/>
                    </a:lnTo>
                    <a:lnTo>
                      <a:pt x="1001540" y="45511"/>
                    </a:lnTo>
                    <a:lnTo>
                      <a:pt x="1001540" y="2740"/>
                    </a:lnTo>
                    <a:lnTo>
                      <a:pt x="1611826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85" name="任意形状 84"/>
              <p:cNvSpPr/>
              <p:nvPr/>
            </p:nvSpPr>
            <p:spPr>
              <a:xfrm rot="20896">
                <a:off x="1792658" y="2776995"/>
                <a:ext cx="1320008" cy="403707"/>
              </a:xfrm>
              <a:custGeom>
                <a:avLst/>
                <a:gdLst>
                  <a:gd name="connsiteX0" fmla="*/ 1611826 w 1614010"/>
                  <a:gd name="connsiteY0" fmla="*/ 0 h 493623"/>
                  <a:gd name="connsiteX1" fmla="*/ 1614010 w 1614010"/>
                  <a:gd name="connsiteY1" fmla="*/ 486387 h 493623"/>
                  <a:gd name="connsiteX2" fmla="*/ 1574250 w 1614010"/>
                  <a:gd name="connsiteY2" fmla="*/ 486565 h 493623"/>
                  <a:gd name="connsiteX3" fmla="*/ 1001541 w 1614010"/>
                  <a:gd name="connsiteY3" fmla="*/ 489136 h 493623"/>
                  <a:gd name="connsiteX4" fmla="*/ 1001541 w 1614010"/>
                  <a:gd name="connsiteY4" fmla="*/ 464385 h 493623"/>
                  <a:gd name="connsiteX5" fmla="*/ 802278 w 1614010"/>
                  <a:gd name="connsiteY5" fmla="*/ 265122 h 493623"/>
                  <a:gd name="connsiteX6" fmla="*/ 603016 w 1614010"/>
                  <a:gd name="connsiteY6" fmla="*/ 464385 h 493623"/>
                  <a:gd name="connsiteX7" fmla="*/ 603016 w 1614010"/>
                  <a:gd name="connsiteY7" fmla="*/ 490925 h 493623"/>
                  <a:gd name="connsiteX8" fmla="*/ 41944 w 1614010"/>
                  <a:gd name="connsiteY8" fmla="*/ 493444 h 493623"/>
                  <a:gd name="connsiteX9" fmla="*/ 2184 w 1614010"/>
                  <a:gd name="connsiteY9" fmla="*/ 493623 h 493623"/>
                  <a:gd name="connsiteX10" fmla="*/ 0 w 1614010"/>
                  <a:gd name="connsiteY10" fmla="*/ 7236 h 493623"/>
                  <a:gd name="connsiteX11" fmla="*/ 1611826 w 1614010"/>
                  <a:gd name="connsiteY11" fmla="*/ 0 h 493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14010" h="493623">
                    <a:moveTo>
                      <a:pt x="1611826" y="0"/>
                    </a:moveTo>
                    <a:lnTo>
                      <a:pt x="1614010" y="486387"/>
                    </a:lnTo>
                    <a:lnTo>
                      <a:pt x="1574250" y="486565"/>
                    </a:lnTo>
                    <a:lnTo>
                      <a:pt x="1001541" y="489136"/>
                    </a:lnTo>
                    <a:lnTo>
                      <a:pt x="1001541" y="464385"/>
                    </a:lnTo>
                    <a:cubicBezTo>
                      <a:pt x="1001541" y="354335"/>
                      <a:pt x="912328" y="265122"/>
                      <a:pt x="802278" y="265122"/>
                    </a:cubicBezTo>
                    <a:cubicBezTo>
                      <a:pt x="692228" y="265122"/>
                      <a:pt x="603016" y="354335"/>
                      <a:pt x="603016" y="464385"/>
                    </a:cubicBezTo>
                    <a:lnTo>
                      <a:pt x="603016" y="490925"/>
                    </a:lnTo>
                    <a:lnTo>
                      <a:pt x="41944" y="493444"/>
                    </a:lnTo>
                    <a:lnTo>
                      <a:pt x="2184" y="493623"/>
                    </a:lnTo>
                    <a:lnTo>
                      <a:pt x="0" y="7236"/>
                    </a:lnTo>
                    <a:lnTo>
                      <a:pt x="161182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</p:grpSp>
      <p:grpSp>
        <p:nvGrpSpPr>
          <p:cNvPr id="86" name="组 85"/>
          <p:cNvGrpSpPr/>
          <p:nvPr/>
        </p:nvGrpSpPr>
        <p:grpSpPr>
          <a:xfrm rot="19516232">
            <a:off x="9868523" y="5942208"/>
            <a:ext cx="1565523" cy="1339049"/>
            <a:chOff x="8223251" y="2493962"/>
            <a:chExt cx="1279525" cy="993776"/>
          </a:xfrm>
          <a:solidFill>
            <a:schemeClr val="accent1"/>
          </a:solidFill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87" name="Freeform 182"/>
            <p:cNvSpPr/>
            <p:nvPr/>
          </p:nvSpPr>
          <p:spPr bwMode="auto">
            <a:xfrm>
              <a:off x="8607426" y="3009900"/>
              <a:ext cx="517525" cy="477838"/>
            </a:xfrm>
            <a:custGeom>
              <a:avLst/>
              <a:gdLst>
                <a:gd name="T0" fmla="*/ 195 w 201"/>
                <a:gd name="T1" fmla="*/ 37 h 185"/>
                <a:gd name="T2" fmla="*/ 192 w 201"/>
                <a:gd name="T3" fmla="*/ 35 h 185"/>
                <a:gd name="T4" fmla="*/ 127 w 201"/>
                <a:gd name="T5" fmla="*/ 103 h 185"/>
                <a:gd name="T6" fmla="*/ 173 w 201"/>
                <a:gd name="T7" fmla="*/ 20 h 185"/>
                <a:gd name="T8" fmla="*/ 162 w 201"/>
                <a:gd name="T9" fmla="*/ 14 h 185"/>
                <a:gd name="T10" fmla="*/ 117 w 201"/>
                <a:gd name="T11" fmla="*/ 97 h 185"/>
                <a:gd name="T12" fmla="*/ 140 w 201"/>
                <a:gd name="T13" fmla="*/ 6 h 185"/>
                <a:gd name="T14" fmla="*/ 140 w 201"/>
                <a:gd name="T15" fmla="*/ 5 h 185"/>
                <a:gd name="T16" fmla="*/ 140 w 201"/>
                <a:gd name="T17" fmla="*/ 5 h 185"/>
                <a:gd name="T18" fmla="*/ 129 w 201"/>
                <a:gd name="T19" fmla="*/ 3 h 185"/>
                <a:gd name="T20" fmla="*/ 106 w 201"/>
                <a:gd name="T21" fmla="*/ 94 h 185"/>
                <a:gd name="T22" fmla="*/ 106 w 201"/>
                <a:gd name="T23" fmla="*/ 0 h 185"/>
                <a:gd name="T24" fmla="*/ 102 w 201"/>
                <a:gd name="T25" fmla="*/ 0 h 185"/>
                <a:gd name="T26" fmla="*/ 102 w 201"/>
                <a:gd name="T27" fmla="*/ 0 h 185"/>
                <a:gd name="T28" fmla="*/ 99 w 201"/>
                <a:gd name="T29" fmla="*/ 0 h 185"/>
                <a:gd name="T30" fmla="*/ 99 w 201"/>
                <a:gd name="T31" fmla="*/ 0 h 185"/>
                <a:gd name="T32" fmla="*/ 97 w 201"/>
                <a:gd name="T33" fmla="*/ 0 h 185"/>
                <a:gd name="T34" fmla="*/ 97 w 201"/>
                <a:gd name="T35" fmla="*/ 0 h 185"/>
                <a:gd name="T36" fmla="*/ 94 w 201"/>
                <a:gd name="T37" fmla="*/ 0 h 185"/>
                <a:gd name="T38" fmla="*/ 94 w 201"/>
                <a:gd name="T39" fmla="*/ 94 h 185"/>
                <a:gd name="T40" fmla="*/ 71 w 201"/>
                <a:gd name="T41" fmla="*/ 3 h 185"/>
                <a:gd name="T42" fmla="*/ 59 w 201"/>
                <a:gd name="T43" fmla="*/ 6 h 185"/>
                <a:gd name="T44" fmla="*/ 59 w 201"/>
                <a:gd name="T45" fmla="*/ 6 h 185"/>
                <a:gd name="T46" fmla="*/ 83 w 201"/>
                <a:gd name="T47" fmla="*/ 97 h 185"/>
                <a:gd name="T48" fmla="*/ 38 w 201"/>
                <a:gd name="T49" fmla="*/ 15 h 185"/>
                <a:gd name="T50" fmla="*/ 27 w 201"/>
                <a:gd name="T51" fmla="*/ 21 h 185"/>
                <a:gd name="T52" fmla="*/ 73 w 201"/>
                <a:gd name="T53" fmla="*/ 104 h 185"/>
                <a:gd name="T54" fmla="*/ 8 w 201"/>
                <a:gd name="T55" fmla="*/ 36 h 185"/>
                <a:gd name="T56" fmla="*/ 2 w 201"/>
                <a:gd name="T57" fmla="*/ 43 h 185"/>
                <a:gd name="T58" fmla="*/ 0 w 201"/>
                <a:gd name="T59" fmla="*/ 44 h 185"/>
                <a:gd name="T60" fmla="*/ 92 w 201"/>
                <a:gd name="T61" fmla="*/ 140 h 185"/>
                <a:gd name="T62" fmla="*/ 69 w 201"/>
                <a:gd name="T63" fmla="*/ 164 h 185"/>
                <a:gd name="T64" fmla="*/ 69 w 201"/>
                <a:gd name="T65" fmla="*/ 172 h 185"/>
                <a:gd name="T66" fmla="*/ 73 w 201"/>
                <a:gd name="T67" fmla="*/ 174 h 185"/>
                <a:gd name="T68" fmla="*/ 75 w 201"/>
                <a:gd name="T69" fmla="*/ 173 h 185"/>
                <a:gd name="T70" fmla="*/ 78 w 201"/>
                <a:gd name="T71" fmla="*/ 179 h 185"/>
                <a:gd name="T72" fmla="*/ 81 w 201"/>
                <a:gd name="T73" fmla="*/ 180 h 185"/>
                <a:gd name="T74" fmla="*/ 84 w 201"/>
                <a:gd name="T75" fmla="*/ 179 h 185"/>
                <a:gd name="T76" fmla="*/ 89 w 201"/>
                <a:gd name="T77" fmla="*/ 184 h 185"/>
                <a:gd name="T78" fmla="*/ 90 w 201"/>
                <a:gd name="T79" fmla="*/ 184 h 185"/>
                <a:gd name="T80" fmla="*/ 95 w 201"/>
                <a:gd name="T81" fmla="*/ 182 h 185"/>
                <a:gd name="T82" fmla="*/ 100 w 201"/>
                <a:gd name="T83" fmla="*/ 185 h 185"/>
                <a:gd name="T84" fmla="*/ 105 w 201"/>
                <a:gd name="T85" fmla="*/ 182 h 185"/>
                <a:gd name="T86" fmla="*/ 110 w 201"/>
                <a:gd name="T87" fmla="*/ 184 h 185"/>
                <a:gd name="T88" fmla="*/ 111 w 201"/>
                <a:gd name="T89" fmla="*/ 184 h 185"/>
                <a:gd name="T90" fmla="*/ 115 w 201"/>
                <a:gd name="T91" fmla="*/ 179 h 185"/>
                <a:gd name="T92" fmla="*/ 119 w 201"/>
                <a:gd name="T93" fmla="*/ 180 h 185"/>
                <a:gd name="T94" fmla="*/ 122 w 201"/>
                <a:gd name="T95" fmla="*/ 179 h 185"/>
                <a:gd name="T96" fmla="*/ 125 w 201"/>
                <a:gd name="T97" fmla="*/ 173 h 185"/>
                <a:gd name="T98" fmla="*/ 127 w 201"/>
                <a:gd name="T99" fmla="*/ 174 h 185"/>
                <a:gd name="T100" fmla="*/ 131 w 201"/>
                <a:gd name="T101" fmla="*/ 172 h 185"/>
                <a:gd name="T102" fmla="*/ 131 w 201"/>
                <a:gd name="T103" fmla="*/ 164 h 185"/>
                <a:gd name="T104" fmla="*/ 108 w 201"/>
                <a:gd name="T105" fmla="*/ 140 h 185"/>
                <a:gd name="T106" fmla="*/ 201 w 201"/>
                <a:gd name="T107" fmla="*/ 43 h 185"/>
                <a:gd name="T108" fmla="*/ 195 w 201"/>
                <a:gd name="T109" fmla="*/ 37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1" h="185">
                  <a:moveTo>
                    <a:pt x="195" y="37"/>
                  </a:moveTo>
                  <a:cubicBezTo>
                    <a:pt x="194" y="37"/>
                    <a:pt x="193" y="36"/>
                    <a:pt x="192" y="35"/>
                  </a:cubicBezTo>
                  <a:cubicBezTo>
                    <a:pt x="127" y="103"/>
                    <a:pt x="127" y="103"/>
                    <a:pt x="127" y="103"/>
                  </a:cubicBezTo>
                  <a:cubicBezTo>
                    <a:pt x="173" y="20"/>
                    <a:pt x="173" y="20"/>
                    <a:pt x="173" y="20"/>
                  </a:cubicBezTo>
                  <a:cubicBezTo>
                    <a:pt x="169" y="18"/>
                    <a:pt x="166" y="16"/>
                    <a:pt x="162" y="14"/>
                  </a:cubicBezTo>
                  <a:cubicBezTo>
                    <a:pt x="117" y="97"/>
                    <a:pt x="117" y="97"/>
                    <a:pt x="117" y="97"/>
                  </a:cubicBezTo>
                  <a:cubicBezTo>
                    <a:pt x="140" y="6"/>
                    <a:pt x="140" y="6"/>
                    <a:pt x="140" y="6"/>
                  </a:cubicBezTo>
                  <a:cubicBezTo>
                    <a:pt x="140" y="6"/>
                    <a:pt x="140" y="6"/>
                    <a:pt x="140" y="5"/>
                  </a:cubicBezTo>
                  <a:cubicBezTo>
                    <a:pt x="140" y="5"/>
                    <a:pt x="140" y="5"/>
                    <a:pt x="140" y="5"/>
                  </a:cubicBezTo>
                  <a:cubicBezTo>
                    <a:pt x="136" y="4"/>
                    <a:pt x="133" y="3"/>
                    <a:pt x="129" y="3"/>
                  </a:cubicBezTo>
                  <a:cubicBezTo>
                    <a:pt x="106" y="94"/>
                    <a:pt x="106" y="94"/>
                    <a:pt x="106" y="94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4" y="0"/>
                    <a:pt x="103" y="0"/>
                    <a:pt x="102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6" y="0"/>
                    <a:pt x="95" y="0"/>
                    <a:pt x="94" y="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67" y="4"/>
                    <a:pt x="63" y="5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83" y="97"/>
                    <a:pt x="83" y="97"/>
                    <a:pt x="83" y="97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4" y="17"/>
                    <a:pt x="31" y="19"/>
                    <a:pt x="27" y="21"/>
                  </a:cubicBezTo>
                  <a:cubicBezTo>
                    <a:pt x="73" y="104"/>
                    <a:pt x="73" y="104"/>
                    <a:pt x="73" y="104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6" y="38"/>
                    <a:pt x="4" y="40"/>
                    <a:pt x="2" y="43"/>
                  </a:cubicBezTo>
                  <a:cubicBezTo>
                    <a:pt x="1" y="43"/>
                    <a:pt x="1" y="44"/>
                    <a:pt x="0" y="44"/>
                  </a:cubicBezTo>
                  <a:cubicBezTo>
                    <a:pt x="92" y="140"/>
                    <a:pt x="92" y="140"/>
                    <a:pt x="92" y="140"/>
                  </a:cubicBezTo>
                  <a:cubicBezTo>
                    <a:pt x="69" y="164"/>
                    <a:pt x="69" y="164"/>
                    <a:pt x="69" y="164"/>
                  </a:cubicBezTo>
                  <a:cubicBezTo>
                    <a:pt x="67" y="166"/>
                    <a:pt x="67" y="170"/>
                    <a:pt x="69" y="172"/>
                  </a:cubicBezTo>
                  <a:cubicBezTo>
                    <a:pt x="70" y="173"/>
                    <a:pt x="72" y="174"/>
                    <a:pt x="73" y="174"/>
                  </a:cubicBezTo>
                  <a:cubicBezTo>
                    <a:pt x="74" y="174"/>
                    <a:pt x="74" y="174"/>
                    <a:pt x="75" y="173"/>
                  </a:cubicBezTo>
                  <a:cubicBezTo>
                    <a:pt x="75" y="176"/>
                    <a:pt x="76" y="178"/>
                    <a:pt x="78" y="179"/>
                  </a:cubicBezTo>
                  <a:cubicBezTo>
                    <a:pt x="79" y="180"/>
                    <a:pt x="80" y="180"/>
                    <a:pt x="81" y="180"/>
                  </a:cubicBezTo>
                  <a:cubicBezTo>
                    <a:pt x="82" y="180"/>
                    <a:pt x="83" y="180"/>
                    <a:pt x="84" y="179"/>
                  </a:cubicBezTo>
                  <a:cubicBezTo>
                    <a:pt x="85" y="181"/>
                    <a:pt x="86" y="183"/>
                    <a:pt x="89" y="184"/>
                  </a:cubicBezTo>
                  <a:cubicBezTo>
                    <a:pt x="89" y="184"/>
                    <a:pt x="90" y="184"/>
                    <a:pt x="90" y="184"/>
                  </a:cubicBezTo>
                  <a:cubicBezTo>
                    <a:pt x="92" y="184"/>
                    <a:pt x="93" y="183"/>
                    <a:pt x="95" y="182"/>
                  </a:cubicBezTo>
                  <a:cubicBezTo>
                    <a:pt x="95" y="184"/>
                    <a:pt x="97" y="185"/>
                    <a:pt x="100" y="185"/>
                  </a:cubicBezTo>
                  <a:cubicBezTo>
                    <a:pt x="102" y="185"/>
                    <a:pt x="104" y="184"/>
                    <a:pt x="105" y="182"/>
                  </a:cubicBezTo>
                  <a:cubicBezTo>
                    <a:pt x="106" y="183"/>
                    <a:pt x="108" y="184"/>
                    <a:pt x="110" y="184"/>
                  </a:cubicBezTo>
                  <a:cubicBezTo>
                    <a:pt x="110" y="184"/>
                    <a:pt x="111" y="184"/>
                    <a:pt x="111" y="184"/>
                  </a:cubicBezTo>
                  <a:cubicBezTo>
                    <a:pt x="113" y="183"/>
                    <a:pt x="115" y="181"/>
                    <a:pt x="115" y="179"/>
                  </a:cubicBezTo>
                  <a:cubicBezTo>
                    <a:pt x="116" y="179"/>
                    <a:pt x="118" y="180"/>
                    <a:pt x="119" y="180"/>
                  </a:cubicBezTo>
                  <a:cubicBezTo>
                    <a:pt x="120" y="180"/>
                    <a:pt x="121" y="180"/>
                    <a:pt x="122" y="179"/>
                  </a:cubicBezTo>
                  <a:cubicBezTo>
                    <a:pt x="124" y="178"/>
                    <a:pt x="125" y="176"/>
                    <a:pt x="125" y="173"/>
                  </a:cubicBezTo>
                  <a:cubicBezTo>
                    <a:pt x="125" y="173"/>
                    <a:pt x="126" y="174"/>
                    <a:pt x="127" y="174"/>
                  </a:cubicBezTo>
                  <a:cubicBezTo>
                    <a:pt x="128" y="174"/>
                    <a:pt x="130" y="173"/>
                    <a:pt x="131" y="172"/>
                  </a:cubicBezTo>
                  <a:cubicBezTo>
                    <a:pt x="133" y="170"/>
                    <a:pt x="133" y="166"/>
                    <a:pt x="131" y="164"/>
                  </a:cubicBezTo>
                  <a:cubicBezTo>
                    <a:pt x="108" y="140"/>
                    <a:pt x="108" y="140"/>
                    <a:pt x="108" y="140"/>
                  </a:cubicBezTo>
                  <a:cubicBezTo>
                    <a:pt x="201" y="43"/>
                    <a:pt x="201" y="43"/>
                    <a:pt x="201" y="43"/>
                  </a:cubicBezTo>
                  <a:cubicBezTo>
                    <a:pt x="199" y="41"/>
                    <a:pt x="197" y="39"/>
                    <a:pt x="195" y="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183"/>
            <p:cNvSpPr/>
            <p:nvPr/>
          </p:nvSpPr>
          <p:spPr bwMode="auto">
            <a:xfrm>
              <a:off x="8223251" y="2620962"/>
              <a:ext cx="430213" cy="500063"/>
            </a:xfrm>
            <a:custGeom>
              <a:avLst/>
              <a:gdLst>
                <a:gd name="T0" fmla="*/ 167 w 167"/>
                <a:gd name="T1" fmla="*/ 171 h 194"/>
                <a:gd name="T2" fmla="*/ 69 w 167"/>
                <a:gd name="T3" fmla="*/ 0 h 194"/>
                <a:gd name="T4" fmla="*/ 38 w 167"/>
                <a:gd name="T5" fmla="*/ 32 h 194"/>
                <a:gd name="T6" fmla="*/ 38 w 167"/>
                <a:gd name="T7" fmla="*/ 32 h 194"/>
                <a:gd name="T8" fmla="*/ 0 w 167"/>
                <a:gd name="T9" fmla="*/ 53 h 194"/>
                <a:gd name="T10" fmla="*/ 141 w 167"/>
                <a:gd name="T11" fmla="*/ 194 h 194"/>
                <a:gd name="T12" fmla="*/ 147 w 167"/>
                <a:gd name="T13" fmla="*/ 188 h 194"/>
                <a:gd name="T14" fmla="*/ 167 w 167"/>
                <a:gd name="T15" fmla="*/ 171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7" h="194">
                  <a:moveTo>
                    <a:pt x="167" y="171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41" y="194"/>
                    <a:pt x="141" y="194"/>
                    <a:pt x="141" y="194"/>
                  </a:cubicBezTo>
                  <a:cubicBezTo>
                    <a:pt x="143" y="192"/>
                    <a:pt x="145" y="190"/>
                    <a:pt x="147" y="188"/>
                  </a:cubicBezTo>
                  <a:cubicBezTo>
                    <a:pt x="153" y="182"/>
                    <a:pt x="160" y="176"/>
                    <a:pt x="167" y="17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184"/>
            <p:cNvSpPr/>
            <p:nvPr/>
          </p:nvSpPr>
          <p:spPr bwMode="auto">
            <a:xfrm>
              <a:off x="8413751" y="2527300"/>
              <a:ext cx="334963" cy="523875"/>
            </a:xfrm>
            <a:custGeom>
              <a:avLst/>
              <a:gdLst>
                <a:gd name="T0" fmla="*/ 98 w 130"/>
                <a:gd name="T1" fmla="*/ 203 h 203"/>
                <a:gd name="T2" fmla="*/ 117 w 130"/>
                <a:gd name="T3" fmla="*/ 192 h 203"/>
                <a:gd name="T4" fmla="*/ 130 w 130"/>
                <a:gd name="T5" fmla="*/ 187 h 203"/>
                <a:gd name="T6" fmla="*/ 80 w 130"/>
                <a:gd name="T7" fmla="*/ 0 h 203"/>
                <a:gd name="T8" fmla="*/ 42 w 130"/>
                <a:gd name="T9" fmla="*/ 23 h 203"/>
                <a:gd name="T10" fmla="*/ 42 w 130"/>
                <a:gd name="T11" fmla="*/ 23 h 203"/>
                <a:gd name="T12" fmla="*/ 0 w 130"/>
                <a:gd name="T13" fmla="*/ 33 h 203"/>
                <a:gd name="T14" fmla="*/ 98 w 130"/>
                <a:gd name="T1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203">
                  <a:moveTo>
                    <a:pt x="98" y="203"/>
                  </a:moveTo>
                  <a:cubicBezTo>
                    <a:pt x="104" y="199"/>
                    <a:pt x="111" y="195"/>
                    <a:pt x="117" y="192"/>
                  </a:cubicBezTo>
                  <a:cubicBezTo>
                    <a:pt x="121" y="190"/>
                    <a:pt x="126" y="189"/>
                    <a:pt x="130" y="187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0" y="33"/>
                    <a:pt x="0" y="33"/>
                    <a:pt x="0" y="33"/>
                  </a:cubicBezTo>
                  <a:lnTo>
                    <a:pt x="98" y="2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185"/>
            <p:cNvSpPr/>
            <p:nvPr/>
          </p:nvSpPr>
          <p:spPr bwMode="auto">
            <a:xfrm>
              <a:off x="8636001" y="2493962"/>
              <a:ext cx="220663" cy="511175"/>
            </a:xfrm>
            <a:custGeom>
              <a:avLst/>
              <a:gdLst>
                <a:gd name="T0" fmla="*/ 50 w 86"/>
                <a:gd name="T1" fmla="*/ 198 h 198"/>
                <a:gd name="T2" fmla="*/ 85 w 86"/>
                <a:gd name="T3" fmla="*/ 193 h 198"/>
                <a:gd name="T4" fmla="*/ 85 w 86"/>
                <a:gd name="T5" fmla="*/ 183 h 198"/>
                <a:gd name="T6" fmla="*/ 86 w 86"/>
                <a:gd name="T7" fmla="*/ 0 h 198"/>
                <a:gd name="T8" fmla="*/ 43 w 86"/>
                <a:gd name="T9" fmla="*/ 13 h 198"/>
                <a:gd name="T10" fmla="*/ 0 w 86"/>
                <a:gd name="T11" fmla="*/ 11 h 198"/>
                <a:gd name="T12" fmla="*/ 50 w 86"/>
                <a:gd name="T13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98">
                  <a:moveTo>
                    <a:pt x="50" y="198"/>
                  </a:moveTo>
                  <a:cubicBezTo>
                    <a:pt x="61" y="195"/>
                    <a:pt x="73" y="193"/>
                    <a:pt x="85" y="193"/>
                  </a:cubicBezTo>
                  <a:cubicBezTo>
                    <a:pt x="85" y="183"/>
                    <a:pt x="85" y="183"/>
                    <a:pt x="85" y="183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0" y="11"/>
                    <a:pt x="0" y="11"/>
                    <a:pt x="0" y="11"/>
                  </a:cubicBezTo>
                  <a:lnTo>
                    <a:pt x="50" y="1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186"/>
            <p:cNvSpPr/>
            <p:nvPr/>
          </p:nvSpPr>
          <p:spPr bwMode="auto">
            <a:xfrm>
              <a:off x="8872538" y="2493962"/>
              <a:ext cx="219075" cy="511175"/>
            </a:xfrm>
            <a:custGeom>
              <a:avLst/>
              <a:gdLst>
                <a:gd name="T0" fmla="*/ 61 w 85"/>
                <a:gd name="T1" fmla="*/ 104 h 198"/>
                <a:gd name="T2" fmla="*/ 85 w 85"/>
                <a:gd name="T3" fmla="*/ 12 h 198"/>
                <a:gd name="T4" fmla="*/ 41 w 85"/>
                <a:gd name="T5" fmla="*/ 13 h 198"/>
                <a:gd name="T6" fmla="*/ 0 w 85"/>
                <a:gd name="T7" fmla="*/ 0 h 198"/>
                <a:gd name="T8" fmla="*/ 0 w 85"/>
                <a:gd name="T9" fmla="*/ 193 h 198"/>
                <a:gd name="T10" fmla="*/ 35 w 85"/>
                <a:gd name="T11" fmla="*/ 198 h 198"/>
                <a:gd name="T12" fmla="*/ 61 w 85"/>
                <a:gd name="T13" fmla="*/ 104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98">
                  <a:moveTo>
                    <a:pt x="61" y="104"/>
                  </a:moveTo>
                  <a:cubicBezTo>
                    <a:pt x="85" y="12"/>
                    <a:pt x="85" y="12"/>
                    <a:pt x="85" y="12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12" y="193"/>
                    <a:pt x="24" y="194"/>
                    <a:pt x="35" y="198"/>
                  </a:cubicBezTo>
                  <a:lnTo>
                    <a:pt x="61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187"/>
            <p:cNvSpPr/>
            <p:nvPr/>
          </p:nvSpPr>
          <p:spPr bwMode="auto">
            <a:xfrm>
              <a:off x="8977313" y="2527300"/>
              <a:ext cx="334963" cy="519113"/>
            </a:xfrm>
            <a:custGeom>
              <a:avLst/>
              <a:gdLst>
                <a:gd name="T0" fmla="*/ 9 w 130"/>
                <a:gd name="T1" fmla="*/ 189 h 201"/>
                <a:gd name="T2" fmla="*/ 33 w 130"/>
                <a:gd name="T3" fmla="*/ 201 h 201"/>
                <a:gd name="T4" fmla="*/ 74 w 130"/>
                <a:gd name="T5" fmla="*/ 130 h 201"/>
                <a:gd name="T6" fmla="*/ 130 w 130"/>
                <a:gd name="T7" fmla="*/ 33 h 201"/>
                <a:gd name="T8" fmla="*/ 87 w 130"/>
                <a:gd name="T9" fmla="*/ 23 h 201"/>
                <a:gd name="T10" fmla="*/ 50 w 130"/>
                <a:gd name="T11" fmla="*/ 0 h 201"/>
                <a:gd name="T12" fmla="*/ 0 w 130"/>
                <a:gd name="T13" fmla="*/ 186 h 201"/>
                <a:gd name="T14" fmla="*/ 9 w 130"/>
                <a:gd name="T15" fmla="*/ 189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201">
                  <a:moveTo>
                    <a:pt x="9" y="189"/>
                  </a:moveTo>
                  <a:cubicBezTo>
                    <a:pt x="17" y="193"/>
                    <a:pt x="25" y="197"/>
                    <a:pt x="33" y="201"/>
                  </a:cubicBezTo>
                  <a:cubicBezTo>
                    <a:pt x="74" y="130"/>
                    <a:pt x="74" y="130"/>
                    <a:pt x="74" y="130"/>
                  </a:cubicBezTo>
                  <a:cubicBezTo>
                    <a:pt x="130" y="33"/>
                    <a:pt x="130" y="33"/>
                    <a:pt x="130" y="33"/>
                  </a:cubicBezTo>
                  <a:cubicBezTo>
                    <a:pt x="87" y="23"/>
                    <a:pt x="87" y="23"/>
                    <a:pt x="87" y="23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3" y="187"/>
                    <a:pt x="6" y="188"/>
                    <a:pt x="9" y="18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188"/>
            <p:cNvSpPr/>
            <p:nvPr/>
          </p:nvSpPr>
          <p:spPr bwMode="auto">
            <a:xfrm>
              <a:off x="9075738" y="2622550"/>
              <a:ext cx="427038" cy="493713"/>
            </a:xfrm>
            <a:custGeom>
              <a:avLst/>
              <a:gdLst>
                <a:gd name="T0" fmla="*/ 166 w 166"/>
                <a:gd name="T1" fmla="*/ 52 h 191"/>
                <a:gd name="T2" fmla="*/ 127 w 166"/>
                <a:gd name="T3" fmla="*/ 31 h 191"/>
                <a:gd name="T4" fmla="*/ 127 w 166"/>
                <a:gd name="T5" fmla="*/ 31 h 191"/>
                <a:gd name="T6" fmla="*/ 98 w 166"/>
                <a:gd name="T7" fmla="*/ 0 h 191"/>
                <a:gd name="T8" fmla="*/ 0 w 166"/>
                <a:gd name="T9" fmla="*/ 168 h 191"/>
                <a:gd name="T10" fmla="*/ 17 w 166"/>
                <a:gd name="T11" fmla="*/ 181 h 191"/>
                <a:gd name="T12" fmla="*/ 17 w 166"/>
                <a:gd name="T13" fmla="*/ 181 h 191"/>
                <a:gd name="T14" fmla="*/ 17 w 166"/>
                <a:gd name="T15" fmla="*/ 182 h 191"/>
                <a:gd name="T16" fmla="*/ 18 w 166"/>
                <a:gd name="T17" fmla="*/ 182 h 191"/>
                <a:gd name="T18" fmla="*/ 18 w 166"/>
                <a:gd name="T19" fmla="*/ 182 h 191"/>
                <a:gd name="T20" fmla="*/ 26 w 166"/>
                <a:gd name="T21" fmla="*/ 191 h 191"/>
                <a:gd name="T22" fmla="*/ 166 w 166"/>
                <a:gd name="T23" fmla="*/ 52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6" h="191">
                  <a:moveTo>
                    <a:pt x="166" y="52"/>
                  </a:moveTo>
                  <a:cubicBezTo>
                    <a:pt x="127" y="31"/>
                    <a:pt x="127" y="31"/>
                    <a:pt x="127" y="31"/>
                  </a:cubicBezTo>
                  <a:cubicBezTo>
                    <a:pt x="127" y="31"/>
                    <a:pt x="127" y="31"/>
                    <a:pt x="127" y="31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6" y="172"/>
                    <a:pt x="11" y="176"/>
                    <a:pt x="17" y="181"/>
                  </a:cubicBezTo>
                  <a:cubicBezTo>
                    <a:pt x="17" y="181"/>
                    <a:pt x="17" y="181"/>
                    <a:pt x="17" y="181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7" y="182"/>
                    <a:pt x="17" y="182"/>
                    <a:pt x="18" y="182"/>
                  </a:cubicBezTo>
                  <a:cubicBezTo>
                    <a:pt x="18" y="182"/>
                    <a:pt x="18" y="182"/>
                    <a:pt x="18" y="182"/>
                  </a:cubicBezTo>
                  <a:cubicBezTo>
                    <a:pt x="21" y="185"/>
                    <a:pt x="24" y="188"/>
                    <a:pt x="26" y="191"/>
                  </a:cubicBezTo>
                  <a:lnTo>
                    <a:pt x="166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Line 189"/>
            <p:cNvSpPr>
              <a:spLocks noChangeShapeType="1"/>
            </p:cNvSpPr>
            <p:nvPr/>
          </p:nvSpPr>
          <p:spPr bwMode="auto">
            <a:xfrm>
              <a:off x="9113838" y="310197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Line 190"/>
            <p:cNvSpPr>
              <a:spLocks noChangeShapeType="1"/>
            </p:cNvSpPr>
            <p:nvPr/>
          </p:nvSpPr>
          <p:spPr bwMode="auto">
            <a:xfrm>
              <a:off x="9113838" y="310197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6" name="Freeform 358"/>
          <p:cNvSpPr>
            <a:spLocks noEditPoints="1"/>
          </p:cNvSpPr>
          <p:nvPr/>
        </p:nvSpPr>
        <p:spPr bwMode="auto">
          <a:xfrm rot="629555">
            <a:off x="9619952" y="6260777"/>
            <a:ext cx="688607" cy="670069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7" name="Freeform 358"/>
          <p:cNvSpPr>
            <a:spLocks noEditPoints="1"/>
          </p:cNvSpPr>
          <p:nvPr/>
        </p:nvSpPr>
        <p:spPr bwMode="auto">
          <a:xfrm rot="629555">
            <a:off x="9587648" y="5920852"/>
            <a:ext cx="349852" cy="340433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8" name="Freeform 358"/>
          <p:cNvSpPr>
            <a:spLocks noEditPoints="1"/>
          </p:cNvSpPr>
          <p:nvPr/>
        </p:nvSpPr>
        <p:spPr bwMode="auto">
          <a:xfrm rot="629555">
            <a:off x="10080902" y="5717569"/>
            <a:ext cx="539080" cy="524568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9" name="Freeform 360"/>
          <p:cNvSpPr/>
          <p:nvPr/>
        </p:nvSpPr>
        <p:spPr bwMode="auto">
          <a:xfrm rot="3946082">
            <a:off x="10436673" y="6778529"/>
            <a:ext cx="167445" cy="393643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00" name="图片 9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4959" y="982075"/>
            <a:ext cx="1820508" cy="182050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1" name="图片 10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8825" y="965888"/>
            <a:ext cx="1836695" cy="183669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2" name="图片 10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8878" y="956250"/>
            <a:ext cx="1846333" cy="184633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3" name="图片 10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8568" y="982075"/>
            <a:ext cx="1820508" cy="182050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grpSp>
        <p:nvGrpSpPr>
          <p:cNvPr id="27" name="组 26"/>
          <p:cNvGrpSpPr/>
          <p:nvPr/>
        </p:nvGrpSpPr>
        <p:grpSpPr>
          <a:xfrm>
            <a:off x="514950" y="3510436"/>
            <a:ext cx="1927718" cy="2929737"/>
            <a:chOff x="163512" y="3510436"/>
            <a:chExt cx="1927718" cy="2929737"/>
          </a:xfrm>
        </p:grpSpPr>
        <p:sp>
          <p:nvSpPr>
            <p:cNvPr id="26" name="矩形 25"/>
            <p:cNvSpPr/>
            <p:nvPr/>
          </p:nvSpPr>
          <p:spPr>
            <a:xfrm>
              <a:off x="163512" y="3510436"/>
              <a:ext cx="1927718" cy="2929737"/>
            </a:xfrm>
            <a:prstGeom prst="rect">
              <a:avLst/>
            </a:prstGeom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7" name="文本框 8"/>
            <p:cNvSpPr txBox="1"/>
            <p:nvPr/>
          </p:nvSpPr>
          <p:spPr>
            <a:xfrm>
              <a:off x="290353" y="4137383"/>
              <a:ext cx="1637704" cy="20128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8-14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倍字间距。</a:t>
              </a:r>
            </a:p>
          </p:txBody>
        </p:sp>
        <p:sp>
          <p:nvSpPr>
            <p:cNvPr id="108" name="矩形 107"/>
            <p:cNvSpPr/>
            <p:nvPr/>
          </p:nvSpPr>
          <p:spPr>
            <a:xfrm>
              <a:off x="299717" y="3659164"/>
              <a:ext cx="1620957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8965">
                <a:lnSpc>
                  <a:spcPct val="130000"/>
                </a:lnSpc>
              </a:pPr>
              <a:r>
                <a:rPr lang="zh-CN" altLang="en-US" sz="1400" b="1">
                  <a:solidFill>
                    <a:schemeClr val="bg1"/>
                  </a:solidFill>
                  <a:ea typeface="微软雅黑" panose="020B0503020204020204" charset="-122"/>
                </a:rPr>
                <a:t>点击此处添加标题</a:t>
              </a:r>
              <a:endParaRPr lang="en-US" altLang="zh-CN" sz="1400" b="1" dirty="0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  <p:grpSp>
        <p:nvGrpSpPr>
          <p:cNvPr id="117" name="组 116"/>
          <p:cNvGrpSpPr/>
          <p:nvPr/>
        </p:nvGrpSpPr>
        <p:grpSpPr>
          <a:xfrm>
            <a:off x="5182334" y="3520511"/>
            <a:ext cx="1927718" cy="2929737"/>
            <a:chOff x="163512" y="3510436"/>
            <a:chExt cx="1927718" cy="2929737"/>
          </a:xfrm>
        </p:grpSpPr>
        <p:sp>
          <p:nvSpPr>
            <p:cNvPr id="118" name="矩形 117"/>
            <p:cNvSpPr/>
            <p:nvPr/>
          </p:nvSpPr>
          <p:spPr>
            <a:xfrm>
              <a:off x="163512" y="3510436"/>
              <a:ext cx="1927718" cy="2929737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9" name="文本框 8"/>
            <p:cNvSpPr txBox="1"/>
            <p:nvPr/>
          </p:nvSpPr>
          <p:spPr>
            <a:xfrm>
              <a:off x="290353" y="4137383"/>
              <a:ext cx="1637704" cy="20128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8-14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倍字间距。</a:t>
              </a:r>
            </a:p>
          </p:txBody>
        </p:sp>
        <p:sp>
          <p:nvSpPr>
            <p:cNvPr id="120" name="矩形 119"/>
            <p:cNvSpPr/>
            <p:nvPr/>
          </p:nvSpPr>
          <p:spPr>
            <a:xfrm>
              <a:off x="299717" y="3659164"/>
              <a:ext cx="1620957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8965">
                <a:lnSpc>
                  <a:spcPct val="130000"/>
                </a:lnSpc>
              </a:pPr>
              <a:r>
                <a:rPr lang="zh-CN" altLang="en-US" sz="1400" b="1">
                  <a:solidFill>
                    <a:schemeClr val="bg1"/>
                  </a:solidFill>
                  <a:ea typeface="微软雅黑" panose="020B0503020204020204" charset="-122"/>
                </a:rPr>
                <a:t>点击此处添加标题</a:t>
              </a:r>
              <a:endParaRPr lang="en-US" altLang="zh-CN" sz="1400" b="1" dirty="0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  <p:grpSp>
        <p:nvGrpSpPr>
          <p:cNvPr id="125" name="组 124"/>
          <p:cNvGrpSpPr/>
          <p:nvPr/>
        </p:nvGrpSpPr>
        <p:grpSpPr>
          <a:xfrm>
            <a:off x="7516026" y="3520509"/>
            <a:ext cx="1927718" cy="2929737"/>
            <a:chOff x="163512" y="3510436"/>
            <a:chExt cx="1927718" cy="2929737"/>
          </a:xfrm>
        </p:grpSpPr>
        <p:sp>
          <p:nvSpPr>
            <p:cNvPr id="126" name="矩形 125"/>
            <p:cNvSpPr/>
            <p:nvPr/>
          </p:nvSpPr>
          <p:spPr>
            <a:xfrm>
              <a:off x="163512" y="3510436"/>
              <a:ext cx="1927718" cy="2929737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7" name="文本框 8"/>
            <p:cNvSpPr txBox="1"/>
            <p:nvPr/>
          </p:nvSpPr>
          <p:spPr>
            <a:xfrm>
              <a:off x="290353" y="4137383"/>
              <a:ext cx="1637704" cy="20128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8-14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倍字间距。</a:t>
              </a:r>
            </a:p>
          </p:txBody>
        </p:sp>
        <p:sp>
          <p:nvSpPr>
            <p:cNvPr id="128" name="矩形 127"/>
            <p:cNvSpPr/>
            <p:nvPr/>
          </p:nvSpPr>
          <p:spPr>
            <a:xfrm>
              <a:off x="299717" y="3659164"/>
              <a:ext cx="1620957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8965">
                <a:lnSpc>
                  <a:spcPct val="130000"/>
                </a:lnSpc>
              </a:pPr>
              <a:r>
                <a:rPr lang="zh-CN" altLang="en-US" sz="1400" b="1">
                  <a:solidFill>
                    <a:schemeClr val="bg1"/>
                  </a:solidFill>
                  <a:ea typeface="微软雅黑" panose="020B0503020204020204" charset="-122"/>
                </a:rPr>
                <a:t>点击此处添加标题</a:t>
              </a:r>
              <a:endParaRPr lang="en-US" altLang="zh-CN" sz="1400" b="1" dirty="0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  <p:sp>
        <p:nvSpPr>
          <p:cNvPr id="28" name="平行四边形 27"/>
          <p:cNvSpPr/>
          <p:nvPr/>
        </p:nvSpPr>
        <p:spPr>
          <a:xfrm>
            <a:off x="472746" y="2908393"/>
            <a:ext cx="4239931" cy="602042"/>
          </a:xfrm>
          <a:prstGeom prst="parallelogram">
            <a:avLst>
              <a:gd name="adj" fmla="val 370826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129" name="组 128"/>
          <p:cNvGrpSpPr/>
          <p:nvPr/>
        </p:nvGrpSpPr>
        <p:grpSpPr>
          <a:xfrm>
            <a:off x="2848642" y="3510434"/>
            <a:ext cx="1927718" cy="2929737"/>
            <a:chOff x="163512" y="3510436"/>
            <a:chExt cx="1927718" cy="2929737"/>
          </a:xfrm>
        </p:grpSpPr>
        <p:sp>
          <p:nvSpPr>
            <p:cNvPr id="130" name="矩形 129"/>
            <p:cNvSpPr/>
            <p:nvPr/>
          </p:nvSpPr>
          <p:spPr>
            <a:xfrm>
              <a:off x="163512" y="3510436"/>
              <a:ext cx="1927718" cy="2929737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1" name="文本框 8"/>
            <p:cNvSpPr txBox="1"/>
            <p:nvPr/>
          </p:nvSpPr>
          <p:spPr>
            <a:xfrm>
              <a:off x="290353" y="4137383"/>
              <a:ext cx="1637704" cy="20128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8-14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倍字间距。</a:t>
              </a:r>
            </a:p>
          </p:txBody>
        </p:sp>
        <p:sp>
          <p:nvSpPr>
            <p:cNvPr id="132" name="矩形 131"/>
            <p:cNvSpPr/>
            <p:nvPr/>
          </p:nvSpPr>
          <p:spPr>
            <a:xfrm>
              <a:off x="299717" y="3659164"/>
              <a:ext cx="1620957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8965">
                <a:lnSpc>
                  <a:spcPct val="130000"/>
                </a:lnSpc>
              </a:pPr>
              <a:r>
                <a:rPr lang="zh-CN" altLang="en-US" sz="1400" b="1">
                  <a:solidFill>
                    <a:schemeClr val="bg1"/>
                  </a:solidFill>
                  <a:ea typeface="微软雅黑" panose="020B0503020204020204" charset="-122"/>
                </a:rPr>
                <a:t>点击此处添加标题</a:t>
              </a:r>
              <a:endParaRPr lang="en-US" altLang="zh-CN" sz="1400" b="1" dirty="0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  <p:sp>
        <p:nvSpPr>
          <p:cNvPr id="133" name="平行四边形 132"/>
          <p:cNvSpPr/>
          <p:nvPr/>
        </p:nvSpPr>
        <p:spPr>
          <a:xfrm>
            <a:off x="2848642" y="2908393"/>
            <a:ext cx="4239931" cy="602042"/>
          </a:xfrm>
          <a:prstGeom prst="parallelogram">
            <a:avLst>
              <a:gd name="adj" fmla="val 370826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4" name="平行四边形 133"/>
          <p:cNvSpPr/>
          <p:nvPr/>
        </p:nvSpPr>
        <p:spPr>
          <a:xfrm>
            <a:off x="5150493" y="2908393"/>
            <a:ext cx="4239931" cy="602042"/>
          </a:xfrm>
          <a:prstGeom prst="parallelogram">
            <a:avLst>
              <a:gd name="adj" fmla="val 370826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5" name="平行四边形 134"/>
          <p:cNvSpPr/>
          <p:nvPr/>
        </p:nvSpPr>
        <p:spPr>
          <a:xfrm>
            <a:off x="7526389" y="2908393"/>
            <a:ext cx="4239931" cy="602042"/>
          </a:xfrm>
          <a:prstGeom prst="parallelogram">
            <a:avLst>
              <a:gd name="adj" fmla="val 370826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2" name="平行四边形 151"/>
          <p:cNvSpPr/>
          <p:nvPr/>
        </p:nvSpPr>
        <p:spPr>
          <a:xfrm>
            <a:off x="-900331" y="6436177"/>
            <a:ext cx="3343000" cy="421823"/>
          </a:xfrm>
          <a:prstGeom prst="parallelogram">
            <a:avLst>
              <a:gd name="adj" fmla="val 347481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7" name="平行四边形 156"/>
          <p:cNvSpPr/>
          <p:nvPr/>
        </p:nvSpPr>
        <p:spPr>
          <a:xfrm>
            <a:off x="1460643" y="6436175"/>
            <a:ext cx="3343000" cy="421823"/>
          </a:xfrm>
          <a:prstGeom prst="parallelogram">
            <a:avLst>
              <a:gd name="adj" fmla="val 347481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8" name="平行四边形 157"/>
          <p:cNvSpPr/>
          <p:nvPr/>
        </p:nvSpPr>
        <p:spPr>
          <a:xfrm>
            <a:off x="3741249" y="6446250"/>
            <a:ext cx="3343000" cy="421823"/>
          </a:xfrm>
          <a:prstGeom prst="parallelogram">
            <a:avLst>
              <a:gd name="adj" fmla="val 347481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9" name="平行四边形 158"/>
          <p:cNvSpPr/>
          <p:nvPr/>
        </p:nvSpPr>
        <p:spPr>
          <a:xfrm>
            <a:off x="6102223" y="6446248"/>
            <a:ext cx="3343000" cy="421823"/>
          </a:xfrm>
          <a:prstGeom prst="parallelogram">
            <a:avLst>
              <a:gd name="adj" fmla="val 347481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 20"/>
          <p:cNvGrpSpPr/>
          <p:nvPr/>
        </p:nvGrpSpPr>
        <p:grpSpPr>
          <a:xfrm>
            <a:off x="1532376" y="2504635"/>
            <a:ext cx="3085721" cy="2298196"/>
            <a:chOff x="3162513" y="1184973"/>
            <a:chExt cx="2430809" cy="1810429"/>
          </a:xfrm>
        </p:grpSpPr>
        <p:sp>
          <p:nvSpPr>
            <p:cNvPr id="22" name="Freeform 252"/>
            <p:cNvSpPr/>
            <p:nvPr/>
          </p:nvSpPr>
          <p:spPr bwMode="auto">
            <a:xfrm rot="20061788">
              <a:off x="3431689" y="1218621"/>
              <a:ext cx="1487788" cy="618684"/>
            </a:xfrm>
            <a:custGeom>
              <a:avLst/>
              <a:gdLst>
                <a:gd name="T0" fmla="*/ 11 w 374"/>
                <a:gd name="T1" fmla="*/ 155 h 155"/>
                <a:gd name="T2" fmla="*/ 11 w 374"/>
                <a:gd name="T3" fmla="*/ 155 h 155"/>
                <a:gd name="T4" fmla="*/ 109 w 374"/>
                <a:gd name="T5" fmla="*/ 155 h 155"/>
                <a:gd name="T6" fmla="*/ 138 w 374"/>
                <a:gd name="T7" fmla="*/ 130 h 155"/>
                <a:gd name="T8" fmla="*/ 136 w 374"/>
                <a:gd name="T9" fmla="*/ 115 h 155"/>
                <a:gd name="T10" fmla="*/ 148 w 374"/>
                <a:gd name="T11" fmla="*/ 110 h 155"/>
                <a:gd name="T12" fmla="*/ 148 w 374"/>
                <a:gd name="T13" fmla="*/ 95 h 155"/>
                <a:gd name="T14" fmla="*/ 166 w 374"/>
                <a:gd name="T15" fmla="*/ 99 h 155"/>
                <a:gd name="T16" fmla="*/ 162 w 374"/>
                <a:gd name="T17" fmla="*/ 103 h 155"/>
                <a:gd name="T18" fmla="*/ 158 w 374"/>
                <a:gd name="T19" fmla="*/ 96 h 155"/>
                <a:gd name="T20" fmla="*/ 154 w 374"/>
                <a:gd name="T21" fmla="*/ 98 h 155"/>
                <a:gd name="T22" fmla="*/ 155 w 374"/>
                <a:gd name="T23" fmla="*/ 107 h 155"/>
                <a:gd name="T24" fmla="*/ 172 w 374"/>
                <a:gd name="T25" fmla="*/ 96 h 155"/>
                <a:gd name="T26" fmla="*/ 174 w 374"/>
                <a:gd name="T27" fmla="*/ 77 h 155"/>
                <a:gd name="T28" fmla="*/ 187 w 374"/>
                <a:gd name="T29" fmla="*/ 82 h 155"/>
                <a:gd name="T30" fmla="*/ 199 w 374"/>
                <a:gd name="T31" fmla="*/ 77 h 155"/>
                <a:gd name="T32" fmla="*/ 202 w 374"/>
                <a:gd name="T33" fmla="*/ 96 h 155"/>
                <a:gd name="T34" fmla="*/ 218 w 374"/>
                <a:gd name="T35" fmla="*/ 107 h 155"/>
                <a:gd name="T36" fmla="*/ 219 w 374"/>
                <a:gd name="T37" fmla="*/ 98 h 155"/>
                <a:gd name="T38" fmla="*/ 215 w 374"/>
                <a:gd name="T39" fmla="*/ 96 h 155"/>
                <a:gd name="T40" fmla="*/ 211 w 374"/>
                <a:gd name="T41" fmla="*/ 103 h 155"/>
                <a:gd name="T42" fmla="*/ 207 w 374"/>
                <a:gd name="T43" fmla="*/ 99 h 155"/>
                <a:gd name="T44" fmla="*/ 225 w 374"/>
                <a:gd name="T45" fmla="*/ 95 h 155"/>
                <a:gd name="T46" fmla="*/ 226 w 374"/>
                <a:gd name="T47" fmla="*/ 110 h 155"/>
                <a:gd name="T48" fmla="*/ 237 w 374"/>
                <a:gd name="T49" fmla="*/ 115 h 155"/>
                <a:gd name="T50" fmla="*/ 235 w 374"/>
                <a:gd name="T51" fmla="*/ 130 h 155"/>
                <a:gd name="T52" fmla="*/ 264 w 374"/>
                <a:gd name="T53" fmla="*/ 155 h 155"/>
                <a:gd name="T54" fmla="*/ 363 w 374"/>
                <a:gd name="T55" fmla="*/ 155 h 155"/>
                <a:gd name="T56" fmla="*/ 363 w 374"/>
                <a:gd name="T57" fmla="*/ 155 h 155"/>
                <a:gd name="T58" fmla="*/ 374 w 374"/>
                <a:gd name="T59" fmla="*/ 155 h 155"/>
                <a:gd name="T60" fmla="*/ 356 w 374"/>
                <a:gd name="T61" fmla="*/ 146 h 155"/>
                <a:gd name="T62" fmla="*/ 298 w 374"/>
                <a:gd name="T63" fmla="*/ 67 h 155"/>
                <a:gd name="T64" fmla="*/ 225 w 374"/>
                <a:gd name="T65" fmla="*/ 0 h 155"/>
                <a:gd name="T66" fmla="*/ 148 w 374"/>
                <a:gd name="T67" fmla="*/ 0 h 155"/>
                <a:gd name="T68" fmla="*/ 75 w 374"/>
                <a:gd name="T69" fmla="*/ 67 h 155"/>
                <a:gd name="T70" fmla="*/ 17 w 374"/>
                <a:gd name="T71" fmla="*/ 146 h 155"/>
                <a:gd name="T72" fmla="*/ 0 w 374"/>
                <a:gd name="T73" fmla="*/ 155 h 155"/>
                <a:gd name="T74" fmla="*/ 11 w 374"/>
                <a:gd name="T75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4" h="155">
                  <a:moveTo>
                    <a:pt x="11" y="155"/>
                  </a:moveTo>
                  <a:cubicBezTo>
                    <a:pt x="11" y="155"/>
                    <a:pt x="11" y="155"/>
                    <a:pt x="11" y="155"/>
                  </a:cubicBezTo>
                  <a:cubicBezTo>
                    <a:pt x="109" y="155"/>
                    <a:pt x="109" y="155"/>
                    <a:pt x="109" y="155"/>
                  </a:cubicBezTo>
                  <a:cubicBezTo>
                    <a:pt x="113" y="150"/>
                    <a:pt x="122" y="138"/>
                    <a:pt x="138" y="130"/>
                  </a:cubicBezTo>
                  <a:cubicBezTo>
                    <a:pt x="137" y="128"/>
                    <a:pt x="133" y="122"/>
                    <a:pt x="136" y="115"/>
                  </a:cubicBezTo>
                  <a:cubicBezTo>
                    <a:pt x="140" y="109"/>
                    <a:pt x="148" y="110"/>
                    <a:pt x="148" y="110"/>
                  </a:cubicBezTo>
                  <a:cubicBezTo>
                    <a:pt x="148" y="110"/>
                    <a:pt x="143" y="101"/>
                    <a:pt x="148" y="95"/>
                  </a:cubicBezTo>
                  <a:cubicBezTo>
                    <a:pt x="155" y="87"/>
                    <a:pt x="167" y="91"/>
                    <a:pt x="166" y="99"/>
                  </a:cubicBezTo>
                  <a:cubicBezTo>
                    <a:pt x="166" y="99"/>
                    <a:pt x="166" y="102"/>
                    <a:pt x="162" y="103"/>
                  </a:cubicBezTo>
                  <a:cubicBezTo>
                    <a:pt x="159" y="104"/>
                    <a:pt x="154" y="99"/>
                    <a:pt x="158" y="96"/>
                  </a:cubicBezTo>
                  <a:cubicBezTo>
                    <a:pt x="158" y="96"/>
                    <a:pt x="156" y="96"/>
                    <a:pt x="154" y="98"/>
                  </a:cubicBezTo>
                  <a:cubicBezTo>
                    <a:pt x="153" y="100"/>
                    <a:pt x="152" y="104"/>
                    <a:pt x="155" y="107"/>
                  </a:cubicBezTo>
                  <a:cubicBezTo>
                    <a:pt x="162" y="112"/>
                    <a:pt x="175" y="107"/>
                    <a:pt x="172" y="96"/>
                  </a:cubicBezTo>
                  <a:cubicBezTo>
                    <a:pt x="169" y="87"/>
                    <a:pt x="168" y="80"/>
                    <a:pt x="174" y="77"/>
                  </a:cubicBezTo>
                  <a:cubicBezTo>
                    <a:pt x="180" y="74"/>
                    <a:pt x="184" y="78"/>
                    <a:pt x="187" y="82"/>
                  </a:cubicBezTo>
                  <a:cubicBezTo>
                    <a:pt x="189" y="78"/>
                    <a:pt x="194" y="74"/>
                    <a:pt x="199" y="77"/>
                  </a:cubicBezTo>
                  <a:cubicBezTo>
                    <a:pt x="205" y="80"/>
                    <a:pt x="205" y="87"/>
                    <a:pt x="202" y="96"/>
                  </a:cubicBezTo>
                  <a:cubicBezTo>
                    <a:pt x="198" y="107"/>
                    <a:pt x="211" y="112"/>
                    <a:pt x="218" y="107"/>
                  </a:cubicBezTo>
                  <a:cubicBezTo>
                    <a:pt x="222" y="104"/>
                    <a:pt x="221" y="100"/>
                    <a:pt x="219" y="98"/>
                  </a:cubicBezTo>
                  <a:cubicBezTo>
                    <a:pt x="218" y="96"/>
                    <a:pt x="215" y="96"/>
                    <a:pt x="215" y="96"/>
                  </a:cubicBezTo>
                  <a:cubicBezTo>
                    <a:pt x="219" y="99"/>
                    <a:pt x="215" y="104"/>
                    <a:pt x="211" y="103"/>
                  </a:cubicBezTo>
                  <a:cubicBezTo>
                    <a:pt x="207" y="102"/>
                    <a:pt x="207" y="99"/>
                    <a:pt x="207" y="99"/>
                  </a:cubicBezTo>
                  <a:cubicBezTo>
                    <a:pt x="207" y="91"/>
                    <a:pt x="218" y="87"/>
                    <a:pt x="225" y="95"/>
                  </a:cubicBezTo>
                  <a:cubicBezTo>
                    <a:pt x="230" y="101"/>
                    <a:pt x="226" y="110"/>
                    <a:pt x="226" y="110"/>
                  </a:cubicBezTo>
                  <a:cubicBezTo>
                    <a:pt x="226" y="110"/>
                    <a:pt x="234" y="109"/>
                    <a:pt x="237" y="115"/>
                  </a:cubicBezTo>
                  <a:cubicBezTo>
                    <a:pt x="240" y="122"/>
                    <a:pt x="237" y="128"/>
                    <a:pt x="235" y="130"/>
                  </a:cubicBezTo>
                  <a:cubicBezTo>
                    <a:pt x="251" y="138"/>
                    <a:pt x="260" y="150"/>
                    <a:pt x="264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5" y="155"/>
                    <a:pt x="369" y="155"/>
                    <a:pt x="374" y="155"/>
                  </a:cubicBezTo>
                  <a:cubicBezTo>
                    <a:pt x="368" y="153"/>
                    <a:pt x="362" y="150"/>
                    <a:pt x="356" y="146"/>
                  </a:cubicBezTo>
                  <a:cubicBezTo>
                    <a:pt x="330" y="128"/>
                    <a:pt x="318" y="121"/>
                    <a:pt x="298" y="67"/>
                  </a:cubicBezTo>
                  <a:cubicBezTo>
                    <a:pt x="284" y="30"/>
                    <a:pt x="255" y="9"/>
                    <a:pt x="225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18" y="9"/>
                    <a:pt x="89" y="30"/>
                    <a:pt x="75" y="67"/>
                  </a:cubicBezTo>
                  <a:cubicBezTo>
                    <a:pt x="56" y="121"/>
                    <a:pt x="44" y="128"/>
                    <a:pt x="17" y="146"/>
                  </a:cubicBezTo>
                  <a:cubicBezTo>
                    <a:pt x="12" y="150"/>
                    <a:pt x="6" y="153"/>
                    <a:pt x="0" y="155"/>
                  </a:cubicBezTo>
                  <a:cubicBezTo>
                    <a:pt x="4" y="155"/>
                    <a:pt x="8" y="155"/>
                    <a:pt x="11" y="155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53"/>
            <p:cNvSpPr/>
            <p:nvPr/>
          </p:nvSpPr>
          <p:spPr bwMode="auto">
            <a:xfrm rot="20061788">
              <a:off x="3162513" y="1484776"/>
              <a:ext cx="2194856" cy="449283"/>
            </a:xfrm>
            <a:custGeom>
              <a:avLst/>
              <a:gdLst>
                <a:gd name="T0" fmla="*/ 546 w 551"/>
                <a:gd name="T1" fmla="*/ 47 h 113"/>
                <a:gd name="T2" fmla="*/ 524 w 551"/>
                <a:gd name="T3" fmla="*/ 9 h 113"/>
                <a:gd name="T4" fmla="*/ 493 w 551"/>
                <a:gd name="T5" fmla="*/ 1 h 113"/>
                <a:gd name="T6" fmla="*/ 455 w 551"/>
                <a:gd name="T7" fmla="*/ 56 h 113"/>
                <a:gd name="T8" fmla="*/ 500 w 551"/>
                <a:gd name="T9" fmla="*/ 73 h 113"/>
                <a:gd name="T10" fmla="*/ 506 w 551"/>
                <a:gd name="T11" fmla="*/ 40 h 113"/>
                <a:gd name="T12" fmla="*/ 476 w 551"/>
                <a:gd name="T13" fmla="*/ 37 h 113"/>
                <a:gd name="T14" fmla="*/ 504 w 551"/>
                <a:gd name="T15" fmla="*/ 25 h 113"/>
                <a:gd name="T16" fmla="*/ 508 w 551"/>
                <a:gd name="T17" fmla="*/ 82 h 113"/>
                <a:gd name="T18" fmla="*/ 451 w 551"/>
                <a:gd name="T19" fmla="*/ 91 h 113"/>
                <a:gd name="T20" fmla="*/ 350 w 551"/>
                <a:gd name="T21" fmla="*/ 91 h 113"/>
                <a:gd name="T22" fmla="*/ 276 w 551"/>
                <a:gd name="T23" fmla="*/ 53 h 113"/>
                <a:gd name="T24" fmla="*/ 276 w 551"/>
                <a:gd name="T25" fmla="*/ 53 h 113"/>
                <a:gd name="T26" fmla="*/ 276 w 551"/>
                <a:gd name="T27" fmla="*/ 53 h 113"/>
                <a:gd name="T28" fmla="*/ 275 w 551"/>
                <a:gd name="T29" fmla="*/ 53 h 113"/>
                <a:gd name="T30" fmla="*/ 275 w 551"/>
                <a:gd name="T31" fmla="*/ 53 h 113"/>
                <a:gd name="T32" fmla="*/ 202 w 551"/>
                <a:gd name="T33" fmla="*/ 91 h 113"/>
                <a:gd name="T34" fmla="*/ 100 w 551"/>
                <a:gd name="T35" fmla="*/ 91 h 113"/>
                <a:gd name="T36" fmla="*/ 43 w 551"/>
                <a:gd name="T37" fmla="*/ 82 h 113"/>
                <a:gd name="T38" fmla="*/ 48 w 551"/>
                <a:gd name="T39" fmla="*/ 25 h 113"/>
                <a:gd name="T40" fmla="*/ 75 w 551"/>
                <a:gd name="T41" fmla="*/ 37 h 113"/>
                <a:gd name="T42" fmla="*/ 45 w 551"/>
                <a:gd name="T43" fmla="*/ 40 h 113"/>
                <a:gd name="T44" fmla="*/ 52 w 551"/>
                <a:gd name="T45" fmla="*/ 73 h 113"/>
                <a:gd name="T46" fmla="*/ 96 w 551"/>
                <a:gd name="T47" fmla="*/ 56 h 113"/>
                <a:gd name="T48" fmla="*/ 58 w 551"/>
                <a:gd name="T49" fmla="*/ 1 h 113"/>
                <a:gd name="T50" fmla="*/ 27 w 551"/>
                <a:gd name="T51" fmla="*/ 9 h 113"/>
                <a:gd name="T52" fmla="*/ 5 w 551"/>
                <a:gd name="T53" fmla="*/ 47 h 113"/>
                <a:gd name="T54" fmla="*/ 72 w 551"/>
                <a:gd name="T55" fmla="*/ 111 h 113"/>
                <a:gd name="T56" fmla="*/ 221 w 551"/>
                <a:gd name="T57" fmla="*/ 111 h 113"/>
                <a:gd name="T58" fmla="*/ 275 w 551"/>
                <a:gd name="T59" fmla="*/ 80 h 113"/>
                <a:gd name="T60" fmla="*/ 276 w 551"/>
                <a:gd name="T61" fmla="*/ 80 h 113"/>
                <a:gd name="T62" fmla="*/ 331 w 551"/>
                <a:gd name="T63" fmla="*/ 111 h 113"/>
                <a:gd name="T64" fmla="*/ 479 w 551"/>
                <a:gd name="T65" fmla="*/ 111 h 113"/>
                <a:gd name="T66" fmla="*/ 546 w 551"/>
                <a:gd name="T67" fmla="*/ 4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1" h="113">
                  <a:moveTo>
                    <a:pt x="546" y="47"/>
                  </a:moveTo>
                  <a:cubicBezTo>
                    <a:pt x="546" y="47"/>
                    <a:pt x="545" y="22"/>
                    <a:pt x="524" y="9"/>
                  </a:cubicBezTo>
                  <a:cubicBezTo>
                    <a:pt x="517" y="5"/>
                    <a:pt x="506" y="0"/>
                    <a:pt x="493" y="1"/>
                  </a:cubicBezTo>
                  <a:cubicBezTo>
                    <a:pt x="453" y="4"/>
                    <a:pt x="450" y="42"/>
                    <a:pt x="455" y="56"/>
                  </a:cubicBezTo>
                  <a:cubicBezTo>
                    <a:pt x="461" y="71"/>
                    <a:pt x="478" y="84"/>
                    <a:pt x="500" y="73"/>
                  </a:cubicBezTo>
                  <a:cubicBezTo>
                    <a:pt x="514" y="65"/>
                    <a:pt x="515" y="49"/>
                    <a:pt x="506" y="40"/>
                  </a:cubicBezTo>
                  <a:cubicBezTo>
                    <a:pt x="500" y="34"/>
                    <a:pt x="485" y="30"/>
                    <a:pt x="476" y="37"/>
                  </a:cubicBezTo>
                  <a:cubicBezTo>
                    <a:pt x="476" y="37"/>
                    <a:pt x="479" y="19"/>
                    <a:pt x="504" y="25"/>
                  </a:cubicBezTo>
                  <a:cubicBezTo>
                    <a:pt x="525" y="30"/>
                    <a:pt x="534" y="66"/>
                    <a:pt x="508" y="82"/>
                  </a:cubicBezTo>
                  <a:cubicBezTo>
                    <a:pt x="491" y="93"/>
                    <a:pt x="451" y="91"/>
                    <a:pt x="451" y="91"/>
                  </a:cubicBezTo>
                  <a:cubicBezTo>
                    <a:pt x="350" y="91"/>
                    <a:pt x="350" y="91"/>
                    <a:pt x="350" y="91"/>
                  </a:cubicBezTo>
                  <a:cubicBezTo>
                    <a:pt x="350" y="91"/>
                    <a:pt x="328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5" y="53"/>
                    <a:pt x="275" y="53"/>
                  </a:cubicBezTo>
                  <a:cubicBezTo>
                    <a:pt x="275" y="53"/>
                    <a:pt x="275" y="53"/>
                    <a:pt x="275" y="53"/>
                  </a:cubicBezTo>
                  <a:cubicBezTo>
                    <a:pt x="223" y="53"/>
                    <a:pt x="202" y="91"/>
                    <a:pt x="202" y="91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0" y="91"/>
                    <a:pt x="60" y="93"/>
                    <a:pt x="43" y="82"/>
                  </a:cubicBezTo>
                  <a:cubicBezTo>
                    <a:pt x="17" y="66"/>
                    <a:pt x="27" y="30"/>
                    <a:pt x="48" y="25"/>
                  </a:cubicBezTo>
                  <a:cubicBezTo>
                    <a:pt x="72" y="19"/>
                    <a:pt x="75" y="37"/>
                    <a:pt x="75" y="37"/>
                  </a:cubicBezTo>
                  <a:cubicBezTo>
                    <a:pt x="66" y="30"/>
                    <a:pt x="51" y="34"/>
                    <a:pt x="45" y="40"/>
                  </a:cubicBezTo>
                  <a:cubicBezTo>
                    <a:pt x="37" y="49"/>
                    <a:pt x="37" y="65"/>
                    <a:pt x="52" y="73"/>
                  </a:cubicBezTo>
                  <a:cubicBezTo>
                    <a:pt x="74" y="84"/>
                    <a:pt x="90" y="71"/>
                    <a:pt x="96" y="56"/>
                  </a:cubicBezTo>
                  <a:cubicBezTo>
                    <a:pt x="102" y="42"/>
                    <a:pt x="98" y="4"/>
                    <a:pt x="58" y="1"/>
                  </a:cubicBezTo>
                  <a:cubicBezTo>
                    <a:pt x="46" y="0"/>
                    <a:pt x="35" y="5"/>
                    <a:pt x="27" y="9"/>
                  </a:cubicBezTo>
                  <a:cubicBezTo>
                    <a:pt x="7" y="22"/>
                    <a:pt x="5" y="47"/>
                    <a:pt x="5" y="47"/>
                  </a:cubicBezTo>
                  <a:cubicBezTo>
                    <a:pt x="0" y="113"/>
                    <a:pt x="72" y="111"/>
                    <a:pt x="72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38" y="78"/>
                    <a:pt x="275" y="80"/>
                    <a:pt x="275" y="80"/>
                  </a:cubicBezTo>
                  <a:cubicBezTo>
                    <a:pt x="276" y="80"/>
                    <a:pt x="276" y="80"/>
                    <a:pt x="276" y="80"/>
                  </a:cubicBezTo>
                  <a:cubicBezTo>
                    <a:pt x="276" y="80"/>
                    <a:pt x="313" y="78"/>
                    <a:pt x="331" y="111"/>
                  </a:cubicBezTo>
                  <a:cubicBezTo>
                    <a:pt x="479" y="111"/>
                    <a:pt x="479" y="111"/>
                    <a:pt x="479" y="111"/>
                  </a:cubicBezTo>
                  <a:cubicBezTo>
                    <a:pt x="479" y="111"/>
                    <a:pt x="551" y="113"/>
                    <a:pt x="546" y="47"/>
                  </a:cubicBez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54"/>
            <p:cNvSpPr/>
            <p:nvPr/>
          </p:nvSpPr>
          <p:spPr bwMode="auto">
            <a:xfrm rot="20061788">
              <a:off x="3627253" y="1920472"/>
              <a:ext cx="1492699" cy="51558"/>
            </a:xfrm>
            <a:custGeom>
              <a:avLst/>
              <a:gdLst>
                <a:gd name="T0" fmla="*/ 0 w 608"/>
                <a:gd name="T1" fmla="*/ 21 h 21"/>
                <a:gd name="T2" fmla="*/ 13 w 608"/>
                <a:gd name="T3" fmla="*/ 21 h 21"/>
                <a:gd name="T4" fmla="*/ 595 w 608"/>
                <a:gd name="T5" fmla="*/ 21 h 21"/>
                <a:gd name="T6" fmla="*/ 608 w 608"/>
                <a:gd name="T7" fmla="*/ 21 h 21"/>
                <a:gd name="T8" fmla="*/ 608 w 608"/>
                <a:gd name="T9" fmla="*/ 0 h 21"/>
                <a:gd name="T10" fmla="*/ 0 w 608"/>
                <a:gd name="T11" fmla="*/ 0 h 21"/>
                <a:gd name="T12" fmla="*/ 0 w 608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8" h="21">
                  <a:moveTo>
                    <a:pt x="0" y="21"/>
                  </a:moveTo>
                  <a:lnTo>
                    <a:pt x="13" y="21"/>
                  </a:lnTo>
                  <a:lnTo>
                    <a:pt x="595" y="21"/>
                  </a:lnTo>
                  <a:lnTo>
                    <a:pt x="608" y="21"/>
                  </a:lnTo>
                  <a:lnTo>
                    <a:pt x="608" y="0"/>
                  </a:lnTo>
                  <a:lnTo>
                    <a:pt x="0" y="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55"/>
            <p:cNvSpPr/>
            <p:nvPr/>
          </p:nvSpPr>
          <p:spPr bwMode="auto">
            <a:xfrm rot="20061788">
              <a:off x="3709372" y="1983599"/>
              <a:ext cx="1394495" cy="51558"/>
            </a:xfrm>
            <a:custGeom>
              <a:avLst/>
              <a:gdLst>
                <a:gd name="T0" fmla="*/ 568 w 568"/>
                <a:gd name="T1" fmla="*/ 0 h 21"/>
                <a:gd name="T2" fmla="*/ 0 w 568"/>
                <a:gd name="T3" fmla="*/ 0 h 21"/>
                <a:gd name="T4" fmla="*/ 0 w 568"/>
                <a:gd name="T5" fmla="*/ 21 h 21"/>
                <a:gd name="T6" fmla="*/ 13 w 568"/>
                <a:gd name="T7" fmla="*/ 21 h 21"/>
                <a:gd name="T8" fmla="*/ 555 w 568"/>
                <a:gd name="T9" fmla="*/ 21 h 21"/>
                <a:gd name="T10" fmla="*/ 568 w 568"/>
                <a:gd name="T11" fmla="*/ 21 h 21"/>
                <a:gd name="T12" fmla="*/ 568 w 568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8" h="21">
                  <a:moveTo>
                    <a:pt x="568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55" y="21"/>
                  </a:lnTo>
                  <a:lnTo>
                    <a:pt x="568" y="21"/>
                  </a:lnTo>
                  <a:lnTo>
                    <a:pt x="568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Rectangle 258"/>
            <p:cNvSpPr>
              <a:spLocks noChangeArrowheads="1"/>
            </p:cNvSpPr>
            <p:nvPr/>
          </p:nvSpPr>
          <p:spPr bwMode="auto">
            <a:xfrm rot="20061788">
              <a:off x="3881408" y="1184973"/>
              <a:ext cx="282337" cy="54012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56"/>
            <p:cNvSpPr/>
            <p:nvPr/>
          </p:nvSpPr>
          <p:spPr bwMode="auto">
            <a:xfrm rot="20061788">
              <a:off x="4151079" y="2781669"/>
              <a:ext cx="1293837" cy="102332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56"/>
            <p:cNvSpPr/>
            <p:nvPr/>
          </p:nvSpPr>
          <p:spPr bwMode="auto">
            <a:xfrm rot="20061788">
              <a:off x="4101639" y="2896783"/>
              <a:ext cx="1491683" cy="98619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任意形状 28"/>
            <p:cNvSpPr/>
            <p:nvPr/>
          </p:nvSpPr>
          <p:spPr>
            <a:xfrm rot="20077221">
              <a:off x="4038729" y="2409868"/>
              <a:ext cx="1295502" cy="379678"/>
            </a:xfrm>
            <a:custGeom>
              <a:avLst/>
              <a:gdLst>
                <a:gd name="connsiteX0" fmla="*/ 1611826 w 1613917"/>
                <a:gd name="connsiteY0" fmla="*/ 0 h 472997"/>
                <a:gd name="connsiteX1" fmla="*/ 1613917 w 1613917"/>
                <a:gd name="connsiteY1" fmla="*/ 465761 h 472997"/>
                <a:gd name="connsiteX2" fmla="*/ 1574156 w 1613917"/>
                <a:gd name="connsiteY2" fmla="*/ 465939 h 472997"/>
                <a:gd name="connsiteX3" fmla="*/ 41851 w 1613917"/>
                <a:gd name="connsiteY3" fmla="*/ 472818 h 472997"/>
                <a:gd name="connsiteX4" fmla="*/ 2091 w 1613917"/>
                <a:gd name="connsiteY4" fmla="*/ 472997 h 472997"/>
                <a:gd name="connsiteX5" fmla="*/ 0 w 1613917"/>
                <a:gd name="connsiteY5" fmla="*/ 7236 h 472997"/>
                <a:gd name="connsiteX6" fmla="*/ 603015 w 1613917"/>
                <a:gd name="connsiteY6" fmla="*/ 4529 h 472997"/>
                <a:gd name="connsiteX7" fmla="*/ 603015 w 1613917"/>
                <a:gd name="connsiteY7" fmla="*/ 45511 h 472997"/>
                <a:gd name="connsiteX8" fmla="*/ 602955 w 1613917"/>
                <a:gd name="connsiteY8" fmla="*/ 45511 h 472997"/>
                <a:gd name="connsiteX9" fmla="*/ 602955 w 1613917"/>
                <a:gd name="connsiteY9" fmla="*/ 397022 h 472997"/>
                <a:gd name="connsiteX10" fmla="*/ 1001540 w 1613917"/>
                <a:gd name="connsiteY10" fmla="*/ 397022 h 472997"/>
                <a:gd name="connsiteX11" fmla="*/ 1001540 w 1613917"/>
                <a:gd name="connsiteY11" fmla="*/ 45511 h 472997"/>
                <a:gd name="connsiteX12" fmla="*/ 1001540 w 1613917"/>
                <a:gd name="connsiteY12" fmla="*/ 2740 h 472997"/>
                <a:gd name="connsiteX13" fmla="*/ 1611826 w 1613917"/>
                <a:gd name="connsiteY13" fmla="*/ 0 h 472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13917" h="472997">
                  <a:moveTo>
                    <a:pt x="1611826" y="0"/>
                  </a:moveTo>
                  <a:lnTo>
                    <a:pt x="1613917" y="465761"/>
                  </a:lnTo>
                  <a:lnTo>
                    <a:pt x="1574156" y="465939"/>
                  </a:lnTo>
                  <a:lnTo>
                    <a:pt x="41851" y="472818"/>
                  </a:lnTo>
                  <a:lnTo>
                    <a:pt x="2091" y="472997"/>
                  </a:lnTo>
                  <a:lnTo>
                    <a:pt x="0" y="7236"/>
                  </a:lnTo>
                  <a:lnTo>
                    <a:pt x="603015" y="4529"/>
                  </a:lnTo>
                  <a:lnTo>
                    <a:pt x="603015" y="45511"/>
                  </a:lnTo>
                  <a:lnTo>
                    <a:pt x="602955" y="45511"/>
                  </a:lnTo>
                  <a:lnTo>
                    <a:pt x="602955" y="397022"/>
                  </a:lnTo>
                  <a:lnTo>
                    <a:pt x="1001540" y="397022"/>
                  </a:lnTo>
                  <a:lnTo>
                    <a:pt x="1001540" y="45511"/>
                  </a:lnTo>
                  <a:lnTo>
                    <a:pt x="1001540" y="2740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" name="任意形状 29"/>
            <p:cNvSpPr/>
            <p:nvPr/>
          </p:nvSpPr>
          <p:spPr>
            <a:xfrm rot="20077221">
              <a:off x="3862900" y="2030949"/>
              <a:ext cx="1295577" cy="396235"/>
            </a:xfrm>
            <a:custGeom>
              <a:avLst/>
              <a:gdLst>
                <a:gd name="connsiteX0" fmla="*/ 1611826 w 1614010"/>
                <a:gd name="connsiteY0" fmla="*/ 0 h 493623"/>
                <a:gd name="connsiteX1" fmla="*/ 1614010 w 1614010"/>
                <a:gd name="connsiteY1" fmla="*/ 486387 h 493623"/>
                <a:gd name="connsiteX2" fmla="*/ 1574250 w 1614010"/>
                <a:gd name="connsiteY2" fmla="*/ 486565 h 493623"/>
                <a:gd name="connsiteX3" fmla="*/ 1001541 w 1614010"/>
                <a:gd name="connsiteY3" fmla="*/ 489136 h 493623"/>
                <a:gd name="connsiteX4" fmla="*/ 1001541 w 1614010"/>
                <a:gd name="connsiteY4" fmla="*/ 464385 h 493623"/>
                <a:gd name="connsiteX5" fmla="*/ 802278 w 1614010"/>
                <a:gd name="connsiteY5" fmla="*/ 265122 h 493623"/>
                <a:gd name="connsiteX6" fmla="*/ 603016 w 1614010"/>
                <a:gd name="connsiteY6" fmla="*/ 464385 h 493623"/>
                <a:gd name="connsiteX7" fmla="*/ 603016 w 1614010"/>
                <a:gd name="connsiteY7" fmla="*/ 490925 h 493623"/>
                <a:gd name="connsiteX8" fmla="*/ 41944 w 1614010"/>
                <a:gd name="connsiteY8" fmla="*/ 493444 h 493623"/>
                <a:gd name="connsiteX9" fmla="*/ 2184 w 1614010"/>
                <a:gd name="connsiteY9" fmla="*/ 493623 h 493623"/>
                <a:gd name="connsiteX10" fmla="*/ 0 w 1614010"/>
                <a:gd name="connsiteY10" fmla="*/ 7236 h 493623"/>
                <a:gd name="connsiteX11" fmla="*/ 1611826 w 1614010"/>
                <a:gd name="connsiteY11" fmla="*/ 0 h 49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4010" h="493623">
                  <a:moveTo>
                    <a:pt x="1611826" y="0"/>
                  </a:moveTo>
                  <a:lnTo>
                    <a:pt x="1614010" y="486387"/>
                  </a:lnTo>
                  <a:lnTo>
                    <a:pt x="1574250" y="486565"/>
                  </a:lnTo>
                  <a:lnTo>
                    <a:pt x="1001541" y="489136"/>
                  </a:lnTo>
                  <a:lnTo>
                    <a:pt x="1001541" y="464385"/>
                  </a:lnTo>
                  <a:cubicBezTo>
                    <a:pt x="1001541" y="354335"/>
                    <a:pt x="912328" y="265122"/>
                    <a:pt x="802278" y="265122"/>
                  </a:cubicBezTo>
                  <a:cubicBezTo>
                    <a:pt x="692228" y="265122"/>
                    <a:pt x="603016" y="354335"/>
                    <a:pt x="603016" y="464385"/>
                  </a:cubicBezTo>
                  <a:lnTo>
                    <a:pt x="603016" y="490925"/>
                  </a:lnTo>
                  <a:lnTo>
                    <a:pt x="41944" y="493444"/>
                  </a:lnTo>
                  <a:lnTo>
                    <a:pt x="2184" y="493623"/>
                  </a:lnTo>
                  <a:lnTo>
                    <a:pt x="0" y="7236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31" name="Freeform 349"/>
          <p:cNvSpPr>
            <a:spLocks noEditPoints="1"/>
          </p:cNvSpPr>
          <p:nvPr/>
        </p:nvSpPr>
        <p:spPr bwMode="auto">
          <a:xfrm rot="19938830" flipH="1">
            <a:off x="532377" y="4106966"/>
            <a:ext cx="1833228" cy="1692211"/>
          </a:xfrm>
          <a:custGeom>
            <a:avLst/>
            <a:gdLst>
              <a:gd name="T0" fmla="*/ 187 w 529"/>
              <a:gd name="T1" fmla="*/ 241 h 487"/>
              <a:gd name="T2" fmla="*/ 242 w 529"/>
              <a:gd name="T3" fmla="*/ 223 h 487"/>
              <a:gd name="T4" fmla="*/ 175 w 529"/>
              <a:gd name="T5" fmla="*/ 211 h 487"/>
              <a:gd name="T6" fmla="*/ 189 w 529"/>
              <a:gd name="T7" fmla="*/ 161 h 487"/>
              <a:gd name="T8" fmla="*/ 154 w 529"/>
              <a:gd name="T9" fmla="*/ 166 h 487"/>
              <a:gd name="T10" fmla="*/ 124 w 529"/>
              <a:gd name="T11" fmla="*/ 143 h 487"/>
              <a:gd name="T12" fmla="*/ 124 w 529"/>
              <a:gd name="T13" fmla="*/ 143 h 487"/>
              <a:gd name="T14" fmla="*/ 93 w 529"/>
              <a:gd name="T15" fmla="*/ 166 h 487"/>
              <a:gd name="T16" fmla="*/ 38 w 529"/>
              <a:gd name="T17" fmla="*/ 193 h 487"/>
              <a:gd name="T18" fmla="*/ 7 w 529"/>
              <a:gd name="T19" fmla="*/ 234 h 487"/>
              <a:gd name="T20" fmla="*/ 124 w 529"/>
              <a:gd name="T21" fmla="*/ 212 h 487"/>
              <a:gd name="T22" fmla="*/ 271 w 529"/>
              <a:gd name="T23" fmla="*/ 68 h 487"/>
              <a:gd name="T24" fmla="*/ 330 w 529"/>
              <a:gd name="T25" fmla="*/ 73 h 487"/>
              <a:gd name="T26" fmla="*/ 383 w 529"/>
              <a:gd name="T27" fmla="*/ 59 h 487"/>
              <a:gd name="T28" fmla="*/ 355 w 529"/>
              <a:gd name="T29" fmla="*/ 48 h 487"/>
              <a:gd name="T30" fmla="*/ 301 w 529"/>
              <a:gd name="T31" fmla="*/ 22 h 487"/>
              <a:gd name="T32" fmla="*/ 271 w 529"/>
              <a:gd name="T33" fmla="*/ 0 h 487"/>
              <a:gd name="T34" fmla="*/ 271 w 529"/>
              <a:gd name="T35" fmla="*/ 0 h 487"/>
              <a:gd name="T36" fmla="*/ 240 w 529"/>
              <a:gd name="T37" fmla="*/ 23 h 487"/>
              <a:gd name="T38" fmla="*/ 185 w 529"/>
              <a:gd name="T39" fmla="*/ 49 h 487"/>
              <a:gd name="T40" fmla="*/ 154 w 529"/>
              <a:gd name="T41" fmla="*/ 91 h 487"/>
              <a:gd name="T42" fmla="*/ 266 w 529"/>
              <a:gd name="T43" fmla="*/ 79 h 487"/>
              <a:gd name="T44" fmla="*/ 300 w 529"/>
              <a:gd name="T45" fmla="*/ 105 h 487"/>
              <a:gd name="T46" fmla="*/ 302 w 529"/>
              <a:gd name="T47" fmla="*/ 105 h 487"/>
              <a:gd name="T48" fmla="*/ 305 w 529"/>
              <a:gd name="T49" fmla="*/ 89 h 487"/>
              <a:gd name="T50" fmla="*/ 266 w 529"/>
              <a:gd name="T51" fmla="*/ 79 h 487"/>
              <a:gd name="T52" fmla="*/ 194 w 529"/>
              <a:gd name="T53" fmla="*/ 286 h 487"/>
              <a:gd name="T54" fmla="*/ 124 w 529"/>
              <a:gd name="T55" fmla="*/ 222 h 487"/>
              <a:gd name="T56" fmla="*/ 165 w 529"/>
              <a:gd name="T57" fmla="*/ 297 h 487"/>
              <a:gd name="T58" fmla="*/ 74 w 529"/>
              <a:gd name="T59" fmla="*/ 487 h 487"/>
              <a:gd name="T60" fmla="*/ 316 w 529"/>
              <a:gd name="T61" fmla="*/ 197 h 487"/>
              <a:gd name="T62" fmla="*/ 280 w 529"/>
              <a:gd name="T63" fmla="*/ 198 h 487"/>
              <a:gd name="T64" fmla="*/ 490 w 529"/>
              <a:gd name="T65" fmla="*/ 112 h 487"/>
              <a:gd name="T66" fmla="*/ 436 w 529"/>
              <a:gd name="T67" fmla="*/ 86 h 487"/>
              <a:gd name="T68" fmla="*/ 406 w 529"/>
              <a:gd name="T69" fmla="*/ 64 h 487"/>
              <a:gd name="T70" fmla="*/ 406 w 529"/>
              <a:gd name="T71" fmla="*/ 64 h 487"/>
              <a:gd name="T72" fmla="*/ 375 w 529"/>
              <a:gd name="T73" fmla="*/ 87 h 487"/>
              <a:gd name="T74" fmla="*/ 320 w 529"/>
              <a:gd name="T75" fmla="*/ 110 h 487"/>
              <a:gd name="T76" fmla="*/ 376 w 529"/>
              <a:gd name="T77" fmla="*/ 126 h 487"/>
              <a:gd name="T78" fmla="*/ 406 w 529"/>
              <a:gd name="T79" fmla="*/ 132 h 487"/>
              <a:gd name="T80" fmla="*/ 521 w 529"/>
              <a:gd name="T81" fmla="*/ 155 h 487"/>
              <a:gd name="T82" fmla="*/ 406 w 529"/>
              <a:gd name="T83" fmla="*/ 169 h 487"/>
              <a:gd name="T84" fmla="*/ 370 w 529"/>
              <a:gd name="T85" fmla="*/ 135 h 487"/>
              <a:gd name="T86" fmla="*/ 301 w 529"/>
              <a:gd name="T87" fmla="*/ 116 h 487"/>
              <a:gd name="T88" fmla="*/ 301 w 529"/>
              <a:gd name="T89" fmla="*/ 116 h 487"/>
              <a:gd name="T90" fmla="*/ 300 w 529"/>
              <a:gd name="T91" fmla="*/ 116 h 487"/>
              <a:gd name="T92" fmla="*/ 230 w 529"/>
              <a:gd name="T93" fmla="*/ 134 h 487"/>
              <a:gd name="T94" fmla="*/ 194 w 529"/>
              <a:gd name="T95" fmla="*/ 169 h 487"/>
              <a:gd name="T96" fmla="*/ 238 w 529"/>
              <a:gd name="T97" fmla="*/ 213 h 487"/>
              <a:gd name="T98" fmla="*/ 363 w 529"/>
              <a:gd name="T99" fmla="*/ 213 h 487"/>
              <a:gd name="T100" fmla="*/ 406 w 529"/>
              <a:gd name="T101" fmla="*/ 169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29" h="487">
                <a:moveTo>
                  <a:pt x="124" y="212"/>
                </a:moveTo>
                <a:cubicBezTo>
                  <a:pt x="147" y="212"/>
                  <a:pt x="167" y="225"/>
                  <a:pt x="187" y="241"/>
                </a:cubicBezTo>
                <a:cubicBezTo>
                  <a:pt x="203" y="254"/>
                  <a:pt x="230" y="253"/>
                  <a:pt x="239" y="235"/>
                </a:cubicBezTo>
                <a:cubicBezTo>
                  <a:pt x="241" y="231"/>
                  <a:pt x="242" y="227"/>
                  <a:pt x="242" y="223"/>
                </a:cubicBezTo>
                <a:cubicBezTo>
                  <a:pt x="231" y="231"/>
                  <a:pt x="215" y="235"/>
                  <a:pt x="202" y="232"/>
                </a:cubicBezTo>
                <a:cubicBezTo>
                  <a:pt x="190" y="229"/>
                  <a:pt x="180" y="222"/>
                  <a:pt x="175" y="211"/>
                </a:cubicBezTo>
                <a:cubicBezTo>
                  <a:pt x="172" y="206"/>
                  <a:pt x="171" y="201"/>
                  <a:pt x="171" y="195"/>
                </a:cubicBezTo>
                <a:cubicBezTo>
                  <a:pt x="171" y="181"/>
                  <a:pt x="178" y="167"/>
                  <a:pt x="189" y="161"/>
                </a:cubicBezTo>
                <a:cubicBezTo>
                  <a:pt x="189" y="160"/>
                  <a:pt x="189" y="160"/>
                  <a:pt x="190" y="160"/>
                </a:cubicBezTo>
                <a:cubicBezTo>
                  <a:pt x="170" y="150"/>
                  <a:pt x="154" y="166"/>
                  <a:pt x="154" y="166"/>
                </a:cubicBezTo>
                <a:cubicBezTo>
                  <a:pt x="154" y="166"/>
                  <a:pt x="148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97" y="143"/>
                  <a:pt x="93" y="166"/>
                  <a:pt x="93" y="166"/>
                </a:cubicBezTo>
                <a:cubicBezTo>
                  <a:pt x="93" y="166"/>
                  <a:pt x="75" y="149"/>
                  <a:pt x="53" y="162"/>
                </a:cubicBezTo>
                <a:cubicBezTo>
                  <a:pt x="34" y="173"/>
                  <a:pt x="38" y="193"/>
                  <a:pt x="38" y="193"/>
                </a:cubicBezTo>
                <a:cubicBezTo>
                  <a:pt x="38" y="193"/>
                  <a:pt x="25" y="193"/>
                  <a:pt x="18" y="197"/>
                </a:cubicBezTo>
                <a:cubicBezTo>
                  <a:pt x="8" y="203"/>
                  <a:pt x="0" y="221"/>
                  <a:pt x="7" y="234"/>
                </a:cubicBezTo>
                <a:cubicBezTo>
                  <a:pt x="18" y="255"/>
                  <a:pt x="45" y="254"/>
                  <a:pt x="61" y="241"/>
                </a:cubicBezTo>
                <a:cubicBezTo>
                  <a:pt x="81" y="225"/>
                  <a:pt x="99" y="212"/>
                  <a:pt x="124" y="212"/>
                </a:cubicBezTo>
                <a:moveTo>
                  <a:pt x="209" y="97"/>
                </a:moveTo>
                <a:cubicBezTo>
                  <a:pt x="228" y="81"/>
                  <a:pt x="246" y="68"/>
                  <a:pt x="271" y="68"/>
                </a:cubicBezTo>
                <a:cubicBezTo>
                  <a:pt x="287" y="68"/>
                  <a:pt x="303" y="75"/>
                  <a:pt x="317" y="85"/>
                </a:cubicBezTo>
                <a:cubicBezTo>
                  <a:pt x="320" y="81"/>
                  <a:pt x="324" y="77"/>
                  <a:pt x="330" y="73"/>
                </a:cubicBezTo>
                <a:cubicBezTo>
                  <a:pt x="345" y="64"/>
                  <a:pt x="360" y="67"/>
                  <a:pt x="370" y="72"/>
                </a:cubicBezTo>
                <a:cubicBezTo>
                  <a:pt x="373" y="67"/>
                  <a:pt x="377" y="63"/>
                  <a:pt x="383" y="59"/>
                </a:cubicBezTo>
                <a:cubicBezTo>
                  <a:pt x="381" y="57"/>
                  <a:pt x="379" y="55"/>
                  <a:pt x="377" y="53"/>
                </a:cubicBezTo>
                <a:cubicBezTo>
                  <a:pt x="370" y="49"/>
                  <a:pt x="355" y="48"/>
                  <a:pt x="355" y="48"/>
                </a:cubicBezTo>
                <a:cubicBezTo>
                  <a:pt x="355" y="48"/>
                  <a:pt x="360" y="31"/>
                  <a:pt x="341" y="19"/>
                </a:cubicBezTo>
                <a:cubicBezTo>
                  <a:pt x="319" y="5"/>
                  <a:pt x="301" y="22"/>
                  <a:pt x="301" y="22"/>
                </a:cubicBezTo>
                <a:cubicBezTo>
                  <a:pt x="301" y="22"/>
                  <a:pt x="295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44" y="0"/>
                  <a:pt x="240" y="23"/>
                  <a:pt x="240" y="23"/>
                </a:cubicBezTo>
                <a:cubicBezTo>
                  <a:pt x="240" y="23"/>
                  <a:pt x="222" y="5"/>
                  <a:pt x="201" y="18"/>
                </a:cubicBezTo>
                <a:cubicBezTo>
                  <a:pt x="181" y="30"/>
                  <a:pt x="185" y="49"/>
                  <a:pt x="185" y="49"/>
                </a:cubicBezTo>
                <a:cubicBezTo>
                  <a:pt x="185" y="49"/>
                  <a:pt x="172" y="49"/>
                  <a:pt x="165" y="53"/>
                </a:cubicBezTo>
                <a:cubicBezTo>
                  <a:pt x="155" y="60"/>
                  <a:pt x="147" y="77"/>
                  <a:pt x="154" y="91"/>
                </a:cubicBezTo>
                <a:cubicBezTo>
                  <a:pt x="166" y="111"/>
                  <a:pt x="192" y="110"/>
                  <a:pt x="209" y="97"/>
                </a:cubicBezTo>
                <a:moveTo>
                  <a:pt x="266" y="79"/>
                </a:moveTo>
                <a:cubicBezTo>
                  <a:pt x="269" y="87"/>
                  <a:pt x="272" y="99"/>
                  <a:pt x="275" y="113"/>
                </a:cubicBezTo>
                <a:cubicBezTo>
                  <a:pt x="281" y="108"/>
                  <a:pt x="290" y="105"/>
                  <a:pt x="300" y="105"/>
                </a:cubicBezTo>
                <a:cubicBezTo>
                  <a:pt x="300" y="105"/>
                  <a:pt x="301" y="105"/>
                  <a:pt x="301" y="105"/>
                </a:cubicBezTo>
                <a:cubicBezTo>
                  <a:pt x="301" y="105"/>
                  <a:pt x="302" y="105"/>
                  <a:pt x="302" y="105"/>
                </a:cubicBezTo>
                <a:cubicBezTo>
                  <a:pt x="304" y="105"/>
                  <a:pt x="306" y="104"/>
                  <a:pt x="309" y="104"/>
                </a:cubicBezTo>
                <a:cubicBezTo>
                  <a:pt x="307" y="99"/>
                  <a:pt x="306" y="94"/>
                  <a:pt x="305" y="89"/>
                </a:cubicBezTo>
                <a:cubicBezTo>
                  <a:pt x="294" y="83"/>
                  <a:pt x="283" y="79"/>
                  <a:pt x="271" y="79"/>
                </a:cubicBezTo>
                <a:cubicBezTo>
                  <a:pt x="269" y="79"/>
                  <a:pt x="268" y="79"/>
                  <a:pt x="266" y="79"/>
                </a:cubicBezTo>
                <a:moveTo>
                  <a:pt x="280" y="198"/>
                </a:moveTo>
                <a:cubicBezTo>
                  <a:pt x="271" y="225"/>
                  <a:pt x="248" y="261"/>
                  <a:pt x="194" y="286"/>
                </a:cubicBezTo>
                <a:cubicBezTo>
                  <a:pt x="182" y="280"/>
                  <a:pt x="147" y="262"/>
                  <a:pt x="134" y="223"/>
                </a:cubicBezTo>
                <a:cubicBezTo>
                  <a:pt x="131" y="223"/>
                  <a:pt x="127" y="222"/>
                  <a:pt x="124" y="222"/>
                </a:cubicBezTo>
                <a:cubicBezTo>
                  <a:pt x="119" y="222"/>
                  <a:pt x="114" y="223"/>
                  <a:pt x="109" y="224"/>
                </a:cubicBezTo>
                <a:cubicBezTo>
                  <a:pt x="119" y="261"/>
                  <a:pt x="145" y="284"/>
                  <a:pt x="165" y="297"/>
                </a:cubicBezTo>
                <a:cubicBezTo>
                  <a:pt x="85" y="324"/>
                  <a:pt x="39" y="393"/>
                  <a:pt x="39" y="487"/>
                </a:cubicBezTo>
                <a:cubicBezTo>
                  <a:pt x="74" y="487"/>
                  <a:pt x="74" y="487"/>
                  <a:pt x="74" y="487"/>
                </a:cubicBezTo>
                <a:cubicBezTo>
                  <a:pt x="74" y="379"/>
                  <a:pt x="139" y="342"/>
                  <a:pt x="178" y="329"/>
                </a:cubicBezTo>
                <a:cubicBezTo>
                  <a:pt x="263" y="301"/>
                  <a:pt x="307" y="246"/>
                  <a:pt x="316" y="197"/>
                </a:cubicBezTo>
                <a:cubicBezTo>
                  <a:pt x="311" y="195"/>
                  <a:pt x="306" y="194"/>
                  <a:pt x="301" y="194"/>
                </a:cubicBezTo>
                <a:cubicBezTo>
                  <a:pt x="293" y="194"/>
                  <a:pt x="286" y="196"/>
                  <a:pt x="280" y="198"/>
                </a:cubicBezTo>
                <a:moveTo>
                  <a:pt x="512" y="117"/>
                </a:moveTo>
                <a:cubicBezTo>
                  <a:pt x="505" y="113"/>
                  <a:pt x="490" y="112"/>
                  <a:pt x="490" y="112"/>
                </a:cubicBezTo>
                <a:cubicBezTo>
                  <a:pt x="490" y="112"/>
                  <a:pt x="495" y="95"/>
                  <a:pt x="476" y="83"/>
                </a:cubicBezTo>
                <a:cubicBezTo>
                  <a:pt x="454" y="69"/>
                  <a:pt x="436" y="86"/>
                  <a:pt x="436" y="86"/>
                </a:cubicBezTo>
                <a:cubicBezTo>
                  <a:pt x="436" y="86"/>
                  <a:pt x="430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379" y="64"/>
                  <a:pt x="375" y="87"/>
                  <a:pt x="375" y="87"/>
                </a:cubicBezTo>
                <a:cubicBezTo>
                  <a:pt x="375" y="87"/>
                  <a:pt x="357" y="69"/>
                  <a:pt x="336" y="82"/>
                </a:cubicBezTo>
                <a:cubicBezTo>
                  <a:pt x="321" y="91"/>
                  <a:pt x="320" y="104"/>
                  <a:pt x="320" y="110"/>
                </a:cubicBezTo>
                <a:cubicBezTo>
                  <a:pt x="326" y="113"/>
                  <a:pt x="331" y="118"/>
                  <a:pt x="335" y="123"/>
                </a:cubicBezTo>
                <a:cubicBezTo>
                  <a:pt x="345" y="118"/>
                  <a:pt x="360" y="116"/>
                  <a:pt x="376" y="126"/>
                </a:cubicBezTo>
                <a:cubicBezTo>
                  <a:pt x="380" y="129"/>
                  <a:pt x="384" y="132"/>
                  <a:pt x="387" y="135"/>
                </a:cubicBezTo>
                <a:cubicBezTo>
                  <a:pt x="393" y="133"/>
                  <a:pt x="399" y="132"/>
                  <a:pt x="406" y="132"/>
                </a:cubicBezTo>
                <a:cubicBezTo>
                  <a:pt x="429" y="132"/>
                  <a:pt x="449" y="145"/>
                  <a:pt x="469" y="161"/>
                </a:cubicBezTo>
                <a:cubicBezTo>
                  <a:pt x="485" y="174"/>
                  <a:pt x="512" y="174"/>
                  <a:pt x="521" y="155"/>
                </a:cubicBezTo>
                <a:cubicBezTo>
                  <a:pt x="529" y="142"/>
                  <a:pt x="522" y="124"/>
                  <a:pt x="512" y="117"/>
                </a:cubicBezTo>
                <a:moveTo>
                  <a:pt x="406" y="169"/>
                </a:moveTo>
                <a:cubicBezTo>
                  <a:pt x="399" y="165"/>
                  <a:pt x="385" y="164"/>
                  <a:pt x="385" y="164"/>
                </a:cubicBezTo>
                <a:cubicBezTo>
                  <a:pt x="385" y="164"/>
                  <a:pt x="389" y="147"/>
                  <a:pt x="370" y="135"/>
                </a:cubicBezTo>
                <a:cubicBezTo>
                  <a:pt x="348" y="121"/>
                  <a:pt x="331" y="138"/>
                  <a:pt x="331" y="138"/>
                </a:cubicBezTo>
                <a:cubicBezTo>
                  <a:pt x="331" y="138"/>
                  <a:pt x="325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0" y="116"/>
                  <a:pt x="300" y="116"/>
                </a:cubicBezTo>
                <a:cubicBezTo>
                  <a:pt x="300" y="116"/>
                  <a:pt x="300" y="116"/>
                  <a:pt x="300" y="116"/>
                </a:cubicBezTo>
                <a:cubicBezTo>
                  <a:pt x="274" y="116"/>
                  <a:pt x="269" y="139"/>
                  <a:pt x="269" y="139"/>
                </a:cubicBezTo>
                <a:cubicBezTo>
                  <a:pt x="269" y="139"/>
                  <a:pt x="251" y="121"/>
                  <a:pt x="230" y="134"/>
                </a:cubicBezTo>
                <a:cubicBezTo>
                  <a:pt x="210" y="146"/>
                  <a:pt x="215" y="165"/>
                  <a:pt x="215" y="165"/>
                </a:cubicBezTo>
                <a:cubicBezTo>
                  <a:pt x="215" y="165"/>
                  <a:pt x="201" y="165"/>
                  <a:pt x="194" y="169"/>
                </a:cubicBezTo>
                <a:cubicBezTo>
                  <a:pt x="184" y="176"/>
                  <a:pt x="176" y="193"/>
                  <a:pt x="184" y="206"/>
                </a:cubicBezTo>
                <a:cubicBezTo>
                  <a:pt x="195" y="227"/>
                  <a:pt x="222" y="226"/>
                  <a:pt x="238" y="213"/>
                </a:cubicBezTo>
                <a:cubicBezTo>
                  <a:pt x="258" y="197"/>
                  <a:pt x="275" y="184"/>
                  <a:pt x="301" y="184"/>
                </a:cubicBezTo>
                <a:cubicBezTo>
                  <a:pt x="323" y="184"/>
                  <a:pt x="344" y="197"/>
                  <a:pt x="363" y="213"/>
                </a:cubicBezTo>
                <a:cubicBezTo>
                  <a:pt x="380" y="226"/>
                  <a:pt x="406" y="226"/>
                  <a:pt x="416" y="207"/>
                </a:cubicBezTo>
                <a:cubicBezTo>
                  <a:pt x="423" y="194"/>
                  <a:pt x="416" y="176"/>
                  <a:pt x="406" y="169"/>
                </a:cubicBezTo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Freeform 349"/>
          <p:cNvSpPr>
            <a:spLocks noEditPoints="1"/>
          </p:cNvSpPr>
          <p:nvPr/>
        </p:nvSpPr>
        <p:spPr bwMode="auto">
          <a:xfrm>
            <a:off x="10660409" y="6022587"/>
            <a:ext cx="1253876" cy="1157423"/>
          </a:xfrm>
          <a:custGeom>
            <a:avLst/>
            <a:gdLst>
              <a:gd name="T0" fmla="*/ 187 w 529"/>
              <a:gd name="T1" fmla="*/ 241 h 487"/>
              <a:gd name="T2" fmla="*/ 242 w 529"/>
              <a:gd name="T3" fmla="*/ 223 h 487"/>
              <a:gd name="T4" fmla="*/ 175 w 529"/>
              <a:gd name="T5" fmla="*/ 211 h 487"/>
              <a:gd name="T6" fmla="*/ 189 w 529"/>
              <a:gd name="T7" fmla="*/ 161 h 487"/>
              <a:gd name="T8" fmla="*/ 154 w 529"/>
              <a:gd name="T9" fmla="*/ 166 h 487"/>
              <a:gd name="T10" fmla="*/ 124 w 529"/>
              <a:gd name="T11" fmla="*/ 143 h 487"/>
              <a:gd name="T12" fmla="*/ 124 w 529"/>
              <a:gd name="T13" fmla="*/ 143 h 487"/>
              <a:gd name="T14" fmla="*/ 93 w 529"/>
              <a:gd name="T15" fmla="*/ 166 h 487"/>
              <a:gd name="T16" fmla="*/ 38 w 529"/>
              <a:gd name="T17" fmla="*/ 193 h 487"/>
              <a:gd name="T18" fmla="*/ 7 w 529"/>
              <a:gd name="T19" fmla="*/ 234 h 487"/>
              <a:gd name="T20" fmla="*/ 124 w 529"/>
              <a:gd name="T21" fmla="*/ 212 h 487"/>
              <a:gd name="T22" fmla="*/ 271 w 529"/>
              <a:gd name="T23" fmla="*/ 68 h 487"/>
              <a:gd name="T24" fmla="*/ 330 w 529"/>
              <a:gd name="T25" fmla="*/ 73 h 487"/>
              <a:gd name="T26" fmla="*/ 383 w 529"/>
              <a:gd name="T27" fmla="*/ 59 h 487"/>
              <a:gd name="T28" fmla="*/ 355 w 529"/>
              <a:gd name="T29" fmla="*/ 48 h 487"/>
              <a:gd name="T30" fmla="*/ 301 w 529"/>
              <a:gd name="T31" fmla="*/ 22 h 487"/>
              <a:gd name="T32" fmla="*/ 271 w 529"/>
              <a:gd name="T33" fmla="*/ 0 h 487"/>
              <a:gd name="T34" fmla="*/ 271 w 529"/>
              <a:gd name="T35" fmla="*/ 0 h 487"/>
              <a:gd name="T36" fmla="*/ 240 w 529"/>
              <a:gd name="T37" fmla="*/ 23 h 487"/>
              <a:gd name="T38" fmla="*/ 185 w 529"/>
              <a:gd name="T39" fmla="*/ 49 h 487"/>
              <a:gd name="T40" fmla="*/ 154 w 529"/>
              <a:gd name="T41" fmla="*/ 91 h 487"/>
              <a:gd name="T42" fmla="*/ 266 w 529"/>
              <a:gd name="T43" fmla="*/ 79 h 487"/>
              <a:gd name="T44" fmla="*/ 300 w 529"/>
              <a:gd name="T45" fmla="*/ 105 h 487"/>
              <a:gd name="T46" fmla="*/ 302 w 529"/>
              <a:gd name="T47" fmla="*/ 105 h 487"/>
              <a:gd name="T48" fmla="*/ 305 w 529"/>
              <a:gd name="T49" fmla="*/ 89 h 487"/>
              <a:gd name="T50" fmla="*/ 266 w 529"/>
              <a:gd name="T51" fmla="*/ 79 h 487"/>
              <a:gd name="T52" fmla="*/ 194 w 529"/>
              <a:gd name="T53" fmla="*/ 286 h 487"/>
              <a:gd name="T54" fmla="*/ 124 w 529"/>
              <a:gd name="T55" fmla="*/ 222 h 487"/>
              <a:gd name="T56" fmla="*/ 165 w 529"/>
              <a:gd name="T57" fmla="*/ 297 h 487"/>
              <a:gd name="T58" fmla="*/ 74 w 529"/>
              <a:gd name="T59" fmla="*/ 487 h 487"/>
              <a:gd name="T60" fmla="*/ 316 w 529"/>
              <a:gd name="T61" fmla="*/ 197 h 487"/>
              <a:gd name="T62" fmla="*/ 280 w 529"/>
              <a:gd name="T63" fmla="*/ 198 h 487"/>
              <a:gd name="T64" fmla="*/ 490 w 529"/>
              <a:gd name="T65" fmla="*/ 112 h 487"/>
              <a:gd name="T66" fmla="*/ 436 w 529"/>
              <a:gd name="T67" fmla="*/ 86 h 487"/>
              <a:gd name="T68" fmla="*/ 406 w 529"/>
              <a:gd name="T69" fmla="*/ 64 h 487"/>
              <a:gd name="T70" fmla="*/ 406 w 529"/>
              <a:gd name="T71" fmla="*/ 64 h 487"/>
              <a:gd name="T72" fmla="*/ 375 w 529"/>
              <a:gd name="T73" fmla="*/ 87 h 487"/>
              <a:gd name="T74" fmla="*/ 320 w 529"/>
              <a:gd name="T75" fmla="*/ 110 h 487"/>
              <a:gd name="T76" fmla="*/ 376 w 529"/>
              <a:gd name="T77" fmla="*/ 126 h 487"/>
              <a:gd name="T78" fmla="*/ 406 w 529"/>
              <a:gd name="T79" fmla="*/ 132 h 487"/>
              <a:gd name="T80" fmla="*/ 521 w 529"/>
              <a:gd name="T81" fmla="*/ 155 h 487"/>
              <a:gd name="T82" fmla="*/ 406 w 529"/>
              <a:gd name="T83" fmla="*/ 169 h 487"/>
              <a:gd name="T84" fmla="*/ 370 w 529"/>
              <a:gd name="T85" fmla="*/ 135 h 487"/>
              <a:gd name="T86" fmla="*/ 301 w 529"/>
              <a:gd name="T87" fmla="*/ 116 h 487"/>
              <a:gd name="T88" fmla="*/ 301 w 529"/>
              <a:gd name="T89" fmla="*/ 116 h 487"/>
              <a:gd name="T90" fmla="*/ 300 w 529"/>
              <a:gd name="T91" fmla="*/ 116 h 487"/>
              <a:gd name="T92" fmla="*/ 230 w 529"/>
              <a:gd name="T93" fmla="*/ 134 h 487"/>
              <a:gd name="T94" fmla="*/ 194 w 529"/>
              <a:gd name="T95" fmla="*/ 169 h 487"/>
              <a:gd name="T96" fmla="*/ 238 w 529"/>
              <a:gd name="T97" fmla="*/ 213 h 487"/>
              <a:gd name="T98" fmla="*/ 363 w 529"/>
              <a:gd name="T99" fmla="*/ 213 h 487"/>
              <a:gd name="T100" fmla="*/ 406 w 529"/>
              <a:gd name="T101" fmla="*/ 169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29" h="487">
                <a:moveTo>
                  <a:pt x="124" y="212"/>
                </a:moveTo>
                <a:cubicBezTo>
                  <a:pt x="147" y="212"/>
                  <a:pt x="167" y="225"/>
                  <a:pt x="187" y="241"/>
                </a:cubicBezTo>
                <a:cubicBezTo>
                  <a:pt x="203" y="254"/>
                  <a:pt x="230" y="253"/>
                  <a:pt x="239" y="235"/>
                </a:cubicBezTo>
                <a:cubicBezTo>
                  <a:pt x="241" y="231"/>
                  <a:pt x="242" y="227"/>
                  <a:pt x="242" y="223"/>
                </a:cubicBezTo>
                <a:cubicBezTo>
                  <a:pt x="231" y="231"/>
                  <a:pt x="215" y="235"/>
                  <a:pt x="202" y="232"/>
                </a:cubicBezTo>
                <a:cubicBezTo>
                  <a:pt x="190" y="229"/>
                  <a:pt x="180" y="222"/>
                  <a:pt x="175" y="211"/>
                </a:cubicBezTo>
                <a:cubicBezTo>
                  <a:pt x="172" y="206"/>
                  <a:pt x="171" y="201"/>
                  <a:pt x="171" y="195"/>
                </a:cubicBezTo>
                <a:cubicBezTo>
                  <a:pt x="171" y="181"/>
                  <a:pt x="178" y="167"/>
                  <a:pt x="189" y="161"/>
                </a:cubicBezTo>
                <a:cubicBezTo>
                  <a:pt x="189" y="160"/>
                  <a:pt x="189" y="160"/>
                  <a:pt x="190" y="160"/>
                </a:cubicBezTo>
                <a:cubicBezTo>
                  <a:pt x="170" y="150"/>
                  <a:pt x="154" y="166"/>
                  <a:pt x="154" y="166"/>
                </a:cubicBezTo>
                <a:cubicBezTo>
                  <a:pt x="154" y="166"/>
                  <a:pt x="148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97" y="143"/>
                  <a:pt x="93" y="166"/>
                  <a:pt x="93" y="166"/>
                </a:cubicBezTo>
                <a:cubicBezTo>
                  <a:pt x="93" y="166"/>
                  <a:pt x="75" y="149"/>
                  <a:pt x="53" y="162"/>
                </a:cubicBezTo>
                <a:cubicBezTo>
                  <a:pt x="34" y="173"/>
                  <a:pt x="38" y="193"/>
                  <a:pt x="38" y="193"/>
                </a:cubicBezTo>
                <a:cubicBezTo>
                  <a:pt x="38" y="193"/>
                  <a:pt x="25" y="193"/>
                  <a:pt x="18" y="197"/>
                </a:cubicBezTo>
                <a:cubicBezTo>
                  <a:pt x="8" y="203"/>
                  <a:pt x="0" y="221"/>
                  <a:pt x="7" y="234"/>
                </a:cubicBezTo>
                <a:cubicBezTo>
                  <a:pt x="18" y="255"/>
                  <a:pt x="45" y="254"/>
                  <a:pt x="61" y="241"/>
                </a:cubicBezTo>
                <a:cubicBezTo>
                  <a:pt x="81" y="225"/>
                  <a:pt x="99" y="212"/>
                  <a:pt x="124" y="212"/>
                </a:cubicBezTo>
                <a:moveTo>
                  <a:pt x="209" y="97"/>
                </a:moveTo>
                <a:cubicBezTo>
                  <a:pt x="228" y="81"/>
                  <a:pt x="246" y="68"/>
                  <a:pt x="271" y="68"/>
                </a:cubicBezTo>
                <a:cubicBezTo>
                  <a:pt x="287" y="68"/>
                  <a:pt x="303" y="75"/>
                  <a:pt x="317" y="85"/>
                </a:cubicBezTo>
                <a:cubicBezTo>
                  <a:pt x="320" y="81"/>
                  <a:pt x="324" y="77"/>
                  <a:pt x="330" y="73"/>
                </a:cubicBezTo>
                <a:cubicBezTo>
                  <a:pt x="345" y="64"/>
                  <a:pt x="360" y="67"/>
                  <a:pt x="370" y="72"/>
                </a:cubicBezTo>
                <a:cubicBezTo>
                  <a:pt x="373" y="67"/>
                  <a:pt x="377" y="63"/>
                  <a:pt x="383" y="59"/>
                </a:cubicBezTo>
                <a:cubicBezTo>
                  <a:pt x="381" y="57"/>
                  <a:pt x="379" y="55"/>
                  <a:pt x="377" y="53"/>
                </a:cubicBezTo>
                <a:cubicBezTo>
                  <a:pt x="370" y="49"/>
                  <a:pt x="355" y="48"/>
                  <a:pt x="355" y="48"/>
                </a:cubicBezTo>
                <a:cubicBezTo>
                  <a:pt x="355" y="48"/>
                  <a:pt x="360" y="31"/>
                  <a:pt x="341" y="19"/>
                </a:cubicBezTo>
                <a:cubicBezTo>
                  <a:pt x="319" y="5"/>
                  <a:pt x="301" y="22"/>
                  <a:pt x="301" y="22"/>
                </a:cubicBezTo>
                <a:cubicBezTo>
                  <a:pt x="301" y="22"/>
                  <a:pt x="295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44" y="0"/>
                  <a:pt x="240" y="23"/>
                  <a:pt x="240" y="23"/>
                </a:cubicBezTo>
                <a:cubicBezTo>
                  <a:pt x="240" y="23"/>
                  <a:pt x="222" y="5"/>
                  <a:pt x="201" y="18"/>
                </a:cubicBezTo>
                <a:cubicBezTo>
                  <a:pt x="181" y="30"/>
                  <a:pt x="185" y="49"/>
                  <a:pt x="185" y="49"/>
                </a:cubicBezTo>
                <a:cubicBezTo>
                  <a:pt x="185" y="49"/>
                  <a:pt x="172" y="49"/>
                  <a:pt x="165" y="53"/>
                </a:cubicBezTo>
                <a:cubicBezTo>
                  <a:pt x="155" y="60"/>
                  <a:pt x="147" y="77"/>
                  <a:pt x="154" y="91"/>
                </a:cubicBezTo>
                <a:cubicBezTo>
                  <a:pt x="166" y="111"/>
                  <a:pt x="192" y="110"/>
                  <a:pt x="209" y="97"/>
                </a:cubicBezTo>
                <a:moveTo>
                  <a:pt x="266" y="79"/>
                </a:moveTo>
                <a:cubicBezTo>
                  <a:pt x="269" y="87"/>
                  <a:pt x="272" y="99"/>
                  <a:pt x="275" y="113"/>
                </a:cubicBezTo>
                <a:cubicBezTo>
                  <a:pt x="281" y="108"/>
                  <a:pt x="290" y="105"/>
                  <a:pt x="300" y="105"/>
                </a:cubicBezTo>
                <a:cubicBezTo>
                  <a:pt x="300" y="105"/>
                  <a:pt x="301" y="105"/>
                  <a:pt x="301" y="105"/>
                </a:cubicBezTo>
                <a:cubicBezTo>
                  <a:pt x="301" y="105"/>
                  <a:pt x="302" y="105"/>
                  <a:pt x="302" y="105"/>
                </a:cubicBezTo>
                <a:cubicBezTo>
                  <a:pt x="304" y="105"/>
                  <a:pt x="306" y="104"/>
                  <a:pt x="309" y="104"/>
                </a:cubicBezTo>
                <a:cubicBezTo>
                  <a:pt x="307" y="99"/>
                  <a:pt x="306" y="94"/>
                  <a:pt x="305" y="89"/>
                </a:cubicBezTo>
                <a:cubicBezTo>
                  <a:pt x="294" y="83"/>
                  <a:pt x="283" y="79"/>
                  <a:pt x="271" y="79"/>
                </a:cubicBezTo>
                <a:cubicBezTo>
                  <a:pt x="269" y="79"/>
                  <a:pt x="268" y="79"/>
                  <a:pt x="266" y="79"/>
                </a:cubicBezTo>
                <a:moveTo>
                  <a:pt x="280" y="198"/>
                </a:moveTo>
                <a:cubicBezTo>
                  <a:pt x="271" y="225"/>
                  <a:pt x="248" y="261"/>
                  <a:pt x="194" y="286"/>
                </a:cubicBezTo>
                <a:cubicBezTo>
                  <a:pt x="182" y="280"/>
                  <a:pt x="147" y="262"/>
                  <a:pt x="134" y="223"/>
                </a:cubicBezTo>
                <a:cubicBezTo>
                  <a:pt x="131" y="223"/>
                  <a:pt x="127" y="222"/>
                  <a:pt x="124" y="222"/>
                </a:cubicBezTo>
                <a:cubicBezTo>
                  <a:pt x="119" y="222"/>
                  <a:pt x="114" y="223"/>
                  <a:pt x="109" y="224"/>
                </a:cubicBezTo>
                <a:cubicBezTo>
                  <a:pt x="119" y="261"/>
                  <a:pt x="145" y="284"/>
                  <a:pt x="165" y="297"/>
                </a:cubicBezTo>
                <a:cubicBezTo>
                  <a:pt x="85" y="324"/>
                  <a:pt x="39" y="393"/>
                  <a:pt x="39" y="487"/>
                </a:cubicBezTo>
                <a:cubicBezTo>
                  <a:pt x="74" y="487"/>
                  <a:pt x="74" y="487"/>
                  <a:pt x="74" y="487"/>
                </a:cubicBezTo>
                <a:cubicBezTo>
                  <a:pt x="74" y="379"/>
                  <a:pt x="139" y="342"/>
                  <a:pt x="178" y="329"/>
                </a:cubicBezTo>
                <a:cubicBezTo>
                  <a:pt x="263" y="301"/>
                  <a:pt x="307" y="246"/>
                  <a:pt x="316" y="197"/>
                </a:cubicBezTo>
                <a:cubicBezTo>
                  <a:pt x="311" y="195"/>
                  <a:pt x="306" y="194"/>
                  <a:pt x="301" y="194"/>
                </a:cubicBezTo>
                <a:cubicBezTo>
                  <a:pt x="293" y="194"/>
                  <a:pt x="286" y="196"/>
                  <a:pt x="280" y="198"/>
                </a:cubicBezTo>
                <a:moveTo>
                  <a:pt x="512" y="117"/>
                </a:moveTo>
                <a:cubicBezTo>
                  <a:pt x="505" y="113"/>
                  <a:pt x="490" y="112"/>
                  <a:pt x="490" y="112"/>
                </a:cubicBezTo>
                <a:cubicBezTo>
                  <a:pt x="490" y="112"/>
                  <a:pt x="495" y="95"/>
                  <a:pt x="476" y="83"/>
                </a:cubicBezTo>
                <a:cubicBezTo>
                  <a:pt x="454" y="69"/>
                  <a:pt x="436" y="86"/>
                  <a:pt x="436" y="86"/>
                </a:cubicBezTo>
                <a:cubicBezTo>
                  <a:pt x="436" y="86"/>
                  <a:pt x="430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379" y="64"/>
                  <a:pt x="375" y="87"/>
                  <a:pt x="375" y="87"/>
                </a:cubicBezTo>
                <a:cubicBezTo>
                  <a:pt x="375" y="87"/>
                  <a:pt x="357" y="69"/>
                  <a:pt x="336" y="82"/>
                </a:cubicBezTo>
                <a:cubicBezTo>
                  <a:pt x="321" y="91"/>
                  <a:pt x="320" y="104"/>
                  <a:pt x="320" y="110"/>
                </a:cubicBezTo>
                <a:cubicBezTo>
                  <a:pt x="326" y="113"/>
                  <a:pt x="331" y="118"/>
                  <a:pt x="335" y="123"/>
                </a:cubicBezTo>
                <a:cubicBezTo>
                  <a:pt x="345" y="118"/>
                  <a:pt x="360" y="116"/>
                  <a:pt x="376" y="126"/>
                </a:cubicBezTo>
                <a:cubicBezTo>
                  <a:pt x="380" y="129"/>
                  <a:pt x="384" y="132"/>
                  <a:pt x="387" y="135"/>
                </a:cubicBezTo>
                <a:cubicBezTo>
                  <a:pt x="393" y="133"/>
                  <a:pt x="399" y="132"/>
                  <a:pt x="406" y="132"/>
                </a:cubicBezTo>
                <a:cubicBezTo>
                  <a:pt x="429" y="132"/>
                  <a:pt x="449" y="145"/>
                  <a:pt x="469" y="161"/>
                </a:cubicBezTo>
                <a:cubicBezTo>
                  <a:pt x="485" y="174"/>
                  <a:pt x="512" y="174"/>
                  <a:pt x="521" y="155"/>
                </a:cubicBezTo>
                <a:cubicBezTo>
                  <a:pt x="529" y="142"/>
                  <a:pt x="522" y="124"/>
                  <a:pt x="512" y="117"/>
                </a:cubicBezTo>
                <a:moveTo>
                  <a:pt x="406" y="169"/>
                </a:moveTo>
                <a:cubicBezTo>
                  <a:pt x="399" y="165"/>
                  <a:pt x="385" y="164"/>
                  <a:pt x="385" y="164"/>
                </a:cubicBezTo>
                <a:cubicBezTo>
                  <a:pt x="385" y="164"/>
                  <a:pt x="389" y="147"/>
                  <a:pt x="370" y="135"/>
                </a:cubicBezTo>
                <a:cubicBezTo>
                  <a:pt x="348" y="121"/>
                  <a:pt x="331" y="138"/>
                  <a:pt x="331" y="138"/>
                </a:cubicBezTo>
                <a:cubicBezTo>
                  <a:pt x="331" y="138"/>
                  <a:pt x="325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0" y="116"/>
                  <a:pt x="300" y="116"/>
                </a:cubicBezTo>
                <a:cubicBezTo>
                  <a:pt x="300" y="116"/>
                  <a:pt x="300" y="116"/>
                  <a:pt x="300" y="116"/>
                </a:cubicBezTo>
                <a:cubicBezTo>
                  <a:pt x="274" y="116"/>
                  <a:pt x="269" y="139"/>
                  <a:pt x="269" y="139"/>
                </a:cubicBezTo>
                <a:cubicBezTo>
                  <a:pt x="269" y="139"/>
                  <a:pt x="251" y="121"/>
                  <a:pt x="230" y="134"/>
                </a:cubicBezTo>
                <a:cubicBezTo>
                  <a:pt x="210" y="146"/>
                  <a:pt x="215" y="165"/>
                  <a:pt x="215" y="165"/>
                </a:cubicBezTo>
                <a:cubicBezTo>
                  <a:pt x="215" y="165"/>
                  <a:pt x="201" y="165"/>
                  <a:pt x="194" y="169"/>
                </a:cubicBezTo>
                <a:cubicBezTo>
                  <a:pt x="184" y="176"/>
                  <a:pt x="176" y="193"/>
                  <a:pt x="184" y="206"/>
                </a:cubicBezTo>
                <a:cubicBezTo>
                  <a:pt x="195" y="227"/>
                  <a:pt x="222" y="226"/>
                  <a:pt x="238" y="213"/>
                </a:cubicBezTo>
                <a:cubicBezTo>
                  <a:pt x="258" y="197"/>
                  <a:pt x="275" y="184"/>
                  <a:pt x="301" y="184"/>
                </a:cubicBezTo>
                <a:cubicBezTo>
                  <a:pt x="323" y="184"/>
                  <a:pt x="344" y="197"/>
                  <a:pt x="363" y="213"/>
                </a:cubicBezTo>
                <a:cubicBezTo>
                  <a:pt x="380" y="226"/>
                  <a:pt x="406" y="226"/>
                  <a:pt x="416" y="207"/>
                </a:cubicBezTo>
                <a:cubicBezTo>
                  <a:pt x="423" y="194"/>
                  <a:pt x="416" y="176"/>
                  <a:pt x="406" y="169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3" name="组 32"/>
          <p:cNvGrpSpPr/>
          <p:nvPr/>
        </p:nvGrpSpPr>
        <p:grpSpPr>
          <a:xfrm>
            <a:off x="5265356" y="2576181"/>
            <a:ext cx="4182283" cy="3398630"/>
            <a:chOff x="1145364" y="233422"/>
            <a:chExt cx="3107405" cy="2525156"/>
          </a:xfrm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grpSpPr>
        <p:sp>
          <p:nvSpPr>
            <p:cNvPr id="34" name="椭圆 33"/>
            <p:cNvSpPr/>
            <p:nvPr/>
          </p:nvSpPr>
          <p:spPr>
            <a:xfrm>
              <a:off x="1145364" y="233422"/>
              <a:ext cx="3104897" cy="252515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35" name="组 34"/>
            <p:cNvGrpSpPr/>
            <p:nvPr/>
          </p:nvGrpSpPr>
          <p:grpSpPr>
            <a:xfrm>
              <a:off x="1145364" y="233422"/>
              <a:ext cx="3107405" cy="2525156"/>
              <a:chOff x="5803645" y="1515352"/>
              <a:chExt cx="3868764" cy="3143856"/>
            </a:xfrm>
          </p:grpSpPr>
          <p:sp>
            <p:nvSpPr>
              <p:cNvPr id="36" name="任意形状 35"/>
              <p:cNvSpPr/>
              <p:nvPr/>
            </p:nvSpPr>
            <p:spPr>
              <a:xfrm>
                <a:off x="5803645" y="1515352"/>
                <a:ext cx="3868764" cy="3143856"/>
              </a:xfrm>
              <a:custGeom>
                <a:avLst/>
                <a:gdLst>
                  <a:gd name="connsiteX0" fmla="*/ 3380944 w 3868764"/>
                  <a:gd name="connsiteY0" fmla="*/ 530816 h 3143856"/>
                  <a:gd name="connsiteX1" fmla="*/ 3427045 w 3868764"/>
                  <a:gd name="connsiteY1" fmla="*/ 572036 h 3143856"/>
                  <a:gd name="connsiteX2" fmla="*/ 3478926 w 3868764"/>
                  <a:gd name="connsiteY2" fmla="*/ 628415 h 3143856"/>
                  <a:gd name="connsiteX3" fmla="*/ 3261288 w 3868764"/>
                  <a:gd name="connsiteY3" fmla="*/ 752810 h 3143856"/>
                  <a:gd name="connsiteX4" fmla="*/ 3492163 w 3868764"/>
                  <a:gd name="connsiteY4" fmla="*/ 642800 h 3143856"/>
                  <a:gd name="connsiteX5" fmla="*/ 3538402 w 3868764"/>
                  <a:gd name="connsiteY5" fmla="*/ 693048 h 3143856"/>
                  <a:gd name="connsiteX6" fmla="*/ 3582753 w 3868764"/>
                  <a:gd name="connsiteY6" fmla="*/ 752373 h 3143856"/>
                  <a:gd name="connsiteX7" fmla="*/ 3295189 w 3868764"/>
                  <a:gd name="connsiteY7" fmla="*/ 869436 h 3143856"/>
                  <a:gd name="connsiteX8" fmla="*/ 3596692 w 3868764"/>
                  <a:gd name="connsiteY8" fmla="*/ 771019 h 3143856"/>
                  <a:gd name="connsiteX9" fmla="*/ 3635295 w 3868764"/>
                  <a:gd name="connsiteY9" fmla="*/ 822654 h 3143856"/>
                  <a:gd name="connsiteX10" fmla="*/ 3676859 w 3868764"/>
                  <a:gd name="connsiteY10" fmla="*/ 892768 h 3143856"/>
                  <a:gd name="connsiteX11" fmla="*/ 3338029 w 3868764"/>
                  <a:gd name="connsiteY11" fmla="*/ 981981 h 3143856"/>
                  <a:gd name="connsiteX12" fmla="*/ 3691044 w 3868764"/>
                  <a:gd name="connsiteY12" fmla="*/ 916698 h 3143856"/>
                  <a:gd name="connsiteX13" fmla="*/ 3716751 w 3868764"/>
                  <a:gd name="connsiteY13" fmla="*/ 960063 h 3143856"/>
                  <a:gd name="connsiteX14" fmla="*/ 3757573 w 3868764"/>
                  <a:gd name="connsiteY14" fmla="*/ 1050698 h 3143856"/>
                  <a:gd name="connsiteX15" fmla="*/ 3292924 w 3868764"/>
                  <a:gd name="connsiteY15" fmla="*/ 1108989 h 3143856"/>
                  <a:gd name="connsiteX16" fmla="*/ 3772219 w 3868764"/>
                  <a:gd name="connsiteY16" fmla="*/ 1083217 h 3143856"/>
                  <a:gd name="connsiteX17" fmla="*/ 3781798 w 3868764"/>
                  <a:gd name="connsiteY17" fmla="*/ 1104485 h 3143856"/>
                  <a:gd name="connsiteX18" fmla="*/ 3820824 w 3868764"/>
                  <a:gd name="connsiteY18" fmla="*/ 1227822 h 3143856"/>
                  <a:gd name="connsiteX19" fmla="*/ 3350652 w 3868764"/>
                  <a:gd name="connsiteY19" fmla="*/ 1225779 h 3143856"/>
                  <a:gd name="connsiteX20" fmla="*/ 3831089 w 3868764"/>
                  <a:gd name="connsiteY20" fmla="*/ 1263781 h 3143856"/>
                  <a:gd name="connsiteX21" fmla="*/ 3858777 w 3868764"/>
                  <a:gd name="connsiteY21" fmla="*/ 1411208 h 3143856"/>
                  <a:gd name="connsiteX22" fmla="*/ 3859132 w 3868764"/>
                  <a:gd name="connsiteY22" fmla="*/ 1416914 h 3143856"/>
                  <a:gd name="connsiteX23" fmla="*/ 3320468 w 3868764"/>
                  <a:gd name="connsiteY23" fmla="*/ 1342652 h 3143856"/>
                  <a:gd name="connsiteX24" fmla="*/ 3861617 w 3868764"/>
                  <a:gd name="connsiteY24" fmla="*/ 1456908 h 3143856"/>
                  <a:gd name="connsiteX25" fmla="*/ 3868764 w 3868764"/>
                  <a:gd name="connsiteY25" fmla="*/ 1571928 h 3143856"/>
                  <a:gd name="connsiteX26" fmla="*/ 3866141 w 3868764"/>
                  <a:gd name="connsiteY26" fmla="*/ 1614137 h 3143856"/>
                  <a:gd name="connsiteX27" fmla="*/ 3294274 w 3868764"/>
                  <a:gd name="connsiteY27" fmla="*/ 1458239 h 3143856"/>
                  <a:gd name="connsiteX28" fmla="*/ 3863292 w 3868764"/>
                  <a:gd name="connsiteY28" fmla="*/ 1659992 h 3143856"/>
                  <a:gd name="connsiteX29" fmla="*/ 3858777 w 3868764"/>
                  <a:gd name="connsiteY29" fmla="*/ 1732649 h 3143856"/>
                  <a:gd name="connsiteX30" fmla="*/ 3842716 w 3868764"/>
                  <a:gd name="connsiteY30" fmla="*/ 1818164 h 3143856"/>
                  <a:gd name="connsiteX31" fmla="*/ 3019545 w 3868764"/>
                  <a:gd name="connsiteY31" fmla="*/ 1471298 h 3143856"/>
                  <a:gd name="connsiteX32" fmla="*/ 3057189 w 3868764"/>
                  <a:gd name="connsiteY32" fmla="*/ 1374177 h 3143856"/>
                  <a:gd name="connsiteX33" fmla="*/ 3059450 w 3868764"/>
                  <a:gd name="connsiteY33" fmla="*/ 1374978 h 3143856"/>
                  <a:gd name="connsiteX34" fmla="*/ 3075426 w 3868764"/>
                  <a:gd name="connsiteY34" fmla="*/ 1308870 h 3143856"/>
                  <a:gd name="connsiteX35" fmla="*/ 3068288 w 3868764"/>
                  <a:gd name="connsiteY35" fmla="*/ 1307886 h 3143856"/>
                  <a:gd name="connsiteX36" fmla="*/ 3079511 w 3868764"/>
                  <a:gd name="connsiteY36" fmla="*/ 1204331 h 3143856"/>
                  <a:gd name="connsiteX37" fmla="*/ 3081289 w 3868764"/>
                  <a:gd name="connsiteY37" fmla="*/ 1204472 h 3143856"/>
                  <a:gd name="connsiteX38" fmla="*/ 3079593 w 3868764"/>
                  <a:gd name="connsiteY38" fmla="*/ 1135752 h 3143856"/>
                  <a:gd name="connsiteX39" fmla="*/ 3077982 w 3868764"/>
                  <a:gd name="connsiteY39" fmla="*/ 1135954 h 3143856"/>
                  <a:gd name="connsiteX40" fmla="*/ 3062021 w 3868764"/>
                  <a:gd name="connsiteY40" fmla="*/ 1033023 h 3143856"/>
                  <a:gd name="connsiteX41" fmla="*/ 3062757 w 3868764"/>
                  <a:gd name="connsiteY41" fmla="*/ 1032888 h 3143856"/>
                  <a:gd name="connsiteX42" fmla="*/ 3044652 w 3868764"/>
                  <a:gd name="connsiteY42" fmla="*/ 971427 h 3143856"/>
                  <a:gd name="connsiteX43" fmla="*/ 3043789 w 3868764"/>
                  <a:gd name="connsiteY43" fmla="*/ 971778 h 3143856"/>
                  <a:gd name="connsiteX44" fmla="*/ 3001733 w 3868764"/>
                  <a:gd name="connsiteY44" fmla="*/ 876485 h 3143856"/>
                  <a:gd name="connsiteX45" fmla="*/ 3001883 w 3868764"/>
                  <a:gd name="connsiteY45" fmla="*/ 876414 h 3143856"/>
                  <a:gd name="connsiteX46" fmla="*/ 2958757 w 3868764"/>
                  <a:gd name="connsiteY46" fmla="*/ 805803 h 3143856"/>
                  <a:gd name="connsiteX47" fmla="*/ 614545 w 3868764"/>
                  <a:gd name="connsiteY47" fmla="*/ 424973 h 3143856"/>
                  <a:gd name="connsiteX48" fmla="*/ 1799923 w 3868764"/>
                  <a:gd name="connsiteY48" fmla="*/ 924464 h 3143856"/>
                  <a:gd name="connsiteX49" fmla="*/ 1766634 w 3868764"/>
                  <a:gd name="connsiteY49" fmla="*/ 1010350 h 3143856"/>
                  <a:gd name="connsiteX50" fmla="*/ 1773851 w 3868764"/>
                  <a:gd name="connsiteY50" fmla="*/ 1012317 h 3143856"/>
                  <a:gd name="connsiteX51" fmla="*/ 1749385 w 3868764"/>
                  <a:gd name="connsiteY51" fmla="*/ 1113564 h 3143856"/>
                  <a:gd name="connsiteX52" fmla="*/ 1748417 w 3868764"/>
                  <a:gd name="connsiteY52" fmla="*/ 1113360 h 3143856"/>
                  <a:gd name="connsiteX53" fmla="*/ 1741117 w 3868764"/>
                  <a:gd name="connsiteY53" fmla="*/ 1180714 h 3143856"/>
                  <a:gd name="connsiteX54" fmla="*/ 1747151 w 3868764"/>
                  <a:gd name="connsiteY54" fmla="*/ 1180740 h 3143856"/>
                  <a:gd name="connsiteX55" fmla="*/ 1749722 w 3868764"/>
                  <a:gd name="connsiteY55" fmla="*/ 1284869 h 3143856"/>
                  <a:gd name="connsiteX56" fmla="*/ 1745409 w 3868764"/>
                  <a:gd name="connsiteY56" fmla="*/ 1285102 h 3143856"/>
                  <a:gd name="connsiteX57" fmla="*/ 1756025 w 3868764"/>
                  <a:gd name="connsiteY57" fmla="*/ 1353565 h 3143856"/>
                  <a:gd name="connsiteX58" fmla="*/ 1760284 w 3868764"/>
                  <a:gd name="connsiteY58" fmla="*/ 1352444 h 3143856"/>
                  <a:gd name="connsiteX59" fmla="*/ 1789718 w 3868764"/>
                  <a:gd name="connsiteY59" fmla="*/ 1452359 h 3143856"/>
                  <a:gd name="connsiteX60" fmla="*/ 1788395 w 3868764"/>
                  <a:gd name="connsiteY60" fmla="*/ 1452792 h 3143856"/>
                  <a:gd name="connsiteX61" fmla="*/ 1814327 w 3868764"/>
                  <a:gd name="connsiteY61" fmla="*/ 1511548 h 3143856"/>
                  <a:gd name="connsiteX62" fmla="*/ 1815891 w 3868764"/>
                  <a:gd name="connsiteY62" fmla="*/ 1510655 h 3143856"/>
                  <a:gd name="connsiteX63" fmla="*/ 1870183 w 3868764"/>
                  <a:gd name="connsiteY63" fmla="*/ 1599547 h 3143856"/>
                  <a:gd name="connsiteX64" fmla="*/ 1846874 w 3868764"/>
                  <a:gd name="connsiteY64" fmla="*/ 1614730 h 3143856"/>
                  <a:gd name="connsiteX65" fmla="*/ 1901360 w 3868764"/>
                  <a:gd name="connsiteY65" fmla="*/ 1682465 h 3143856"/>
                  <a:gd name="connsiteX66" fmla="*/ 1902381 w 3868764"/>
                  <a:gd name="connsiteY66" fmla="*/ 1681453 h 3143856"/>
                  <a:gd name="connsiteX67" fmla="*/ 1954263 w 3868764"/>
                  <a:gd name="connsiteY67" fmla="*/ 1730833 h 3143856"/>
                  <a:gd name="connsiteX68" fmla="*/ 1955968 w 3868764"/>
                  <a:gd name="connsiteY68" fmla="*/ 1728638 h 3143856"/>
                  <a:gd name="connsiteX69" fmla="*/ 2040036 w 3868764"/>
                  <a:gd name="connsiteY69" fmla="*/ 1790136 h 3143856"/>
                  <a:gd name="connsiteX70" fmla="*/ 2039308 w 3868764"/>
                  <a:gd name="connsiteY70" fmla="*/ 1791194 h 3143856"/>
                  <a:gd name="connsiteX71" fmla="*/ 2099582 w 3868764"/>
                  <a:gd name="connsiteY71" fmla="*/ 1824037 h 3143856"/>
                  <a:gd name="connsiteX72" fmla="*/ 2100019 w 3868764"/>
                  <a:gd name="connsiteY72" fmla="*/ 1823000 h 3143856"/>
                  <a:gd name="connsiteX73" fmla="*/ 2197140 w 3868764"/>
                  <a:gd name="connsiteY73" fmla="*/ 1860643 h 3143856"/>
                  <a:gd name="connsiteX74" fmla="*/ 2195731 w 3868764"/>
                  <a:gd name="connsiteY74" fmla="*/ 1864614 h 3143856"/>
                  <a:gd name="connsiteX75" fmla="*/ 2258695 w 3868764"/>
                  <a:gd name="connsiteY75" fmla="*/ 1879830 h 3143856"/>
                  <a:gd name="connsiteX76" fmla="*/ 2259296 w 3868764"/>
                  <a:gd name="connsiteY76" fmla="*/ 1875474 h 3143856"/>
                  <a:gd name="connsiteX77" fmla="*/ 2362850 w 3868764"/>
                  <a:gd name="connsiteY77" fmla="*/ 1886699 h 3143856"/>
                  <a:gd name="connsiteX78" fmla="*/ 2362270 w 3868764"/>
                  <a:gd name="connsiteY78" fmla="*/ 1894034 h 3143856"/>
                  <a:gd name="connsiteX79" fmla="*/ 2459104 w 3868764"/>
                  <a:gd name="connsiteY79" fmla="*/ 1891643 h 3143856"/>
                  <a:gd name="connsiteX80" fmla="*/ 2459220 w 3868764"/>
                  <a:gd name="connsiteY80" fmla="*/ 1893818 h 3143856"/>
                  <a:gd name="connsiteX81" fmla="*/ 2561966 w 3868764"/>
                  <a:gd name="connsiteY81" fmla="*/ 1877886 h 3143856"/>
                  <a:gd name="connsiteX82" fmla="*/ 2563050 w 3868764"/>
                  <a:gd name="connsiteY82" fmla="*/ 1883749 h 3143856"/>
                  <a:gd name="connsiteX83" fmla="*/ 2628985 w 3868764"/>
                  <a:gd name="connsiteY83" fmla="*/ 1864324 h 3143856"/>
                  <a:gd name="connsiteX84" fmla="*/ 2624926 w 3868764"/>
                  <a:gd name="connsiteY84" fmla="*/ 1854353 h 3143856"/>
                  <a:gd name="connsiteX85" fmla="*/ 2720218 w 3868764"/>
                  <a:gd name="connsiteY85" fmla="*/ 1812297 h 3143856"/>
                  <a:gd name="connsiteX86" fmla="*/ 2723610 w 3868764"/>
                  <a:gd name="connsiteY86" fmla="*/ 1819413 h 3143856"/>
                  <a:gd name="connsiteX87" fmla="*/ 2783334 w 3868764"/>
                  <a:gd name="connsiteY87" fmla="*/ 1782937 h 3143856"/>
                  <a:gd name="connsiteX88" fmla="*/ 2778669 w 3868764"/>
                  <a:gd name="connsiteY88" fmla="*/ 1776782 h 3143856"/>
                  <a:gd name="connsiteX89" fmla="*/ 2859831 w 3868764"/>
                  <a:gd name="connsiteY89" fmla="*/ 1711495 h 3143856"/>
                  <a:gd name="connsiteX90" fmla="*/ 2865655 w 3868764"/>
                  <a:gd name="connsiteY90" fmla="*/ 1718319 h 3143856"/>
                  <a:gd name="connsiteX91" fmla="*/ 2910981 w 3868764"/>
                  <a:gd name="connsiteY91" fmla="*/ 1670697 h 3143856"/>
                  <a:gd name="connsiteX92" fmla="*/ 2903753 w 3868764"/>
                  <a:gd name="connsiteY92" fmla="*/ 1665082 h 3143856"/>
                  <a:gd name="connsiteX93" fmla="*/ 2965251 w 3868764"/>
                  <a:gd name="connsiteY93" fmla="*/ 1581014 h 3143856"/>
                  <a:gd name="connsiteX94" fmla="*/ 2973449 w 3868764"/>
                  <a:gd name="connsiteY94" fmla="*/ 1586653 h 3143856"/>
                  <a:gd name="connsiteX95" fmla="*/ 3015781 w 3868764"/>
                  <a:gd name="connsiteY95" fmla="*/ 1508965 h 3143856"/>
                  <a:gd name="connsiteX96" fmla="*/ 3820349 w 3868764"/>
                  <a:gd name="connsiteY96" fmla="*/ 1917536 h 3143856"/>
                  <a:gd name="connsiteX97" fmla="*/ 3781798 w 3868764"/>
                  <a:gd name="connsiteY97" fmla="*/ 2039371 h 3143856"/>
                  <a:gd name="connsiteX98" fmla="*/ 3768660 w 3868764"/>
                  <a:gd name="connsiteY98" fmla="*/ 2068541 h 3143856"/>
                  <a:gd name="connsiteX99" fmla="*/ 3146837 w 3868764"/>
                  <a:gd name="connsiteY99" fmla="*/ 1705920 h 3143856"/>
                  <a:gd name="connsiteX100" fmla="*/ 3746272 w 3868764"/>
                  <a:gd name="connsiteY100" fmla="*/ 2118249 h 3143856"/>
                  <a:gd name="connsiteX101" fmla="*/ 3716751 w 3868764"/>
                  <a:gd name="connsiteY101" fmla="*/ 2183794 h 3143856"/>
                  <a:gd name="connsiteX102" fmla="*/ 3670874 w 3868764"/>
                  <a:gd name="connsiteY102" fmla="*/ 2261184 h 3143856"/>
                  <a:gd name="connsiteX103" fmla="*/ 3194112 w 3868764"/>
                  <a:gd name="connsiteY103" fmla="*/ 1890710 h 3143856"/>
                  <a:gd name="connsiteX104" fmla="*/ 3648578 w 3868764"/>
                  <a:gd name="connsiteY104" fmla="*/ 2298794 h 3143856"/>
                  <a:gd name="connsiteX105" fmla="*/ 3635295 w 3868764"/>
                  <a:gd name="connsiteY105" fmla="*/ 2321202 h 3143856"/>
                  <a:gd name="connsiteX106" fmla="*/ 3553530 w 3868764"/>
                  <a:gd name="connsiteY106" fmla="*/ 2430573 h 3143856"/>
                  <a:gd name="connsiteX107" fmla="*/ 2978335 w 3868764"/>
                  <a:gd name="connsiteY107" fmla="*/ 1850357 h 3143856"/>
                  <a:gd name="connsiteX108" fmla="*/ 3513683 w 3868764"/>
                  <a:gd name="connsiteY108" fmla="*/ 2477670 h 3143856"/>
                  <a:gd name="connsiteX109" fmla="*/ 3427045 w 3868764"/>
                  <a:gd name="connsiteY109" fmla="*/ 2571820 h 3143856"/>
                  <a:gd name="connsiteX110" fmla="*/ 3399629 w 3868764"/>
                  <a:gd name="connsiteY110" fmla="*/ 2596334 h 3143856"/>
                  <a:gd name="connsiteX111" fmla="*/ 2984095 w 3868764"/>
                  <a:gd name="connsiteY111" fmla="*/ 2047906 h 3143856"/>
                  <a:gd name="connsiteX112" fmla="*/ 3362773 w 3868764"/>
                  <a:gd name="connsiteY112" fmla="*/ 2629287 h 3143856"/>
                  <a:gd name="connsiteX113" fmla="*/ 3302197 w 3868764"/>
                  <a:gd name="connsiteY113" fmla="*/ 2683449 h 3143856"/>
                  <a:gd name="connsiteX114" fmla="*/ 3234069 w 3868764"/>
                  <a:gd name="connsiteY114" fmla="*/ 2733766 h 3143856"/>
                  <a:gd name="connsiteX115" fmla="*/ 2784534 w 3868764"/>
                  <a:gd name="connsiteY115" fmla="*/ 1947274 h 3143856"/>
                  <a:gd name="connsiteX116" fmla="*/ 3178755 w 3868764"/>
                  <a:gd name="connsiteY116" fmla="*/ 2774619 h 3143856"/>
                  <a:gd name="connsiteX117" fmla="*/ 3164829 w 3868764"/>
                  <a:gd name="connsiteY117" fmla="*/ 2784904 h 3143856"/>
                  <a:gd name="connsiteX118" fmla="*/ 3035686 w 3868764"/>
                  <a:gd name="connsiteY118" fmla="*/ 2863381 h 3143856"/>
                  <a:gd name="connsiteX119" fmla="*/ 2774589 w 3868764"/>
                  <a:gd name="connsiteY119" fmla="*/ 2221999 h 3143856"/>
                  <a:gd name="connsiteX120" fmla="*/ 2991764 w 3868764"/>
                  <a:gd name="connsiteY120" fmla="*/ 2887318 h 3143856"/>
                  <a:gd name="connsiteX121" fmla="*/ 2856424 w 3868764"/>
                  <a:gd name="connsiteY121" fmla="*/ 2954133 h 3143856"/>
                  <a:gd name="connsiteX122" fmla="*/ 2838474 w 3868764"/>
                  <a:gd name="connsiteY122" fmla="*/ 2961160 h 3143856"/>
                  <a:gd name="connsiteX123" fmla="*/ 2582532 w 3868764"/>
                  <a:gd name="connsiteY123" fmla="*/ 1989092 h 3143856"/>
                  <a:gd name="connsiteX124" fmla="*/ 2767439 w 3868764"/>
                  <a:gd name="connsiteY124" fmla="*/ 2988967 h 3143856"/>
                  <a:gd name="connsiteX125" fmla="*/ 2687331 w 3868764"/>
                  <a:gd name="connsiteY125" fmla="*/ 3020326 h 3143856"/>
                  <a:gd name="connsiteX126" fmla="*/ 2603483 w 3868764"/>
                  <a:gd name="connsiteY126" fmla="*/ 3045265 h 3143856"/>
                  <a:gd name="connsiteX127" fmla="*/ 2459362 w 3868764"/>
                  <a:gd name="connsiteY127" fmla="*/ 1896447 h 3143856"/>
                  <a:gd name="connsiteX128" fmla="*/ 2522432 w 3868764"/>
                  <a:gd name="connsiteY128" fmla="*/ 3069372 h 3143856"/>
                  <a:gd name="connsiteX129" fmla="*/ 2509608 w 3868764"/>
                  <a:gd name="connsiteY129" fmla="*/ 3073185 h 3143856"/>
                  <a:gd name="connsiteX130" fmla="*/ 2349706 w 3868764"/>
                  <a:gd name="connsiteY130" fmla="*/ 3106597 h 3143856"/>
                  <a:gd name="connsiteX131" fmla="*/ 2354551 w 3868764"/>
                  <a:gd name="connsiteY131" fmla="*/ 1991615 h 3143856"/>
                  <a:gd name="connsiteX132" fmla="*/ 2265359 w 3868764"/>
                  <a:gd name="connsiteY132" fmla="*/ 3119221 h 3143856"/>
                  <a:gd name="connsiteX133" fmla="*/ 2132162 w 3868764"/>
                  <a:gd name="connsiteY133" fmla="*/ 3135741 h 3143856"/>
                  <a:gd name="connsiteX134" fmla="*/ 2085286 w 3868764"/>
                  <a:gd name="connsiteY134" fmla="*/ 3137664 h 3143856"/>
                  <a:gd name="connsiteX135" fmla="*/ 2194015 w 3868764"/>
                  <a:gd name="connsiteY135" fmla="*/ 2348992 h 3143856"/>
                  <a:gd name="connsiteX136" fmla="*/ 2026993 w 3868764"/>
                  <a:gd name="connsiteY136" fmla="*/ 3140056 h 3143856"/>
                  <a:gd name="connsiteX137" fmla="*/ 1934382 w 3868764"/>
                  <a:gd name="connsiteY137" fmla="*/ 3143856 h 3143856"/>
                  <a:gd name="connsiteX138" fmla="*/ 1842085 w 3868764"/>
                  <a:gd name="connsiteY138" fmla="*/ 3140069 h 3143856"/>
                  <a:gd name="connsiteX139" fmla="*/ 2170022 w 3868764"/>
                  <a:gd name="connsiteY139" fmla="*/ 1937125 h 3143856"/>
                  <a:gd name="connsiteX140" fmla="*/ 1744917 w 3868764"/>
                  <a:gd name="connsiteY140" fmla="*/ 3136082 h 3143856"/>
                  <a:gd name="connsiteX141" fmla="*/ 1736603 w 3868764"/>
                  <a:gd name="connsiteY141" fmla="*/ 3135741 h 3143856"/>
                  <a:gd name="connsiteX142" fmla="*/ 1556282 w 3868764"/>
                  <a:gd name="connsiteY142" fmla="*/ 3113377 h 3143856"/>
                  <a:gd name="connsiteX143" fmla="*/ 1932953 w 3868764"/>
                  <a:gd name="connsiteY143" fmla="*/ 2219476 h 3143856"/>
                  <a:gd name="connsiteX144" fmla="*/ 1485972 w 3868764"/>
                  <a:gd name="connsiteY144" fmla="*/ 3099683 h 3143856"/>
                  <a:gd name="connsiteX145" fmla="*/ 1359156 w 3868764"/>
                  <a:gd name="connsiteY145" fmla="*/ 3073185 h 3143856"/>
                  <a:gd name="connsiteX146" fmla="*/ 1296713 w 3868764"/>
                  <a:gd name="connsiteY146" fmla="*/ 3054613 h 3143856"/>
                  <a:gd name="connsiteX147" fmla="*/ 2001059 w 3868764"/>
                  <a:gd name="connsiteY147" fmla="*/ 1846800 h 3143856"/>
                  <a:gd name="connsiteX148" fmla="*/ 1191729 w 3868764"/>
                  <a:gd name="connsiteY148" fmla="*/ 3023388 h 3143856"/>
                  <a:gd name="connsiteX149" fmla="*/ 1181433 w 3868764"/>
                  <a:gd name="connsiteY149" fmla="*/ 3020326 h 3143856"/>
                  <a:gd name="connsiteX150" fmla="*/ 1012341 w 3868764"/>
                  <a:gd name="connsiteY150" fmla="*/ 2954133 h 3143856"/>
                  <a:gd name="connsiteX151" fmla="*/ 1006081 w 3868764"/>
                  <a:gd name="connsiteY151" fmla="*/ 2951043 h 3143856"/>
                  <a:gd name="connsiteX152" fmla="*/ 1673277 w 3868764"/>
                  <a:gd name="connsiteY152" fmla="*/ 2092432 h 3143856"/>
                  <a:gd name="connsiteX153" fmla="*/ 934170 w 3868764"/>
                  <a:gd name="connsiteY153" fmla="*/ 2915542 h 3143856"/>
                  <a:gd name="connsiteX154" fmla="*/ 852851 w 3868764"/>
                  <a:gd name="connsiteY154" fmla="*/ 2875396 h 3143856"/>
                  <a:gd name="connsiteX155" fmla="*/ 756859 w 3868764"/>
                  <a:gd name="connsiteY155" fmla="*/ 2817064 h 3143856"/>
                  <a:gd name="connsiteX156" fmla="*/ 1859604 w 3868764"/>
                  <a:gd name="connsiteY156" fmla="*/ 1723860 h 3143856"/>
                  <a:gd name="connsiteX157" fmla="*/ 656950 w 3868764"/>
                  <a:gd name="connsiteY157" fmla="*/ 2750203 h 3143856"/>
                  <a:gd name="connsiteX158" fmla="*/ 566568 w 3868764"/>
                  <a:gd name="connsiteY158" fmla="*/ 2683449 h 3143856"/>
                  <a:gd name="connsiteX159" fmla="*/ 497087 w 3868764"/>
                  <a:gd name="connsiteY159" fmla="*/ 2621326 h 3143856"/>
                  <a:gd name="connsiteX160" fmla="*/ 1695356 w 3868764"/>
                  <a:gd name="connsiteY160" fmla="*/ 1713421 h 3143856"/>
                  <a:gd name="connsiteX161" fmla="*/ 417638 w 3868764"/>
                  <a:gd name="connsiteY161" fmla="*/ 2545651 h 3143856"/>
                  <a:gd name="connsiteX162" fmla="*/ 330362 w 3868764"/>
                  <a:gd name="connsiteY162" fmla="*/ 2450808 h 3143856"/>
                  <a:gd name="connsiteX163" fmla="*/ 282663 w 3868764"/>
                  <a:gd name="connsiteY163" fmla="*/ 2387004 h 3143856"/>
                  <a:gd name="connsiteX164" fmla="*/ 1715966 w 3868764"/>
                  <a:gd name="connsiteY164" fmla="*/ 1567769 h 3143856"/>
                  <a:gd name="connsiteX165" fmla="*/ 211727 w 3868764"/>
                  <a:gd name="connsiteY165" fmla="*/ 2284524 h 3143856"/>
                  <a:gd name="connsiteX166" fmla="*/ 152014 w 3868764"/>
                  <a:gd name="connsiteY166" fmla="*/ 2183794 h 3143856"/>
                  <a:gd name="connsiteX167" fmla="*/ 114394 w 3868764"/>
                  <a:gd name="connsiteY167" fmla="*/ 2100268 h 3143856"/>
                  <a:gd name="connsiteX168" fmla="*/ 1367077 w 3868764"/>
                  <a:gd name="connsiteY168" fmla="*/ 1590320 h 3143856"/>
                  <a:gd name="connsiteX169" fmla="*/ 84144 w 3868764"/>
                  <a:gd name="connsiteY169" fmla="*/ 2009099 h 3143856"/>
                  <a:gd name="connsiteX170" fmla="*/ 25276 w 3868764"/>
                  <a:gd name="connsiteY170" fmla="*/ 1809266 h 3143856"/>
                  <a:gd name="connsiteX171" fmla="*/ 1635619 w 3868764"/>
                  <a:gd name="connsiteY171" fmla="*/ 1385267 h 3143856"/>
                  <a:gd name="connsiteX172" fmla="*/ 7115 w 3868764"/>
                  <a:gd name="connsiteY172" fmla="*/ 1686428 h 3143856"/>
                  <a:gd name="connsiteX173" fmla="*/ 0 w 3868764"/>
                  <a:gd name="connsiteY173" fmla="*/ 1571928 h 3143856"/>
                  <a:gd name="connsiteX174" fmla="*/ 5865 w 3868764"/>
                  <a:gd name="connsiteY174" fmla="*/ 1477543 h 3143856"/>
                  <a:gd name="connsiteX175" fmla="*/ 1385667 w 3868764"/>
                  <a:gd name="connsiteY175" fmla="*/ 1304445 h 3143856"/>
                  <a:gd name="connsiteX176" fmla="*/ 16209 w 3868764"/>
                  <a:gd name="connsiteY176" fmla="*/ 1378082 h 3143856"/>
                  <a:gd name="connsiteX177" fmla="*/ 39300 w 3868764"/>
                  <a:gd name="connsiteY177" fmla="*/ 1255130 h 3143856"/>
                  <a:gd name="connsiteX178" fmla="*/ 65151 w 3868764"/>
                  <a:gd name="connsiteY178" fmla="*/ 1173431 h 3143856"/>
                  <a:gd name="connsiteX179" fmla="*/ 1596538 w 3868764"/>
                  <a:gd name="connsiteY179" fmla="*/ 1180085 h 3143856"/>
                  <a:gd name="connsiteX180" fmla="*/ 106017 w 3868764"/>
                  <a:gd name="connsiteY180" fmla="*/ 1062186 h 3143856"/>
                  <a:gd name="connsiteX181" fmla="*/ 152014 w 3868764"/>
                  <a:gd name="connsiteY181" fmla="*/ 960063 h 3143856"/>
                  <a:gd name="connsiteX182" fmla="*/ 202789 w 3868764"/>
                  <a:gd name="connsiteY182" fmla="*/ 874409 h 3143856"/>
                  <a:gd name="connsiteX183" fmla="*/ 1395408 w 3868764"/>
                  <a:gd name="connsiteY183" fmla="*/ 1038827 h 3143856"/>
                  <a:gd name="connsiteX184" fmla="*/ 252294 w 3868764"/>
                  <a:gd name="connsiteY184" fmla="*/ 797475 h 3143856"/>
                  <a:gd name="connsiteX185" fmla="*/ 330362 w 3868764"/>
                  <a:gd name="connsiteY185" fmla="*/ 693048 h 3143856"/>
                  <a:gd name="connsiteX186" fmla="*/ 384980 w 3868764"/>
                  <a:gd name="connsiteY186" fmla="*/ 633695 h 3143856"/>
                  <a:gd name="connsiteX187" fmla="*/ 1610700 w 3868764"/>
                  <a:gd name="connsiteY187" fmla="*/ 967841 h 3143856"/>
                  <a:gd name="connsiteX188" fmla="*/ 456673 w 3868764"/>
                  <a:gd name="connsiteY188" fmla="*/ 558666 h 3143856"/>
                  <a:gd name="connsiteX189" fmla="*/ 566568 w 3868764"/>
                  <a:gd name="connsiteY189" fmla="*/ 460407 h 3143856"/>
                  <a:gd name="connsiteX190" fmla="*/ 1934382 w 3868764"/>
                  <a:gd name="connsiteY190" fmla="*/ 0 h 3143856"/>
                  <a:gd name="connsiteX191" fmla="*/ 1951818 w 3868764"/>
                  <a:gd name="connsiteY191" fmla="*/ 716 h 3143856"/>
                  <a:gd name="connsiteX192" fmla="*/ 2073083 w 3868764"/>
                  <a:gd name="connsiteY192" fmla="*/ 298602 h 3143856"/>
                  <a:gd name="connsiteX193" fmla="*/ 1976172 w 3868764"/>
                  <a:gd name="connsiteY193" fmla="*/ 1715 h 3143856"/>
                  <a:gd name="connsiteX194" fmla="*/ 2121289 w 3868764"/>
                  <a:gd name="connsiteY194" fmla="*/ 7670 h 3143856"/>
                  <a:gd name="connsiteX195" fmla="*/ 2200587 w 3868764"/>
                  <a:gd name="connsiteY195" fmla="*/ 308840 h 3143856"/>
                  <a:gd name="connsiteX196" fmla="*/ 2145274 w 3868764"/>
                  <a:gd name="connsiteY196" fmla="*/ 9742 h 3143856"/>
                  <a:gd name="connsiteX197" fmla="*/ 2283751 w 3868764"/>
                  <a:gd name="connsiteY197" fmla="*/ 26916 h 3143856"/>
                  <a:gd name="connsiteX198" fmla="*/ 2327669 w 3868764"/>
                  <a:gd name="connsiteY198" fmla="*/ 376992 h 3143856"/>
                  <a:gd name="connsiteX199" fmla="*/ 2309013 w 3868764"/>
                  <a:gd name="connsiteY199" fmla="*/ 30049 h 3143856"/>
                  <a:gd name="connsiteX200" fmla="*/ 2324228 w 3868764"/>
                  <a:gd name="connsiteY200" fmla="*/ 31936 h 3143856"/>
                  <a:gd name="connsiteX201" fmla="*/ 2441534 w 3868764"/>
                  <a:gd name="connsiteY201" fmla="*/ 56447 h 3143856"/>
                  <a:gd name="connsiteX202" fmla="*/ 2440603 w 3868764"/>
                  <a:gd name="connsiteY202" fmla="*/ 270669 h 3143856"/>
                  <a:gd name="connsiteX203" fmla="*/ 2457287 w 3868764"/>
                  <a:gd name="connsiteY203" fmla="*/ 59739 h 3143856"/>
                  <a:gd name="connsiteX204" fmla="*/ 2509608 w 3868764"/>
                  <a:gd name="connsiteY204" fmla="*/ 70671 h 3143856"/>
                  <a:gd name="connsiteX205" fmla="*/ 2584362 w 3868764"/>
                  <a:gd name="connsiteY205" fmla="*/ 92905 h 3143856"/>
                  <a:gd name="connsiteX206" fmla="*/ 2565751 w 3868764"/>
                  <a:gd name="connsiteY206" fmla="*/ 227901 h 3143856"/>
                  <a:gd name="connsiteX207" fmla="*/ 2593669 w 3868764"/>
                  <a:gd name="connsiteY207" fmla="*/ 95673 h 3143856"/>
                  <a:gd name="connsiteX208" fmla="*/ 2687331 w 3868764"/>
                  <a:gd name="connsiteY208" fmla="*/ 123530 h 3143856"/>
                  <a:gd name="connsiteX209" fmla="*/ 2717178 w 3868764"/>
                  <a:gd name="connsiteY209" fmla="*/ 135214 h 3143856"/>
                  <a:gd name="connsiteX210" fmla="*/ 2674821 w 3868764"/>
                  <a:gd name="connsiteY210" fmla="*/ 290588 h 3143856"/>
                  <a:gd name="connsiteX211" fmla="*/ 2728359 w 3868764"/>
                  <a:gd name="connsiteY211" fmla="*/ 139591 h 3143856"/>
                  <a:gd name="connsiteX212" fmla="*/ 2848167 w 3868764"/>
                  <a:gd name="connsiteY212" fmla="*/ 186491 h 3143856"/>
                  <a:gd name="connsiteX213" fmla="*/ 2767076 w 3868764"/>
                  <a:gd name="connsiteY213" fmla="*/ 378933 h 3143856"/>
                  <a:gd name="connsiteX214" fmla="*/ 2861809 w 3868764"/>
                  <a:gd name="connsiteY214" fmla="*/ 192382 h 3143856"/>
                  <a:gd name="connsiteX215" fmla="*/ 2977705 w 3868764"/>
                  <a:gd name="connsiteY215" fmla="*/ 249598 h 3143856"/>
                  <a:gd name="connsiteX216" fmla="*/ 2904095 w 3868764"/>
                  <a:gd name="connsiteY216" fmla="*/ 375823 h 3143856"/>
                  <a:gd name="connsiteX217" fmla="*/ 2987570 w 3868764"/>
                  <a:gd name="connsiteY217" fmla="*/ 254468 h 3143856"/>
                  <a:gd name="connsiteX218" fmla="*/ 3015914 w 3868764"/>
                  <a:gd name="connsiteY218" fmla="*/ 268461 h 3143856"/>
                  <a:gd name="connsiteX219" fmla="*/ 3100262 w 3868764"/>
                  <a:gd name="connsiteY219" fmla="*/ 319717 h 3143856"/>
                  <a:gd name="connsiteX220" fmla="*/ 2964220 w 3868764"/>
                  <a:gd name="connsiteY220" fmla="*/ 494789 h 3143856"/>
                  <a:gd name="connsiteX221" fmla="*/ 3113954 w 3868764"/>
                  <a:gd name="connsiteY221" fmla="*/ 328037 h 3143856"/>
                  <a:gd name="connsiteX222" fmla="*/ 3164829 w 3868764"/>
                  <a:gd name="connsiteY222" fmla="*/ 358952 h 3143856"/>
                  <a:gd name="connsiteX223" fmla="*/ 3223570 w 3868764"/>
                  <a:gd name="connsiteY223" fmla="*/ 402337 h 3143856"/>
                  <a:gd name="connsiteX224" fmla="*/ 3100336 w 3868764"/>
                  <a:gd name="connsiteY224" fmla="*/ 524504 h 3143856"/>
                  <a:gd name="connsiteX225" fmla="*/ 3234249 w 3868764"/>
                  <a:gd name="connsiteY225" fmla="*/ 410223 h 3143856"/>
                  <a:gd name="connsiteX226" fmla="*/ 3302197 w 3868764"/>
                  <a:gd name="connsiteY226" fmla="*/ 460407 h 3143856"/>
                  <a:gd name="connsiteX227" fmla="*/ 3340241 w 3868764"/>
                  <a:gd name="connsiteY227" fmla="*/ 494423 h 3143856"/>
                  <a:gd name="connsiteX228" fmla="*/ 2945584 w 3868764"/>
                  <a:gd name="connsiteY228" fmla="*/ 793446 h 3143856"/>
                  <a:gd name="connsiteX229" fmla="*/ 2893881 w 3868764"/>
                  <a:gd name="connsiteY229" fmla="*/ 729173 h 3143856"/>
                  <a:gd name="connsiteX230" fmla="*/ 2892118 w 3868764"/>
                  <a:gd name="connsiteY230" fmla="*/ 730920 h 3143856"/>
                  <a:gd name="connsiteX231" fmla="*/ 2824902 w 3868764"/>
                  <a:gd name="connsiteY231" fmla="*/ 666942 h 3143856"/>
                  <a:gd name="connsiteX232" fmla="*/ 2761411 w 3868764"/>
                  <a:gd name="connsiteY232" fmla="*/ 620498 h 3143856"/>
                  <a:gd name="connsiteX233" fmla="*/ 2759610 w 3868764"/>
                  <a:gd name="connsiteY233" fmla="*/ 623584 h 3143856"/>
                  <a:gd name="connsiteX234" fmla="*/ 2668147 w 3868764"/>
                  <a:gd name="connsiteY234" fmla="*/ 573746 h 3143856"/>
                  <a:gd name="connsiteX235" fmla="*/ 2670215 w 3868764"/>
                  <a:gd name="connsiteY235" fmla="*/ 569674 h 3143856"/>
                  <a:gd name="connsiteX236" fmla="*/ 2605569 w 3868764"/>
                  <a:gd name="connsiteY236" fmla="*/ 544617 h 3143856"/>
                  <a:gd name="connsiteX237" fmla="*/ 2604346 w 3868764"/>
                  <a:gd name="connsiteY237" fmla="*/ 549106 h 3143856"/>
                  <a:gd name="connsiteX238" fmla="*/ 2503099 w 3868764"/>
                  <a:gd name="connsiteY238" fmla="*/ 524639 h 3143856"/>
                  <a:gd name="connsiteX239" fmla="*/ 2503994 w 3868764"/>
                  <a:gd name="connsiteY239" fmla="*/ 520402 h 3143856"/>
                  <a:gd name="connsiteX240" fmla="*/ 2439548 w 3868764"/>
                  <a:gd name="connsiteY240" fmla="*/ 513418 h 3143856"/>
                  <a:gd name="connsiteX241" fmla="*/ 2439528 w 3868764"/>
                  <a:gd name="connsiteY241" fmla="*/ 518158 h 3143856"/>
                  <a:gd name="connsiteX242" fmla="*/ 2345670 w 3868764"/>
                  <a:gd name="connsiteY242" fmla="*/ 520475 h 3143856"/>
                  <a:gd name="connsiteX243" fmla="*/ 2345802 w 3868764"/>
                  <a:gd name="connsiteY243" fmla="*/ 521534 h 3143856"/>
                  <a:gd name="connsiteX244" fmla="*/ 2260088 w 3868764"/>
                  <a:gd name="connsiteY244" fmla="*/ 534824 h 3143856"/>
                  <a:gd name="connsiteX245" fmla="*/ 2261642 w 3868764"/>
                  <a:gd name="connsiteY245" fmla="*/ 540727 h 3143856"/>
                  <a:gd name="connsiteX246" fmla="*/ 2161727 w 3868764"/>
                  <a:gd name="connsiteY246" fmla="*/ 570161 h 3143856"/>
                  <a:gd name="connsiteX247" fmla="*/ 2161411 w 3868764"/>
                  <a:gd name="connsiteY247" fmla="*/ 569193 h 3143856"/>
                  <a:gd name="connsiteX248" fmla="*/ 2099424 w 3868764"/>
                  <a:gd name="connsiteY248" fmla="*/ 596550 h 3143856"/>
                  <a:gd name="connsiteX249" fmla="*/ 2102432 w 3868764"/>
                  <a:gd name="connsiteY249" fmla="*/ 601814 h 3143856"/>
                  <a:gd name="connsiteX250" fmla="*/ 2013539 w 3868764"/>
                  <a:gd name="connsiteY250" fmla="*/ 656105 h 3143856"/>
                  <a:gd name="connsiteX251" fmla="*/ 2010398 w 3868764"/>
                  <a:gd name="connsiteY251" fmla="*/ 651283 h 3143856"/>
                  <a:gd name="connsiteX252" fmla="*/ 1956187 w 3868764"/>
                  <a:gd name="connsiteY252" fmla="*/ 694892 h 3143856"/>
                  <a:gd name="connsiteX253" fmla="*/ 1960299 w 3868764"/>
                  <a:gd name="connsiteY253" fmla="*/ 699040 h 3143856"/>
                  <a:gd name="connsiteX254" fmla="*/ 1888486 w 3868764"/>
                  <a:gd name="connsiteY254" fmla="*/ 774488 h 3143856"/>
                  <a:gd name="connsiteX255" fmla="*/ 1885410 w 3868764"/>
                  <a:gd name="connsiteY255" fmla="*/ 771726 h 3143856"/>
                  <a:gd name="connsiteX256" fmla="*/ 1847163 w 3868764"/>
                  <a:gd name="connsiteY256" fmla="*/ 824011 h 3143856"/>
                  <a:gd name="connsiteX257" fmla="*/ 1851090 w 3868764"/>
                  <a:gd name="connsiteY257" fmla="*/ 826301 h 3143856"/>
                  <a:gd name="connsiteX258" fmla="*/ 1801251 w 3868764"/>
                  <a:gd name="connsiteY258" fmla="*/ 917766 h 3143856"/>
                  <a:gd name="connsiteX259" fmla="*/ 702664 w 3868764"/>
                  <a:gd name="connsiteY259" fmla="*/ 359891 h 3143856"/>
                  <a:gd name="connsiteX260" fmla="*/ 703936 w 3868764"/>
                  <a:gd name="connsiteY260" fmla="*/ 358952 h 3143856"/>
                  <a:gd name="connsiteX261" fmla="*/ 852851 w 3868764"/>
                  <a:gd name="connsiteY261" fmla="*/ 268461 h 3143856"/>
                  <a:gd name="connsiteX262" fmla="*/ 875405 w 3868764"/>
                  <a:gd name="connsiteY262" fmla="*/ 257326 h 3143856"/>
                  <a:gd name="connsiteX263" fmla="*/ 1698497 w 3868764"/>
                  <a:gd name="connsiteY263" fmla="*/ 737317 h 3143856"/>
                  <a:gd name="connsiteX264" fmla="*/ 948346 w 3868764"/>
                  <a:gd name="connsiteY264" fmla="*/ 221317 h 3143856"/>
                  <a:gd name="connsiteX265" fmla="*/ 1012341 w 3868764"/>
                  <a:gd name="connsiteY265" fmla="*/ 189723 h 3143856"/>
                  <a:gd name="connsiteX266" fmla="*/ 1123623 w 3868764"/>
                  <a:gd name="connsiteY266" fmla="*/ 146161 h 3143856"/>
                  <a:gd name="connsiteX267" fmla="*/ 1607375 w 3868764"/>
                  <a:gd name="connsiteY267" fmla="*/ 522066 h 3143856"/>
                  <a:gd name="connsiteX268" fmla="*/ 1168974 w 3868764"/>
                  <a:gd name="connsiteY268" fmla="*/ 128408 h 3143856"/>
                  <a:gd name="connsiteX269" fmla="*/ 1181433 w 3868764"/>
                  <a:gd name="connsiteY269" fmla="*/ 123530 h 3143856"/>
                  <a:gd name="connsiteX270" fmla="*/ 1342327 w 3868764"/>
                  <a:gd name="connsiteY270" fmla="*/ 75676 h 3143856"/>
                  <a:gd name="connsiteX271" fmla="*/ 1820691 w 3868764"/>
                  <a:gd name="connsiteY271" fmla="*/ 558214 h 3143856"/>
                  <a:gd name="connsiteX272" fmla="*/ 1397742 w 3868764"/>
                  <a:gd name="connsiteY272" fmla="*/ 62608 h 3143856"/>
                  <a:gd name="connsiteX273" fmla="*/ 1544537 w 3868764"/>
                  <a:gd name="connsiteY273" fmla="*/ 31936 h 3143856"/>
                  <a:gd name="connsiteX274" fmla="*/ 1564624 w 3868764"/>
                  <a:gd name="connsiteY274" fmla="*/ 29445 h 3143856"/>
                  <a:gd name="connsiteX275" fmla="*/ 1854940 w 3868764"/>
                  <a:gd name="connsiteY275" fmla="*/ 412609 h 3143856"/>
                  <a:gd name="connsiteX276" fmla="*/ 1602323 w 3868764"/>
                  <a:gd name="connsiteY276" fmla="*/ 24769 h 3143856"/>
                  <a:gd name="connsiteX277" fmla="*/ 1736603 w 3868764"/>
                  <a:gd name="connsiteY277" fmla="*/ 8116 h 3143856"/>
                  <a:gd name="connsiteX278" fmla="*/ 1762485 w 3868764"/>
                  <a:gd name="connsiteY278" fmla="*/ 7054 h 3143856"/>
                  <a:gd name="connsiteX279" fmla="*/ 1991713 w 3868764"/>
                  <a:gd name="connsiteY279" fmla="*/ 408103 h 3143856"/>
                  <a:gd name="connsiteX280" fmla="*/ 1799885 w 3868764"/>
                  <a:gd name="connsiteY280" fmla="*/ 5519 h 3143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</a:cxnLst>
                <a:rect l="l" t="t" r="r" b="b"/>
                <a:pathLst>
                  <a:path w="3868764" h="3143856">
                    <a:moveTo>
                      <a:pt x="3380944" y="530816"/>
                    </a:moveTo>
                    <a:lnTo>
                      <a:pt x="3427045" y="572036"/>
                    </a:lnTo>
                    <a:lnTo>
                      <a:pt x="3478926" y="628415"/>
                    </a:lnTo>
                    <a:lnTo>
                      <a:pt x="3261288" y="752810"/>
                    </a:lnTo>
                    <a:lnTo>
                      <a:pt x="3492163" y="642800"/>
                    </a:lnTo>
                    <a:lnTo>
                      <a:pt x="3538402" y="693048"/>
                    </a:lnTo>
                    <a:lnTo>
                      <a:pt x="3582753" y="752373"/>
                    </a:lnTo>
                    <a:lnTo>
                      <a:pt x="3295189" y="869436"/>
                    </a:lnTo>
                    <a:lnTo>
                      <a:pt x="3596692" y="771019"/>
                    </a:lnTo>
                    <a:lnTo>
                      <a:pt x="3635295" y="822654"/>
                    </a:lnTo>
                    <a:lnTo>
                      <a:pt x="3676859" y="892768"/>
                    </a:lnTo>
                    <a:lnTo>
                      <a:pt x="3338029" y="981981"/>
                    </a:lnTo>
                    <a:lnTo>
                      <a:pt x="3691044" y="916698"/>
                    </a:lnTo>
                    <a:lnTo>
                      <a:pt x="3716751" y="960063"/>
                    </a:lnTo>
                    <a:lnTo>
                      <a:pt x="3757573" y="1050698"/>
                    </a:lnTo>
                    <a:lnTo>
                      <a:pt x="3292924" y="1108989"/>
                    </a:lnTo>
                    <a:lnTo>
                      <a:pt x="3772219" y="1083217"/>
                    </a:lnTo>
                    <a:lnTo>
                      <a:pt x="3781798" y="1104485"/>
                    </a:lnTo>
                    <a:lnTo>
                      <a:pt x="3820824" y="1227822"/>
                    </a:lnTo>
                    <a:lnTo>
                      <a:pt x="3350652" y="1225779"/>
                    </a:lnTo>
                    <a:lnTo>
                      <a:pt x="3831089" y="1263781"/>
                    </a:lnTo>
                    <a:lnTo>
                      <a:pt x="3858777" y="1411208"/>
                    </a:lnTo>
                    <a:lnTo>
                      <a:pt x="3859132" y="1416914"/>
                    </a:lnTo>
                    <a:lnTo>
                      <a:pt x="3320468" y="1342652"/>
                    </a:lnTo>
                    <a:lnTo>
                      <a:pt x="3861617" y="1456908"/>
                    </a:lnTo>
                    <a:lnTo>
                      <a:pt x="3868764" y="1571928"/>
                    </a:lnTo>
                    <a:lnTo>
                      <a:pt x="3866141" y="1614137"/>
                    </a:lnTo>
                    <a:lnTo>
                      <a:pt x="3294274" y="1458239"/>
                    </a:lnTo>
                    <a:lnTo>
                      <a:pt x="3863292" y="1659992"/>
                    </a:lnTo>
                    <a:lnTo>
                      <a:pt x="3858777" y="1732649"/>
                    </a:lnTo>
                    <a:lnTo>
                      <a:pt x="3842716" y="1818164"/>
                    </a:lnTo>
                    <a:lnTo>
                      <a:pt x="3019545" y="1471298"/>
                    </a:lnTo>
                    <a:lnTo>
                      <a:pt x="3057189" y="1374177"/>
                    </a:lnTo>
                    <a:lnTo>
                      <a:pt x="3059450" y="1374978"/>
                    </a:lnTo>
                    <a:lnTo>
                      <a:pt x="3075426" y="1308870"/>
                    </a:lnTo>
                    <a:lnTo>
                      <a:pt x="3068288" y="1307886"/>
                    </a:lnTo>
                    <a:lnTo>
                      <a:pt x="3079511" y="1204331"/>
                    </a:lnTo>
                    <a:lnTo>
                      <a:pt x="3081289" y="1204472"/>
                    </a:lnTo>
                    <a:lnTo>
                      <a:pt x="3079593" y="1135752"/>
                    </a:lnTo>
                    <a:lnTo>
                      <a:pt x="3077982" y="1135954"/>
                    </a:lnTo>
                    <a:lnTo>
                      <a:pt x="3062021" y="1033023"/>
                    </a:lnTo>
                    <a:lnTo>
                      <a:pt x="3062757" y="1032888"/>
                    </a:lnTo>
                    <a:lnTo>
                      <a:pt x="3044652" y="971427"/>
                    </a:lnTo>
                    <a:lnTo>
                      <a:pt x="3043789" y="971778"/>
                    </a:lnTo>
                    <a:lnTo>
                      <a:pt x="3001733" y="876485"/>
                    </a:lnTo>
                    <a:lnTo>
                      <a:pt x="3001883" y="876414"/>
                    </a:lnTo>
                    <a:lnTo>
                      <a:pt x="2958757" y="805803"/>
                    </a:lnTo>
                    <a:close/>
                    <a:moveTo>
                      <a:pt x="614545" y="424973"/>
                    </a:moveTo>
                    <a:lnTo>
                      <a:pt x="1799923" y="924464"/>
                    </a:lnTo>
                    <a:lnTo>
                      <a:pt x="1766634" y="1010350"/>
                    </a:lnTo>
                    <a:lnTo>
                      <a:pt x="1773851" y="1012317"/>
                    </a:lnTo>
                    <a:lnTo>
                      <a:pt x="1749385" y="1113564"/>
                    </a:lnTo>
                    <a:lnTo>
                      <a:pt x="1748417" y="1113360"/>
                    </a:lnTo>
                    <a:lnTo>
                      <a:pt x="1741117" y="1180714"/>
                    </a:lnTo>
                    <a:lnTo>
                      <a:pt x="1747151" y="1180740"/>
                    </a:lnTo>
                    <a:lnTo>
                      <a:pt x="1749722" y="1284869"/>
                    </a:lnTo>
                    <a:lnTo>
                      <a:pt x="1745409" y="1285102"/>
                    </a:lnTo>
                    <a:lnTo>
                      <a:pt x="1756025" y="1353565"/>
                    </a:lnTo>
                    <a:lnTo>
                      <a:pt x="1760284" y="1352444"/>
                    </a:lnTo>
                    <a:lnTo>
                      <a:pt x="1789718" y="1452359"/>
                    </a:lnTo>
                    <a:lnTo>
                      <a:pt x="1788395" y="1452792"/>
                    </a:lnTo>
                    <a:lnTo>
                      <a:pt x="1814327" y="1511548"/>
                    </a:lnTo>
                    <a:lnTo>
                      <a:pt x="1815891" y="1510655"/>
                    </a:lnTo>
                    <a:lnTo>
                      <a:pt x="1870183" y="1599547"/>
                    </a:lnTo>
                    <a:lnTo>
                      <a:pt x="1846874" y="1614730"/>
                    </a:lnTo>
                    <a:lnTo>
                      <a:pt x="1901360" y="1682465"/>
                    </a:lnTo>
                    <a:lnTo>
                      <a:pt x="1902381" y="1681453"/>
                    </a:lnTo>
                    <a:lnTo>
                      <a:pt x="1954263" y="1730833"/>
                    </a:lnTo>
                    <a:lnTo>
                      <a:pt x="1955968" y="1728638"/>
                    </a:lnTo>
                    <a:lnTo>
                      <a:pt x="2040036" y="1790136"/>
                    </a:lnTo>
                    <a:lnTo>
                      <a:pt x="2039308" y="1791194"/>
                    </a:lnTo>
                    <a:lnTo>
                      <a:pt x="2099582" y="1824037"/>
                    </a:lnTo>
                    <a:lnTo>
                      <a:pt x="2100019" y="1823000"/>
                    </a:lnTo>
                    <a:lnTo>
                      <a:pt x="2197140" y="1860643"/>
                    </a:lnTo>
                    <a:lnTo>
                      <a:pt x="2195731" y="1864614"/>
                    </a:lnTo>
                    <a:lnTo>
                      <a:pt x="2258695" y="1879830"/>
                    </a:lnTo>
                    <a:lnTo>
                      <a:pt x="2259296" y="1875474"/>
                    </a:lnTo>
                    <a:lnTo>
                      <a:pt x="2362850" y="1886699"/>
                    </a:lnTo>
                    <a:lnTo>
                      <a:pt x="2362270" y="1894034"/>
                    </a:lnTo>
                    <a:lnTo>
                      <a:pt x="2459104" y="1891643"/>
                    </a:lnTo>
                    <a:lnTo>
                      <a:pt x="2459220" y="1893818"/>
                    </a:lnTo>
                    <a:lnTo>
                      <a:pt x="2561966" y="1877886"/>
                    </a:lnTo>
                    <a:lnTo>
                      <a:pt x="2563050" y="1883749"/>
                    </a:lnTo>
                    <a:lnTo>
                      <a:pt x="2628985" y="1864324"/>
                    </a:lnTo>
                    <a:lnTo>
                      <a:pt x="2624926" y="1854353"/>
                    </a:lnTo>
                    <a:lnTo>
                      <a:pt x="2720218" y="1812297"/>
                    </a:lnTo>
                    <a:lnTo>
                      <a:pt x="2723610" y="1819413"/>
                    </a:lnTo>
                    <a:lnTo>
                      <a:pt x="2783334" y="1782937"/>
                    </a:lnTo>
                    <a:lnTo>
                      <a:pt x="2778669" y="1776782"/>
                    </a:lnTo>
                    <a:lnTo>
                      <a:pt x="2859831" y="1711495"/>
                    </a:lnTo>
                    <a:lnTo>
                      <a:pt x="2865655" y="1718319"/>
                    </a:lnTo>
                    <a:lnTo>
                      <a:pt x="2910981" y="1670697"/>
                    </a:lnTo>
                    <a:lnTo>
                      <a:pt x="2903753" y="1665082"/>
                    </a:lnTo>
                    <a:lnTo>
                      <a:pt x="2965251" y="1581014"/>
                    </a:lnTo>
                    <a:lnTo>
                      <a:pt x="2973449" y="1586653"/>
                    </a:lnTo>
                    <a:lnTo>
                      <a:pt x="3015781" y="1508965"/>
                    </a:lnTo>
                    <a:lnTo>
                      <a:pt x="3820349" y="1917536"/>
                    </a:lnTo>
                    <a:lnTo>
                      <a:pt x="3781798" y="2039371"/>
                    </a:lnTo>
                    <a:lnTo>
                      <a:pt x="3768660" y="2068541"/>
                    </a:lnTo>
                    <a:lnTo>
                      <a:pt x="3146837" y="1705920"/>
                    </a:lnTo>
                    <a:lnTo>
                      <a:pt x="3746272" y="2118249"/>
                    </a:lnTo>
                    <a:lnTo>
                      <a:pt x="3716751" y="2183794"/>
                    </a:lnTo>
                    <a:lnTo>
                      <a:pt x="3670874" y="2261184"/>
                    </a:lnTo>
                    <a:lnTo>
                      <a:pt x="3194112" y="1890710"/>
                    </a:lnTo>
                    <a:lnTo>
                      <a:pt x="3648578" y="2298794"/>
                    </a:lnTo>
                    <a:lnTo>
                      <a:pt x="3635295" y="2321202"/>
                    </a:lnTo>
                    <a:lnTo>
                      <a:pt x="3553530" y="2430573"/>
                    </a:lnTo>
                    <a:lnTo>
                      <a:pt x="2978335" y="1850357"/>
                    </a:lnTo>
                    <a:lnTo>
                      <a:pt x="3513683" y="2477670"/>
                    </a:lnTo>
                    <a:lnTo>
                      <a:pt x="3427045" y="2571820"/>
                    </a:lnTo>
                    <a:lnTo>
                      <a:pt x="3399629" y="2596334"/>
                    </a:lnTo>
                    <a:lnTo>
                      <a:pt x="2984095" y="2047906"/>
                    </a:lnTo>
                    <a:lnTo>
                      <a:pt x="3362773" y="2629287"/>
                    </a:lnTo>
                    <a:lnTo>
                      <a:pt x="3302197" y="2683449"/>
                    </a:lnTo>
                    <a:lnTo>
                      <a:pt x="3234069" y="2733766"/>
                    </a:lnTo>
                    <a:lnTo>
                      <a:pt x="2784534" y="1947274"/>
                    </a:lnTo>
                    <a:lnTo>
                      <a:pt x="3178755" y="2774619"/>
                    </a:lnTo>
                    <a:lnTo>
                      <a:pt x="3164829" y="2784904"/>
                    </a:lnTo>
                    <a:lnTo>
                      <a:pt x="3035686" y="2863381"/>
                    </a:lnTo>
                    <a:lnTo>
                      <a:pt x="2774589" y="2221999"/>
                    </a:lnTo>
                    <a:lnTo>
                      <a:pt x="2991764" y="2887318"/>
                    </a:lnTo>
                    <a:lnTo>
                      <a:pt x="2856424" y="2954133"/>
                    </a:lnTo>
                    <a:lnTo>
                      <a:pt x="2838474" y="2961160"/>
                    </a:lnTo>
                    <a:lnTo>
                      <a:pt x="2582532" y="1989092"/>
                    </a:lnTo>
                    <a:lnTo>
                      <a:pt x="2767439" y="2988967"/>
                    </a:lnTo>
                    <a:lnTo>
                      <a:pt x="2687331" y="3020326"/>
                    </a:lnTo>
                    <a:lnTo>
                      <a:pt x="2603483" y="3045265"/>
                    </a:lnTo>
                    <a:lnTo>
                      <a:pt x="2459362" y="1896447"/>
                    </a:lnTo>
                    <a:lnTo>
                      <a:pt x="2522432" y="3069372"/>
                    </a:lnTo>
                    <a:lnTo>
                      <a:pt x="2509608" y="3073185"/>
                    </a:lnTo>
                    <a:lnTo>
                      <a:pt x="2349706" y="3106597"/>
                    </a:lnTo>
                    <a:lnTo>
                      <a:pt x="2354551" y="1991615"/>
                    </a:lnTo>
                    <a:lnTo>
                      <a:pt x="2265359" y="3119221"/>
                    </a:lnTo>
                    <a:lnTo>
                      <a:pt x="2132162" y="3135741"/>
                    </a:lnTo>
                    <a:lnTo>
                      <a:pt x="2085286" y="3137664"/>
                    </a:lnTo>
                    <a:lnTo>
                      <a:pt x="2194015" y="2348992"/>
                    </a:lnTo>
                    <a:lnTo>
                      <a:pt x="2026993" y="3140056"/>
                    </a:lnTo>
                    <a:lnTo>
                      <a:pt x="1934382" y="3143856"/>
                    </a:lnTo>
                    <a:lnTo>
                      <a:pt x="1842085" y="3140069"/>
                    </a:lnTo>
                    <a:lnTo>
                      <a:pt x="2170022" y="1937125"/>
                    </a:lnTo>
                    <a:lnTo>
                      <a:pt x="1744917" y="3136082"/>
                    </a:lnTo>
                    <a:lnTo>
                      <a:pt x="1736603" y="3135741"/>
                    </a:lnTo>
                    <a:lnTo>
                      <a:pt x="1556282" y="3113377"/>
                    </a:lnTo>
                    <a:lnTo>
                      <a:pt x="1932953" y="2219476"/>
                    </a:lnTo>
                    <a:lnTo>
                      <a:pt x="1485972" y="3099683"/>
                    </a:lnTo>
                    <a:lnTo>
                      <a:pt x="1359156" y="3073185"/>
                    </a:lnTo>
                    <a:lnTo>
                      <a:pt x="1296713" y="3054613"/>
                    </a:lnTo>
                    <a:lnTo>
                      <a:pt x="2001059" y="1846800"/>
                    </a:lnTo>
                    <a:lnTo>
                      <a:pt x="1191729" y="3023388"/>
                    </a:lnTo>
                    <a:lnTo>
                      <a:pt x="1181433" y="3020326"/>
                    </a:lnTo>
                    <a:cubicBezTo>
                      <a:pt x="1123577" y="3000440"/>
                      <a:pt x="1067159" y="2978332"/>
                      <a:pt x="1012341" y="2954133"/>
                    </a:cubicBezTo>
                    <a:lnTo>
                      <a:pt x="1006081" y="2951043"/>
                    </a:lnTo>
                    <a:lnTo>
                      <a:pt x="1673277" y="2092432"/>
                    </a:lnTo>
                    <a:lnTo>
                      <a:pt x="934170" y="2915542"/>
                    </a:lnTo>
                    <a:lnTo>
                      <a:pt x="852851" y="2875396"/>
                    </a:lnTo>
                    <a:lnTo>
                      <a:pt x="756859" y="2817064"/>
                    </a:lnTo>
                    <a:lnTo>
                      <a:pt x="1859604" y="1723860"/>
                    </a:lnTo>
                    <a:lnTo>
                      <a:pt x="656950" y="2750203"/>
                    </a:lnTo>
                    <a:lnTo>
                      <a:pt x="566568" y="2683449"/>
                    </a:lnTo>
                    <a:lnTo>
                      <a:pt x="497087" y="2621326"/>
                    </a:lnTo>
                    <a:lnTo>
                      <a:pt x="1695356" y="1713421"/>
                    </a:lnTo>
                    <a:lnTo>
                      <a:pt x="417638" y="2545651"/>
                    </a:lnTo>
                    <a:lnTo>
                      <a:pt x="330362" y="2450808"/>
                    </a:lnTo>
                    <a:lnTo>
                      <a:pt x="282663" y="2387004"/>
                    </a:lnTo>
                    <a:lnTo>
                      <a:pt x="1715966" y="1567769"/>
                    </a:lnTo>
                    <a:lnTo>
                      <a:pt x="211727" y="2284524"/>
                    </a:lnTo>
                    <a:lnTo>
                      <a:pt x="152014" y="2183794"/>
                    </a:lnTo>
                    <a:lnTo>
                      <a:pt x="114394" y="2100268"/>
                    </a:lnTo>
                    <a:lnTo>
                      <a:pt x="1367077" y="1590320"/>
                    </a:lnTo>
                    <a:lnTo>
                      <a:pt x="84144" y="2009099"/>
                    </a:lnTo>
                    <a:lnTo>
                      <a:pt x="25276" y="1809266"/>
                    </a:lnTo>
                    <a:lnTo>
                      <a:pt x="1635619" y="1385267"/>
                    </a:lnTo>
                    <a:lnTo>
                      <a:pt x="7115" y="1686428"/>
                    </a:lnTo>
                    <a:lnTo>
                      <a:pt x="0" y="1571928"/>
                    </a:lnTo>
                    <a:lnTo>
                      <a:pt x="5865" y="1477543"/>
                    </a:lnTo>
                    <a:lnTo>
                      <a:pt x="1385667" y="1304445"/>
                    </a:lnTo>
                    <a:lnTo>
                      <a:pt x="16209" y="1378082"/>
                    </a:lnTo>
                    <a:lnTo>
                      <a:pt x="39300" y="1255130"/>
                    </a:lnTo>
                    <a:lnTo>
                      <a:pt x="65151" y="1173431"/>
                    </a:lnTo>
                    <a:lnTo>
                      <a:pt x="1596538" y="1180085"/>
                    </a:lnTo>
                    <a:lnTo>
                      <a:pt x="106017" y="1062186"/>
                    </a:lnTo>
                    <a:lnTo>
                      <a:pt x="152014" y="960063"/>
                    </a:lnTo>
                    <a:lnTo>
                      <a:pt x="202789" y="874409"/>
                    </a:lnTo>
                    <a:lnTo>
                      <a:pt x="1395408" y="1038827"/>
                    </a:lnTo>
                    <a:lnTo>
                      <a:pt x="252294" y="797475"/>
                    </a:lnTo>
                    <a:lnTo>
                      <a:pt x="330362" y="693048"/>
                    </a:lnTo>
                    <a:lnTo>
                      <a:pt x="384980" y="633695"/>
                    </a:lnTo>
                    <a:lnTo>
                      <a:pt x="1610700" y="967841"/>
                    </a:lnTo>
                    <a:lnTo>
                      <a:pt x="456673" y="558666"/>
                    </a:lnTo>
                    <a:lnTo>
                      <a:pt x="566568" y="460407"/>
                    </a:lnTo>
                    <a:close/>
                    <a:moveTo>
                      <a:pt x="1934382" y="0"/>
                    </a:moveTo>
                    <a:lnTo>
                      <a:pt x="1951818" y="716"/>
                    </a:lnTo>
                    <a:lnTo>
                      <a:pt x="2073083" y="298602"/>
                    </a:lnTo>
                    <a:lnTo>
                      <a:pt x="1976172" y="1715"/>
                    </a:lnTo>
                    <a:lnTo>
                      <a:pt x="2121289" y="7670"/>
                    </a:lnTo>
                    <a:lnTo>
                      <a:pt x="2200587" y="308840"/>
                    </a:lnTo>
                    <a:lnTo>
                      <a:pt x="2145274" y="9742"/>
                    </a:lnTo>
                    <a:lnTo>
                      <a:pt x="2283751" y="26916"/>
                    </a:lnTo>
                    <a:lnTo>
                      <a:pt x="2327669" y="376992"/>
                    </a:lnTo>
                    <a:lnTo>
                      <a:pt x="2309013" y="30049"/>
                    </a:lnTo>
                    <a:lnTo>
                      <a:pt x="2324228" y="31936"/>
                    </a:lnTo>
                    <a:lnTo>
                      <a:pt x="2441534" y="56447"/>
                    </a:lnTo>
                    <a:lnTo>
                      <a:pt x="2440603" y="270669"/>
                    </a:lnTo>
                    <a:lnTo>
                      <a:pt x="2457287" y="59739"/>
                    </a:lnTo>
                    <a:lnTo>
                      <a:pt x="2509608" y="70671"/>
                    </a:lnTo>
                    <a:lnTo>
                      <a:pt x="2584362" y="92905"/>
                    </a:lnTo>
                    <a:lnTo>
                      <a:pt x="2565751" y="227901"/>
                    </a:lnTo>
                    <a:lnTo>
                      <a:pt x="2593669" y="95673"/>
                    </a:lnTo>
                    <a:lnTo>
                      <a:pt x="2687331" y="123530"/>
                    </a:lnTo>
                    <a:lnTo>
                      <a:pt x="2717178" y="135214"/>
                    </a:lnTo>
                    <a:lnTo>
                      <a:pt x="2674821" y="290588"/>
                    </a:lnTo>
                    <a:lnTo>
                      <a:pt x="2728359" y="139591"/>
                    </a:lnTo>
                    <a:lnTo>
                      <a:pt x="2848167" y="186491"/>
                    </a:lnTo>
                    <a:lnTo>
                      <a:pt x="2767076" y="378933"/>
                    </a:lnTo>
                    <a:lnTo>
                      <a:pt x="2861809" y="192382"/>
                    </a:lnTo>
                    <a:lnTo>
                      <a:pt x="2977705" y="249598"/>
                    </a:lnTo>
                    <a:lnTo>
                      <a:pt x="2904095" y="375823"/>
                    </a:lnTo>
                    <a:lnTo>
                      <a:pt x="2987570" y="254468"/>
                    </a:lnTo>
                    <a:lnTo>
                      <a:pt x="3015914" y="268461"/>
                    </a:lnTo>
                    <a:lnTo>
                      <a:pt x="3100262" y="319717"/>
                    </a:lnTo>
                    <a:lnTo>
                      <a:pt x="2964220" y="494789"/>
                    </a:lnTo>
                    <a:lnTo>
                      <a:pt x="3113954" y="328037"/>
                    </a:lnTo>
                    <a:lnTo>
                      <a:pt x="3164829" y="358952"/>
                    </a:lnTo>
                    <a:lnTo>
                      <a:pt x="3223570" y="402337"/>
                    </a:lnTo>
                    <a:lnTo>
                      <a:pt x="3100336" y="524504"/>
                    </a:lnTo>
                    <a:lnTo>
                      <a:pt x="3234249" y="410223"/>
                    </a:lnTo>
                    <a:lnTo>
                      <a:pt x="3302197" y="460407"/>
                    </a:lnTo>
                    <a:lnTo>
                      <a:pt x="3340241" y="494423"/>
                    </a:lnTo>
                    <a:lnTo>
                      <a:pt x="2945584" y="793446"/>
                    </a:lnTo>
                    <a:lnTo>
                      <a:pt x="2893881" y="729173"/>
                    </a:lnTo>
                    <a:lnTo>
                      <a:pt x="2892118" y="730920"/>
                    </a:lnTo>
                    <a:lnTo>
                      <a:pt x="2824902" y="666942"/>
                    </a:lnTo>
                    <a:lnTo>
                      <a:pt x="2761411" y="620498"/>
                    </a:lnTo>
                    <a:lnTo>
                      <a:pt x="2759610" y="623584"/>
                    </a:lnTo>
                    <a:lnTo>
                      <a:pt x="2668147" y="573746"/>
                    </a:lnTo>
                    <a:lnTo>
                      <a:pt x="2670215" y="569674"/>
                    </a:lnTo>
                    <a:lnTo>
                      <a:pt x="2605569" y="544617"/>
                    </a:lnTo>
                    <a:lnTo>
                      <a:pt x="2604346" y="549106"/>
                    </a:lnTo>
                    <a:lnTo>
                      <a:pt x="2503099" y="524639"/>
                    </a:lnTo>
                    <a:lnTo>
                      <a:pt x="2503994" y="520402"/>
                    </a:lnTo>
                    <a:lnTo>
                      <a:pt x="2439548" y="513418"/>
                    </a:lnTo>
                    <a:lnTo>
                      <a:pt x="2439528" y="518158"/>
                    </a:lnTo>
                    <a:lnTo>
                      <a:pt x="2345670" y="520475"/>
                    </a:lnTo>
                    <a:lnTo>
                      <a:pt x="2345802" y="521534"/>
                    </a:lnTo>
                    <a:lnTo>
                      <a:pt x="2260088" y="534824"/>
                    </a:lnTo>
                    <a:lnTo>
                      <a:pt x="2261642" y="540727"/>
                    </a:lnTo>
                    <a:lnTo>
                      <a:pt x="2161727" y="570161"/>
                    </a:lnTo>
                    <a:lnTo>
                      <a:pt x="2161411" y="569193"/>
                    </a:lnTo>
                    <a:lnTo>
                      <a:pt x="2099424" y="596550"/>
                    </a:lnTo>
                    <a:lnTo>
                      <a:pt x="2102432" y="601814"/>
                    </a:lnTo>
                    <a:lnTo>
                      <a:pt x="2013539" y="656105"/>
                    </a:lnTo>
                    <a:lnTo>
                      <a:pt x="2010398" y="651283"/>
                    </a:lnTo>
                    <a:lnTo>
                      <a:pt x="1956187" y="694892"/>
                    </a:lnTo>
                    <a:lnTo>
                      <a:pt x="1960299" y="699040"/>
                    </a:lnTo>
                    <a:lnTo>
                      <a:pt x="1888486" y="774488"/>
                    </a:lnTo>
                    <a:lnTo>
                      <a:pt x="1885410" y="771726"/>
                    </a:lnTo>
                    <a:lnTo>
                      <a:pt x="1847163" y="824011"/>
                    </a:lnTo>
                    <a:lnTo>
                      <a:pt x="1851090" y="826301"/>
                    </a:lnTo>
                    <a:lnTo>
                      <a:pt x="1801251" y="917766"/>
                    </a:lnTo>
                    <a:lnTo>
                      <a:pt x="702664" y="359891"/>
                    </a:lnTo>
                    <a:lnTo>
                      <a:pt x="703936" y="358952"/>
                    </a:lnTo>
                    <a:cubicBezTo>
                      <a:pt x="751704" y="326917"/>
                      <a:pt x="801396" y="296709"/>
                      <a:pt x="852851" y="268461"/>
                    </a:cubicBezTo>
                    <a:lnTo>
                      <a:pt x="875405" y="257326"/>
                    </a:lnTo>
                    <a:lnTo>
                      <a:pt x="1698497" y="737317"/>
                    </a:lnTo>
                    <a:lnTo>
                      <a:pt x="948346" y="221317"/>
                    </a:lnTo>
                    <a:lnTo>
                      <a:pt x="1012341" y="189723"/>
                    </a:lnTo>
                    <a:lnTo>
                      <a:pt x="1123623" y="146161"/>
                    </a:lnTo>
                    <a:lnTo>
                      <a:pt x="1607375" y="522066"/>
                    </a:lnTo>
                    <a:lnTo>
                      <a:pt x="1168974" y="128408"/>
                    </a:lnTo>
                    <a:lnTo>
                      <a:pt x="1181433" y="123530"/>
                    </a:lnTo>
                    <a:lnTo>
                      <a:pt x="1342327" y="75676"/>
                    </a:lnTo>
                    <a:lnTo>
                      <a:pt x="1820691" y="558214"/>
                    </a:lnTo>
                    <a:lnTo>
                      <a:pt x="1397742" y="62608"/>
                    </a:lnTo>
                    <a:lnTo>
                      <a:pt x="1544537" y="31936"/>
                    </a:lnTo>
                    <a:lnTo>
                      <a:pt x="1564624" y="29445"/>
                    </a:lnTo>
                    <a:lnTo>
                      <a:pt x="1854940" y="412609"/>
                    </a:lnTo>
                    <a:lnTo>
                      <a:pt x="1602323" y="24769"/>
                    </a:lnTo>
                    <a:lnTo>
                      <a:pt x="1736603" y="8116"/>
                    </a:lnTo>
                    <a:lnTo>
                      <a:pt x="1762485" y="7054"/>
                    </a:lnTo>
                    <a:lnTo>
                      <a:pt x="1991713" y="408103"/>
                    </a:lnTo>
                    <a:lnTo>
                      <a:pt x="1799885" y="5519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7438206" y="1942807"/>
                <a:ext cx="1533751" cy="1533748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</p:grpSp>
      <p:grpSp>
        <p:nvGrpSpPr>
          <p:cNvPr id="38" name="组 37"/>
          <p:cNvGrpSpPr/>
          <p:nvPr/>
        </p:nvGrpSpPr>
        <p:grpSpPr>
          <a:xfrm>
            <a:off x="8365520" y="4302218"/>
            <a:ext cx="3295935" cy="2133277"/>
            <a:chOff x="10045515" y="738844"/>
            <a:chExt cx="2596408" cy="1680511"/>
          </a:xfrm>
        </p:grpSpPr>
        <p:sp>
          <p:nvSpPr>
            <p:cNvPr id="39" name="Freeform 252"/>
            <p:cNvSpPr/>
            <p:nvPr/>
          </p:nvSpPr>
          <p:spPr bwMode="auto">
            <a:xfrm rot="1988864">
              <a:off x="10912067" y="751124"/>
              <a:ext cx="1487788" cy="618684"/>
            </a:xfrm>
            <a:custGeom>
              <a:avLst/>
              <a:gdLst>
                <a:gd name="T0" fmla="*/ 11 w 374"/>
                <a:gd name="T1" fmla="*/ 155 h 155"/>
                <a:gd name="T2" fmla="*/ 11 w 374"/>
                <a:gd name="T3" fmla="*/ 155 h 155"/>
                <a:gd name="T4" fmla="*/ 109 w 374"/>
                <a:gd name="T5" fmla="*/ 155 h 155"/>
                <a:gd name="T6" fmla="*/ 138 w 374"/>
                <a:gd name="T7" fmla="*/ 130 h 155"/>
                <a:gd name="T8" fmla="*/ 136 w 374"/>
                <a:gd name="T9" fmla="*/ 115 h 155"/>
                <a:gd name="T10" fmla="*/ 148 w 374"/>
                <a:gd name="T11" fmla="*/ 110 h 155"/>
                <a:gd name="T12" fmla="*/ 148 w 374"/>
                <a:gd name="T13" fmla="*/ 95 h 155"/>
                <a:gd name="T14" fmla="*/ 166 w 374"/>
                <a:gd name="T15" fmla="*/ 99 h 155"/>
                <a:gd name="T16" fmla="*/ 162 w 374"/>
                <a:gd name="T17" fmla="*/ 103 h 155"/>
                <a:gd name="T18" fmla="*/ 158 w 374"/>
                <a:gd name="T19" fmla="*/ 96 h 155"/>
                <a:gd name="T20" fmla="*/ 154 w 374"/>
                <a:gd name="T21" fmla="*/ 98 h 155"/>
                <a:gd name="T22" fmla="*/ 155 w 374"/>
                <a:gd name="T23" fmla="*/ 107 h 155"/>
                <a:gd name="T24" fmla="*/ 172 w 374"/>
                <a:gd name="T25" fmla="*/ 96 h 155"/>
                <a:gd name="T26" fmla="*/ 174 w 374"/>
                <a:gd name="T27" fmla="*/ 77 h 155"/>
                <a:gd name="T28" fmla="*/ 187 w 374"/>
                <a:gd name="T29" fmla="*/ 82 h 155"/>
                <a:gd name="T30" fmla="*/ 199 w 374"/>
                <a:gd name="T31" fmla="*/ 77 h 155"/>
                <a:gd name="T32" fmla="*/ 202 w 374"/>
                <a:gd name="T33" fmla="*/ 96 h 155"/>
                <a:gd name="T34" fmla="*/ 218 w 374"/>
                <a:gd name="T35" fmla="*/ 107 h 155"/>
                <a:gd name="T36" fmla="*/ 219 w 374"/>
                <a:gd name="T37" fmla="*/ 98 h 155"/>
                <a:gd name="T38" fmla="*/ 215 w 374"/>
                <a:gd name="T39" fmla="*/ 96 h 155"/>
                <a:gd name="T40" fmla="*/ 211 w 374"/>
                <a:gd name="T41" fmla="*/ 103 h 155"/>
                <a:gd name="T42" fmla="*/ 207 w 374"/>
                <a:gd name="T43" fmla="*/ 99 h 155"/>
                <a:gd name="T44" fmla="*/ 225 w 374"/>
                <a:gd name="T45" fmla="*/ 95 h 155"/>
                <a:gd name="T46" fmla="*/ 226 w 374"/>
                <a:gd name="T47" fmla="*/ 110 h 155"/>
                <a:gd name="T48" fmla="*/ 237 w 374"/>
                <a:gd name="T49" fmla="*/ 115 h 155"/>
                <a:gd name="T50" fmla="*/ 235 w 374"/>
                <a:gd name="T51" fmla="*/ 130 h 155"/>
                <a:gd name="T52" fmla="*/ 264 w 374"/>
                <a:gd name="T53" fmla="*/ 155 h 155"/>
                <a:gd name="T54" fmla="*/ 363 w 374"/>
                <a:gd name="T55" fmla="*/ 155 h 155"/>
                <a:gd name="T56" fmla="*/ 363 w 374"/>
                <a:gd name="T57" fmla="*/ 155 h 155"/>
                <a:gd name="T58" fmla="*/ 374 w 374"/>
                <a:gd name="T59" fmla="*/ 155 h 155"/>
                <a:gd name="T60" fmla="*/ 356 w 374"/>
                <a:gd name="T61" fmla="*/ 146 h 155"/>
                <a:gd name="T62" fmla="*/ 298 w 374"/>
                <a:gd name="T63" fmla="*/ 67 h 155"/>
                <a:gd name="T64" fmla="*/ 225 w 374"/>
                <a:gd name="T65" fmla="*/ 0 h 155"/>
                <a:gd name="T66" fmla="*/ 148 w 374"/>
                <a:gd name="T67" fmla="*/ 0 h 155"/>
                <a:gd name="T68" fmla="*/ 75 w 374"/>
                <a:gd name="T69" fmla="*/ 67 h 155"/>
                <a:gd name="T70" fmla="*/ 17 w 374"/>
                <a:gd name="T71" fmla="*/ 146 h 155"/>
                <a:gd name="T72" fmla="*/ 0 w 374"/>
                <a:gd name="T73" fmla="*/ 155 h 155"/>
                <a:gd name="T74" fmla="*/ 11 w 374"/>
                <a:gd name="T75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4" h="155">
                  <a:moveTo>
                    <a:pt x="11" y="155"/>
                  </a:moveTo>
                  <a:cubicBezTo>
                    <a:pt x="11" y="155"/>
                    <a:pt x="11" y="155"/>
                    <a:pt x="11" y="155"/>
                  </a:cubicBezTo>
                  <a:cubicBezTo>
                    <a:pt x="109" y="155"/>
                    <a:pt x="109" y="155"/>
                    <a:pt x="109" y="155"/>
                  </a:cubicBezTo>
                  <a:cubicBezTo>
                    <a:pt x="113" y="150"/>
                    <a:pt x="122" y="138"/>
                    <a:pt x="138" y="130"/>
                  </a:cubicBezTo>
                  <a:cubicBezTo>
                    <a:pt x="137" y="128"/>
                    <a:pt x="133" y="122"/>
                    <a:pt x="136" y="115"/>
                  </a:cubicBezTo>
                  <a:cubicBezTo>
                    <a:pt x="140" y="109"/>
                    <a:pt x="148" y="110"/>
                    <a:pt x="148" y="110"/>
                  </a:cubicBezTo>
                  <a:cubicBezTo>
                    <a:pt x="148" y="110"/>
                    <a:pt x="143" y="101"/>
                    <a:pt x="148" y="95"/>
                  </a:cubicBezTo>
                  <a:cubicBezTo>
                    <a:pt x="155" y="87"/>
                    <a:pt x="167" y="91"/>
                    <a:pt x="166" y="99"/>
                  </a:cubicBezTo>
                  <a:cubicBezTo>
                    <a:pt x="166" y="99"/>
                    <a:pt x="166" y="102"/>
                    <a:pt x="162" y="103"/>
                  </a:cubicBezTo>
                  <a:cubicBezTo>
                    <a:pt x="159" y="104"/>
                    <a:pt x="154" y="99"/>
                    <a:pt x="158" y="96"/>
                  </a:cubicBezTo>
                  <a:cubicBezTo>
                    <a:pt x="158" y="96"/>
                    <a:pt x="156" y="96"/>
                    <a:pt x="154" y="98"/>
                  </a:cubicBezTo>
                  <a:cubicBezTo>
                    <a:pt x="153" y="100"/>
                    <a:pt x="152" y="104"/>
                    <a:pt x="155" y="107"/>
                  </a:cubicBezTo>
                  <a:cubicBezTo>
                    <a:pt x="162" y="112"/>
                    <a:pt x="175" y="107"/>
                    <a:pt x="172" y="96"/>
                  </a:cubicBezTo>
                  <a:cubicBezTo>
                    <a:pt x="169" y="87"/>
                    <a:pt x="168" y="80"/>
                    <a:pt x="174" y="77"/>
                  </a:cubicBezTo>
                  <a:cubicBezTo>
                    <a:pt x="180" y="74"/>
                    <a:pt x="184" y="78"/>
                    <a:pt x="187" y="82"/>
                  </a:cubicBezTo>
                  <a:cubicBezTo>
                    <a:pt x="189" y="78"/>
                    <a:pt x="194" y="74"/>
                    <a:pt x="199" y="77"/>
                  </a:cubicBezTo>
                  <a:cubicBezTo>
                    <a:pt x="205" y="80"/>
                    <a:pt x="205" y="87"/>
                    <a:pt x="202" y="96"/>
                  </a:cubicBezTo>
                  <a:cubicBezTo>
                    <a:pt x="198" y="107"/>
                    <a:pt x="211" y="112"/>
                    <a:pt x="218" y="107"/>
                  </a:cubicBezTo>
                  <a:cubicBezTo>
                    <a:pt x="222" y="104"/>
                    <a:pt x="221" y="100"/>
                    <a:pt x="219" y="98"/>
                  </a:cubicBezTo>
                  <a:cubicBezTo>
                    <a:pt x="218" y="96"/>
                    <a:pt x="215" y="96"/>
                    <a:pt x="215" y="96"/>
                  </a:cubicBezTo>
                  <a:cubicBezTo>
                    <a:pt x="219" y="99"/>
                    <a:pt x="215" y="104"/>
                    <a:pt x="211" y="103"/>
                  </a:cubicBezTo>
                  <a:cubicBezTo>
                    <a:pt x="207" y="102"/>
                    <a:pt x="207" y="99"/>
                    <a:pt x="207" y="99"/>
                  </a:cubicBezTo>
                  <a:cubicBezTo>
                    <a:pt x="207" y="91"/>
                    <a:pt x="218" y="87"/>
                    <a:pt x="225" y="95"/>
                  </a:cubicBezTo>
                  <a:cubicBezTo>
                    <a:pt x="230" y="101"/>
                    <a:pt x="226" y="110"/>
                    <a:pt x="226" y="110"/>
                  </a:cubicBezTo>
                  <a:cubicBezTo>
                    <a:pt x="226" y="110"/>
                    <a:pt x="234" y="109"/>
                    <a:pt x="237" y="115"/>
                  </a:cubicBezTo>
                  <a:cubicBezTo>
                    <a:pt x="240" y="122"/>
                    <a:pt x="237" y="128"/>
                    <a:pt x="235" y="130"/>
                  </a:cubicBezTo>
                  <a:cubicBezTo>
                    <a:pt x="251" y="138"/>
                    <a:pt x="260" y="150"/>
                    <a:pt x="264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5" y="155"/>
                    <a:pt x="369" y="155"/>
                    <a:pt x="374" y="155"/>
                  </a:cubicBezTo>
                  <a:cubicBezTo>
                    <a:pt x="368" y="153"/>
                    <a:pt x="362" y="150"/>
                    <a:pt x="356" y="146"/>
                  </a:cubicBezTo>
                  <a:cubicBezTo>
                    <a:pt x="330" y="128"/>
                    <a:pt x="318" y="121"/>
                    <a:pt x="298" y="67"/>
                  </a:cubicBezTo>
                  <a:cubicBezTo>
                    <a:pt x="284" y="30"/>
                    <a:pt x="255" y="9"/>
                    <a:pt x="225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18" y="9"/>
                    <a:pt x="89" y="30"/>
                    <a:pt x="75" y="67"/>
                  </a:cubicBezTo>
                  <a:cubicBezTo>
                    <a:pt x="56" y="121"/>
                    <a:pt x="44" y="128"/>
                    <a:pt x="17" y="146"/>
                  </a:cubicBezTo>
                  <a:cubicBezTo>
                    <a:pt x="12" y="150"/>
                    <a:pt x="6" y="153"/>
                    <a:pt x="0" y="155"/>
                  </a:cubicBezTo>
                  <a:cubicBezTo>
                    <a:pt x="4" y="155"/>
                    <a:pt x="8" y="155"/>
                    <a:pt x="11" y="155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253"/>
            <p:cNvSpPr/>
            <p:nvPr/>
          </p:nvSpPr>
          <p:spPr bwMode="auto">
            <a:xfrm rot="1988864">
              <a:off x="10447067" y="1002010"/>
              <a:ext cx="2194856" cy="449283"/>
            </a:xfrm>
            <a:custGeom>
              <a:avLst/>
              <a:gdLst>
                <a:gd name="T0" fmla="*/ 546 w 551"/>
                <a:gd name="T1" fmla="*/ 47 h 113"/>
                <a:gd name="T2" fmla="*/ 524 w 551"/>
                <a:gd name="T3" fmla="*/ 9 h 113"/>
                <a:gd name="T4" fmla="*/ 493 w 551"/>
                <a:gd name="T5" fmla="*/ 1 h 113"/>
                <a:gd name="T6" fmla="*/ 455 w 551"/>
                <a:gd name="T7" fmla="*/ 56 h 113"/>
                <a:gd name="T8" fmla="*/ 500 w 551"/>
                <a:gd name="T9" fmla="*/ 73 h 113"/>
                <a:gd name="T10" fmla="*/ 506 w 551"/>
                <a:gd name="T11" fmla="*/ 40 h 113"/>
                <a:gd name="T12" fmla="*/ 476 w 551"/>
                <a:gd name="T13" fmla="*/ 37 h 113"/>
                <a:gd name="T14" fmla="*/ 504 w 551"/>
                <a:gd name="T15" fmla="*/ 25 h 113"/>
                <a:gd name="T16" fmla="*/ 508 w 551"/>
                <a:gd name="T17" fmla="*/ 82 h 113"/>
                <a:gd name="T18" fmla="*/ 451 w 551"/>
                <a:gd name="T19" fmla="*/ 91 h 113"/>
                <a:gd name="T20" fmla="*/ 350 w 551"/>
                <a:gd name="T21" fmla="*/ 91 h 113"/>
                <a:gd name="T22" fmla="*/ 276 w 551"/>
                <a:gd name="T23" fmla="*/ 53 h 113"/>
                <a:gd name="T24" fmla="*/ 276 w 551"/>
                <a:gd name="T25" fmla="*/ 53 h 113"/>
                <a:gd name="T26" fmla="*/ 276 w 551"/>
                <a:gd name="T27" fmla="*/ 53 h 113"/>
                <a:gd name="T28" fmla="*/ 275 w 551"/>
                <a:gd name="T29" fmla="*/ 53 h 113"/>
                <a:gd name="T30" fmla="*/ 275 w 551"/>
                <a:gd name="T31" fmla="*/ 53 h 113"/>
                <a:gd name="T32" fmla="*/ 202 w 551"/>
                <a:gd name="T33" fmla="*/ 91 h 113"/>
                <a:gd name="T34" fmla="*/ 100 w 551"/>
                <a:gd name="T35" fmla="*/ 91 h 113"/>
                <a:gd name="T36" fmla="*/ 43 w 551"/>
                <a:gd name="T37" fmla="*/ 82 h 113"/>
                <a:gd name="T38" fmla="*/ 48 w 551"/>
                <a:gd name="T39" fmla="*/ 25 h 113"/>
                <a:gd name="T40" fmla="*/ 75 w 551"/>
                <a:gd name="T41" fmla="*/ 37 h 113"/>
                <a:gd name="T42" fmla="*/ 45 w 551"/>
                <a:gd name="T43" fmla="*/ 40 h 113"/>
                <a:gd name="T44" fmla="*/ 52 w 551"/>
                <a:gd name="T45" fmla="*/ 73 h 113"/>
                <a:gd name="T46" fmla="*/ 96 w 551"/>
                <a:gd name="T47" fmla="*/ 56 h 113"/>
                <a:gd name="T48" fmla="*/ 58 w 551"/>
                <a:gd name="T49" fmla="*/ 1 h 113"/>
                <a:gd name="T50" fmla="*/ 27 w 551"/>
                <a:gd name="T51" fmla="*/ 9 h 113"/>
                <a:gd name="T52" fmla="*/ 5 w 551"/>
                <a:gd name="T53" fmla="*/ 47 h 113"/>
                <a:gd name="T54" fmla="*/ 72 w 551"/>
                <a:gd name="T55" fmla="*/ 111 h 113"/>
                <a:gd name="T56" fmla="*/ 221 w 551"/>
                <a:gd name="T57" fmla="*/ 111 h 113"/>
                <a:gd name="T58" fmla="*/ 275 w 551"/>
                <a:gd name="T59" fmla="*/ 80 h 113"/>
                <a:gd name="T60" fmla="*/ 276 w 551"/>
                <a:gd name="T61" fmla="*/ 80 h 113"/>
                <a:gd name="T62" fmla="*/ 331 w 551"/>
                <a:gd name="T63" fmla="*/ 111 h 113"/>
                <a:gd name="T64" fmla="*/ 479 w 551"/>
                <a:gd name="T65" fmla="*/ 111 h 113"/>
                <a:gd name="T66" fmla="*/ 546 w 551"/>
                <a:gd name="T67" fmla="*/ 4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1" h="113">
                  <a:moveTo>
                    <a:pt x="546" y="47"/>
                  </a:moveTo>
                  <a:cubicBezTo>
                    <a:pt x="546" y="47"/>
                    <a:pt x="545" y="22"/>
                    <a:pt x="524" y="9"/>
                  </a:cubicBezTo>
                  <a:cubicBezTo>
                    <a:pt x="517" y="5"/>
                    <a:pt x="506" y="0"/>
                    <a:pt x="493" y="1"/>
                  </a:cubicBezTo>
                  <a:cubicBezTo>
                    <a:pt x="453" y="4"/>
                    <a:pt x="450" y="42"/>
                    <a:pt x="455" y="56"/>
                  </a:cubicBezTo>
                  <a:cubicBezTo>
                    <a:pt x="461" y="71"/>
                    <a:pt x="478" y="84"/>
                    <a:pt x="500" y="73"/>
                  </a:cubicBezTo>
                  <a:cubicBezTo>
                    <a:pt x="514" y="65"/>
                    <a:pt x="515" y="49"/>
                    <a:pt x="506" y="40"/>
                  </a:cubicBezTo>
                  <a:cubicBezTo>
                    <a:pt x="500" y="34"/>
                    <a:pt x="485" y="30"/>
                    <a:pt x="476" y="37"/>
                  </a:cubicBezTo>
                  <a:cubicBezTo>
                    <a:pt x="476" y="37"/>
                    <a:pt x="479" y="19"/>
                    <a:pt x="504" y="25"/>
                  </a:cubicBezTo>
                  <a:cubicBezTo>
                    <a:pt x="525" y="30"/>
                    <a:pt x="534" y="66"/>
                    <a:pt x="508" y="82"/>
                  </a:cubicBezTo>
                  <a:cubicBezTo>
                    <a:pt x="491" y="93"/>
                    <a:pt x="451" y="91"/>
                    <a:pt x="451" y="91"/>
                  </a:cubicBezTo>
                  <a:cubicBezTo>
                    <a:pt x="350" y="91"/>
                    <a:pt x="350" y="91"/>
                    <a:pt x="350" y="91"/>
                  </a:cubicBezTo>
                  <a:cubicBezTo>
                    <a:pt x="350" y="91"/>
                    <a:pt x="328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5" y="53"/>
                    <a:pt x="275" y="53"/>
                  </a:cubicBezTo>
                  <a:cubicBezTo>
                    <a:pt x="275" y="53"/>
                    <a:pt x="275" y="53"/>
                    <a:pt x="275" y="53"/>
                  </a:cubicBezTo>
                  <a:cubicBezTo>
                    <a:pt x="223" y="53"/>
                    <a:pt x="202" y="91"/>
                    <a:pt x="202" y="91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0" y="91"/>
                    <a:pt x="60" y="93"/>
                    <a:pt x="43" y="82"/>
                  </a:cubicBezTo>
                  <a:cubicBezTo>
                    <a:pt x="17" y="66"/>
                    <a:pt x="27" y="30"/>
                    <a:pt x="48" y="25"/>
                  </a:cubicBezTo>
                  <a:cubicBezTo>
                    <a:pt x="72" y="19"/>
                    <a:pt x="75" y="37"/>
                    <a:pt x="75" y="37"/>
                  </a:cubicBezTo>
                  <a:cubicBezTo>
                    <a:pt x="66" y="30"/>
                    <a:pt x="51" y="34"/>
                    <a:pt x="45" y="40"/>
                  </a:cubicBezTo>
                  <a:cubicBezTo>
                    <a:pt x="37" y="49"/>
                    <a:pt x="37" y="65"/>
                    <a:pt x="52" y="73"/>
                  </a:cubicBezTo>
                  <a:cubicBezTo>
                    <a:pt x="74" y="84"/>
                    <a:pt x="90" y="71"/>
                    <a:pt x="96" y="56"/>
                  </a:cubicBezTo>
                  <a:cubicBezTo>
                    <a:pt x="102" y="42"/>
                    <a:pt x="98" y="4"/>
                    <a:pt x="58" y="1"/>
                  </a:cubicBezTo>
                  <a:cubicBezTo>
                    <a:pt x="46" y="0"/>
                    <a:pt x="35" y="5"/>
                    <a:pt x="27" y="9"/>
                  </a:cubicBezTo>
                  <a:cubicBezTo>
                    <a:pt x="7" y="22"/>
                    <a:pt x="5" y="47"/>
                    <a:pt x="5" y="47"/>
                  </a:cubicBezTo>
                  <a:cubicBezTo>
                    <a:pt x="0" y="113"/>
                    <a:pt x="72" y="111"/>
                    <a:pt x="72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38" y="78"/>
                    <a:pt x="275" y="80"/>
                    <a:pt x="275" y="80"/>
                  </a:cubicBezTo>
                  <a:cubicBezTo>
                    <a:pt x="276" y="80"/>
                    <a:pt x="276" y="80"/>
                    <a:pt x="276" y="80"/>
                  </a:cubicBezTo>
                  <a:cubicBezTo>
                    <a:pt x="276" y="80"/>
                    <a:pt x="313" y="78"/>
                    <a:pt x="331" y="111"/>
                  </a:cubicBezTo>
                  <a:cubicBezTo>
                    <a:pt x="479" y="111"/>
                    <a:pt x="479" y="111"/>
                    <a:pt x="479" y="111"/>
                  </a:cubicBezTo>
                  <a:cubicBezTo>
                    <a:pt x="479" y="111"/>
                    <a:pt x="551" y="113"/>
                    <a:pt x="546" y="47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254"/>
            <p:cNvSpPr/>
            <p:nvPr/>
          </p:nvSpPr>
          <p:spPr bwMode="auto">
            <a:xfrm rot="1988864">
              <a:off x="10654506" y="1420819"/>
              <a:ext cx="1492699" cy="51558"/>
            </a:xfrm>
            <a:custGeom>
              <a:avLst/>
              <a:gdLst>
                <a:gd name="T0" fmla="*/ 0 w 608"/>
                <a:gd name="T1" fmla="*/ 21 h 21"/>
                <a:gd name="T2" fmla="*/ 13 w 608"/>
                <a:gd name="T3" fmla="*/ 21 h 21"/>
                <a:gd name="T4" fmla="*/ 595 w 608"/>
                <a:gd name="T5" fmla="*/ 21 h 21"/>
                <a:gd name="T6" fmla="*/ 608 w 608"/>
                <a:gd name="T7" fmla="*/ 21 h 21"/>
                <a:gd name="T8" fmla="*/ 608 w 608"/>
                <a:gd name="T9" fmla="*/ 0 h 21"/>
                <a:gd name="T10" fmla="*/ 0 w 608"/>
                <a:gd name="T11" fmla="*/ 0 h 21"/>
                <a:gd name="T12" fmla="*/ 0 w 608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8" h="21">
                  <a:moveTo>
                    <a:pt x="0" y="21"/>
                  </a:moveTo>
                  <a:lnTo>
                    <a:pt x="13" y="21"/>
                  </a:lnTo>
                  <a:lnTo>
                    <a:pt x="595" y="21"/>
                  </a:lnTo>
                  <a:lnTo>
                    <a:pt x="608" y="21"/>
                  </a:lnTo>
                  <a:lnTo>
                    <a:pt x="608" y="0"/>
                  </a:lnTo>
                  <a:lnTo>
                    <a:pt x="0" y="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255"/>
            <p:cNvSpPr/>
            <p:nvPr/>
          </p:nvSpPr>
          <p:spPr bwMode="auto">
            <a:xfrm rot="1988864">
              <a:off x="10666731" y="1481772"/>
              <a:ext cx="1394495" cy="51558"/>
            </a:xfrm>
            <a:custGeom>
              <a:avLst/>
              <a:gdLst>
                <a:gd name="T0" fmla="*/ 568 w 568"/>
                <a:gd name="T1" fmla="*/ 0 h 21"/>
                <a:gd name="T2" fmla="*/ 0 w 568"/>
                <a:gd name="T3" fmla="*/ 0 h 21"/>
                <a:gd name="T4" fmla="*/ 0 w 568"/>
                <a:gd name="T5" fmla="*/ 21 h 21"/>
                <a:gd name="T6" fmla="*/ 13 w 568"/>
                <a:gd name="T7" fmla="*/ 21 h 21"/>
                <a:gd name="T8" fmla="*/ 555 w 568"/>
                <a:gd name="T9" fmla="*/ 21 h 21"/>
                <a:gd name="T10" fmla="*/ 568 w 568"/>
                <a:gd name="T11" fmla="*/ 21 h 21"/>
                <a:gd name="T12" fmla="*/ 568 w 568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8" h="21">
                  <a:moveTo>
                    <a:pt x="568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55" y="21"/>
                  </a:lnTo>
                  <a:lnTo>
                    <a:pt x="568" y="21"/>
                  </a:lnTo>
                  <a:lnTo>
                    <a:pt x="568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Rectangle 258"/>
            <p:cNvSpPr>
              <a:spLocks noChangeArrowheads="1"/>
            </p:cNvSpPr>
            <p:nvPr/>
          </p:nvSpPr>
          <p:spPr bwMode="auto">
            <a:xfrm rot="1988864">
              <a:off x="11705733" y="738844"/>
              <a:ext cx="282337" cy="54012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256"/>
            <p:cNvSpPr/>
            <p:nvPr/>
          </p:nvSpPr>
          <p:spPr bwMode="auto">
            <a:xfrm rot="1988864">
              <a:off x="10215654" y="2217864"/>
              <a:ext cx="1293837" cy="102332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256"/>
            <p:cNvSpPr/>
            <p:nvPr/>
          </p:nvSpPr>
          <p:spPr bwMode="auto">
            <a:xfrm rot="1988864">
              <a:off x="10045515" y="2320736"/>
              <a:ext cx="1491683" cy="98619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任意形状 45"/>
            <p:cNvSpPr/>
            <p:nvPr/>
          </p:nvSpPr>
          <p:spPr>
            <a:xfrm rot="2004297">
              <a:off x="10356403" y="1862998"/>
              <a:ext cx="1295502" cy="379678"/>
            </a:xfrm>
            <a:custGeom>
              <a:avLst/>
              <a:gdLst>
                <a:gd name="connsiteX0" fmla="*/ 1611826 w 1613917"/>
                <a:gd name="connsiteY0" fmla="*/ 0 h 472997"/>
                <a:gd name="connsiteX1" fmla="*/ 1613917 w 1613917"/>
                <a:gd name="connsiteY1" fmla="*/ 465761 h 472997"/>
                <a:gd name="connsiteX2" fmla="*/ 1574156 w 1613917"/>
                <a:gd name="connsiteY2" fmla="*/ 465939 h 472997"/>
                <a:gd name="connsiteX3" fmla="*/ 41851 w 1613917"/>
                <a:gd name="connsiteY3" fmla="*/ 472818 h 472997"/>
                <a:gd name="connsiteX4" fmla="*/ 2091 w 1613917"/>
                <a:gd name="connsiteY4" fmla="*/ 472997 h 472997"/>
                <a:gd name="connsiteX5" fmla="*/ 0 w 1613917"/>
                <a:gd name="connsiteY5" fmla="*/ 7236 h 472997"/>
                <a:gd name="connsiteX6" fmla="*/ 603015 w 1613917"/>
                <a:gd name="connsiteY6" fmla="*/ 4529 h 472997"/>
                <a:gd name="connsiteX7" fmla="*/ 603015 w 1613917"/>
                <a:gd name="connsiteY7" fmla="*/ 45511 h 472997"/>
                <a:gd name="connsiteX8" fmla="*/ 602955 w 1613917"/>
                <a:gd name="connsiteY8" fmla="*/ 45511 h 472997"/>
                <a:gd name="connsiteX9" fmla="*/ 602955 w 1613917"/>
                <a:gd name="connsiteY9" fmla="*/ 397022 h 472997"/>
                <a:gd name="connsiteX10" fmla="*/ 1001540 w 1613917"/>
                <a:gd name="connsiteY10" fmla="*/ 397022 h 472997"/>
                <a:gd name="connsiteX11" fmla="*/ 1001540 w 1613917"/>
                <a:gd name="connsiteY11" fmla="*/ 45511 h 472997"/>
                <a:gd name="connsiteX12" fmla="*/ 1001540 w 1613917"/>
                <a:gd name="connsiteY12" fmla="*/ 2740 h 472997"/>
                <a:gd name="connsiteX13" fmla="*/ 1611826 w 1613917"/>
                <a:gd name="connsiteY13" fmla="*/ 0 h 472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13917" h="472997">
                  <a:moveTo>
                    <a:pt x="1611826" y="0"/>
                  </a:moveTo>
                  <a:lnTo>
                    <a:pt x="1613917" y="465761"/>
                  </a:lnTo>
                  <a:lnTo>
                    <a:pt x="1574156" y="465939"/>
                  </a:lnTo>
                  <a:lnTo>
                    <a:pt x="41851" y="472818"/>
                  </a:lnTo>
                  <a:lnTo>
                    <a:pt x="2091" y="472997"/>
                  </a:lnTo>
                  <a:lnTo>
                    <a:pt x="0" y="7236"/>
                  </a:lnTo>
                  <a:lnTo>
                    <a:pt x="603015" y="4529"/>
                  </a:lnTo>
                  <a:lnTo>
                    <a:pt x="603015" y="45511"/>
                  </a:lnTo>
                  <a:lnTo>
                    <a:pt x="602955" y="45511"/>
                  </a:lnTo>
                  <a:lnTo>
                    <a:pt x="602955" y="397022"/>
                  </a:lnTo>
                  <a:lnTo>
                    <a:pt x="1001540" y="397022"/>
                  </a:lnTo>
                  <a:lnTo>
                    <a:pt x="1001540" y="45511"/>
                  </a:lnTo>
                  <a:lnTo>
                    <a:pt x="1001540" y="2740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" name="任意形状 46"/>
            <p:cNvSpPr/>
            <p:nvPr/>
          </p:nvSpPr>
          <p:spPr>
            <a:xfrm rot="2004297">
              <a:off x="10582242" y="1512291"/>
              <a:ext cx="1295577" cy="396235"/>
            </a:xfrm>
            <a:custGeom>
              <a:avLst/>
              <a:gdLst>
                <a:gd name="connsiteX0" fmla="*/ 1611826 w 1614010"/>
                <a:gd name="connsiteY0" fmla="*/ 0 h 493623"/>
                <a:gd name="connsiteX1" fmla="*/ 1614010 w 1614010"/>
                <a:gd name="connsiteY1" fmla="*/ 486387 h 493623"/>
                <a:gd name="connsiteX2" fmla="*/ 1574250 w 1614010"/>
                <a:gd name="connsiteY2" fmla="*/ 486565 h 493623"/>
                <a:gd name="connsiteX3" fmla="*/ 1001541 w 1614010"/>
                <a:gd name="connsiteY3" fmla="*/ 489136 h 493623"/>
                <a:gd name="connsiteX4" fmla="*/ 1001541 w 1614010"/>
                <a:gd name="connsiteY4" fmla="*/ 464385 h 493623"/>
                <a:gd name="connsiteX5" fmla="*/ 802278 w 1614010"/>
                <a:gd name="connsiteY5" fmla="*/ 265122 h 493623"/>
                <a:gd name="connsiteX6" fmla="*/ 603016 w 1614010"/>
                <a:gd name="connsiteY6" fmla="*/ 464385 h 493623"/>
                <a:gd name="connsiteX7" fmla="*/ 603016 w 1614010"/>
                <a:gd name="connsiteY7" fmla="*/ 490925 h 493623"/>
                <a:gd name="connsiteX8" fmla="*/ 41944 w 1614010"/>
                <a:gd name="connsiteY8" fmla="*/ 493444 h 493623"/>
                <a:gd name="connsiteX9" fmla="*/ 2184 w 1614010"/>
                <a:gd name="connsiteY9" fmla="*/ 493623 h 493623"/>
                <a:gd name="connsiteX10" fmla="*/ 0 w 1614010"/>
                <a:gd name="connsiteY10" fmla="*/ 7236 h 493623"/>
                <a:gd name="connsiteX11" fmla="*/ 1611826 w 1614010"/>
                <a:gd name="connsiteY11" fmla="*/ 0 h 49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4010" h="493623">
                  <a:moveTo>
                    <a:pt x="1611826" y="0"/>
                  </a:moveTo>
                  <a:lnTo>
                    <a:pt x="1614010" y="486387"/>
                  </a:lnTo>
                  <a:lnTo>
                    <a:pt x="1574250" y="486565"/>
                  </a:lnTo>
                  <a:lnTo>
                    <a:pt x="1001541" y="489136"/>
                  </a:lnTo>
                  <a:lnTo>
                    <a:pt x="1001541" y="464385"/>
                  </a:lnTo>
                  <a:cubicBezTo>
                    <a:pt x="1001541" y="354335"/>
                    <a:pt x="912328" y="265122"/>
                    <a:pt x="802278" y="265122"/>
                  </a:cubicBezTo>
                  <a:cubicBezTo>
                    <a:pt x="692228" y="265122"/>
                    <a:pt x="603016" y="354335"/>
                    <a:pt x="603016" y="464385"/>
                  </a:cubicBezTo>
                  <a:lnTo>
                    <a:pt x="603016" y="490925"/>
                  </a:lnTo>
                  <a:lnTo>
                    <a:pt x="41944" y="493444"/>
                  </a:lnTo>
                  <a:lnTo>
                    <a:pt x="2184" y="493623"/>
                  </a:lnTo>
                  <a:lnTo>
                    <a:pt x="0" y="7236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48" name="组 47"/>
          <p:cNvGrpSpPr/>
          <p:nvPr/>
        </p:nvGrpSpPr>
        <p:grpSpPr>
          <a:xfrm>
            <a:off x="4483877" y="3752131"/>
            <a:ext cx="6679399" cy="3135142"/>
            <a:chOff x="6820369" y="1397329"/>
            <a:chExt cx="4573408" cy="2146644"/>
          </a:xfrm>
          <a:effectLst>
            <a:outerShdw blurRad="50800" dist="38100" dir="16200000" rotWithShape="0">
              <a:prstClr val="black">
                <a:alpha val="10000"/>
              </a:prstClr>
            </a:outerShdw>
          </a:effectLst>
        </p:grpSpPr>
        <p:sp>
          <p:nvSpPr>
            <p:cNvPr id="49" name="梯形 179"/>
            <p:cNvSpPr/>
            <p:nvPr/>
          </p:nvSpPr>
          <p:spPr>
            <a:xfrm>
              <a:off x="6820369" y="1419418"/>
              <a:ext cx="4573408" cy="2124555"/>
            </a:xfrm>
            <a:custGeom>
              <a:avLst/>
              <a:gdLst>
                <a:gd name="connsiteX0" fmla="*/ 0 w 4573408"/>
                <a:gd name="connsiteY0" fmla="*/ 2124555 h 2124555"/>
                <a:gd name="connsiteX1" fmla="*/ 2058418 w 4573408"/>
                <a:gd name="connsiteY1" fmla="*/ 0 h 2124555"/>
                <a:gd name="connsiteX2" fmla="*/ 2514990 w 4573408"/>
                <a:gd name="connsiteY2" fmla="*/ 0 h 2124555"/>
                <a:gd name="connsiteX3" fmla="*/ 4573408 w 4573408"/>
                <a:gd name="connsiteY3" fmla="*/ 2124555 h 2124555"/>
                <a:gd name="connsiteX4" fmla="*/ 0 w 4573408"/>
                <a:gd name="connsiteY4" fmla="*/ 2124555 h 2124555"/>
                <a:gd name="connsiteX0-1" fmla="*/ 0 w 4573408"/>
                <a:gd name="connsiteY0-2" fmla="*/ 2124555 h 2124555"/>
                <a:gd name="connsiteX1-3" fmla="*/ 2058418 w 4573408"/>
                <a:gd name="connsiteY1-4" fmla="*/ 0 h 2124555"/>
                <a:gd name="connsiteX2-5" fmla="*/ 2514990 w 4573408"/>
                <a:gd name="connsiteY2-6" fmla="*/ 0 h 2124555"/>
                <a:gd name="connsiteX3-7" fmla="*/ 4573408 w 4573408"/>
                <a:gd name="connsiteY3-8" fmla="*/ 2124555 h 2124555"/>
                <a:gd name="connsiteX4-9" fmla="*/ 0 w 4573408"/>
                <a:gd name="connsiteY4-10" fmla="*/ 2124555 h 2124555"/>
                <a:gd name="connsiteX0-11" fmla="*/ 0 w 4573408"/>
                <a:gd name="connsiteY0-12" fmla="*/ 2124555 h 2124555"/>
                <a:gd name="connsiteX1-13" fmla="*/ 2058418 w 4573408"/>
                <a:gd name="connsiteY1-14" fmla="*/ 0 h 2124555"/>
                <a:gd name="connsiteX2-15" fmla="*/ 2514990 w 4573408"/>
                <a:gd name="connsiteY2-16" fmla="*/ 0 h 2124555"/>
                <a:gd name="connsiteX3-17" fmla="*/ 4573408 w 4573408"/>
                <a:gd name="connsiteY3-18" fmla="*/ 2124555 h 2124555"/>
                <a:gd name="connsiteX4-19" fmla="*/ 0 w 4573408"/>
                <a:gd name="connsiteY4-20" fmla="*/ 2124555 h 2124555"/>
                <a:gd name="connsiteX0-21" fmla="*/ 0 w 4573408"/>
                <a:gd name="connsiteY0-22" fmla="*/ 2124555 h 2124555"/>
                <a:gd name="connsiteX1-23" fmla="*/ 2058418 w 4573408"/>
                <a:gd name="connsiteY1-24" fmla="*/ 0 h 2124555"/>
                <a:gd name="connsiteX2-25" fmla="*/ 2514990 w 4573408"/>
                <a:gd name="connsiteY2-26" fmla="*/ 0 h 2124555"/>
                <a:gd name="connsiteX3-27" fmla="*/ 4573408 w 4573408"/>
                <a:gd name="connsiteY3-28" fmla="*/ 2124555 h 2124555"/>
                <a:gd name="connsiteX4-29" fmla="*/ 0 w 4573408"/>
                <a:gd name="connsiteY4-30" fmla="*/ 2124555 h 2124555"/>
                <a:gd name="connsiteX0-31" fmla="*/ 0 w 4573408"/>
                <a:gd name="connsiteY0-32" fmla="*/ 2124555 h 2124555"/>
                <a:gd name="connsiteX1-33" fmla="*/ 2058418 w 4573408"/>
                <a:gd name="connsiteY1-34" fmla="*/ 0 h 2124555"/>
                <a:gd name="connsiteX2-35" fmla="*/ 2514990 w 4573408"/>
                <a:gd name="connsiteY2-36" fmla="*/ 0 h 2124555"/>
                <a:gd name="connsiteX3-37" fmla="*/ 4573408 w 4573408"/>
                <a:gd name="connsiteY3-38" fmla="*/ 2124555 h 2124555"/>
                <a:gd name="connsiteX4-39" fmla="*/ 0 w 4573408"/>
                <a:gd name="connsiteY4-40" fmla="*/ 2124555 h 2124555"/>
                <a:gd name="connsiteX0-41" fmla="*/ 0 w 4573408"/>
                <a:gd name="connsiteY0-42" fmla="*/ 2124555 h 2124555"/>
                <a:gd name="connsiteX1-43" fmla="*/ 2058418 w 4573408"/>
                <a:gd name="connsiteY1-44" fmla="*/ 0 h 2124555"/>
                <a:gd name="connsiteX2-45" fmla="*/ 2451928 w 4573408"/>
                <a:gd name="connsiteY2-46" fmla="*/ 0 h 2124555"/>
                <a:gd name="connsiteX3-47" fmla="*/ 4573408 w 4573408"/>
                <a:gd name="connsiteY3-48" fmla="*/ 2124555 h 2124555"/>
                <a:gd name="connsiteX4-49" fmla="*/ 0 w 4573408"/>
                <a:gd name="connsiteY4-50" fmla="*/ 2124555 h 21245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4573408" h="2124555">
                  <a:moveTo>
                    <a:pt x="0" y="2124555"/>
                  </a:moveTo>
                  <a:cubicBezTo>
                    <a:pt x="906856" y="1531984"/>
                    <a:pt x="1372279" y="1170640"/>
                    <a:pt x="2058418" y="0"/>
                  </a:cubicBezTo>
                  <a:lnTo>
                    <a:pt x="2451928" y="0"/>
                  </a:lnTo>
                  <a:cubicBezTo>
                    <a:pt x="3064494" y="1359827"/>
                    <a:pt x="3845227" y="1721170"/>
                    <a:pt x="4573408" y="2124555"/>
                  </a:cubicBezTo>
                  <a:lnTo>
                    <a:pt x="0" y="2124555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0" name="任意形状 49"/>
            <p:cNvSpPr/>
            <p:nvPr/>
          </p:nvSpPr>
          <p:spPr>
            <a:xfrm rot="11041634">
              <a:off x="8293252" y="1397329"/>
              <a:ext cx="1498754" cy="1066451"/>
            </a:xfrm>
            <a:custGeom>
              <a:avLst/>
              <a:gdLst>
                <a:gd name="connsiteX0" fmla="*/ 951525 w 1498754"/>
                <a:gd name="connsiteY0" fmla="*/ 1038815 h 1066451"/>
                <a:gd name="connsiteX1" fmla="*/ 558987 w 1498754"/>
                <a:gd name="connsiteY1" fmla="*/ 1066451 h 1066451"/>
                <a:gd name="connsiteX2" fmla="*/ 13064 w 1498754"/>
                <a:gd name="connsiteY2" fmla="*/ 253872 h 1066451"/>
                <a:gd name="connsiteX3" fmla="*/ 0 w 1498754"/>
                <a:gd name="connsiteY3" fmla="*/ 239407 h 1066451"/>
                <a:gd name="connsiteX4" fmla="*/ 32936 w 1498754"/>
                <a:gd name="connsiteY4" fmla="*/ 200130 h 1066451"/>
                <a:gd name="connsiteX5" fmla="*/ 418191 w 1498754"/>
                <a:gd name="connsiteY5" fmla="*/ 149698 h 1066451"/>
                <a:gd name="connsiteX6" fmla="*/ 418265 w 1498754"/>
                <a:gd name="connsiteY6" fmla="*/ 149605 h 1066451"/>
                <a:gd name="connsiteX7" fmla="*/ 452166 w 1498754"/>
                <a:gd name="connsiteY7" fmla="*/ 106854 h 1066451"/>
                <a:gd name="connsiteX8" fmla="*/ 806617 w 1498754"/>
                <a:gd name="connsiteY8" fmla="*/ 97344 h 1066451"/>
                <a:gd name="connsiteX9" fmla="*/ 808349 w 1498754"/>
                <a:gd name="connsiteY9" fmla="*/ 95049 h 1066451"/>
                <a:gd name="connsiteX10" fmla="*/ 833511 w 1498754"/>
                <a:gd name="connsiteY10" fmla="*/ 61722 h 1066451"/>
                <a:gd name="connsiteX11" fmla="*/ 957971 w 1498754"/>
                <a:gd name="connsiteY11" fmla="*/ 1746 h 1066451"/>
                <a:gd name="connsiteX12" fmla="*/ 1107883 w 1498754"/>
                <a:gd name="connsiteY12" fmla="*/ 36066 h 1066451"/>
                <a:gd name="connsiteX13" fmla="*/ 1143480 w 1498754"/>
                <a:gd name="connsiteY13" fmla="*/ 67285 h 1066451"/>
                <a:gd name="connsiteX14" fmla="*/ 1145680 w 1498754"/>
                <a:gd name="connsiteY14" fmla="*/ 69215 h 1066451"/>
                <a:gd name="connsiteX15" fmla="*/ 1334903 w 1498754"/>
                <a:gd name="connsiteY15" fmla="*/ 957 h 1066451"/>
                <a:gd name="connsiteX16" fmla="*/ 1404447 w 1498754"/>
                <a:gd name="connsiteY16" fmla="*/ 16239 h 1066451"/>
                <a:gd name="connsiteX17" fmla="*/ 1490862 w 1498754"/>
                <a:gd name="connsiteY17" fmla="*/ 74080 h 1066451"/>
                <a:gd name="connsiteX18" fmla="*/ 1498754 w 1498754"/>
                <a:gd name="connsiteY18" fmla="*/ 89348 h 1066451"/>
                <a:gd name="connsiteX19" fmla="*/ 1486191 w 1498754"/>
                <a:gd name="connsiteY19" fmla="*/ 106833 h 1066451"/>
                <a:gd name="connsiteX20" fmla="*/ 951525 w 1498754"/>
                <a:gd name="connsiteY20" fmla="*/ 1038815 h 1066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98754" h="1066451">
                  <a:moveTo>
                    <a:pt x="951525" y="1038815"/>
                  </a:moveTo>
                  <a:lnTo>
                    <a:pt x="558987" y="1066451"/>
                  </a:lnTo>
                  <a:cubicBezTo>
                    <a:pt x="382348" y="738089"/>
                    <a:pt x="199608" y="472716"/>
                    <a:pt x="13064" y="253872"/>
                  </a:cubicBezTo>
                  <a:lnTo>
                    <a:pt x="0" y="239407"/>
                  </a:lnTo>
                  <a:lnTo>
                    <a:pt x="32936" y="200130"/>
                  </a:lnTo>
                  <a:cubicBezTo>
                    <a:pt x="131847" y="106040"/>
                    <a:pt x="292209" y="85069"/>
                    <a:pt x="418191" y="149698"/>
                  </a:cubicBezTo>
                  <a:lnTo>
                    <a:pt x="418265" y="149605"/>
                  </a:lnTo>
                  <a:lnTo>
                    <a:pt x="452166" y="106854"/>
                  </a:lnTo>
                  <a:cubicBezTo>
                    <a:pt x="542543" y="18144"/>
                    <a:pt x="704386" y="9089"/>
                    <a:pt x="806617" y="97344"/>
                  </a:cubicBezTo>
                  <a:lnTo>
                    <a:pt x="808349" y="95049"/>
                  </a:lnTo>
                  <a:lnTo>
                    <a:pt x="833511" y="61722"/>
                  </a:lnTo>
                  <a:cubicBezTo>
                    <a:pt x="864915" y="29459"/>
                    <a:pt x="908987" y="7824"/>
                    <a:pt x="957971" y="1746"/>
                  </a:cubicBezTo>
                  <a:cubicBezTo>
                    <a:pt x="1011884" y="-4954"/>
                    <a:pt x="1065746" y="7880"/>
                    <a:pt x="1107883" y="36066"/>
                  </a:cubicBezTo>
                  <a:lnTo>
                    <a:pt x="1143480" y="67285"/>
                  </a:lnTo>
                  <a:lnTo>
                    <a:pt x="1145680" y="69215"/>
                  </a:lnTo>
                  <a:cubicBezTo>
                    <a:pt x="1193320" y="20099"/>
                    <a:pt x="1264331" y="-4275"/>
                    <a:pt x="1334903" y="957"/>
                  </a:cubicBezTo>
                  <a:cubicBezTo>
                    <a:pt x="1358428" y="2702"/>
                    <a:pt x="1381903" y="7735"/>
                    <a:pt x="1404447" y="16239"/>
                  </a:cubicBezTo>
                  <a:cubicBezTo>
                    <a:pt x="1438804" y="29195"/>
                    <a:pt x="1468300" y="49234"/>
                    <a:pt x="1490862" y="74080"/>
                  </a:cubicBezTo>
                  <a:lnTo>
                    <a:pt x="1498754" y="89348"/>
                  </a:lnTo>
                  <a:lnTo>
                    <a:pt x="1486191" y="106833"/>
                  </a:lnTo>
                  <a:cubicBezTo>
                    <a:pt x="1311968" y="359205"/>
                    <a:pt x="1139722" y="658834"/>
                    <a:pt x="951525" y="10388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51" name="组 50"/>
          <p:cNvGrpSpPr/>
          <p:nvPr/>
        </p:nvGrpSpPr>
        <p:grpSpPr>
          <a:xfrm rot="17284130">
            <a:off x="1391791" y="4959492"/>
            <a:ext cx="1950527" cy="1668358"/>
            <a:chOff x="8223251" y="2493962"/>
            <a:chExt cx="1279525" cy="993776"/>
          </a:xfrm>
          <a:solidFill>
            <a:schemeClr val="accent1"/>
          </a:solidFill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52" name="Freeform 182"/>
            <p:cNvSpPr/>
            <p:nvPr/>
          </p:nvSpPr>
          <p:spPr bwMode="auto">
            <a:xfrm>
              <a:off x="8607426" y="3009900"/>
              <a:ext cx="517525" cy="477838"/>
            </a:xfrm>
            <a:custGeom>
              <a:avLst/>
              <a:gdLst>
                <a:gd name="T0" fmla="*/ 195 w 201"/>
                <a:gd name="T1" fmla="*/ 37 h 185"/>
                <a:gd name="T2" fmla="*/ 192 w 201"/>
                <a:gd name="T3" fmla="*/ 35 h 185"/>
                <a:gd name="T4" fmla="*/ 127 w 201"/>
                <a:gd name="T5" fmla="*/ 103 h 185"/>
                <a:gd name="T6" fmla="*/ 173 w 201"/>
                <a:gd name="T7" fmla="*/ 20 h 185"/>
                <a:gd name="T8" fmla="*/ 162 w 201"/>
                <a:gd name="T9" fmla="*/ 14 h 185"/>
                <a:gd name="T10" fmla="*/ 117 w 201"/>
                <a:gd name="T11" fmla="*/ 97 h 185"/>
                <a:gd name="T12" fmla="*/ 140 w 201"/>
                <a:gd name="T13" fmla="*/ 6 h 185"/>
                <a:gd name="T14" fmla="*/ 140 w 201"/>
                <a:gd name="T15" fmla="*/ 5 h 185"/>
                <a:gd name="T16" fmla="*/ 140 w 201"/>
                <a:gd name="T17" fmla="*/ 5 h 185"/>
                <a:gd name="T18" fmla="*/ 129 w 201"/>
                <a:gd name="T19" fmla="*/ 3 h 185"/>
                <a:gd name="T20" fmla="*/ 106 w 201"/>
                <a:gd name="T21" fmla="*/ 94 h 185"/>
                <a:gd name="T22" fmla="*/ 106 w 201"/>
                <a:gd name="T23" fmla="*/ 0 h 185"/>
                <a:gd name="T24" fmla="*/ 102 w 201"/>
                <a:gd name="T25" fmla="*/ 0 h 185"/>
                <a:gd name="T26" fmla="*/ 102 w 201"/>
                <a:gd name="T27" fmla="*/ 0 h 185"/>
                <a:gd name="T28" fmla="*/ 99 w 201"/>
                <a:gd name="T29" fmla="*/ 0 h 185"/>
                <a:gd name="T30" fmla="*/ 99 w 201"/>
                <a:gd name="T31" fmla="*/ 0 h 185"/>
                <a:gd name="T32" fmla="*/ 97 w 201"/>
                <a:gd name="T33" fmla="*/ 0 h 185"/>
                <a:gd name="T34" fmla="*/ 97 w 201"/>
                <a:gd name="T35" fmla="*/ 0 h 185"/>
                <a:gd name="T36" fmla="*/ 94 w 201"/>
                <a:gd name="T37" fmla="*/ 0 h 185"/>
                <a:gd name="T38" fmla="*/ 94 w 201"/>
                <a:gd name="T39" fmla="*/ 94 h 185"/>
                <a:gd name="T40" fmla="*/ 71 w 201"/>
                <a:gd name="T41" fmla="*/ 3 h 185"/>
                <a:gd name="T42" fmla="*/ 59 w 201"/>
                <a:gd name="T43" fmla="*/ 6 h 185"/>
                <a:gd name="T44" fmla="*/ 59 w 201"/>
                <a:gd name="T45" fmla="*/ 6 h 185"/>
                <a:gd name="T46" fmla="*/ 83 w 201"/>
                <a:gd name="T47" fmla="*/ 97 h 185"/>
                <a:gd name="T48" fmla="*/ 38 w 201"/>
                <a:gd name="T49" fmla="*/ 15 h 185"/>
                <a:gd name="T50" fmla="*/ 27 w 201"/>
                <a:gd name="T51" fmla="*/ 21 h 185"/>
                <a:gd name="T52" fmla="*/ 73 w 201"/>
                <a:gd name="T53" fmla="*/ 104 h 185"/>
                <a:gd name="T54" fmla="*/ 8 w 201"/>
                <a:gd name="T55" fmla="*/ 36 h 185"/>
                <a:gd name="T56" fmla="*/ 2 w 201"/>
                <a:gd name="T57" fmla="*/ 43 h 185"/>
                <a:gd name="T58" fmla="*/ 0 w 201"/>
                <a:gd name="T59" fmla="*/ 44 h 185"/>
                <a:gd name="T60" fmla="*/ 92 w 201"/>
                <a:gd name="T61" fmla="*/ 140 h 185"/>
                <a:gd name="T62" fmla="*/ 69 w 201"/>
                <a:gd name="T63" fmla="*/ 164 h 185"/>
                <a:gd name="T64" fmla="*/ 69 w 201"/>
                <a:gd name="T65" fmla="*/ 172 h 185"/>
                <a:gd name="T66" fmla="*/ 73 w 201"/>
                <a:gd name="T67" fmla="*/ 174 h 185"/>
                <a:gd name="T68" fmla="*/ 75 w 201"/>
                <a:gd name="T69" fmla="*/ 173 h 185"/>
                <a:gd name="T70" fmla="*/ 78 w 201"/>
                <a:gd name="T71" fmla="*/ 179 h 185"/>
                <a:gd name="T72" fmla="*/ 81 w 201"/>
                <a:gd name="T73" fmla="*/ 180 h 185"/>
                <a:gd name="T74" fmla="*/ 84 w 201"/>
                <a:gd name="T75" fmla="*/ 179 h 185"/>
                <a:gd name="T76" fmla="*/ 89 w 201"/>
                <a:gd name="T77" fmla="*/ 184 h 185"/>
                <a:gd name="T78" fmla="*/ 90 w 201"/>
                <a:gd name="T79" fmla="*/ 184 h 185"/>
                <a:gd name="T80" fmla="*/ 95 w 201"/>
                <a:gd name="T81" fmla="*/ 182 h 185"/>
                <a:gd name="T82" fmla="*/ 100 w 201"/>
                <a:gd name="T83" fmla="*/ 185 h 185"/>
                <a:gd name="T84" fmla="*/ 105 w 201"/>
                <a:gd name="T85" fmla="*/ 182 h 185"/>
                <a:gd name="T86" fmla="*/ 110 w 201"/>
                <a:gd name="T87" fmla="*/ 184 h 185"/>
                <a:gd name="T88" fmla="*/ 111 w 201"/>
                <a:gd name="T89" fmla="*/ 184 h 185"/>
                <a:gd name="T90" fmla="*/ 115 w 201"/>
                <a:gd name="T91" fmla="*/ 179 h 185"/>
                <a:gd name="T92" fmla="*/ 119 w 201"/>
                <a:gd name="T93" fmla="*/ 180 h 185"/>
                <a:gd name="T94" fmla="*/ 122 w 201"/>
                <a:gd name="T95" fmla="*/ 179 h 185"/>
                <a:gd name="T96" fmla="*/ 125 w 201"/>
                <a:gd name="T97" fmla="*/ 173 h 185"/>
                <a:gd name="T98" fmla="*/ 127 w 201"/>
                <a:gd name="T99" fmla="*/ 174 h 185"/>
                <a:gd name="T100" fmla="*/ 131 w 201"/>
                <a:gd name="T101" fmla="*/ 172 h 185"/>
                <a:gd name="T102" fmla="*/ 131 w 201"/>
                <a:gd name="T103" fmla="*/ 164 h 185"/>
                <a:gd name="T104" fmla="*/ 108 w 201"/>
                <a:gd name="T105" fmla="*/ 140 h 185"/>
                <a:gd name="T106" fmla="*/ 201 w 201"/>
                <a:gd name="T107" fmla="*/ 43 h 185"/>
                <a:gd name="T108" fmla="*/ 195 w 201"/>
                <a:gd name="T109" fmla="*/ 37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1" h="185">
                  <a:moveTo>
                    <a:pt x="195" y="37"/>
                  </a:moveTo>
                  <a:cubicBezTo>
                    <a:pt x="194" y="37"/>
                    <a:pt x="193" y="36"/>
                    <a:pt x="192" y="35"/>
                  </a:cubicBezTo>
                  <a:cubicBezTo>
                    <a:pt x="127" y="103"/>
                    <a:pt x="127" y="103"/>
                    <a:pt x="127" y="103"/>
                  </a:cubicBezTo>
                  <a:cubicBezTo>
                    <a:pt x="173" y="20"/>
                    <a:pt x="173" y="20"/>
                    <a:pt x="173" y="20"/>
                  </a:cubicBezTo>
                  <a:cubicBezTo>
                    <a:pt x="169" y="18"/>
                    <a:pt x="166" y="16"/>
                    <a:pt x="162" y="14"/>
                  </a:cubicBezTo>
                  <a:cubicBezTo>
                    <a:pt x="117" y="97"/>
                    <a:pt x="117" y="97"/>
                    <a:pt x="117" y="97"/>
                  </a:cubicBezTo>
                  <a:cubicBezTo>
                    <a:pt x="140" y="6"/>
                    <a:pt x="140" y="6"/>
                    <a:pt x="140" y="6"/>
                  </a:cubicBezTo>
                  <a:cubicBezTo>
                    <a:pt x="140" y="6"/>
                    <a:pt x="140" y="6"/>
                    <a:pt x="140" y="5"/>
                  </a:cubicBezTo>
                  <a:cubicBezTo>
                    <a:pt x="140" y="5"/>
                    <a:pt x="140" y="5"/>
                    <a:pt x="140" y="5"/>
                  </a:cubicBezTo>
                  <a:cubicBezTo>
                    <a:pt x="136" y="4"/>
                    <a:pt x="133" y="3"/>
                    <a:pt x="129" y="3"/>
                  </a:cubicBezTo>
                  <a:cubicBezTo>
                    <a:pt x="106" y="94"/>
                    <a:pt x="106" y="94"/>
                    <a:pt x="106" y="94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4" y="0"/>
                    <a:pt x="103" y="0"/>
                    <a:pt x="102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6" y="0"/>
                    <a:pt x="95" y="0"/>
                    <a:pt x="94" y="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67" y="4"/>
                    <a:pt x="63" y="5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83" y="97"/>
                    <a:pt x="83" y="97"/>
                    <a:pt x="83" y="97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4" y="17"/>
                    <a:pt x="31" y="19"/>
                    <a:pt x="27" y="21"/>
                  </a:cubicBezTo>
                  <a:cubicBezTo>
                    <a:pt x="73" y="104"/>
                    <a:pt x="73" y="104"/>
                    <a:pt x="73" y="104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6" y="38"/>
                    <a:pt x="4" y="40"/>
                    <a:pt x="2" y="43"/>
                  </a:cubicBezTo>
                  <a:cubicBezTo>
                    <a:pt x="1" y="43"/>
                    <a:pt x="1" y="44"/>
                    <a:pt x="0" y="44"/>
                  </a:cubicBezTo>
                  <a:cubicBezTo>
                    <a:pt x="92" y="140"/>
                    <a:pt x="92" y="140"/>
                    <a:pt x="92" y="140"/>
                  </a:cubicBezTo>
                  <a:cubicBezTo>
                    <a:pt x="69" y="164"/>
                    <a:pt x="69" y="164"/>
                    <a:pt x="69" y="164"/>
                  </a:cubicBezTo>
                  <a:cubicBezTo>
                    <a:pt x="67" y="166"/>
                    <a:pt x="67" y="170"/>
                    <a:pt x="69" y="172"/>
                  </a:cubicBezTo>
                  <a:cubicBezTo>
                    <a:pt x="70" y="173"/>
                    <a:pt x="72" y="174"/>
                    <a:pt x="73" y="174"/>
                  </a:cubicBezTo>
                  <a:cubicBezTo>
                    <a:pt x="74" y="174"/>
                    <a:pt x="74" y="174"/>
                    <a:pt x="75" y="173"/>
                  </a:cubicBezTo>
                  <a:cubicBezTo>
                    <a:pt x="75" y="176"/>
                    <a:pt x="76" y="178"/>
                    <a:pt x="78" y="179"/>
                  </a:cubicBezTo>
                  <a:cubicBezTo>
                    <a:pt x="79" y="180"/>
                    <a:pt x="80" y="180"/>
                    <a:pt x="81" y="180"/>
                  </a:cubicBezTo>
                  <a:cubicBezTo>
                    <a:pt x="82" y="180"/>
                    <a:pt x="83" y="180"/>
                    <a:pt x="84" y="179"/>
                  </a:cubicBezTo>
                  <a:cubicBezTo>
                    <a:pt x="85" y="181"/>
                    <a:pt x="86" y="183"/>
                    <a:pt x="89" y="184"/>
                  </a:cubicBezTo>
                  <a:cubicBezTo>
                    <a:pt x="89" y="184"/>
                    <a:pt x="90" y="184"/>
                    <a:pt x="90" y="184"/>
                  </a:cubicBezTo>
                  <a:cubicBezTo>
                    <a:pt x="92" y="184"/>
                    <a:pt x="93" y="183"/>
                    <a:pt x="95" y="182"/>
                  </a:cubicBezTo>
                  <a:cubicBezTo>
                    <a:pt x="95" y="184"/>
                    <a:pt x="97" y="185"/>
                    <a:pt x="100" y="185"/>
                  </a:cubicBezTo>
                  <a:cubicBezTo>
                    <a:pt x="102" y="185"/>
                    <a:pt x="104" y="184"/>
                    <a:pt x="105" y="182"/>
                  </a:cubicBezTo>
                  <a:cubicBezTo>
                    <a:pt x="106" y="183"/>
                    <a:pt x="108" y="184"/>
                    <a:pt x="110" y="184"/>
                  </a:cubicBezTo>
                  <a:cubicBezTo>
                    <a:pt x="110" y="184"/>
                    <a:pt x="111" y="184"/>
                    <a:pt x="111" y="184"/>
                  </a:cubicBezTo>
                  <a:cubicBezTo>
                    <a:pt x="113" y="183"/>
                    <a:pt x="115" y="181"/>
                    <a:pt x="115" y="179"/>
                  </a:cubicBezTo>
                  <a:cubicBezTo>
                    <a:pt x="116" y="179"/>
                    <a:pt x="118" y="180"/>
                    <a:pt x="119" y="180"/>
                  </a:cubicBezTo>
                  <a:cubicBezTo>
                    <a:pt x="120" y="180"/>
                    <a:pt x="121" y="180"/>
                    <a:pt x="122" y="179"/>
                  </a:cubicBezTo>
                  <a:cubicBezTo>
                    <a:pt x="124" y="178"/>
                    <a:pt x="125" y="176"/>
                    <a:pt x="125" y="173"/>
                  </a:cubicBezTo>
                  <a:cubicBezTo>
                    <a:pt x="125" y="173"/>
                    <a:pt x="126" y="174"/>
                    <a:pt x="127" y="174"/>
                  </a:cubicBezTo>
                  <a:cubicBezTo>
                    <a:pt x="128" y="174"/>
                    <a:pt x="130" y="173"/>
                    <a:pt x="131" y="172"/>
                  </a:cubicBezTo>
                  <a:cubicBezTo>
                    <a:pt x="133" y="170"/>
                    <a:pt x="133" y="166"/>
                    <a:pt x="131" y="164"/>
                  </a:cubicBezTo>
                  <a:cubicBezTo>
                    <a:pt x="108" y="140"/>
                    <a:pt x="108" y="140"/>
                    <a:pt x="108" y="140"/>
                  </a:cubicBezTo>
                  <a:cubicBezTo>
                    <a:pt x="201" y="43"/>
                    <a:pt x="201" y="43"/>
                    <a:pt x="201" y="43"/>
                  </a:cubicBezTo>
                  <a:cubicBezTo>
                    <a:pt x="199" y="41"/>
                    <a:pt x="197" y="39"/>
                    <a:pt x="195" y="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183"/>
            <p:cNvSpPr/>
            <p:nvPr/>
          </p:nvSpPr>
          <p:spPr bwMode="auto">
            <a:xfrm>
              <a:off x="8223251" y="2620962"/>
              <a:ext cx="430213" cy="500063"/>
            </a:xfrm>
            <a:custGeom>
              <a:avLst/>
              <a:gdLst>
                <a:gd name="T0" fmla="*/ 167 w 167"/>
                <a:gd name="T1" fmla="*/ 171 h 194"/>
                <a:gd name="T2" fmla="*/ 69 w 167"/>
                <a:gd name="T3" fmla="*/ 0 h 194"/>
                <a:gd name="T4" fmla="*/ 38 w 167"/>
                <a:gd name="T5" fmla="*/ 32 h 194"/>
                <a:gd name="T6" fmla="*/ 38 w 167"/>
                <a:gd name="T7" fmla="*/ 32 h 194"/>
                <a:gd name="T8" fmla="*/ 0 w 167"/>
                <a:gd name="T9" fmla="*/ 53 h 194"/>
                <a:gd name="T10" fmla="*/ 141 w 167"/>
                <a:gd name="T11" fmla="*/ 194 h 194"/>
                <a:gd name="T12" fmla="*/ 147 w 167"/>
                <a:gd name="T13" fmla="*/ 188 h 194"/>
                <a:gd name="T14" fmla="*/ 167 w 167"/>
                <a:gd name="T15" fmla="*/ 171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7" h="194">
                  <a:moveTo>
                    <a:pt x="167" y="171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41" y="194"/>
                    <a:pt x="141" y="194"/>
                    <a:pt x="141" y="194"/>
                  </a:cubicBezTo>
                  <a:cubicBezTo>
                    <a:pt x="143" y="192"/>
                    <a:pt x="145" y="190"/>
                    <a:pt x="147" y="188"/>
                  </a:cubicBezTo>
                  <a:cubicBezTo>
                    <a:pt x="153" y="182"/>
                    <a:pt x="160" y="176"/>
                    <a:pt x="167" y="17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184"/>
            <p:cNvSpPr/>
            <p:nvPr/>
          </p:nvSpPr>
          <p:spPr bwMode="auto">
            <a:xfrm>
              <a:off x="8413751" y="2527300"/>
              <a:ext cx="334963" cy="523875"/>
            </a:xfrm>
            <a:custGeom>
              <a:avLst/>
              <a:gdLst>
                <a:gd name="T0" fmla="*/ 98 w 130"/>
                <a:gd name="T1" fmla="*/ 203 h 203"/>
                <a:gd name="T2" fmla="*/ 117 w 130"/>
                <a:gd name="T3" fmla="*/ 192 h 203"/>
                <a:gd name="T4" fmla="*/ 130 w 130"/>
                <a:gd name="T5" fmla="*/ 187 h 203"/>
                <a:gd name="T6" fmla="*/ 80 w 130"/>
                <a:gd name="T7" fmla="*/ 0 h 203"/>
                <a:gd name="T8" fmla="*/ 42 w 130"/>
                <a:gd name="T9" fmla="*/ 23 h 203"/>
                <a:gd name="T10" fmla="*/ 42 w 130"/>
                <a:gd name="T11" fmla="*/ 23 h 203"/>
                <a:gd name="T12" fmla="*/ 0 w 130"/>
                <a:gd name="T13" fmla="*/ 33 h 203"/>
                <a:gd name="T14" fmla="*/ 98 w 130"/>
                <a:gd name="T1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203">
                  <a:moveTo>
                    <a:pt x="98" y="203"/>
                  </a:moveTo>
                  <a:cubicBezTo>
                    <a:pt x="104" y="199"/>
                    <a:pt x="111" y="195"/>
                    <a:pt x="117" y="192"/>
                  </a:cubicBezTo>
                  <a:cubicBezTo>
                    <a:pt x="121" y="190"/>
                    <a:pt x="126" y="189"/>
                    <a:pt x="130" y="187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0" y="33"/>
                    <a:pt x="0" y="33"/>
                    <a:pt x="0" y="33"/>
                  </a:cubicBezTo>
                  <a:lnTo>
                    <a:pt x="98" y="2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185"/>
            <p:cNvSpPr/>
            <p:nvPr/>
          </p:nvSpPr>
          <p:spPr bwMode="auto">
            <a:xfrm>
              <a:off x="8636001" y="2493962"/>
              <a:ext cx="220663" cy="511175"/>
            </a:xfrm>
            <a:custGeom>
              <a:avLst/>
              <a:gdLst>
                <a:gd name="T0" fmla="*/ 50 w 86"/>
                <a:gd name="T1" fmla="*/ 198 h 198"/>
                <a:gd name="T2" fmla="*/ 85 w 86"/>
                <a:gd name="T3" fmla="*/ 193 h 198"/>
                <a:gd name="T4" fmla="*/ 85 w 86"/>
                <a:gd name="T5" fmla="*/ 183 h 198"/>
                <a:gd name="T6" fmla="*/ 86 w 86"/>
                <a:gd name="T7" fmla="*/ 0 h 198"/>
                <a:gd name="T8" fmla="*/ 43 w 86"/>
                <a:gd name="T9" fmla="*/ 13 h 198"/>
                <a:gd name="T10" fmla="*/ 0 w 86"/>
                <a:gd name="T11" fmla="*/ 11 h 198"/>
                <a:gd name="T12" fmla="*/ 50 w 86"/>
                <a:gd name="T13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98">
                  <a:moveTo>
                    <a:pt x="50" y="198"/>
                  </a:moveTo>
                  <a:cubicBezTo>
                    <a:pt x="61" y="195"/>
                    <a:pt x="73" y="193"/>
                    <a:pt x="85" y="193"/>
                  </a:cubicBezTo>
                  <a:cubicBezTo>
                    <a:pt x="85" y="183"/>
                    <a:pt x="85" y="183"/>
                    <a:pt x="85" y="183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0" y="11"/>
                    <a:pt x="0" y="11"/>
                    <a:pt x="0" y="11"/>
                  </a:cubicBezTo>
                  <a:lnTo>
                    <a:pt x="50" y="1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186"/>
            <p:cNvSpPr/>
            <p:nvPr/>
          </p:nvSpPr>
          <p:spPr bwMode="auto">
            <a:xfrm>
              <a:off x="8872538" y="2493962"/>
              <a:ext cx="219075" cy="511175"/>
            </a:xfrm>
            <a:custGeom>
              <a:avLst/>
              <a:gdLst>
                <a:gd name="T0" fmla="*/ 61 w 85"/>
                <a:gd name="T1" fmla="*/ 104 h 198"/>
                <a:gd name="T2" fmla="*/ 85 w 85"/>
                <a:gd name="T3" fmla="*/ 12 h 198"/>
                <a:gd name="T4" fmla="*/ 41 w 85"/>
                <a:gd name="T5" fmla="*/ 13 h 198"/>
                <a:gd name="T6" fmla="*/ 0 w 85"/>
                <a:gd name="T7" fmla="*/ 0 h 198"/>
                <a:gd name="T8" fmla="*/ 0 w 85"/>
                <a:gd name="T9" fmla="*/ 193 h 198"/>
                <a:gd name="T10" fmla="*/ 35 w 85"/>
                <a:gd name="T11" fmla="*/ 198 h 198"/>
                <a:gd name="T12" fmla="*/ 61 w 85"/>
                <a:gd name="T13" fmla="*/ 104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98">
                  <a:moveTo>
                    <a:pt x="61" y="104"/>
                  </a:moveTo>
                  <a:cubicBezTo>
                    <a:pt x="85" y="12"/>
                    <a:pt x="85" y="12"/>
                    <a:pt x="85" y="12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12" y="193"/>
                    <a:pt x="24" y="194"/>
                    <a:pt x="35" y="198"/>
                  </a:cubicBezTo>
                  <a:lnTo>
                    <a:pt x="61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187"/>
            <p:cNvSpPr/>
            <p:nvPr/>
          </p:nvSpPr>
          <p:spPr bwMode="auto">
            <a:xfrm>
              <a:off x="8977313" y="2527300"/>
              <a:ext cx="334963" cy="519113"/>
            </a:xfrm>
            <a:custGeom>
              <a:avLst/>
              <a:gdLst>
                <a:gd name="T0" fmla="*/ 9 w 130"/>
                <a:gd name="T1" fmla="*/ 189 h 201"/>
                <a:gd name="T2" fmla="*/ 33 w 130"/>
                <a:gd name="T3" fmla="*/ 201 h 201"/>
                <a:gd name="T4" fmla="*/ 74 w 130"/>
                <a:gd name="T5" fmla="*/ 130 h 201"/>
                <a:gd name="T6" fmla="*/ 130 w 130"/>
                <a:gd name="T7" fmla="*/ 33 h 201"/>
                <a:gd name="T8" fmla="*/ 87 w 130"/>
                <a:gd name="T9" fmla="*/ 23 h 201"/>
                <a:gd name="T10" fmla="*/ 50 w 130"/>
                <a:gd name="T11" fmla="*/ 0 h 201"/>
                <a:gd name="T12" fmla="*/ 0 w 130"/>
                <a:gd name="T13" fmla="*/ 186 h 201"/>
                <a:gd name="T14" fmla="*/ 9 w 130"/>
                <a:gd name="T15" fmla="*/ 189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201">
                  <a:moveTo>
                    <a:pt x="9" y="189"/>
                  </a:moveTo>
                  <a:cubicBezTo>
                    <a:pt x="17" y="193"/>
                    <a:pt x="25" y="197"/>
                    <a:pt x="33" y="201"/>
                  </a:cubicBezTo>
                  <a:cubicBezTo>
                    <a:pt x="74" y="130"/>
                    <a:pt x="74" y="130"/>
                    <a:pt x="74" y="130"/>
                  </a:cubicBezTo>
                  <a:cubicBezTo>
                    <a:pt x="130" y="33"/>
                    <a:pt x="130" y="33"/>
                    <a:pt x="130" y="33"/>
                  </a:cubicBezTo>
                  <a:cubicBezTo>
                    <a:pt x="87" y="23"/>
                    <a:pt x="87" y="23"/>
                    <a:pt x="87" y="23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3" y="187"/>
                    <a:pt x="6" y="188"/>
                    <a:pt x="9" y="18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188"/>
            <p:cNvSpPr/>
            <p:nvPr/>
          </p:nvSpPr>
          <p:spPr bwMode="auto">
            <a:xfrm>
              <a:off x="9075738" y="2622550"/>
              <a:ext cx="427038" cy="493713"/>
            </a:xfrm>
            <a:custGeom>
              <a:avLst/>
              <a:gdLst>
                <a:gd name="T0" fmla="*/ 166 w 166"/>
                <a:gd name="T1" fmla="*/ 52 h 191"/>
                <a:gd name="T2" fmla="*/ 127 w 166"/>
                <a:gd name="T3" fmla="*/ 31 h 191"/>
                <a:gd name="T4" fmla="*/ 127 w 166"/>
                <a:gd name="T5" fmla="*/ 31 h 191"/>
                <a:gd name="T6" fmla="*/ 98 w 166"/>
                <a:gd name="T7" fmla="*/ 0 h 191"/>
                <a:gd name="T8" fmla="*/ 0 w 166"/>
                <a:gd name="T9" fmla="*/ 168 h 191"/>
                <a:gd name="T10" fmla="*/ 17 w 166"/>
                <a:gd name="T11" fmla="*/ 181 h 191"/>
                <a:gd name="T12" fmla="*/ 17 w 166"/>
                <a:gd name="T13" fmla="*/ 181 h 191"/>
                <a:gd name="T14" fmla="*/ 17 w 166"/>
                <a:gd name="T15" fmla="*/ 182 h 191"/>
                <a:gd name="T16" fmla="*/ 18 w 166"/>
                <a:gd name="T17" fmla="*/ 182 h 191"/>
                <a:gd name="T18" fmla="*/ 18 w 166"/>
                <a:gd name="T19" fmla="*/ 182 h 191"/>
                <a:gd name="T20" fmla="*/ 26 w 166"/>
                <a:gd name="T21" fmla="*/ 191 h 191"/>
                <a:gd name="T22" fmla="*/ 166 w 166"/>
                <a:gd name="T23" fmla="*/ 52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6" h="191">
                  <a:moveTo>
                    <a:pt x="166" y="52"/>
                  </a:moveTo>
                  <a:cubicBezTo>
                    <a:pt x="127" y="31"/>
                    <a:pt x="127" y="31"/>
                    <a:pt x="127" y="31"/>
                  </a:cubicBezTo>
                  <a:cubicBezTo>
                    <a:pt x="127" y="31"/>
                    <a:pt x="127" y="31"/>
                    <a:pt x="127" y="31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6" y="172"/>
                    <a:pt x="11" y="176"/>
                    <a:pt x="17" y="181"/>
                  </a:cubicBezTo>
                  <a:cubicBezTo>
                    <a:pt x="17" y="181"/>
                    <a:pt x="17" y="181"/>
                    <a:pt x="17" y="181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7" y="182"/>
                    <a:pt x="17" y="182"/>
                    <a:pt x="18" y="182"/>
                  </a:cubicBezTo>
                  <a:cubicBezTo>
                    <a:pt x="18" y="182"/>
                    <a:pt x="18" y="182"/>
                    <a:pt x="18" y="182"/>
                  </a:cubicBezTo>
                  <a:cubicBezTo>
                    <a:pt x="21" y="185"/>
                    <a:pt x="24" y="188"/>
                    <a:pt x="26" y="191"/>
                  </a:cubicBezTo>
                  <a:lnTo>
                    <a:pt x="166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Line 189"/>
            <p:cNvSpPr>
              <a:spLocks noChangeShapeType="1"/>
            </p:cNvSpPr>
            <p:nvPr/>
          </p:nvSpPr>
          <p:spPr bwMode="auto">
            <a:xfrm>
              <a:off x="9113838" y="310197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Line 190"/>
            <p:cNvSpPr>
              <a:spLocks noChangeShapeType="1"/>
            </p:cNvSpPr>
            <p:nvPr/>
          </p:nvSpPr>
          <p:spPr bwMode="auto">
            <a:xfrm>
              <a:off x="9113838" y="310197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1" name="Freeform 358"/>
          <p:cNvSpPr>
            <a:spLocks noEditPoints="1"/>
          </p:cNvSpPr>
          <p:nvPr/>
        </p:nvSpPr>
        <p:spPr bwMode="auto">
          <a:xfrm rot="19997453">
            <a:off x="1155433" y="5974418"/>
            <a:ext cx="857954" cy="834857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62" name="组 61"/>
          <p:cNvGrpSpPr/>
          <p:nvPr/>
        </p:nvGrpSpPr>
        <p:grpSpPr>
          <a:xfrm>
            <a:off x="11268311" y="6716421"/>
            <a:ext cx="917783" cy="876367"/>
            <a:chOff x="8848726" y="4949825"/>
            <a:chExt cx="879475" cy="839788"/>
          </a:xfrm>
          <a:solidFill>
            <a:schemeClr val="accent3"/>
          </a:solidFill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63" name="Freeform 360"/>
            <p:cNvSpPr/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361"/>
            <p:cNvSpPr/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362"/>
            <p:cNvSpPr/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363"/>
            <p:cNvSpPr/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364"/>
            <p:cNvSpPr/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8" name="Freeform 358"/>
          <p:cNvSpPr>
            <a:spLocks noEditPoints="1"/>
          </p:cNvSpPr>
          <p:nvPr/>
        </p:nvSpPr>
        <p:spPr bwMode="auto">
          <a:xfrm rot="19997453">
            <a:off x="786086" y="5830794"/>
            <a:ext cx="435890" cy="42415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9" name="Freeform 358"/>
          <p:cNvSpPr>
            <a:spLocks noEditPoints="1"/>
          </p:cNvSpPr>
          <p:nvPr/>
        </p:nvSpPr>
        <p:spPr bwMode="auto">
          <a:xfrm rot="19997453">
            <a:off x="9357651" y="3409845"/>
            <a:ext cx="435890" cy="42415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70" name="组 69"/>
          <p:cNvGrpSpPr/>
          <p:nvPr/>
        </p:nvGrpSpPr>
        <p:grpSpPr>
          <a:xfrm rot="1274603">
            <a:off x="9259640" y="6287249"/>
            <a:ext cx="559940" cy="534673"/>
            <a:chOff x="8848726" y="4949825"/>
            <a:chExt cx="879475" cy="839788"/>
          </a:xfr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71" name="Freeform 360"/>
            <p:cNvSpPr/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361"/>
            <p:cNvSpPr/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362"/>
            <p:cNvSpPr/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363"/>
            <p:cNvSpPr/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364"/>
            <p:cNvSpPr/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6" name="Freeform 358"/>
          <p:cNvSpPr>
            <a:spLocks noEditPoints="1"/>
          </p:cNvSpPr>
          <p:nvPr/>
        </p:nvSpPr>
        <p:spPr bwMode="auto">
          <a:xfrm rot="19997453">
            <a:off x="10507416" y="4989400"/>
            <a:ext cx="435890" cy="42415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77" name="组 76"/>
          <p:cNvGrpSpPr/>
          <p:nvPr/>
        </p:nvGrpSpPr>
        <p:grpSpPr>
          <a:xfrm rot="19754982">
            <a:off x="5966631" y="6629984"/>
            <a:ext cx="559940" cy="534673"/>
            <a:chOff x="8848726" y="4949825"/>
            <a:chExt cx="879475" cy="839788"/>
          </a:xfrm>
          <a:solidFill>
            <a:schemeClr val="accent2"/>
          </a:solidFill>
        </p:grpSpPr>
        <p:sp>
          <p:nvSpPr>
            <p:cNvPr id="78" name="Freeform 360"/>
            <p:cNvSpPr/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361"/>
            <p:cNvSpPr/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362"/>
            <p:cNvSpPr/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363"/>
            <p:cNvSpPr/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364"/>
            <p:cNvSpPr/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3" name="Freeform 358"/>
          <p:cNvSpPr>
            <a:spLocks noEditPoints="1"/>
          </p:cNvSpPr>
          <p:nvPr/>
        </p:nvSpPr>
        <p:spPr bwMode="auto">
          <a:xfrm rot="19997453">
            <a:off x="6500975" y="6676629"/>
            <a:ext cx="435890" cy="42415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4" name="Freeform 358"/>
          <p:cNvSpPr>
            <a:spLocks noEditPoints="1"/>
          </p:cNvSpPr>
          <p:nvPr/>
        </p:nvSpPr>
        <p:spPr bwMode="auto">
          <a:xfrm rot="19997453">
            <a:off x="1167821" y="5162864"/>
            <a:ext cx="671655" cy="653574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85" name="组 84"/>
          <p:cNvGrpSpPr/>
          <p:nvPr/>
        </p:nvGrpSpPr>
        <p:grpSpPr>
          <a:xfrm rot="21122731">
            <a:off x="525634" y="6265253"/>
            <a:ext cx="559940" cy="534673"/>
            <a:chOff x="8848726" y="4949825"/>
            <a:chExt cx="879475" cy="839788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86" name="Freeform 360"/>
            <p:cNvSpPr/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361"/>
            <p:cNvSpPr/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362"/>
            <p:cNvSpPr/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363"/>
            <p:cNvSpPr/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364"/>
            <p:cNvSpPr/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1" name="Freeform 360"/>
          <p:cNvSpPr/>
          <p:nvPr/>
        </p:nvSpPr>
        <p:spPr bwMode="auto">
          <a:xfrm rot="1468502">
            <a:off x="10337333" y="5473288"/>
            <a:ext cx="127476" cy="299677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2" name="Freeform 360"/>
          <p:cNvSpPr/>
          <p:nvPr/>
        </p:nvSpPr>
        <p:spPr bwMode="auto">
          <a:xfrm rot="8148367">
            <a:off x="10632439" y="3180555"/>
            <a:ext cx="267796" cy="629555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3" name="Freeform 360"/>
          <p:cNvSpPr/>
          <p:nvPr/>
        </p:nvSpPr>
        <p:spPr bwMode="auto">
          <a:xfrm rot="20337622">
            <a:off x="10878893" y="5886546"/>
            <a:ext cx="111614" cy="262391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4" name="Freeform 360"/>
          <p:cNvSpPr/>
          <p:nvPr/>
        </p:nvSpPr>
        <p:spPr bwMode="auto">
          <a:xfrm rot="5712631">
            <a:off x="9843840" y="6968349"/>
            <a:ext cx="205064" cy="482081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5" name="Freeform 360"/>
          <p:cNvSpPr/>
          <p:nvPr/>
        </p:nvSpPr>
        <p:spPr bwMode="auto">
          <a:xfrm rot="1713980">
            <a:off x="2317922" y="6104325"/>
            <a:ext cx="208624" cy="490451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6" name="Freeform 360"/>
          <p:cNvSpPr/>
          <p:nvPr/>
        </p:nvSpPr>
        <p:spPr bwMode="auto">
          <a:xfrm rot="19012026">
            <a:off x="10759152" y="6366565"/>
            <a:ext cx="114550" cy="269294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7" name="Freeform 360"/>
          <p:cNvSpPr/>
          <p:nvPr/>
        </p:nvSpPr>
        <p:spPr bwMode="auto">
          <a:xfrm rot="19725754">
            <a:off x="10184284" y="5925184"/>
            <a:ext cx="188110" cy="442222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8" name="Freeform 360"/>
          <p:cNvSpPr/>
          <p:nvPr/>
        </p:nvSpPr>
        <p:spPr bwMode="auto">
          <a:xfrm rot="20903776">
            <a:off x="8557012" y="6128395"/>
            <a:ext cx="111614" cy="262391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9" name="Freeform 360"/>
          <p:cNvSpPr/>
          <p:nvPr/>
        </p:nvSpPr>
        <p:spPr bwMode="auto">
          <a:xfrm rot="21216407">
            <a:off x="9685768" y="4264210"/>
            <a:ext cx="103373" cy="243020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0" name="Freeform 360"/>
          <p:cNvSpPr/>
          <p:nvPr/>
        </p:nvSpPr>
        <p:spPr bwMode="auto">
          <a:xfrm rot="19642021">
            <a:off x="10184994" y="6118589"/>
            <a:ext cx="301319" cy="708365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01" name="组 100"/>
          <p:cNvGrpSpPr/>
          <p:nvPr/>
        </p:nvGrpSpPr>
        <p:grpSpPr>
          <a:xfrm rot="21122731">
            <a:off x="10981841" y="4434538"/>
            <a:ext cx="559940" cy="534673"/>
            <a:chOff x="8848726" y="4949825"/>
            <a:chExt cx="879475" cy="839788"/>
          </a:xfrm>
          <a:solidFill>
            <a:schemeClr val="accent5"/>
          </a:solidFill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102" name="Freeform 360"/>
            <p:cNvSpPr/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361"/>
            <p:cNvSpPr/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362"/>
            <p:cNvSpPr/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363"/>
            <p:cNvSpPr/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364"/>
            <p:cNvSpPr/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07" name="Freeform 360"/>
          <p:cNvSpPr/>
          <p:nvPr/>
        </p:nvSpPr>
        <p:spPr bwMode="auto">
          <a:xfrm rot="1468502">
            <a:off x="10133610" y="5565685"/>
            <a:ext cx="127476" cy="299677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8" name="Freeform 360"/>
          <p:cNvSpPr/>
          <p:nvPr/>
        </p:nvSpPr>
        <p:spPr bwMode="auto">
          <a:xfrm rot="20337622" flipH="1" flipV="1">
            <a:off x="-450384" y="6006541"/>
            <a:ext cx="179340" cy="391909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9" name="Freeform 360"/>
          <p:cNvSpPr/>
          <p:nvPr/>
        </p:nvSpPr>
        <p:spPr bwMode="auto">
          <a:xfrm rot="2060216">
            <a:off x="12109805" y="4457542"/>
            <a:ext cx="184121" cy="432846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0" name="Freeform 360"/>
          <p:cNvSpPr/>
          <p:nvPr/>
        </p:nvSpPr>
        <p:spPr bwMode="auto">
          <a:xfrm rot="1251567">
            <a:off x="-168646" y="7049971"/>
            <a:ext cx="191825" cy="395387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1" name="Freeform 360"/>
          <p:cNvSpPr/>
          <p:nvPr/>
        </p:nvSpPr>
        <p:spPr bwMode="auto">
          <a:xfrm rot="17217756">
            <a:off x="2830341" y="6513509"/>
            <a:ext cx="208624" cy="490448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2" name="Freeform 360"/>
          <p:cNvSpPr/>
          <p:nvPr/>
        </p:nvSpPr>
        <p:spPr bwMode="auto">
          <a:xfrm rot="20337622">
            <a:off x="10433098" y="3379812"/>
            <a:ext cx="105415" cy="247820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3" name="Freeform 360"/>
          <p:cNvSpPr/>
          <p:nvPr/>
        </p:nvSpPr>
        <p:spPr bwMode="auto">
          <a:xfrm rot="2129879">
            <a:off x="10157559" y="6465579"/>
            <a:ext cx="123590" cy="290544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4" name="Freeform 360"/>
          <p:cNvSpPr/>
          <p:nvPr/>
        </p:nvSpPr>
        <p:spPr bwMode="auto">
          <a:xfrm rot="19725754">
            <a:off x="9248732" y="2762057"/>
            <a:ext cx="177663" cy="417662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15" name="组 114"/>
          <p:cNvGrpSpPr/>
          <p:nvPr/>
        </p:nvGrpSpPr>
        <p:grpSpPr>
          <a:xfrm rot="2140787">
            <a:off x="8363262" y="2168165"/>
            <a:ext cx="1891438" cy="275924"/>
            <a:chOff x="4436059" y="3729721"/>
            <a:chExt cx="4200526" cy="612775"/>
          </a:xfrm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116" name="Freeform 26"/>
            <p:cNvSpPr/>
            <p:nvPr/>
          </p:nvSpPr>
          <p:spPr bwMode="auto">
            <a:xfrm>
              <a:off x="4436059" y="3732896"/>
              <a:ext cx="587375" cy="609600"/>
            </a:xfrm>
            <a:custGeom>
              <a:avLst/>
              <a:gdLst>
                <a:gd name="T0" fmla="*/ 135 w 228"/>
                <a:gd name="T1" fmla="*/ 96 h 236"/>
                <a:gd name="T2" fmla="*/ 145 w 228"/>
                <a:gd name="T3" fmla="*/ 124 h 236"/>
                <a:gd name="T4" fmla="*/ 166 w 228"/>
                <a:gd name="T5" fmla="*/ 151 h 236"/>
                <a:gd name="T6" fmla="*/ 194 w 228"/>
                <a:gd name="T7" fmla="*/ 183 h 236"/>
                <a:gd name="T8" fmla="*/ 225 w 228"/>
                <a:gd name="T9" fmla="*/ 216 h 236"/>
                <a:gd name="T10" fmla="*/ 221 w 228"/>
                <a:gd name="T11" fmla="*/ 226 h 236"/>
                <a:gd name="T12" fmla="*/ 206 w 228"/>
                <a:gd name="T13" fmla="*/ 231 h 236"/>
                <a:gd name="T14" fmla="*/ 174 w 228"/>
                <a:gd name="T15" fmla="*/ 217 h 236"/>
                <a:gd name="T16" fmla="*/ 148 w 228"/>
                <a:gd name="T17" fmla="*/ 198 h 236"/>
                <a:gd name="T18" fmla="*/ 124 w 228"/>
                <a:gd name="T19" fmla="*/ 178 h 236"/>
                <a:gd name="T20" fmla="*/ 86 w 228"/>
                <a:gd name="T21" fmla="*/ 145 h 236"/>
                <a:gd name="T22" fmla="*/ 61 w 228"/>
                <a:gd name="T23" fmla="*/ 167 h 236"/>
                <a:gd name="T24" fmla="*/ 56 w 228"/>
                <a:gd name="T25" fmla="*/ 197 h 236"/>
                <a:gd name="T26" fmla="*/ 57 w 228"/>
                <a:gd name="T27" fmla="*/ 217 h 236"/>
                <a:gd name="T28" fmla="*/ 58 w 228"/>
                <a:gd name="T29" fmla="*/ 236 h 236"/>
                <a:gd name="T30" fmla="*/ 16 w 228"/>
                <a:gd name="T31" fmla="*/ 229 h 236"/>
                <a:gd name="T32" fmla="*/ 4 w 228"/>
                <a:gd name="T33" fmla="*/ 214 h 236"/>
                <a:gd name="T34" fmla="*/ 0 w 228"/>
                <a:gd name="T35" fmla="*/ 195 h 236"/>
                <a:gd name="T36" fmla="*/ 1 w 228"/>
                <a:gd name="T37" fmla="*/ 182 h 236"/>
                <a:gd name="T38" fmla="*/ 3 w 228"/>
                <a:gd name="T39" fmla="*/ 161 h 236"/>
                <a:gd name="T40" fmla="*/ 2 w 228"/>
                <a:gd name="T41" fmla="*/ 152 h 236"/>
                <a:gd name="T42" fmla="*/ 8 w 228"/>
                <a:gd name="T43" fmla="*/ 99 h 236"/>
                <a:gd name="T44" fmla="*/ 15 w 228"/>
                <a:gd name="T45" fmla="*/ 13 h 236"/>
                <a:gd name="T46" fmla="*/ 9 w 228"/>
                <a:gd name="T47" fmla="*/ 7 h 236"/>
                <a:gd name="T48" fmla="*/ 19 w 228"/>
                <a:gd name="T49" fmla="*/ 3 h 236"/>
                <a:gd name="T50" fmla="*/ 33 w 228"/>
                <a:gd name="T51" fmla="*/ 0 h 236"/>
                <a:gd name="T52" fmla="*/ 37 w 228"/>
                <a:gd name="T53" fmla="*/ 0 h 236"/>
                <a:gd name="T54" fmla="*/ 67 w 228"/>
                <a:gd name="T55" fmla="*/ 10 h 236"/>
                <a:gd name="T56" fmla="*/ 93 w 228"/>
                <a:gd name="T57" fmla="*/ 25 h 236"/>
                <a:gd name="T58" fmla="*/ 87 w 228"/>
                <a:gd name="T59" fmla="*/ 52 h 236"/>
                <a:gd name="T60" fmla="*/ 81 w 228"/>
                <a:gd name="T61" fmla="*/ 98 h 236"/>
                <a:gd name="T62" fmla="*/ 135 w 228"/>
                <a:gd name="T63" fmla="*/ 55 h 236"/>
                <a:gd name="T64" fmla="*/ 193 w 228"/>
                <a:gd name="T65" fmla="*/ 14 h 236"/>
                <a:gd name="T66" fmla="*/ 203 w 228"/>
                <a:gd name="T67" fmla="*/ 10 h 236"/>
                <a:gd name="T68" fmla="*/ 216 w 228"/>
                <a:gd name="T69" fmla="*/ 10 h 236"/>
                <a:gd name="T70" fmla="*/ 224 w 228"/>
                <a:gd name="T71" fmla="*/ 14 h 236"/>
                <a:gd name="T72" fmla="*/ 228 w 228"/>
                <a:gd name="T73" fmla="*/ 20 h 236"/>
                <a:gd name="T74" fmla="*/ 227 w 228"/>
                <a:gd name="T75" fmla="*/ 24 h 236"/>
                <a:gd name="T76" fmla="*/ 177 w 228"/>
                <a:gd name="T77" fmla="*/ 60 h 236"/>
                <a:gd name="T78" fmla="*/ 135 w 228"/>
                <a:gd name="T79" fmla="*/ 9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28" h="236">
                  <a:moveTo>
                    <a:pt x="135" y="96"/>
                  </a:moveTo>
                  <a:cubicBezTo>
                    <a:pt x="134" y="104"/>
                    <a:pt x="138" y="114"/>
                    <a:pt x="145" y="124"/>
                  </a:cubicBezTo>
                  <a:cubicBezTo>
                    <a:pt x="152" y="133"/>
                    <a:pt x="159" y="142"/>
                    <a:pt x="166" y="151"/>
                  </a:cubicBezTo>
                  <a:cubicBezTo>
                    <a:pt x="174" y="160"/>
                    <a:pt x="183" y="171"/>
                    <a:pt x="194" y="183"/>
                  </a:cubicBezTo>
                  <a:cubicBezTo>
                    <a:pt x="205" y="195"/>
                    <a:pt x="215" y="206"/>
                    <a:pt x="225" y="216"/>
                  </a:cubicBezTo>
                  <a:cubicBezTo>
                    <a:pt x="226" y="220"/>
                    <a:pt x="224" y="223"/>
                    <a:pt x="221" y="226"/>
                  </a:cubicBezTo>
                  <a:cubicBezTo>
                    <a:pt x="218" y="229"/>
                    <a:pt x="213" y="230"/>
                    <a:pt x="206" y="231"/>
                  </a:cubicBezTo>
                  <a:cubicBezTo>
                    <a:pt x="195" y="228"/>
                    <a:pt x="184" y="224"/>
                    <a:pt x="174" y="217"/>
                  </a:cubicBezTo>
                  <a:cubicBezTo>
                    <a:pt x="162" y="208"/>
                    <a:pt x="154" y="202"/>
                    <a:pt x="148" y="198"/>
                  </a:cubicBezTo>
                  <a:cubicBezTo>
                    <a:pt x="141" y="193"/>
                    <a:pt x="133" y="186"/>
                    <a:pt x="124" y="178"/>
                  </a:cubicBezTo>
                  <a:cubicBezTo>
                    <a:pt x="102" y="158"/>
                    <a:pt x="89" y="147"/>
                    <a:pt x="86" y="145"/>
                  </a:cubicBezTo>
                  <a:cubicBezTo>
                    <a:pt x="74" y="150"/>
                    <a:pt x="66" y="158"/>
                    <a:pt x="61" y="167"/>
                  </a:cubicBezTo>
                  <a:cubicBezTo>
                    <a:pt x="58" y="175"/>
                    <a:pt x="56" y="185"/>
                    <a:pt x="56" y="197"/>
                  </a:cubicBezTo>
                  <a:cubicBezTo>
                    <a:pt x="56" y="201"/>
                    <a:pt x="56" y="208"/>
                    <a:pt x="57" y="217"/>
                  </a:cubicBezTo>
                  <a:cubicBezTo>
                    <a:pt x="58" y="226"/>
                    <a:pt x="58" y="232"/>
                    <a:pt x="58" y="236"/>
                  </a:cubicBezTo>
                  <a:cubicBezTo>
                    <a:pt x="42" y="236"/>
                    <a:pt x="28" y="233"/>
                    <a:pt x="16" y="229"/>
                  </a:cubicBezTo>
                  <a:cubicBezTo>
                    <a:pt x="10" y="224"/>
                    <a:pt x="6" y="219"/>
                    <a:pt x="4" y="214"/>
                  </a:cubicBezTo>
                  <a:cubicBezTo>
                    <a:pt x="1" y="208"/>
                    <a:pt x="0" y="202"/>
                    <a:pt x="0" y="195"/>
                  </a:cubicBezTo>
                  <a:cubicBezTo>
                    <a:pt x="0" y="190"/>
                    <a:pt x="0" y="186"/>
                    <a:pt x="1" y="182"/>
                  </a:cubicBezTo>
                  <a:cubicBezTo>
                    <a:pt x="2" y="169"/>
                    <a:pt x="3" y="162"/>
                    <a:pt x="3" y="161"/>
                  </a:cubicBezTo>
                  <a:cubicBezTo>
                    <a:pt x="3" y="158"/>
                    <a:pt x="3" y="155"/>
                    <a:pt x="2" y="152"/>
                  </a:cubicBezTo>
                  <a:cubicBezTo>
                    <a:pt x="3" y="141"/>
                    <a:pt x="5" y="124"/>
                    <a:pt x="8" y="99"/>
                  </a:cubicBezTo>
                  <a:cubicBezTo>
                    <a:pt x="13" y="62"/>
                    <a:pt x="15" y="33"/>
                    <a:pt x="15" y="13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4" y="6"/>
                    <a:pt x="19" y="3"/>
                  </a:cubicBezTo>
                  <a:cubicBezTo>
                    <a:pt x="25" y="1"/>
                    <a:pt x="29" y="0"/>
                    <a:pt x="33" y="0"/>
                  </a:cubicBezTo>
                  <a:cubicBezTo>
                    <a:pt x="35" y="0"/>
                    <a:pt x="36" y="0"/>
                    <a:pt x="37" y="0"/>
                  </a:cubicBezTo>
                  <a:cubicBezTo>
                    <a:pt x="51" y="4"/>
                    <a:pt x="61" y="8"/>
                    <a:pt x="67" y="10"/>
                  </a:cubicBezTo>
                  <a:cubicBezTo>
                    <a:pt x="78" y="15"/>
                    <a:pt x="87" y="19"/>
                    <a:pt x="93" y="25"/>
                  </a:cubicBezTo>
                  <a:cubicBezTo>
                    <a:pt x="92" y="30"/>
                    <a:pt x="90" y="39"/>
                    <a:pt x="87" y="52"/>
                  </a:cubicBezTo>
                  <a:cubicBezTo>
                    <a:pt x="83" y="71"/>
                    <a:pt x="81" y="87"/>
                    <a:pt x="81" y="98"/>
                  </a:cubicBezTo>
                  <a:cubicBezTo>
                    <a:pt x="95" y="85"/>
                    <a:pt x="113" y="70"/>
                    <a:pt x="135" y="55"/>
                  </a:cubicBezTo>
                  <a:cubicBezTo>
                    <a:pt x="153" y="41"/>
                    <a:pt x="173" y="28"/>
                    <a:pt x="193" y="14"/>
                  </a:cubicBezTo>
                  <a:cubicBezTo>
                    <a:pt x="196" y="12"/>
                    <a:pt x="199" y="11"/>
                    <a:pt x="203" y="10"/>
                  </a:cubicBezTo>
                  <a:cubicBezTo>
                    <a:pt x="207" y="10"/>
                    <a:pt x="211" y="10"/>
                    <a:pt x="216" y="10"/>
                  </a:cubicBezTo>
                  <a:cubicBezTo>
                    <a:pt x="220" y="12"/>
                    <a:pt x="222" y="13"/>
                    <a:pt x="224" y="14"/>
                  </a:cubicBezTo>
                  <a:cubicBezTo>
                    <a:pt x="227" y="16"/>
                    <a:pt x="228" y="18"/>
                    <a:pt x="228" y="20"/>
                  </a:cubicBezTo>
                  <a:cubicBezTo>
                    <a:pt x="228" y="21"/>
                    <a:pt x="228" y="23"/>
                    <a:pt x="227" y="24"/>
                  </a:cubicBezTo>
                  <a:cubicBezTo>
                    <a:pt x="211" y="33"/>
                    <a:pt x="195" y="45"/>
                    <a:pt x="177" y="60"/>
                  </a:cubicBezTo>
                  <a:cubicBezTo>
                    <a:pt x="163" y="72"/>
                    <a:pt x="149" y="84"/>
                    <a:pt x="135" y="96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27"/>
            <p:cNvSpPr/>
            <p:nvPr/>
          </p:nvSpPr>
          <p:spPr bwMode="auto">
            <a:xfrm>
              <a:off x="4982159" y="3729721"/>
              <a:ext cx="500063" cy="612775"/>
            </a:xfrm>
            <a:custGeom>
              <a:avLst/>
              <a:gdLst>
                <a:gd name="T0" fmla="*/ 169 w 194"/>
                <a:gd name="T1" fmla="*/ 200 h 237"/>
                <a:gd name="T2" fmla="*/ 152 w 194"/>
                <a:gd name="T3" fmla="*/ 222 h 237"/>
                <a:gd name="T4" fmla="*/ 135 w 194"/>
                <a:gd name="T5" fmla="*/ 233 h 237"/>
                <a:gd name="T6" fmla="*/ 122 w 194"/>
                <a:gd name="T7" fmla="*/ 236 h 237"/>
                <a:gd name="T8" fmla="*/ 108 w 194"/>
                <a:gd name="T9" fmla="*/ 237 h 237"/>
                <a:gd name="T10" fmla="*/ 81 w 194"/>
                <a:gd name="T11" fmla="*/ 234 h 237"/>
                <a:gd name="T12" fmla="*/ 55 w 194"/>
                <a:gd name="T13" fmla="*/ 228 h 237"/>
                <a:gd name="T14" fmla="*/ 11 w 194"/>
                <a:gd name="T15" fmla="*/ 196 h 237"/>
                <a:gd name="T16" fmla="*/ 0 w 194"/>
                <a:gd name="T17" fmla="*/ 153 h 237"/>
                <a:gd name="T18" fmla="*/ 2 w 194"/>
                <a:gd name="T19" fmla="*/ 129 h 237"/>
                <a:gd name="T20" fmla="*/ 5 w 194"/>
                <a:gd name="T21" fmla="*/ 90 h 237"/>
                <a:gd name="T22" fmla="*/ 9 w 194"/>
                <a:gd name="T23" fmla="*/ 65 h 237"/>
                <a:gd name="T24" fmla="*/ 13 w 194"/>
                <a:gd name="T25" fmla="*/ 41 h 237"/>
                <a:gd name="T26" fmla="*/ 11 w 194"/>
                <a:gd name="T27" fmla="*/ 28 h 237"/>
                <a:gd name="T28" fmla="*/ 6 w 194"/>
                <a:gd name="T29" fmla="*/ 17 h 237"/>
                <a:gd name="T30" fmla="*/ 9 w 194"/>
                <a:gd name="T31" fmla="*/ 13 h 237"/>
                <a:gd name="T32" fmla="*/ 15 w 194"/>
                <a:gd name="T33" fmla="*/ 11 h 237"/>
                <a:gd name="T34" fmla="*/ 19 w 194"/>
                <a:gd name="T35" fmla="*/ 12 h 237"/>
                <a:gd name="T36" fmla="*/ 42 w 194"/>
                <a:gd name="T37" fmla="*/ 16 h 237"/>
                <a:gd name="T38" fmla="*/ 82 w 194"/>
                <a:gd name="T39" fmla="*/ 24 h 237"/>
                <a:gd name="T40" fmla="*/ 76 w 194"/>
                <a:gd name="T41" fmla="*/ 67 h 237"/>
                <a:gd name="T42" fmla="*/ 70 w 194"/>
                <a:gd name="T43" fmla="*/ 113 h 237"/>
                <a:gd name="T44" fmla="*/ 68 w 194"/>
                <a:gd name="T45" fmla="*/ 154 h 237"/>
                <a:gd name="T46" fmla="*/ 70 w 194"/>
                <a:gd name="T47" fmla="*/ 189 h 237"/>
                <a:gd name="T48" fmla="*/ 78 w 194"/>
                <a:gd name="T49" fmla="*/ 204 h 237"/>
                <a:gd name="T50" fmla="*/ 92 w 194"/>
                <a:gd name="T51" fmla="*/ 216 h 237"/>
                <a:gd name="T52" fmla="*/ 128 w 194"/>
                <a:gd name="T53" fmla="*/ 189 h 237"/>
                <a:gd name="T54" fmla="*/ 141 w 194"/>
                <a:gd name="T55" fmla="*/ 151 h 237"/>
                <a:gd name="T56" fmla="*/ 152 w 194"/>
                <a:gd name="T57" fmla="*/ 98 h 237"/>
                <a:gd name="T58" fmla="*/ 156 w 194"/>
                <a:gd name="T59" fmla="*/ 44 h 237"/>
                <a:gd name="T60" fmla="*/ 153 w 194"/>
                <a:gd name="T61" fmla="*/ 0 h 237"/>
                <a:gd name="T62" fmla="*/ 172 w 194"/>
                <a:gd name="T63" fmla="*/ 4 h 237"/>
                <a:gd name="T64" fmla="*/ 190 w 194"/>
                <a:gd name="T65" fmla="*/ 12 h 237"/>
                <a:gd name="T66" fmla="*/ 194 w 194"/>
                <a:gd name="T67" fmla="*/ 64 h 237"/>
                <a:gd name="T68" fmla="*/ 188 w 194"/>
                <a:gd name="T69" fmla="*/ 134 h 237"/>
                <a:gd name="T70" fmla="*/ 169 w 194"/>
                <a:gd name="T71" fmla="*/ 20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4" h="237">
                  <a:moveTo>
                    <a:pt x="169" y="200"/>
                  </a:moveTo>
                  <a:cubicBezTo>
                    <a:pt x="159" y="214"/>
                    <a:pt x="153" y="221"/>
                    <a:pt x="152" y="222"/>
                  </a:cubicBezTo>
                  <a:cubicBezTo>
                    <a:pt x="147" y="227"/>
                    <a:pt x="141" y="230"/>
                    <a:pt x="135" y="233"/>
                  </a:cubicBezTo>
                  <a:cubicBezTo>
                    <a:pt x="130" y="234"/>
                    <a:pt x="126" y="235"/>
                    <a:pt x="122" y="236"/>
                  </a:cubicBezTo>
                  <a:cubicBezTo>
                    <a:pt x="118" y="236"/>
                    <a:pt x="113" y="237"/>
                    <a:pt x="108" y="237"/>
                  </a:cubicBezTo>
                  <a:cubicBezTo>
                    <a:pt x="100" y="237"/>
                    <a:pt x="91" y="236"/>
                    <a:pt x="81" y="234"/>
                  </a:cubicBezTo>
                  <a:cubicBezTo>
                    <a:pt x="78" y="233"/>
                    <a:pt x="69" y="231"/>
                    <a:pt x="55" y="228"/>
                  </a:cubicBezTo>
                  <a:cubicBezTo>
                    <a:pt x="34" y="220"/>
                    <a:pt x="19" y="210"/>
                    <a:pt x="11" y="196"/>
                  </a:cubicBezTo>
                  <a:cubicBezTo>
                    <a:pt x="4" y="185"/>
                    <a:pt x="0" y="170"/>
                    <a:pt x="0" y="153"/>
                  </a:cubicBezTo>
                  <a:cubicBezTo>
                    <a:pt x="0" y="146"/>
                    <a:pt x="1" y="138"/>
                    <a:pt x="2" y="129"/>
                  </a:cubicBezTo>
                  <a:cubicBezTo>
                    <a:pt x="4" y="108"/>
                    <a:pt x="5" y="95"/>
                    <a:pt x="5" y="90"/>
                  </a:cubicBezTo>
                  <a:cubicBezTo>
                    <a:pt x="5" y="84"/>
                    <a:pt x="7" y="76"/>
                    <a:pt x="9" y="65"/>
                  </a:cubicBezTo>
                  <a:cubicBezTo>
                    <a:pt x="12" y="54"/>
                    <a:pt x="13" y="46"/>
                    <a:pt x="13" y="41"/>
                  </a:cubicBezTo>
                  <a:cubicBezTo>
                    <a:pt x="13" y="36"/>
                    <a:pt x="12" y="32"/>
                    <a:pt x="11" y="28"/>
                  </a:cubicBezTo>
                  <a:cubicBezTo>
                    <a:pt x="10" y="25"/>
                    <a:pt x="8" y="21"/>
                    <a:pt x="6" y="17"/>
                  </a:cubicBezTo>
                  <a:cubicBezTo>
                    <a:pt x="6" y="16"/>
                    <a:pt x="7" y="14"/>
                    <a:pt x="9" y="13"/>
                  </a:cubicBezTo>
                  <a:cubicBezTo>
                    <a:pt x="11" y="12"/>
                    <a:pt x="13" y="11"/>
                    <a:pt x="15" y="11"/>
                  </a:cubicBezTo>
                  <a:cubicBezTo>
                    <a:pt x="16" y="11"/>
                    <a:pt x="17" y="12"/>
                    <a:pt x="19" y="12"/>
                  </a:cubicBezTo>
                  <a:cubicBezTo>
                    <a:pt x="26" y="12"/>
                    <a:pt x="34" y="13"/>
                    <a:pt x="42" y="16"/>
                  </a:cubicBezTo>
                  <a:cubicBezTo>
                    <a:pt x="62" y="21"/>
                    <a:pt x="76" y="24"/>
                    <a:pt x="82" y="24"/>
                  </a:cubicBezTo>
                  <a:cubicBezTo>
                    <a:pt x="80" y="39"/>
                    <a:pt x="78" y="53"/>
                    <a:pt x="76" y="67"/>
                  </a:cubicBezTo>
                  <a:cubicBezTo>
                    <a:pt x="73" y="85"/>
                    <a:pt x="71" y="100"/>
                    <a:pt x="70" y="113"/>
                  </a:cubicBezTo>
                  <a:cubicBezTo>
                    <a:pt x="69" y="126"/>
                    <a:pt x="68" y="140"/>
                    <a:pt x="68" y="154"/>
                  </a:cubicBezTo>
                  <a:cubicBezTo>
                    <a:pt x="68" y="165"/>
                    <a:pt x="69" y="177"/>
                    <a:pt x="70" y="189"/>
                  </a:cubicBezTo>
                  <a:cubicBezTo>
                    <a:pt x="73" y="196"/>
                    <a:pt x="76" y="201"/>
                    <a:pt x="78" y="204"/>
                  </a:cubicBezTo>
                  <a:cubicBezTo>
                    <a:pt x="81" y="210"/>
                    <a:pt x="86" y="214"/>
                    <a:pt x="92" y="216"/>
                  </a:cubicBezTo>
                  <a:cubicBezTo>
                    <a:pt x="109" y="212"/>
                    <a:pt x="121" y="203"/>
                    <a:pt x="128" y="189"/>
                  </a:cubicBezTo>
                  <a:cubicBezTo>
                    <a:pt x="133" y="171"/>
                    <a:pt x="138" y="159"/>
                    <a:pt x="141" y="151"/>
                  </a:cubicBezTo>
                  <a:cubicBezTo>
                    <a:pt x="146" y="134"/>
                    <a:pt x="149" y="117"/>
                    <a:pt x="152" y="98"/>
                  </a:cubicBezTo>
                  <a:cubicBezTo>
                    <a:pt x="154" y="80"/>
                    <a:pt x="156" y="62"/>
                    <a:pt x="156" y="44"/>
                  </a:cubicBezTo>
                  <a:cubicBezTo>
                    <a:pt x="156" y="28"/>
                    <a:pt x="155" y="14"/>
                    <a:pt x="153" y="0"/>
                  </a:cubicBezTo>
                  <a:cubicBezTo>
                    <a:pt x="159" y="0"/>
                    <a:pt x="166" y="2"/>
                    <a:pt x="172" y="4"/>
                  </a:cubicBezTo>
                  <a:cubicBezTo>
                    <a:pt x="178" y="7"/>
                    <a:pt x="184" y="10"/>
                    <a:pt x="190" y="12"/>
                  </a:cubicBezTo>
                  <a:cubicBezTo>
                    <a:pt x="193" y="29"/>
                    <a:pt x="194" y="46"/>
                    <a:pt x="194" y="64"/>
                  </a:cubicBezTo>
                  <a:cubicBezTo>
                    <a:pt x="194" y="88"/>
                    <a:pt x="192" y="111"/>
                    <a:pt x="188" y="134"/>
                  </a:cubicBezTo>
                  <a:cubicBezTo>
                    <a:pt x="184" y="157"/>
                    <a:pt x="178" y="179"/>
                    <a:pt x="169" y="200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28"/>
            <p:cNvSpPr/>
            <p:nvPr/>
          </p:nvSpPr>
          <p:spPr bwMode="auto">
            <a:xfrm>
              <a:off x="5526672" y="3732896"/>
              <a:ext cx="711200" cy="609600"/>
            </a:xfrm>
            <a:custGeom>
              <a:avLst/>
              <a:gdLst>
                <a:gd name="T0" fmla="*/ 243 w 276"/>
                <a:gd name="T1" fmla="*/ 235 h 236"/>
                <a:gd name="T2" fmla="*/ 228 w 276"/>
                <a:gd name="T3" fmla="*/ 236 h 236"/>
                <a:gd name="T4" fmla="*/ 206 w 276"/>
                <a:gd name="T5" fmla="*/ 233 h 236"/>
                <a:gd name="T6" fmla="*/ 189 w 276"/>
                <a:gd name="T7" fmla="*/ 226 h 236"/>
                <a:gd name="T8" fmla="*/ 185 w 276"/>
                <a:gd name="T9" fmla="*/ 208 h 236"/>
                <a:gd name="T10" fmla="*/ 183 w 276"/>
                <a:gd name="T11" fmla="*/ 187 h 236"/>
                <a:gd name="T12" fmla="*/ 184 w 276"/>
                <a:gd name="T13" fmla="*/ 164 h 236"/>
                <a:gd name="T14" fmla="*/ 185 w 276"/>
                <a:gd name="T15" fmla="*/ 140 h 236"/>
                <a:gd name="T16" fmla="*/ 185 w 276"/>
                <a:gd name="T17" fmla="*/ 128 h 236"/>
                <a:gd name="T18" fmla="*/ 183 w 276"/>
                <a:gd name="T19" fmla="*/ 121 h 236"/>
                <a:gd name="T20" fmla="*/ 167 w 276"/>
                <a:gd name="T21" fmla="*/ 161 h 236"/>
                <a:gd name="T22" fmla="*/ 156 w 276"/>
                <a:gd name="T23" fmla="*/ 203 h 236"/>
                <a:gd name="T24" fmla="*/ 137 w 276"/>
                <a:gd name="T25" fmla="*/ 206 h 236"/>
                <a:gd name="T26" fmla="*/ 111 w 276"/>
                <a:gd name="T27" fmla="*/ 203 h 236"/>
                <a:gd name="T28" fmla="*/ 97 w 276"/>
                <a:gd name="T29" fmla="*/ 199 h 236"/>
                <a:gd name="T30" fmla="*/ 83 w 276"/>
                <a:gd name="T31" fmla="*/ 169 h 236"/>
                <a:gd name="T32" fmla="*/ 74 w 276"/>
                <a:gd name="T33" fmla="*/ 134 h 236"/>
                <a:gd name="T34" fmla="*/ 54 w 276"/>
                <a:gd name="T35" fmla="*/ 88 h 236"/>
                <a:gd name="T36" fmla="*/ 38 w 276"/>
                <a:gd name="T37" fmla="*/ 143 h 236"/>
                <a:gd name="T38" fmla="*/ 33 w 276"/>
                <a:gd name="T39" fmla="*/ 204 h 236"/>
                <a:gd name="T40" fmla="*/ 34 w 276"/>
                <a:gd name="T41" fmla="*/ 214 h 236"/>
                <a:gd name="T42" fmla="*/ 35 w 276"/>
                <a:gd name="T43" fmla="*/ 222 h 236"/>
                <a:gd name="T44" fmla="*/ 30 w 276"/>
                <a:gd name="T45" fmla="*/ 235 h 236"/>
                <a:gd name="T46" fmla="*/ 26 w 276"/>
                <a:gd name="T47" fmla="*/ 236 h 236"/>
                <a:gd name="T48" fmla="*/ 8 w 276"/>
                <a:gd name="T49" fmla="*/ 230 h 236"/>
                <a:gd name="T50" fmla="*/ 0 w 276"/>
                <a:gd name="T51" fmla="*/ 224 h 236"/>
                <a:gd name="T52" fmla="*/ 7 w 276"/>
                <a:gd name="T53" fmla="*/ 159 h 236"/>
                <a:gd name="T54" fmla="*/ 20 w 276"/>
                <a:gd name="T55" fmla="*/ 87 h 236"/>
                <a:gd name="T56" fmla="*/ 27 w 276"/>
                <a:gd name="T57" fmla="*/ 23 h 236"/>
                <a:gd name="T58" fmla="*/ 40 w 276"/>
                <a:gd name="T59" fmla="*/ 17 h 236"/>
                <a:gd name="T60" fmla="*/ 56 w 276"/>
                <a:gd name="T61" fmla="*/ 16 h 236"/>
                <a:gd name="T62" fmla="*/ 89 w 276"/>
                <a:gd name="T63" fmla="*/ 20 h 236"/>
                <a:gd name="T64" fmla="*/ 107 w 276"/>
                <a:gd name="T65" fmla="*/ 24 h 236"/>
                <a:gd name="T66" fmla="*/ 113 w 276"/>
                <a:gd name="T67" fmla="*/ 28 h 236"/>
                <a:gd name="T68" fmla="*/ 122 w 276"/>
                <a:gd name="T69" fmla="*/ 91 h 236"/>
                <a:gd name="T70" fmla="*/ 138 w 276"/>
                <a:gd name="T71" fmla="*/ 152 h 236"/>
                <a:gd name="T72" fmla="*/ 145 w 276"/>
                <a:gd name="T73" fmla="*/ 147 h 236"/>
                <a:gd name="T74" fmla="*/ 166 w 276"/>
                <a:gd name="T75" fmla="*/ 99 h 236"/>
                <a:gd name="T76" fmla="*/ 187 w 276"/>
                <a:gd name="T77" fmla="*/ 52 h 236"/>
                <a:gd name="T78" fmla="*/ 204 w 276"/>
                <a:gd name="T79" fmla="*/ 3 h 236"/>
                <a:gd name="T80" fmla="*/ 221 w 276"/>
                <a:gd name="T81" fmla="*/ 0 h 236"/>
                <a:gd name="T82" fmla="*/ 234 w 276"/>
                <a:gd name="T83" fmla="*/ 1 h 236"/>
                <a:gd name="T84" fmla="*/ 250 w 276"/>
                <a:gd name="T85" fmla="*/ 8 h 236"/>
                <a:gd name="T86" fmla="*/ 270 w 276"/>
                <a:gd name="T87" fmla="*/ 14 h 236"/>
                <a:gd name="T88" fmla="*/ 276 w 276"/>
                <a:gd name="T89" fmla="*/ 21 h 236"/>
                <a:gd name="T90" fmla="*/ 259 w 276"/>
                <a:gd name="T91" fmla="*/ 80 h 236"/>
                <a:gd name="T92" fmla="*/ 246 w 276"/>
                <a:gd name="T93" fmla="*/ 139 h 236"/>
                <a:gd name="T94" fmla="*/ 241 w 276"/>
                <a:gd name="T95" fmla="*/ 201 h 236"/>
                <a:gd name="T96" fmla="*/ 243 w 276"/>
                <a:gd name="T97" fmla="*/ 23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6" h="236">
                  <a:moveTo>
                    <a:pt x="243" y="235"/>
                  </a:moveTo>
                  <a:cubicBezTo>
                    <a:pt x="238" y="235"/>
                    <a:pt x="233" y="236"/>
                    <a:pt x="228" y="236"/>
                  </a:cubicBezTo>
                  <a:cubicBezTo>
                    <a:pt x="220" y="236"/>
                    <a:pt x="212" y="235"/>
                    <a:pt x="206" y="233"/>
                  </a:cubicBezTo>
                  <a:cubicBezTo>
                    <a:pt x="200" y="232"/>
                    <a:pt x="194" y="229"/>
                    <a:pt x="189" y="226"/>
                  </a:cubicBezTo>
                  <a:cubicBezTo>
                    <a:pt x="187" y="220"/>
                    <a:pt x="186" y="214"/>
                    <a:pt x="185" y="208"/>
                  </a:cubicBezTo>
                  <a:cubicBezTo>
                    <a:pt x="184" y="201"/>
                    <a:pt x="183" y="194"/>
                    <a:pt x="183" y="187"/>
                  </a:cubicBezTo>
                  <a:cubicBezTo>
                    <a:pt x="183" y="182"/>
                    <a:pt x="184" y="174"/>
                    <a:pt x="184" y="164"/>
                  </a:cubicBezTo>
                  <a:cubicBezTo>
                    <a:pt x="185" y="153"/>
                    <a:pt x="185" y="145"/>
                    <a:pt x="185" y="140"/>
                  </a:cubicBezTo>
                  <a:cubicBezTo>
                    <a:pt x="185" y="128"/>
                    <a:pt x="185" y="128"/>
                    <a:pt x="185" y="128"/>
                  </a:cubicBezTo>
                  <a:cubicBezTo>
                    <a:pt x="184" y="125"/>
                    <a:pt x="184" y="122"/>
                    <a:pt x="183" y="121"/>
                  </a:cubicBezTo>
                  <a:cubicBezTo>
                    <a:pt x="177" y="132"/>
                    <a:pt x="172" y="146"/>
                    <a:pt x="167" y="161"/>
                  </a:cubicBezTo>
                  <a:cubicBezTo>
                    <a:pt x="164" y="171"/>
                    <a:pt x="160" y="185"/>
                    <a:pt x="156" y="203"/>
                  </a:cubicBezTo>
                  <a:cubicBezTo>
                    <a:pt x="151" y="205"/>
                    <a:pt x="144" y="206"/>
                    <a:pt x="137" y="206"/>
                  </a:cubicBezTo>
                  <a:cubicBezTo>
                    <a:pt x="129" y="206"/>
                    <a:pt x="121" y="205"/>
                    <a:pt x="111" y="203"/>
                  </a:cubicBezTo>
                  <a:cubicBezTo>
                    <a:pt x="106" y="202"/>
                    <a:pt x="101" y="201"/>
                    <a:pt x="97" y="199"/>
                  </a:cubicBezTo>
                  <a:cubicBezTo>
                    <a:pt x="91" y="192"/>
                    <a:pt x="87" y="181"/>
                    <a:pt x="83" y="169"/>
                  </a:cubicBezTo>
                  <a:cubicBezTo>
                    <a:pt x="80" y="157"/>
                    <a:pt x="77" y="145"/>
                    <a:pt x="74" y="134"/>
                  </a:cubicBezTo>
                  <a:cubicBezTo>
                    <a:pt x="67" y="119"/>
                    <a:pt x="60" y="103"/>
                    <a:pt x="54" y="88"/>
                  </a:cubicBezTo>
                  <a:cubicBezTo>
                    <a:pt x="47" y="105"/>
                    <a:pt x="41" y="123"/>
                    <a:pt x="38" y="143"/>
                  </a:cubicBezTo>
                  <a:cubicBezTo>
                    <a:pt x="35" y="163"/>
                    <a:pt x="33" y="183"/>
                    <a:pt x="33" y="204"/>
                  </a:cubicBezTo>
                  <a:cubicBezTo>
                    <a:pt x="33" y="206"/>
                    <a:pt x="33" y="210"/>
                    <a:pt x="34" y="214"/>
                  </a:cubicBezTo>
                  <a:cubicBezTo>
                    <a:pt x="34" y="218"/>
                    <a:pt x="35" y="221"/>
                    <a:pt x="35" y="222"/>
                  </a:cubicBezTo>
                  <a:cubicBezTo>
                    <a:pt x="35" y="228"/>
                    <a:pt x="33" y="232"/>
                    <a:pt x="30" y="235"/>
                  </a:cubicBezTo>
                  <a:cubicBezTo>
                    <a:pt x="29" y="236"/>
                    <a:pt x="28" y="236"/>
                    <a:pt x="26" y="236"/>
                  </a:cubicBezTo>
                  <a:cubicBezTo>
                    <a:pt x="20" y="236"/>
                    <a:pt x="14" y="234"/>
                    <a:pt x="8" y="230"/>
                  </a:cubicBezTo>
                  <a:cubicBezTo>
                    <a:pt x="6" y="228"/>
                    <a:pt x="3" y="226"/>
                    <a:pt x="0" y="224"/>
                  </a:cubicBezTo>
                  <a:cubicBezTo>
                    <a:pt x="0" y="205"/>
                    <a:pt x="2" y="183"/>
                    <a:pt x="7" y="159"/>
                  </a:cubicBezTo>
                  <a:cubicBezTo>
                    <a:pt x="11" y="136"/>
                    <a:pt x="16" y="111"/>
                    <a:pt x="20" y="87"/>
                  </a:cubicBezTo>
                  <a:cubicBezTo>
                    <a:pt x="25" y="62"/>
                    <a:pt x="27" y="41"/>
                    <a:pt x="27" y="23"/>
                  </a:cubicBezTo>
                  <a:cubicBezTo>
                    <a:pt x="31" y="20"/>
                    <a:pt x="35" y="18"/>
                    <a:pt x="40" y="17"/>
                  </a:cubicBezTo>
                  <a:cubicBezTo>
                    <a:pt x="45" y="16"/>
                    <a:pt x="50" y="16"/>
                    <a:pt x="56" y="16"/>
                  </a:cubicBezTo>
                  <a:cubicBezTo>
                    <a:pt x="65" y="16"/>
                    <a:pt x="76" y="17"/>
                    <a:pt x="89" y="20"/>
                  </a:cubicBezTo>
                  <a:cubicBezTo>
                    <a:pt x="95" y="22"/>
                    <a:pt x="101" y="23"/>
                    <a:pt x="107" y="24"/>
                  </a:cubicBezTo>
                  <a:cubicBezTo>
                    <a:pt x="113" y="28"/>
                    <a:pt x="113" y="28"/>
                    <a:pt x="113" y="28"/>
                  </a:cubicBezTo>
                  <a:cubicBezTo>
                    <a:pt x="116" y="49"/>
                    <a:pt x="119" y="70"/>
                    <a:pt x="122" y="91"/>
                  </a:cubicBezTo>
                  <a:cubicBezTo>
                    <a:pt x="126" y="115"/>
                    <a:pt x="131" y="135"/>
                    <a:pt x="138" y="152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50" y="135"/>
                    <a:pt x="157" y="119"/>
                    <a:pt x="166" y="99"/>
                  </a:cubicBezTo>
                  <a:cubicBezTo>
                    <a:pt x="176" y="78"/>
                    <a:pt x="183" y="62"/>
                    <a:pt x="187" y="52"/>
                  </a:cubicBezTo>
                  <a:cubicBezTo>
                    <a:pt x="195" y="33"/>
                    <a:pt x="201" y="17"/>
                    <a:pt x="204" y="3"/>
                  </a:cubicBezTo>
                  <a:cubicBezTo>
                    <a:pt x="208" y="1"/>
                    <a:pt x="214" y="0"/>
                    <a:pt x="221" y="0"/>
                  </a:cubicBezTo>
                  <a:cubicBezTo>
                    <a:pt x="226" y="0"/>
                    <a:pt x="230" y="0"/>
                    <a:pt x="234" y="1"/>
                  </a:cubicBezTo>
                  <a:cubicBezTo>
                    <a:pt x="238" y="4"/>
                    <a:pt x="243" y="6"/>
                    <a:pt x="250" y="8"/>
                  </a:cubicBezTo>
                  <a:cubicBezTo>
                    <a:pt x="257" y="10"/>
                    <a:pt x="264" y="12"/>
                    <a:pt x="270" y="14"/>
                  </a:cubicBezTo>
                  <a:cubicBezTo>
                    <a:pt x="276" y="21"/>
                    <a:pt x="276" y="21"/>
                    <a:pt x="276" y="21"/>
                  </a:cubicBezTo>
                  <a:cubicBezTo>
                    <a:pt x="267" y="51"/>
                    <a:pt x="262" y="70"/>
                    <a:pt x="259" y="80"/>
                  </a:cubicBezTo>
                  <a:cubicBezTo>
                    <a:pt x="253" y="103"/>
                    <a:pt x="249" y="123"/>
                    <a:pt x="246" y="139"/>
                  </a:cubicBezTo>
                  <a:cubicBezTo>
                    <a:pt x="243" y="160"/>
                    <a:pt x="241" y="181"/>
                    <a:pt x="241" y="201"/>
                  </a:cubicBezTo>
                  <a:cubicBezTo>
                    <a:pt x="241" y="212"/>
                    <a:pt x="241" y="223"/>
                    <a:pt x="243" y="235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29"/>
            <p:cNvSpPr>
              <a:spLocks noEditPoints="1"/>
            </p:cNvSpPr>
            <p:nvPr/>
          </p:nvSpPr>
          <p:spPr bwMode="auto">
            <a:xfrm>
              <a:off x="6237872" y="3732896"/>
              <a:ext cx="636588" cy="609600"/>
            </a:xfrm>
            <a:custGeom>
              <a:avLst/>
              <a:gdLst>
                <a:gd name="T0" fmla="*/ 200 w 247"/>
                <a:gd name="T1" fmla="*/ 41 h 236"/>
                <a:gd name="T2" fmla="*/ 209 w 247"/>
                <a:gd name="T3" fmla="*/ 103 h 236"/>
                <a:gd name="T4" fmla="*/ 224 w 247"/>
                <a:gd name="T5" fmla="*/ 166 h 236"/>
                <a:gd name="T6" fmla="*/ 247 w 247"/>
                <a:gd name="T7" fmla="*/ 224 h 236"/>
                <a:gd name="T8" fmla="*/ 234 w 247"/>
                <a:gd name="T9" fmla="*/ 226 h 236"/>
                <a:gd name="T10" fmla="*/ 213 w 247"/>
                <a:gd name="T11" fmla="*/ 231 h 236"/>
                <a:gd name="T12" fmla="*/ 208 w 247"/>
                <a:gd name="T13" fmla="*/ 231 h 236"/>
                <a:gd name="T14" fmla="*/ 204 w 247"/>
                <a:gd name="T15" fmla="*/ 229 h 236"/>
                <a:gd name="T16" fmla="*/ 172 w 247"/>
                <a:gd name="T17" fmla="*/ 206 h 236"/>
                <a:gd name="T18" fmla="*/ 156 w 247"/>
                <a:gd name="T19" fmla="*/ 173 h 236"/>
                <a:gd name="T20" fmla="*/ 102 w 247"/>
                <a:gd name="T21" fmla="*/ 183 h 236"/>
                <a:gd name="T22" fmla="*/ 50 w 247"/>
                <a:gd name="T23" fmla="*/ 196 h 236"/>
                <a:gd name="T24" fmla="*/ 27 w 247"/>
                <a:gd name="T25" fmla="*/ 227 h 236"/>
                <a:gd name="T26" fmla="*/ 27 w 247"/>
                <a:gd name="T27" fmla="*/ 236 h 236"/>
                <a:gd name="T28" fmla="*/ 23 w 247"/>
                <a:gd name="T29" fmla="*/ 236 h 236"/>
                <a:gd name="T30" fmla="*/ 10 w 247"/>
                <a:gd name="T31" fmla="*/ 232 h 236"/>
                <a:gd name="T32" fmla="*/ 0 w 247"/>
                <a:gd name="T33" fmla="*/ 225 h 236"/>
                <a:gd name="T34" fmla="*/ 17 w 247"/>
                <a:gd name="T35" fmla="*/ 181 h 236"/>
                <a:gd name="T36" fmla="*/ 43 w 247"/>
                <a:gd name="T37" fmla="*/ 139 h 236"/>
                <a:gd name="T38" fmla="*/ 69 w 247"/>
                <a:gd name="T39" fmla="*/ 98 h 236"/>
                <a:gd name="T40" fmla="*/ 126 w 247"/>
                <a:gd name="T41" fmla="*/ 3 h 236"/>
                <a:gd name="T42" fmla="*/ 147 w 247"/>
                <a:gd name="T43" fmla="*/ 0 h 236"/>
                <a:gd name="T44" fmla="*/ 174 w 247"/>
                <a:gd name="T45" fmla="*/ 3 h 236"/>
                <a:gd name="T46" fmla="*/ 201 w 247"/>
                <a:gd name="T47" fmla="*/ 8 h 236"/>
                <a:gd name="T48" fmla="*/ 203 w 247"/>
                <a:gd name="T49" fmla="*/ 18 h 236"/>
                <a:gd name="T50" fmla="*/ 201 w 247"/>
                <a:gd name="T51" fmla="*/ 30 h 236"/>
                <a:gd name="T52" fmla="*/ 200 w 247"/>
                <a:gd name="T53" fmla="*/ 41 h 236"/>
                <a:gd name="T54" fmla="*/ 129 w 247"/>
                <a:gd name="T55" fmla="*/ 70 h 236"/>
                <a:gd name="T56" fmla="*/ 103 w 247"/>
                <a:gd name="T57" fmla="*/ 100 h 236"/>
                <a:gd name="T58" fmla="*/ 82 w 247"/>
                <a:gd name="T59" fmla="*/ 131 h 236"/>
                <a:gd name="T60" fmla="*/ 68 w 247"/>
                <a:gd name="T61" fmla="*/ 163 h 236"/>
                <a:gd name="T62" fmla="*/ 103 w 247"/>
                <a:gd name="T63" fmla="*/ 159 h 236"/>
                <a:gd name="T64" fmla="*/ 152 w 247"/>
                <a:gd name="T65" fmla="*/ 148 h 236"/>
                <a:gd name="T66" fmla="*/ 134 w 247"/>
                <a:gd name="T67" fmla="*/ 73 h 236"/>
                <a:gd name="T68" fmla="*/ 129 w 247"/>
                <a:gd name="T69" fmla="*/ 7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47" h="236">
                  <a:moveTo>
                    <a:pt x="200" y="41"/>
                  </a:moveTo>
                  <a:cubicBezTo>
                    <a:pt x="203" y="65"/>
                    <a:pt x="206" y="86"/>
                    <a:pt x="209" y="103"/>
                  </a:cubicBezTo>
                  <a:cubicBezTo>
                    <a:pt x="213" y="125"/>
                    <a:pt x="218" y="145"/>
                    <a:pt x="224" y="166"/>
                  </a:cubicBezTo>
                  <a:cubicBezTo>
                    <a:pt x="231" y="186"/>
                    <a:pt x="238" y="205"/>
                    <a:pt x="247" y="224"/>
                  </a:cubicBezTo>
                  <a:cubicBezTo>
                    <a:pt x="244" y="224"/>
                    <a:pt x="239" y="225"/>
                    <a:pt x="234" y="226"/>
                  </a:cubicBezTo>
                  <a:cubicBezTo>
                    <a:pt x="223" y="229"/>
                    <a:pt x="216" y="231"/>
                    <a:pt x="213" y="231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206" y="230"/>
                    <a:pt x="205" y="230"/>
                    <a:pt x="204" y="229"/>
                  </a:cubicBezTo>
                  <a:cubicBezTo>
                    <a:pt x="188" y="227"/>
                    <a:pt x="177" y="219"/>
                    <a:pt x="172" y="206"/>
                  </a:cubicBezTo>
                  <a:cubicBezTo>
                    <a:pt x="164" y="187"/>
                    <a:pt x="159" y="176"/>
                    <a:pt x="156" y="173"/>
                  </a:cubicBezTo>
                  <a:cubicBezTo>
                    <a:pt x="151" y="175"/>
                    <a:pt x="133" y="178"/>
                    <a:pt x="102" y="183"/>
                  </a:cubicBezTo>
                  <a:cubicBezTo>
                    <a:pt x="79" y="186"/>
                    <a:pt x="61" y="191"/>
                    <a:pt x="50" y="196"/>
                  </a:cubicBezTo>
                  <a:cubicBezTo>
                    <a:pt x="34" y="203"/>
                    <a:pt x="27" y="214"/>
                    <a:pt x="27" y="227"/>
                  </a:cubicBezTo>
                  <a:cubicBezTo>
                    <a:pt x="27" y="236"/>
                    <a:pt x="27" y="236"/>
                    <a:pt x="27" y="236"/>
                  </a:cubicBezTo>
                  <a:cubicBezTo>
                    <a:pt x="23" y="236"/>
                    <a:pt x="23" y="236"/>
                    <a:pt x="23" y="236"/>
                  </a:cubicBezTo>
                  <a:cubicBezTo>
                    <a:pt x="19" y="236"/>
                    <a:pt x="15" y="234"/>
                    <a:pt x="10" y="232"/>
                  </a:cubicBezTo>
                  <a:cubicBezTo>
                    <a:pt x="8" y="231"/>
                    <a:pt x="4" y="228"/>
                    <a:pt x="0" y="225"/>
                  </a:cubicBezTo>
                  <a:cubicBezTo>
                    <a:pt x="3" y="211"/>
                    <a:pt x="9" y="197"/>
                    <a:pt x="17" y="181"/>
                  </a:cubicBezTo>
                  <a:cubicBezTo>
                    <a:pt x="23" y="171"/>
                    <a:pt x="31" y="158"/>
                    <a:pt x="43" y="139"/>
                  </a:cubicBezTo>
                  <a:cubicBezTo>
                    <a:pt x="55" y="121"/>
                    <a:pt x="64" y="108"/>
                    <a:pt x="69" y="98"/>
                  </a:cubicBezTo>
                  <a:cubicBezTo>
                    <a:pt x="88" y="67"/>
                    <a:pt x="107" y="35"/>
                    <a:pt x="126" y="3"/>
                  </a:cubicBezTo>
                  <a:cubicBezTo>
                    <a:pt x="133" y="1"/>
                    <a:pt x="140" y="0"/>
                    <a:pt x="147" y="0"/>
                  </a:cubicBezTo>
                  <a:cubicBezTo>
                    <a:pt x="154" y="0"/>
                    <a:pt x="163" y="1"/>
                    <a:pt x="174" y="3"/>
                  </a:cubicBezTo>
                  <a:cubicBezTo>
                    <a:pt x="189" y="6"/>
                    <a:pt x="198" y="8"/>
                    <a:pt x="201" y="8"/>
                  </a:cubicBezTo>
                  <a:cubicBezTo>
                    <a:pt x="202" y="11"/>
                    <a:pt x="203" y="14"/>
                    <a:pt x="203" y="18"/>
                  </a:cubicBezTo>
                  <a:cubicBezTo>
                    <a:pt x="203" y="21"/>
                    <a:pt x="202" y="25"/>
                    <a:pt x="201" y="30"/>
                  </a:cubicBezTo>
                  <a:cubicBezTo>
                    <a:pt x="200" y="35"/>
                    <a:pt x="200" y="39"/>
                    <a:pt x="200" y="41"/>
                  </a:cubicBezTo>
                  <a:moveTo>
                    <a:pt x="129" y="70"/>
                  </a:moveTo>
                  <a:cubicBezTo>
                    <a:pt x="103" y="100"/>
                    <a:pt x="103" y="100"/>
                    <a:pt x="103" y="100"/>
                  </a:cubicBezTo>
                  <a:cubicBezTo>
                    <a:pt x="92" y="117"/>
                    <a:pt x="85" y="127"/>
                    <a:pt x="82" y="131"/>
                  </a:cubicBezTo>
                  <a:cubicBezTo>
                    <a:pt x="75" y="143"/>
                    <a:pt x="70" y="154"/>
                    <a:pt x="68" y="163"/>
                  </a:cubicBezTo>
                  <a:cubicBezTo>
                    <a:pt x="78" y="162"/>
                    <a:pt x="90" y="161"/>
                    <a:pt x="103" y="159"/>
                  </a:cubicBezTo>
                  <a:cubicBezTo>
                    <a:pt x="115" y="156"/>
                    <a:pt x="132" y="153"/>
                    <a:pt x="152" y="148"/>
                  </a:cubicBezTo>
                  <a:cubicBezTo>
                    <a:pt x="134" y="73"/>
                    <a:pt x="134" y="73"/>
                    <a:pt x="134" y="73"/>
                  </a:cubicBezTo>
                  <a:lnTo>
                    <a:pt x="129" y="7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30"/>
            <p:cNvSpPr/>
            <p:nvPr/>
          </p:nvSpPr>
          <p:spPr bwMode="auto">
            <a:xfrm>
              <a:off x="6903034" y="3732896"/>
              <a:ext cx="711200" cy="609600"/>
            </a:xfrm>
            <a:custGeom>
              <a:avLst/>
              <a:gdLst>
                <a:gd name="T0" fmla="*/ 243 w 276"/>
                <a:gd name="T1" fmla="*/ 235 h 236"/>
                <a:gd name="T2" fmla="*/ 229 w 276"/>
                <a:gd name="T3" fmla="*/ 236 h 236"/>
                <a:gd name="T4" fmla="*/ 207 w 276"/>
                <a:gd name="T5" fmla="*/ 233 h 236"/>
                <a:gd name="T6" fmla="*/ 189 w 276"/>
                <a:gd name="T7" fmla="*/ 226 h 236"/>
                <a:gd name="T8" fmla="*/ 185 w 276"/>
                <a:gd name="T9" fmla="*/ 208 h 236"/>
                <a:gd name="T10" fmla="*/ 184 w 276"/>
                <a:gd name="T11" fmla="*/ 187 h 236"/>
                <a:gd name="T12" fmla="*/ 185 w 276"/>
                <a:gd name="T13" fmla="*/ 164 h 236"/>
                <a:gd name="T14" fmla="*/ 186 w 276"/>
                <a:gd name="T15" fmla="*/ 140 h 236"/>
                <a:gd name="T16" fmla="*/ 186 w 276"/>
                <a:gd name="T17" fmla="*/ 128 h 236"/>
                <a:gd name="T18" fmla="*/ 184 w 276"/>
                <a:gd name="T19" fmla="*/ 121 h 236"/>
                <a:gd name="T20" fmla="*/ 167 w 276"/>
                <a:gd name="T21" fmla="*/ 161 h 236"/>
                <a:gd name="T22" fmla="*/ 157 w 276"/>
                <a:gd name="T23" fmla="*/ 203 h 236"/>
                <a:gd name="T24" fmla="*/ 137 w 276"/>
                <a:gd name="T25" fmla="*/ 206 h 236"/>
                <a:gd name="T26" fmla="*/ 112 w 276"/>
                <a:gd name="T27" fmla="*/ 203 h 236"/>
                <a:gd name="T28" fmla="*/ 97 w 276"/>
                <a:gd name="T29" fmla="*/ 199 h 236"/>
                <a:gd name="T30" fmla="*/ 84 w 276"/>
                <a:gd name="T31" fmla="*/ 169 h 236"/>
                <a:gd name="T32" fmla="*/ 74 w 276"/>
                <a:gd name="T33" fmla="*/ 134 h 236"/>
                <a:gd name="T34" fmla="*/ 54 w 276"/>
                <a:gd name="T35" fmla="*/ 88 h 236"/>
                <a:gd name="T36" fmla="*/ 38 w 276"/>
                <a:gd name="T37" fmla="*/ 143 h 236"/>
                <a:gd name="T38" fmla="*/ 33 w 276"/>
                <a:gd name="T39" fmla="*/ 204 h 236"/>
                <a:gd name="T40" fmla="*/ 34 w 276"/>
                <a:gd name="T41" fmla="*/ 214 h 236"/>
                <a:gd name="T42" fmla="*/ 35 w 276"/>
                <a:gd name="T43" fmla="*/ 222 h 236"/>
                <a:gd name="T44" fmla="*/ 31 w 276"/>
                <a:gd name="T45" fmla="*/ 235 h 236"/>
                <a:gd name="T46" fmla="*/ 26 w 276"/>
                <a:gd name="T47" fmla="*/ 236 h 236"/>
                <a:gd name="T48" fmla="*/ 9 w 276"/>
                <a:gd name="T49" fmla="*/ 230 h 236"/>
                <a:gd name="T50" fmla="*/ 0 w 276"/>
                <a:gd name="T51" fmla="*/ 224 h 236"/>
                <a:gd name="T52" fmla="*/ 7 w 276"/>
                <a:gd name="T53" fmla="*/ 159 h 236"/>
                <a:gd name="T54" fmla="*/ 21 w 276"/>
                <a:gd name="T55" fmla="*/ 87 h 236"/>
                <a:gd name="T56" fmla="*/ 28 w 276"/>
                <a:gd name="T57" fmla="*/ 23 h 236"/>
                <a:gd name="T58" fmla="*/ 41 w 276"/>
                <a:gd name="T59" fmla="*/ 17 h 236"/>
                <a:gd name="T60" fmla="*/ 56 w 276"/>
                <a:gd name="T61" fmla="*/ 16 h 236"/>
                <a:gd name="T62" fmla="*/ 90 w 276"/>
                <a:gd name="T63" fmla="*/ 20 h 236"/>
                <a:gd name="T64" fmla="*/ 108 w 276"/>
                <a:gd name="T65" fmla="*/ 24 h 236"/>
                <a:gd name="T66" fmla="*/ 113 w 276"/>
                <a:gd name="T67" fmla="*/ 28 h 236"/>
                <a:gd name="T68" fmla="*/ 122 w 276"/>
                <a:gd name="T69" fmla="*/ 91 h 236"/>
                <a:gd name="T70" fmla="*/ 139 w 276"/>
                <a:gd name="T71" fmla="*/ 152 h 236"/>
                <a:gd name="T72" fmla="*/ 145 w 276"/>
                <a:gd name="T73" fmla="*/ 147 h 236"/>
                <a:gd name="T74" fmla="*/ 167 w 276"/>
                <a:gd name="T75" fmla="*/ 99 h 236"/>
                <a:gd name="T76" fmla="*/ 188 w 276"/>
                <a:gd name="T77" fmla="*/ 52 h 236"/>
                <a:gd name="T78" fmla="*/ 205 w 276"/>
                <a:gd name="T79" fmla="*/ 3 h 236"/>
                <a:gd name="T80" fmla="*/ 221 w 276"/>
                <a:gd name="T81" fmla="*/ 0 h 236"/>
                <a:gd name="T82" fmla="*/ 234 w 276"/>
                <a:gd name="T83" fmla="*/ 1 h 236"/>
                <a:gd name="T84" fmla="*/ 251 w 276"/>
                <a:gd name="T85" fmla="*/ 8 h 236"/>
                <a:gd name="T86" fmla="*/ 270 w 276"/>
                <a:gd name="T87" fmla="*/ 14 h 236"/>
                <a:gd name="T88" fmla="*/ 276 w 276"/>
                <a:gd name="T89" fmla="*/ 21 h 236"/>
                <a:gd name="T90" fmla="*/ 260 w 276"/>
                <a:gd name="T91" fmla="*/ 80 h 236"/>
                <a:gd name="T92" fmla="*/ 247 w 276"/>
                <a:gd name="T93" fmla="*/ 139 h 236"/>
                <a:gd name="T94" fmla="*/ 241 w 276"/>
                <a:gd name="T95" fmla="*/ 201 h 236"/>
                <a:gd name="T96" fmla="*/ 243 w 276"/>
                <a:gd name="T97" fmla="*/ 23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6" h="236">
                  <a:moveTo>
                    <a:pt x="243" y="235"/>
                  </a:moveTo>
                  <a:cubicBezTo>
                    <a:pt x="238" y="235"/>
                    <a:pt x="234" y="236"/>
                    <a:pt x="229" y="236"/>
                  </a:cubicBezTo>
                  <a:cubicBezTo>
                    <a:pt x="220" y="236"/>
                    <a:pt x="213" y="235"/>
                    <a:pt x="207" y="233"/>
                  </a:cubicBezTo>
                  <a:cubicBezTo>
                    <a:pt x="200" y="232"/>
                    <a:pt x="195" y="229"/>
                    <a:pt x="189" y="226"/>
                  </a:cubicBezTo>
                  <a:cubicBezTo>
                    <a:pt x="188" y="220"/>
                    <a:pt x="186" y="214"/>
                    <a:pt x="185" y="208"/>
                  </a:cubicBezTo>
                  <a:cubicBezTo>
                    <a:pt x="184" y="201"/>
                    <a:pt x="184" y="194"/>
                    <a:pt x="184" y="187"/>
                  </a:cubicBezTo>
                  <a:cubicBezTo>
                    <a:pt x="184" y="182"/>
                    <a:pt x="184" y="174"/>
                    <a:pt x="185" y="164"/>
                  </a:cubicBezTo>
                  <a:cubicBezTo>
                    <a:pt x="185" y="153"/>
                    <a:pt x="186" y="145"/>
                    <a:pt x="186" y="140"/>
                  </a:cubicBezTo>
                  <a:cubicBezTo>
                    <a:pt x="186" y="128"/>
                    <a:pt x="186" y="128"/>
                    <a:pt x="186" y="128"/>
                  </a:cubicBezTo>
                  <a:cubicBezTo>
                    <a:pt x="185" y="125"/>
                    <a:pt x="184" y="122"/>
                    <a:pt x="184" y="121"/>
                  </a:cubicBezTo>
                  <a:cubicBezTo>
                    <a:pt x="178" y="132"/>
                    <a:pt x="172" y="146"/>
                    <a:pt x="167" y="161"/>
                  </a:cubicBezTo>
                  <a:cubicBezTo>
                    <a:pt x="164" y="171"/>
                    <a:pt x="161" y="185"/>
                    <a:pt x="157" y="203"/>
                  </a:cubicBezTo>
                  <a:cubicBezTo>
                    <a:pt x="151" y="205"/>
                    <a:pt x="145" y="206"/>
                    <a:pt x="137" y="206"/>
                  </a:cubicBezTo>
                  <a:cubicBezTo>
                    <a:pt x="130" y="206"/>
                    <a:pt x="121" y="205"/>
                    <a:pt x="112" y="203"/>
                  </a:cubicBezTo>
                  <a:cubicBezTo>
                    <a:pt x="107" y="202"/>
                    <a:pt x="102" y="201"/>
                    <a:pt x="97" y="199"/>
                  </a:cubicBezTo>
                  <a:cubicBezTo>
                    <a:pt x="92" y="192"/>
                    <a:pt x="87" y="181"/>
                    <a:pt x="84" y="169"/>
                  </a:cubicBezTo>
                  <a:cubicBezTo>
                    <a:pt x="80" y="157"/>
                    <a:pt x="77" y="145"/>
                    <a:pt x="74" y="134"/>
                  </a:cubicBezTo>
                  <a:cubicBezTo>
                    <a:pt x="67" y="119"/>
                    <a:pt x="61" y="103"/>
                    <a:pt x="54" y="88"/>
                  </a:cubicBezTo>
                  <a:cubicBezTo>
                    <a:pt x="47" y="105"/>
                    <a:pt x="42" y="123"/>
                    <a:pt x="38" y="143"/>
                  </a:cubicBezTo>
                  <a:cubicBezTo>
                    <a:pt x="35" y="163"/>
                    <a:pt x="33" y="183"/>
                    <a:pt x="33" y="204"/>
                  </a:cubicBezTo>
                  <a:cubicBezTo>
                    <a:pt x="33" y="206"/>
                    <a:pt x="34" y="210"/>
                    <a:pt x="34" y="214"/>
                  </a:cubicBezTo>
                  <a:cubicBezTo>
                    <a:pt x="35" y="218"/>
                    <a:pt x="35" y="221"/>
                    <a:pt x="35" y="222"/>
                  </a:cubicBezTo>
                  <a:cubicBezTo>
                    <a:pt x="35" y="228"/>
                    <a:pt x="34" y="232"/>
                    <a:pt x="31" y="235"/>
                  </a:cubicBezTo>
                  <a:cubicBezTo>
                    <a:pt x="30" y="236"/>
                    <a:pt x="28" y="236"/>
                    <a:pt x="26" y="236"/>
                  </a:cubicBezTo>
                  <a:cubicBezTo>
                    <a:pt x="20" y="236"/>
                    <a:pt x="15" y="234"/>
                    <a:pt x="9" y="230"/>
                  </a:cubicBezTo>
                  <a:cubicBezTo>
                    <a:pt x="6" y="228"/>
                    <a:pt x="3" y="226"/>
                    <a:pt x="0" y="224"/>
                  </a:cubicBezTo>
                  <a:cubicBezTo>
                    <a:pt x="0" y="205"/>
                    <a:pt x="3" y="183"/>
                    <a:pt x="7" y="159"/>
                  </a:cubicBezTo>
                  <a:cubicBezTo>
                    <a:pt x="12" y="136"/>
                    <a:pt x="16" y="111"/>
                    <a:pt x="21" y="87"/>
                  </a:cubicBezTo>
                  <a:cubicBezTo>
                    <a:pt x="26" y="62"/>
                    <a:pt x="28" y="41"/>
                    <a:pt x="28" y="23"/>
                  </a:cubicBezTo>
                  <a:cubicBezTo>
                    <a:pt x="32" y="20"/>
                    <a:pt x="36" y="18"/>
                    <a:pt x="41" y="17"/>
                  </a:cubicBezTo>
                  <a:cubicBezTo>
                    <a:pt x="46" y="16"/>
                    <a:pt x="51" y="16"/>
                    <a:pt x="56" y="16"/>
                  </a:cubicBezTo>
                  <a:cubicBezTo>
                    <a:pt x="65" y="16"/>
                    <a:pt x="77" y="17"/>
                    <a:pt x="90" y="20"/>
                  </a:cubicBezTo>
                  <a:cubicBezTo>
                    <a:pt x="96" y="22"/>
                    <a:pt x="102" y="23"/>
                    <a:pt x="108" y="24"/>
                  </a:cubicBezTo>
                  <a:cubicBezTo>
                    <a:pt x="113" y="28"/>
                    <a:pt x="113" y="28"/>
                    <a:pt x="113" y="28"/>
                  </a:cubicBezTo>
                  <a:cubicBezTo>
                    <a:pt x="116" y="49"/>
                    <a:pt x="119" y="70"/>
                    <a:pt x="122" y="91"/>
                  </a:cubicBezTo>
                  <a:cubicBezTo>
                    <a:pt x="126" y="115"/>
                    <a:pt x="132" y="135"/>
                    <a:pt x="139" y="152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50" y="135"/>
                    <a:pt x="157" y="119"/>
                    <a:pt x="167" y="99"/>
                  </a:cubicBezTo>
                  <a:cubicBezTo>
                    <a:pt x="177" y="78"/>
                    <a:pt x="184" y="62"/>
                    <a:pt x="188" y="52"/>
                  </a:cubicBezTo>
                  <a:cubicBezTo>
                    <a:pt x="196" y="33"/>
                    <a:pt x="201" y="17"/>
                    <a:pt x="205" y="3"/>
                  </a:cubicBezTo>
                  <a:cubicBezTo>
                    <a:pt x="209" y="1"/>
                    <a:pt x="214" y="0"/>
                    <a:pt x="221" y="0"/>
                  </a:cubicBezTo>
                  <a:cubicBezTo>
                    <a:pt x="226" y="0"/>
                    <a:pt x="230" y="0"/>
                    <a:pt x="234" y="1"/>
                  </a:cubicBezTo>
                  <a:cubicBezTo>
                    <a:pt x="238" y="4"/>
                    <a:pt x="244" y="6"/>
                    <a:pt x="251" y="8"/>
                  </a:cubicBezTo>
                  <a:cubicBezTo>
                    <a:pt x="258" y="10"/>
                    <a:pt x="264" y="12"/>
                    <a:pt x="270" y="14"/>
                  </a:cubicBezTo>
                  <a:cubicBezTo>
                    <a:pt x="276" y="21"/>
                    <a:pt x="276" y="21"/>
                    <a:pt x="276" y="21"/>
                  </a:cubicBezTo>
                  <a:cubicBezTo>
                    <a:pt x="268" y="51"/>
                    <a:pt x="262" y="70"/>
                    <a:pt x="260" y="80"/>
                  </a:cubicBezTo>
                  <a:cubicBezTo>
                    <a:pt x="254" y="103"/>
                    <a:pt x="249" y="123"/>
                    <a:pt x="247" y="139"/>
                  </a:cubicBezTo>
                  <a:cubicBezTo>
                    <a:pt x="243" y="160"/>
                    <a:pt x="241" y="181"/>
                    <a:pt x="241" y="201"/>
                  </a:cubicBezTo>
                  <a:cubicBezTo>
                    <a:pt x="241" y="212"/>
                    <a:pt x="242" y="223"/>
                    <a:pt x="243" y="235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31"/>
            <p:cNvSpPr>
              <a:spLocks noEditPoints="1"/>
            </p:cNvSpPr>
            <p:nvPr/>
          </p:nvSpPr>
          <p:spPr bwMode="auto">
            <a:xfrm>
              <a:off x="7555497" y="3732896"/>
              <a:ext cx="523875" cy="609600"/>
            </a:xfrm>
            <a:custGeom>
              <a:avLst/>
              <a:gdLst>
                <a:gd name="T0" fmla="*/ 174 w 203"/>
                <a:gd name="T1" fmla="*/ 198 h 236"/>
                <a:gd name="T2" fmla="*/ 154 w 203"/>
                <a:gd name="T3" fmla="*/ 220 h 236"/>
                <a:gd name="T4" fmla="*/ 120 w 203"/>
                <a:gd name="T5" fmla="*/ 236 h 236"/>
                <a:gd name="T6" fmla="*/ 55 w 203"/>
                <a:gd name="T7" fmla="*/ 225 h 236"/>
                <a:gd name="T8" fmla="*/ 13 w 203"/>
                <a:gd name="T9" fmla="*/ 196 h 236"/>
                <a:gd name="T10" fmla="*/ 3 w 203"/>
                <a:gd name="T11" fmla="*/ 166 h 236"/>
                <a:gd name="T12" fmla="*/ 0 w 203"/>
                <a:gd name="T13" fmla="*/ 136 h 236"/>
                <a:gd name="T14" fmla="*/ 15 w 203"/>
                <a:gd name="T15" fmla="*/ 64 h 236"/>
                <a:gd name="T16" fmla="*/ 56 w 203"/>
                <a:gd name="T17" fmla="*/ 0 h 236"/>
                <a:gd name="T18" fmla="*/ 62 w 203"/>
                <a:gd name="T19" fmla="*/ 0 h 236"/>
                <a:gd name="T20" fmla="*/ 74 w 203"/>
                <a:gd name="T21" fmla="*/ 2 h 236"/>
                <a:gd name="T22" fmla="*/ 88 w 203"/>
                <a:gd name="T23" fmla="*/ 7 h 236"/>
                <a:gd name="T24" fmla="*/ 146 w 203"/>
                <a:gd name="T25" fmla="*/ 16 h 236"/>
                <a:gd name="T26" fmla="*/ 190 w 203"/>
                <a:gd name="T27" fmla="*/ 39 h 236"/>
                <a:gd name="T28" fmla="*/ 200 w 203"/>
                <a:gd name="T29" fmla="*/ 68 h 236"/>
                <a:gd name="T30" fmla="*/ 203 w 203"/>
                <a:gd name="T31" fmla="*/ 98 h 236"/>
                <a:gd name="T32" fmla="*/ 196 w 203"/>
                <a:gd name="T33" fmla="*/ 147 h 236"/>
                <a:gd name="T34" fmla="*/ 174 w 203"/>
                <a:gd name="T35" fmla="*/ 198 h 236"/>
                <a:gd name="T36" fmla="*/ 123 w 203"/>
                <a:gd name="T37" fmla="*/ 29 h 236"/>
                <a:gd name="T38" fmla="*/ 109 w 203"/>
                <a:gd name="T39" fmla="*/ 35 h 236"/>
                <a:gd name="T40" fmla="*/ 84 w 203"/>
                <a:gd name="T41" fmla="*/ 80 h 236"/>
                <a:gd name="T42" fmla="*/ 68 w 203"/>
                <a:gd name="T43" fmla="*/ 129 h 236"/>
                <a:gd name="T44" fmla="*/ 61 w 203"/>
                <a:gd name="T45" fmla="*/ 174 h 236"/>
                <a:gd name="T46" fmla="*/ 67 w 203"/>
                <a:gd name="T47" fmla="*/ 198 h 236"/>
                <a:gd name="T48" fmla="*/ 86 w 203"/>
                <a:gd name="T49" fmla="*/ 216 h 236"/>
                <a:gd name="T50" fmla="*/ 98 w 203"/>
                <a:gd name="T51" fmla="*/ 218 h 236"/>
                <a:gd name="T52" fmla="*/ 112 w 203"/>
                <a:gd name="T53" fmla="*/ 216 h 236"/>
                <a:gd name="T54" fmla="*/ 121 w 203"/>
                <a:gd name="T55" fmla="*/ 209 h 236"/>
                <a:gd name="T56" fmla="*/ 152 w 203"/>
                <a:gd name="T57" fmla="*/ 153 h 236"/>
                <a:gd name="T58" fmla="*/ 163 w 203"/>
                <a:gd name="T59" fmla="*/ 94 h 236"/>
                <a:gd name="T60" fmla="*/ 155 w 203"/>
                <a:gd name="T61" fmla="*/ 42 h 236"/>
                <a:gd name="T62" fmla="*/ 144 w 203"/>
                <a:gd name="T63" fmla="*/ 32 h 236"/>
                <a:gd name="T64" fmla="*/ 123 w 203"/>
                <a:gd name="T65" fmla="*/ 29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3" h="236">
                  <a:moveTo>
                    <a:pt x="174" y="198"/>
                  </a:moveTo>
                  <a:cubicBezTo>
                    <a:pt x="166" y="208"/>
                    <a:pt x="159" y="216"/>
                    <a:pt x="154" y="220"/>
                  </a:cubicBezTo>
                  <a:cubicBezTo>
                    <a:pt x="144" y="228"/>
                    <a:pt x="133" y="233"/>
                    <a:pt x="120" y="236"/>
                  </a:cubicBezTo>
                  <a:cubicBezTo>
                    <a:pt x="97" y="236"/>
                    <a:pt x="75" y="232"/>
                    <a:pt x="55" y="225"/>
                  </a:cubicBezTo>
                  <a:cubicBezTo>
                    <a:pt x="36" y="218"/>
                    <a:pt x="21" y="208"/>
                    <a:pt x="13" y="196"/>
                  </a:cubicBezTo>
                  <a:cubicBezTo>
                    <a:pt x="8" y="186"/>
                    <a:pt x="5" y="176"/>
                    <a:pt x="3" y="166"/>
                  </a:cubicBezTo>
                  <a:cubicBezTo>
                    <a:pt x="1" y="156"/>
                    <a:pt x="0" y="146"/>
                    <a:pt x="0" y="136"/>
                  </a:cubicBezTo>
                  <a:cubicBezTo>
                    <a:pt x="0" y="112"/>
                    <a:pt x="5" y="88"/>
                    <a:pt x="15" y="64"/>
                  </a:cubicBezTo>
                  <a:cubicBezTo>
                    <a:pt x="25" y="43"/>
                    <a:pt x="38" y="22"/>
                    <a:pt x="56" y="0"/>
                  </a:cubicBezTo>
                  <a:cubicBezTo>
                    <a:pt x="58" y="0"/>
                    <a:pt x="60" y="0"/>
                    <a:pt x="62" y="0"/>
                  </a:cubicBezTo>
                  <a:cubicBezTo>
                    <a:pt x="66" y="0"/>
                    <a:pt x="70" y="0"/>
                    <a:pt x="74" y="2"/>
                  </a:cubicBezTo>
                  <a:cubicBezTo>
                    <a:pt x="79" y="3"/>
                    <a:pt x="83" y="5"/>
                    <a:pt x="88" y="7"/>
                  </a:cubicBezTo>
                  <a:cubicBezTo>
                    <a:pt x="108" y="7"/>
                    <a:pt x="128" y="10"/>
                    <a:pt x="146" y="16"/>
                  </a:cubicBezTo>
                  <a:cubicBezTo>
                    <a:pt x="164" y="21"/>
                    <a:pt x="179" y="29"/>
                    <a:pt x="190" y="39"/>
                  </a:cubicBezTo>
                  <a:cubicBezTo>
                    <a:pt x="194" y="48"/>
                    <a:pt x="197" y="58"/>
                    <a:pt x="200" y="68"/>
                  </a:cubicBezTo>
                  <a:cubicBezTo>
                    <a:pt x="202" y="78"/>
                    <a:pt x="203" y="88"/>
                    <a:pt x="203" y="98"/>
                  </a:cubicBezTo>
                  <a:cubicBezTo>
                    <a:pt x="203" y="115"/>
                    <a:pt x="201" y="131"/>
                    <a:pt x="196" y="147"/>
                  </a:cubicBezTo>
                  <a:cubicBezTo>
                    <a:pt x="191" y="164"/>
                    <a:pt x="183" y="180"/>
                    <a:pt x="174" y="198"/>
                  </a:cubicBezTo>
                  <a:moveTo>
                    <a:pt x="123" y="29"/>
                  </a:moveTo>
                  <a:cubicBezTo>
                    <a:pt x="118" y="30"/>
                    <a:pt x="113" y="32"/>
                    <a:pt x="109" y="35"/>
                  </a:cubicBezTo>
                  <a:cubicBezTo>
                    <a:pt x="99" y="48"/>
                    <a:pt x="91" y="63"/>
                    <a:pt x="84" y="80"/>
                  </a:cubicBezTo>
                  <a:cubicBezTo>
                    <a:pt x="78" y="93"/>
                    <a:pt x="73" y="109"/>
                    <a:pt x="68" y="129"/>
                  </a:cubicBezTo>
                  <a:cubicBezTo>
                    <a:pt x="65" y="144"/>
                    <a:pt x="63" y="159"/>
                    <a:pt x="61" y="174"/>
                  </a:cubicBezTo>
                  <a:cubicBezTo>
                    <a:pt x="61" y="183"/>
                    <a:pt x="63" y="192"/>
                    <a:pt x="67" y="198"/>
                  </a:cubicBezTo>
                  <a:cubicBezTo>
                    <a:pt x="70" y="205"/>
                    <a:pt x="77" y="211"/>
                    <a:pt x="86" y="216"/>
                  </a:cubicBezTo>
                  <a:cubicBezTo>
                    <a:pt x="90" y="217"/>
                    <a:pt x="94" y="218"/>
                    <a:pt x="98" y="218"/>
                  </a:cubicBezTo>
                  <a:cubicBezTo>
                    <a:pt x="103" y="218"/>
                    <a:pt x="108" y="217"/>
                    <a:pt x="112" y="216"/>
                  </a:cubicBezTo>
                  <a:cubicBezTo>
                    <a:pt x="116" y="214"/>
                    <a:pt x="119" y="212"/>
                    <a:pt x="121" y="209"/>
                  </a:cubicBezTo>
                  <a:cubicBezTo>
                    <a:pt x="135" y="190"/>
                    <a:pt x="145" y="172"/>
                    <a:pt x="152" y="153"/>
                  </a:cubicBezTo>
                  <a:cubicBezTo>
                    <a:pt x="159" y="134"/>
                    <a:pt x="163" y="114"/>
                    <a:pt x="163" y="94"/>
                  </a:cubicBezTo>
                  <a:cubicBezTo>
                    <a:pt x="163" y="77"/>
                    <a:pt x="160" y="59"/>
                    <a:pt x="155" y="42"/>
                  </a:cubicBezTo>
                  <a:cubicBezTo>
                    <a:pt x="153" y="38"/>
                    <a:pt x="150" y="34"/>
                    <a:pt x="144" y="32"/>
                  </a:cubicBezTo>
                  <a:cubicBezTo>
                    <a:pt x="138" y="30"/>
                    <a:pt x="131" y="29"/>
                    <a:pt x="123" y="29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32"/>
            <p:cNvSpPr/>
            <p:nvPr/>
          </p:nvSpPr>
          <p:spPr bwMode="auto">
            <a:xfrm>
              <a:off x="8117472" y="3729721"/>
              <a:ext cx="519113" cy="612775"/>
            </a:xfrm>
            <a:custGeom>
              <a:avLst/>
              <a:gdLst>
                <a:gd name="T0" fmla="*/ 168 w 201"/>
                <a:gd name="T1" fmla="*/ 237 h 237"/>
                <a:gd name="T2" fmla="*/ 155 w 201"/>
                <a:gd name="T3" fmla="*/ 237 h 237"/>
                <a:gd name="T4" fmla="*/ 142 w 201"/>
                <a:gd name="T5" fmla="*/ 237 h 237"/>
                <a:gd name="T6" fmla="*/ 123 w 201"/>
                <a:gd name="T7" fmla="*/ 236 h 237"/>
                <a:gd name="T8" fmla="*/ 108 w 201"/>
                <a:gd name="T9" fmla="*/ 232 h 237"/>
                <a:gd name="T10" fmla="*/ 95 w 201"/>
                <a:gd name="T11" fmla="*/ 219 h 237"/>
                <a:gd name="T12" fmla="*/ 71 w 201"/>
                <a:gd name="T13" fmla="*/ 155 h 237"/>
                <a:gd name="T14" fmla="*/ 50 w 201"/>
                <a:gd name="T15" fmla="*/ 89 h 237"/>
                <a:gd name="T16" fmla="*/ 42 w 201"/>
                <a:gd name="T17" fmla="*/ 133 h 237"/>
                <a:gd name="T18" fmla="*/ 36 w 201"/>
                <a:gd name="T19" fmla="*/ 181 h 237"/>
                <a:gd name="T20" fmla="*/ 31 w 201"/>
                <a:gd name="T21" fmla="*/ 232 h 237"/>
                <a:gd name="T22" fmla="*/ 26 w 201"/>
                <a:gd name="T23" fmla="*/ 233 h 237"/>
                <a:gd name="T24" fmla="*/ 21 w 201"/>
                <a:gd name="T25" fmla="*/ 233 h 237"/>
                <a:gd name="T26" fmla="*/ 11 w 201"/>
                <a:gd name="T27" fmla="*/ 231 h 237"/>
                <a:gd name="T28" fmla="*/ 0 w 201"/>
                <a:gd name="T29" fmla="*/ 223 h 237"/>
                <a:gd name="T30" fmla="*/ 2 w 201"/>
                <a:gd name="T31" fmla="*/ 160 h 237"/>
                <a:gd name="T32" fmla="*/ 7 w 201"/>
                <a:gd name="T33" fmla="*/ 92 h 237"/>
                <a:gd name="T34" fmla="*/ 10 w 201"/>
                <a:gd name="T35" fmla="*/ 29 h 237"/>
                <a:gd name="T36" fmla="*/ 25 w 201"/>
                <a:gd name="T37" fmla="*/ 26 h 237"/>
                <a:gd name="T38" fmla="*/ 42 w 201"/>
                <a:gd name="T39" fmla="*/ 24 h 237"/>
                <a:gd name="T40" fmla="*/ 52 w 201"/>
                <a:gd name="T41" fmla="*/ 25 h 237"/>
                <a:gd name="T42" fmla="*/ 80 w 201"/>
                <a:gd name="T43" fmla="*/ 28 h 237"/>
                <a:gd name="T44" fmla="*/ 111 w 201"/>
                <a:gd name="T45" fmla="*/ 38 h 237"/>
                <a:gd name="T46" fmla="*/ 106 w 201"/>
                <a:gd name="T47" fmla="*/ 57 h 237"/>
                <a:gd name="T48" fmla="*/ 114 w 201"/>
                <a:gd name="T49" fmla="*/ 91 h 237"/>
                <a:gd name="T50" fmla="*/ 118 w 201"/>
                <a:gd name="T51" fmla="*/ 112 h 237"/>
                <a:gd name="T52" fmla="*/ 126 w 201"/>
                <a:gd name="T53" fmla="*/ 146 h 237"/>
                <a:gd name="T54" fmla="*/ 140 w 201"/>
                <a:gd name="T55" fmla="*/ 179 h 237"/>
                <a:gd name="T56" fmla="*/ 151 w 201"/>
                <a:gd name="T57" fmla="*/ 120 h 237"/>
                <a:gd name="T58" fmla="*/ 160 w 201"/>
                <a:gd name="T59" fmla="*/ 60 h 237"/>
                <a:gd name="T60" fmla="*/ 172 w 201"/>
                <a:gd name="T61" fmla="*/ 0 h 237"/>
                <a:gd name="T62" fmla="*/ 201 w 201"/>
                <a:gd name="T63" fmla="*/ 9 h 237"/>
                <a:gd name="T64" fmla="*/ 188 w 201"/>
                <a:gd name="T65" fmla="*/ 85 h 237"/>
                <a:gd name="T66" fmla="*/ 178 w 201"/>
                <a:gd name="T67" fmla="*/ 156 h 237"/>
                <a:gd name="T68" fmla="*/ 168 w 201"/>
                <a:gd name="T69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1" h="237">
                  <a:moveTo>
                    <a:pt x="168" y="237"/>
                  </a:moveTo>
                  <a:cubicBezTo>
                    <a:pt x="155" y="237"/>
                    <a:pt x="155" y="237"/>
                    <a:pt x="155" y="237"/>
                  </a:cubicBezTo>
                  <a:cubicBezTo>
                    <a:pt x="142" y="237"/>
                    <a:pt x="142" y="237"/>
                    <a:pt x="142" y="237"/>
                  </a:cubicBezTo>
                  <a:cubicBezTo>
                    <a:pt x="135" y="237"/>
                    <a:pt x="129" y="236"/>
                    <a:pt x="123" y="236"/>
                  </a:cubicBezTo>
                  <a:cubicBezTo>
                    <a:pt x="118" y="235"/>
                    <a:pt x="113" y="234"/>
                    <a:pt x="108" y="232"/>
                  </a:cubicBezTo>
                  <a:cubicBezTo>
                    <a:pt x="95" y="219"/>
                    <a:pt x="95" y="219"/>
                    <a:pt x="95" y="219"/>
                  </a:cubicBezTo>
                  <a:cubicBezTo>
                    <a:pt x="87" y="202"/>
                    <a:pt x="79" y="181"/>
                    <a:pt x="71" y="155"/>
                  </a:cubicBezTo>
                  <a:cubicBezTo>
                    <a:pt x="64" y="133"/>
                    <a:pt x="57" y="111"/>
                    <a:pt x="50" y="89"/>
                  </a:cubicBezTo>
                  <a:cubicBezTo>
                    <a:pt x="47" y="103"/>
                    <a:pt x="44" y="118"/>
                    <a:pt x="42" y="133"/>
                  </a:cubicBezTo>
                  <a:cubicBezTo>
                    <a:pt x="40" y="148"/>
                    <a:pt x="38" y="164"/>
                    <a:pt x="36" y="181"/>
                  </a:cubicBezTo>
                  <a:cubicBezTo>
                    <a:pt x="34" y="198"/>
                    <a:pt x="33" y="215"/>
                    <a:pt x="31" y="232"/>
                  </a:cubicBezTo>
                  <a:cubicBezTo>
                    <a:pt x="30" y="233"/>
                    <a:pt x="28" y="233"/>
                    <a:pt x="26" y="233"/>
                  </a:cubicBezTo>
                  <a:cubicBezTo>
                    <a:pt x="25" y="233"/>
                    <a:pt x="23" y="233"/>
                    <a:pt x="21" y="233"/>
                  </a:cubicBezTo>
                  <a:cubicBezTo>
                    <a:pt x="18" y="233"/>
                    <a:pt x="14" y="233"/>
                    <a:pt x="11" y="231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0" y="204"/>
                    <a:pt x="1" y="183"/>
                    <a:pt x="2" y="160"/>
                  </a:cubicBezTo>
                  <a:cubicBezTo>
                    <a:pt x="4" y="137"/>
                    <a:pt x="6" y="114"/>
                    <a:pt x="7" y="92"/>
                  </a:cubicBezTo>
                  <a:cubicBezTo>
                    <a:pt x="9" y="69"/>
                    <a:pt x="10" y="48"/>
                    <a:pt x="10" y="29"/>
                  </a:cubicBezTo>
                  <a:cubicBezTo>
                    <a:pt x="13" y="29"/>
                    <a:pt x="18" y="28"/>
                    <a:pt x="25" y="26"/>
                  </a:cubicBezTo>
                  <a:cubicBezTo>
                    <a:pt x="32" y="25"/>
                    <a:pt x="38" y="24"/>
                    <a:pt x="42" y="24"/>
                  </a:cubicBezTo>
                  <a:cubicBezTo>
                    <a:pt x="45" y="24"/>
                    <a:pt x="49" y="24"/>
                    <a:pt x="52" y="25"/>
                  </a:cubicBezTo>
                  <a:cubicBezTo>
                    <a:pt x="55" y="26"/>
                    <a:pt x="65" y="27"/>
                    <a:pt x="80" y="28"/>
                  </a:cubicBezTo>
                  <a:cubicBezTo>
                    <a:pt x="95" y="29"/>
                    <a:pt x="106" y="33"/>
                    <a:pt x="111" y="38"/>
                  </a:cubicBezTo>
                  <a:cubicBezTo>
                    <a:pt x="108" y="44"/>
                    <a:pt x="106" y="51"/>
                    <a:pt x="106" y="57"/>
                  </a:cubicBezTo>
                  <a:cubicBezTo>
                    <a:pt x="106" y="63"/>
                    <a:pt x="109" y="74"/>
                    <a:pt x="114" y="91"/>
                  </a:cubicBezTo>
                  <a:cubicBezTo>
                    <a:pt x="117" y="100"/>
                    <a:pt x="118" y="107"/>
                    <a:pt x="118" y="112"/>
                  </a:cubicBezTo>
                  <a:cubicBezTo>
                    <a:pt x="122" y="127"/>
                    <a:pt x="124" y="139"/>
                    <a:pt x="126" y="146"/>
                  </a:cubicBezTo>
                  <a:cubicBezTo>
                    <a:pt x="129" y="160"/>
                    <a:pt x="134" y="170"/>
                    <a:pt x="140" y="179"/>
                  </a:cubicBezTo>
                  <a:cubicBezTo>
                    <a:pt x="143" y="165"/>
                    <a:pt x="147" y="145"/>
                    <a:pt x="151" y="120"/>
                  </a:cubicBezTo>
                  <a:cubicBezTo>
                    <a:pt x="156" y="85"/>
                    <a:pt x="160" y="65"/>
                    <a:pt x="160" y="60"/>
                  </a:cubicBezTo>
                  <a:cubicBezTo>
                    <a:pt x="164" y="37"/>
                    <a:pt x="168" y="17"/>
                    <a:pt x="172" y="0"/>
                  </a:cubicBezTo>
                  <a:cubicBezTo>
                    <a:pt x="184" y="0"/>
                    <a:pt x="194" y="3"/>
                    <a:pt x="201" y="9"/>
                  </a:cubicBezTo>
                  <a:cubicBezTo>
                    <a:pt x="197" y="31"/>
                    <a:pt x="193" y="56"/>
                    <a:pt x="188" y="85"/>
                  </a:cubicBezTo>
                  <a:cubicBezTo>
                    <a:pt x="184" y="108"/>
                    <a:pt x="181" y="132"/>
                    <a:pt x="178" y="156"/>
                  </a:cubicBezTo>
                  <a:cubicBezTo>
                    <a:pt x="175" y="180"/>
                    <a:pt x="172" y="207"/>
                    <a:pt x="168" y="237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23" name="Freeform 360"/>
          <p:cNvSpPr/>
          <p:nvPr/>
        </p:nvSpPr>
        <p:spPr bwMode="auto">
          <a:xfrm rot="1468502">
            <a:off x="9786189" y="3075859"/>
            <a:ext cx="120394" cy="283032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4" name="Freeform 360"/>
          <p:cNvSpPr/>
          <p:nvPr/>
        </p:nvSpPr>
        <p:spPr bwMode="auto">
          <a:xfrm rot="20962754">
            <a:off x="9960384" y="3382442"/>
            <a:ext cx="114051" cy="268121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" name="组 1"/>
          <p:cNvGrpSpPr/>
          <p:nvPr/>
        </p:nvGrpSpPr>
        <p:grpSpPr>
          <a:xfrm>
            <a:off x="2282044" y="588118"/>
            <a:ext cx="7537205" cy="11196058"/>
            <a:chOff x="5065713" y="1679575"/>
            <a:chExt cx="2289175" cy="3400425"/>
          </a:xfrm>
        </p:grpSpPr>
        <p:sp>
          <p:nvSpPr>
            <p:cNvPr id="3" name="Freeform 69"/>
            <p:cNvSpPr/>
            <p:nvPr/>
          </p:nvSpPr>
          <p:spPr bwMode="auto">
            <a:xfrm>
              <a:off x="5065713" y="1679575"/>
              <a:ext cx="2289175" cy="3400425"/>
            </a:xfrm>
            <a:custGeom>
              <a:avLst/>
              <a:gdLst>
                <a:gd name="T0" fmla="*/ 454 w 889"/>
                <a:gd name="T1" fmla="*/ 4 h 1318"/>
                <a:gd name="T2" fmla="*/ 274 w 889"/>
                <a:gd name="T3" fmla="*/ 58 h 1318"/>
                <a:gd name="T4" fmla="*/ 203 w 889"/>
                <a:gd name="T5" fmla="*/ 206 h 1318"/>
                <a:gd name="T6" fmla="*/ 187 w 889"/>
                <a:gd name="T7" fmla="*/ 342 h 1318"/>
                <a:gd name="T8" fmla="*/ 78 w 889"/>
                <a:gd name="T9" fmla="*/ 600 h 1318"/>
                <a:gd name="T10" fmla="*/ 38 w 889"/>
                <a:gd name="T11" fmla="*/ 935 h 1318"/>
                <a:gd name="T12" fmla="*/ 106 w 889"/>
                <a:gd name="T13" fmla="*/ 935 h 1318"/>
                <a:gd name="T14" fmla="*/ 122 w 889"/>
                <a:gd name="T15" fmla="*/ 1215 h 1318"/>
                <a:gd name="T16" fmla="*/ 122 w 889"/>
                <a:gd name="T17" fmla="*/ 1307 h 1318"/>
                <a:gd name="T18" fmla="*/ 239 w 889"/>
                <a:gd name="T19" fmla="*/ 1307 h 1318"/>
                <a:gd name="T20" fmla="*/ 271 w 889"/>
                <a:gd name="T21" fmla="*/ 1231 h 1318"/>
                <a:gd name="T22" fmla="*/ 293 w 889"/>
                <a:gd name="T23" fmla="*/ 1136 h 1318"/>
                <a:gd name="T24" fmla="*/ 598 w 889"/>
                <a:gd name="T25" fmla="*/ 1133 h 1318"/>
                <a:gd name="T26" fmla="*/ 633 w 889"/>
                <a:gd name="T27" fmla="*/ 1223 h 1318"/>
                <a:gd name="T28" fmla="*/ 668 w 889"/>
                <a:gd name="T29" fmla="*/ 1302 h 1318"/>
                <a:gd name="T30" fmla="*/ 774 w 889"/>
                <a:gd name="T31" fmla="*/ 1299 h 1318"/>
                <a:gd name="T32" fmla="*/ 796 w 889"/>
                <a:gd name="T33" fmla="*/ 929 h 1318"/>
                <a:gd name="T34" fmla="*/ 853 w 889"/>
                <a:gd name="T35" fmla="*/ 946 h 1318"/>
                <a:gd name="T36" fmla="*/ 840 w 889"/>
                <a:gd name="T37" fmla="*/ 660 h 1318"/>
                <a:gd name="T38" fmla="*/ 712 w 889"/>
                <a:gd name="T39" fmla="*/ 336 h 1318"/>
                <a:gd name="T40" fmla="*/ 685 w 889"/>
                <a:gd name="T41" fmla="*/ 130 h 1318"/>
                <a:gd name="T42" fmla="*/ 454 w 889"/>
                <a:gd name="T43" fmla="*/ 4 h 1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89" h="1318">
                  <a:moveTo>
                    <a:pt x="454" y="4"/>
                  </a:moveTo>
                  <a:cubicBezTo>
                    <a:pt x="454" y="4"/>
                    <a:pt x="331" y="0"/>
                    <a:pt x="274" y="58"/>
                  </a:cubicBezTo>
                  <a:cubicBezTo>
                    <a:pt x="217" y="116"/>
                    <a:pt x="214" y="122"/>
                    <a:pt x="203" y="206"/>
                  </a:cubicBezTo>
                  <a:cubicBezTo>
                    <a:pt x="193" y="290"/>
                    <a:pt x="198" y="309"/>
                    <a:pt x="187" y="342"/>
                  </a:cubicBezTo>
                  <a:cubicBezTo>
                    <a:pt x="176" y="375"/>
                    <a:pt x="108" y="483"/>
                    <a:pt x="78" y="600"/>
                  </a:cubicBezTo>
                  <a:cubicBezTo>
                    <a:pt x="48" y="717"/>
                    <a:pt x="0" y="910"/>
                    <a:pt x="38" y="935"/>
                  </a:cubicBezTo>
                  <a:cubicBezTo>
                    <a:pt x="76" y="959"/>
                    <a:pt x="106" y="935"/>
                    <a:pt x="106" y="935"/>
                  </a:cubicBezTo>
                  <a:cubicBezTo>
                    <a:pt x="106" y="935"/>
                    <a:pt x="111" y="1152"/>
                    <a:pt x="122" y="1215"/>
                  </a:cubicBezTo>
                  <a:cubicBezTo>
                    <a:pt x="133" y="1277"/>
                    <a:pt x="111" y="1296"/>
                    <a:pt x="122" y="1307"/>
                  </a:cubicBezTo>
                  <a:cubicBezTo>
                    <a:pt x="133" y="1318"/>
                    <a:pt x="219" y="1318"/>
                    <a:pt x="239" y="1307"/>
                  </a:cubicBezTo>
                  <a:cubicBezTo>
                    <a:pt x="258" y="1296"/>
                    <a:pt x="269" y="1261"/>
                    <a:pt x="271" y="1231"/>
                  </a:cubicBezTo>
                  <a:cubicBezTo>
                    <a:pt x="274" y="1201"/>
                    <a:pt x="271" y="1144"/>
                    <a:pt x="293" y="1136"/>
                  </a:cubicBezTo>
                  <a:cubicBezTo>
                    <a:pt x="315" y="1128"/>
                    <a:pt x="565" y="1125"/>
                    <a:pt x="598" y="1133"/>
                  </a:cubicBezTo>
                  <a:cubicBezTo>
                    <a:pt x="630" y="1141"/>
                    <a:pt x="630" y="1198"/>
                    <a:pt x="633" y="1223"/>
                  </a:cubicBezTo>
                  <a:cubicBezTo>
                    <a:pt x="636" y="1247"/>
                    <a:pt x="636" y="1299"/>
                    <a:pt x="668" y="1302"/>
                  </a:cubicBezTo>
                  <a:cubicBezTo>
                    <a:pt x="701" y="1304"/>
                    <a:pt x="764" y="1315"/>
                    <a:pt x="774" y="1299"/>
                  </a:cubicBezTo>
                  <a:cubicBezTo>
                    <a:pt x="785" y="1283"/>
                    <a:pt x="799" y="975"/>
                    <a:pt x="796" y="929"/>
                  </a:cubicBezTo>
                  <a:cubicBezTo>
                    <a:pt x="796" y="929"/>
                    <a:pt x="834" y="967"/>
                    <a:pt x="853" y="946"/>
                  </a:cubicBezTo>
                  <a:cubicBezTo>
                    <a:pt x="872" y="924"/>
                    <a:pt x="889" y="883"/>
                    <a:pt x="840" y="660"/>
                  </a:cubicBezTo>
                  <a:cubicBezTo>
                    <a:pt x="791" y="437"/>
                    <a:pt x="715" y="377"/>
                    <a:pt x="712" y="336"/>
                  </a:cubicBezTo>
                  <a:cubicBezTo>
                    <a:pt x="709" y="296"/>
                    <a:pt x="701" y="184"/>
                    <a:pt x="685" y="130"/>
                  </a:cubicBezTo>
                  <a:cubicBezTo>
                    <a:pt x="668" y="75"/>
                    <a:pt x="598" y="4"/>
                    <a:pt x="454" y="4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" name="Oval 70"/>
            <p:cNvSpPr>
              <a:spLocks noChangeArrowheads="1"/>
            </p:cNvSpPr>
            <p:nvPr/>
          </p:nvSpPr>
          <p:spPr bwMode="auto">
            <a:xfrm>
              <a:off x="5570538" y="1698625"/>
              <a:ext cx="242888" cy="2238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Oval 71"/>
            <p:cNvSpPr>
              <a:spLocks noChangeArrowheads="1"/>
            </p:cNvSpPr>
            <p:nvPr/>
          </p:nvSpPr>
          <p:spPr bwMode="auto">
            <a:xfrm>
              <a:off x="5627688" y="1744662"/>
              <a:ext cx="128588" cy="1317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Oval 72"/>
            <p:cNvSpPr>
              <a:spLocks noChangeArrowheads="1"/>
            </p:cNvSpPr>
            <p:nvPr/>
          </p:nvSpPr>
          <p:spPr bwMode="auto">
            <a:xfrm>
              <a:off x="6651625" y="1692275"/>
              <a:ext cx="250825" cy="2619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Oval 73"/>
            <p:cNvSpPr>
              <a:spLocks noChangeArrowheads="1"/>
            </p:cNvSpPr>
            <p:nvPr/>
          </p:nvSpPr>
          <p:spPr bwMode="auto">
            <a:xfrm>
              <a:off x="6713538" y="1749425"/>
              <a:ext cx="130175" cy="1476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Oval 74"/>
            <p:cNvSpPr>
              <a:spLocks noChangeArrowheads="1"/>
            </p:cNvSpPr>
            <p:nvPr/>
          </p:nvSpPr>
          <p:spPr bwMode="auto">
            <a:xfrm>
              <a:off x="5807075" y="1922462"/>
              <a:ext cx="239713" cy="2397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Oval 75"/>
            <p:cNvSpPr>
              <a:spLocks noChangeArrowheads="1"/>
            </p:cNvSpPr>
            <p:nvPr/>
          </p:nvSpPr>
          <p:spPr bwMode="auto">
            <a:xfrm>
              <a:off x="6405563" y="1917700"/>
              <a:ext cx="241300" cy="2428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76"/>
            <p:cNvSpPr/>
            <p:nvPr/>
          </p:nvSpPr>
          <p:spPr bwMode="auto">
            <a:xfrm>
              <a:off x="5848350" y="1778000"/>
              <a:ext cx="119063" cy="53975"/>
            </a:xfrm>
            <a:custGeom>
              <a:avLst/>
              <a:gdLst>
                <a:gd name="T0" fmla="*/ 23 w 46"/>
                <a:gd name="T1" fmla="*/ 9 h 21"/>
                <a:gd name="T2" fmla="*/ 46 w 46"/>
                <a:gd name="T3" fmla="*/ 21 h 21"/>
                <a:gd name="T4" fmla="*/ 23 w 46"/>
                <a:gd name="T5" fmla="*/ 0 h 21"/>
                <a:gd name="T6" fmla="*/ 0 w 46"/>
                <a:gd name="T7" fmla="*/ 21 h 21"/>
                <a:gd name="T8" fmla="*/ 23 w 46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1">
                  <a:moveTo>
                    <a:pt x="23" y="9"/>
                  </a:moveTo>
                  <a:cubicBezTo>
                    <a:pt x="33" y="9"/>
                    <a:pt x="42" y="14"/>
                    <a:pt x="46" y="21"/>
                  </a:cubicBezTo>
                  <a:cubicBezTo>
                    <a:pt x="45" y="9"/>
                    <a:pt x="35" y="0"/>
                    <a:pt x="23" y="0"/>
                  </a:cubicBezTo>
                  <a:cubicBezTo>
                    <a:pt x="12" y="0"/>
                    <a:pt x="2" y="9"/>
                    <a:pt x="0" y="21"/>
                  </a:cubicBezTo>
                  <a:cubicBezTo>
                    <a:pt x="5" y="14"/>
                    <a:pt x="13" y="9"/>
                    <a:pt x="23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77"/>
            <p:cNvSpPr/>
            <p:nvPr/>
          </p:nvSpPr>
          <p:spPr bwMode="auto">
            <a:xfrm>
              <a:off x="6480175" y="1762125"/>
              <a:ext cx="120650" cy="53975"/>
            </a:xfrm>
            <a:custGeom>
              <a:avLst/>
              <a:gdLst>
                <a:gd name="T0" fmla="*/ 24 w 47"/>
                <a:gd name="T1" fmla="*/ 9 h 21"/>
                <a:gd name="T2" fmla="*/ 47 w 47"/>
                <a:gd name="T3" fmla="*/ 21 h 21"/>
                <a:gd name="T4" fmla="*/ 24 w 47"/>
                <a:gd name="T5" fmla="*/ 0 h 21"/>
                <a:gd name="T6" fmla="*/ 0 w 47"/>
                <a:gd name="T7" fmla="*/ 21 h 21"/>
                <a:gd name="T8" fmla="*/ 24 w 47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1">
                  <a:moveTo>
                    <a:pt x="24" y="9"/>
                  </a:moveTo>
                  <a:cubicBezTo>
                    <a:pt x="33" y="9"/>
                    <a:pt x="42" y="14"/>
                    <a:pt x="47" y="21"/>
                  </a:cubicBezTo>
                  <a:cubicBezTo>
                    <a:pt x="45" y="9"/>
                    <a:pt x="35" y="0"/>
                    <a:pt x="24" y="0"/>
                  </a:cubicBezTo>
                  <a:cubicBezTo>
                    <a:pt x="12" y="0"/>
                    <a:pt x="2" y="9"/>
                    <a:pt x="0" y="21"/>
                  </a:cubicBezTo>
                  <a:cubicBezTo>
                    <a:pt x="5" y="14"/>
                    <a:pt x="14" y="9"/>
                    <a:pt x="24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Oval 78"/>
            <p:cNvSpPr>
              <a:spLocks noChangeArrowheads="1"/>
            </p:cNvSpPr>
            <p:nvPr/>
          </p:nvSpPr>
          <p:spPr bwMode="auto">
            <a:xfrm>
              <a:off x="5888038" y="2098675"/>
              <a:ext cx="676275" cy="5159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79"/>
            <p:cNvSpPr/>
            <p:nvPr/>
          </p:nvSpPr>
          <p:spPr bwMode="auto">
            <a:xfrm>
              <a:off x="6145213" y="2128837"/>
              <a:ext cx="182563" cy="123825"/>
            </a:xfrm>
            <a:custGeom>
              <a:avLst/>
              <a:gdLst>
                <a:gd name="T0" fmla="*/ 0 w 71"/>
                <a:gd name="T1" fmla="*/ 19 h 48"/>
                <a:gd name="T2" fmla="*/ 21 w 71"/>
                <a:gd name="T3" fmla="*/ 2 h 48"/>
                <a:gd name="T4" fmla="*/ 64 w 71"/>
                <a:gd name="T5" fmla="*/ 8 h 48"/>
                <a:gd name="T6" fmla="*/ 65 w 71"/>
                <a:gd name="T7" fmla="*/ 28 h 48"/>
                <a:gd name="T8" fmla="*/ 50 w 71"/>
                <a:gd name="T9" fmla="*/ 44 h 48"/>
                <a:gd name="T10" fmla="*/ 33 w 71"/>
                <a:gd name="T11" fmla="*/ 48 h 48"/>
                <a:gd name="T12" fmla="*/ 13 w 71"/>
                <a:gd name="T13" fmla="*/ 41 h 48"/>
                <a:gd name="T14" fmla="*/ 0 w 71"/>
                <a:gd name="T15" fmla="*/ 1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48">
                  <a:moveTo>
                    <a:pt x="0" y="19"/>
                  </a:moveTo>
                  <a:cubicBezTo>
                    <a:pt x="0" y="10"/>
                    <a:pt x="3" y="4"/>
                    <a:pt x="21" y="2"/>
                  </a:cubicBezTo>
                  <a:cubicBezTo>
                    <a:pt x="39" y="0"/>
                    <a:pt x="56" y="1"/>
                    <a:pt x="64" y="8"/>
                  </a:cubicBezTo>
                  <a:cubicBezTo>
                    <a:pt x="71" y="14"/>
                    <a:pt x="67" y="24"/>
                    <a:pt x="65" y="28"/>
                  </a:cubicBezTo>
                  <a:cubicBezTo>
                    <a:pt x="63" y="33"/>
                    <a:pt x="59" y="40"/>
                    <a:pt x="50" y="44"/>
                  </a:cubicBezTo>
                  <a:cubicBezTo>
                    <a:pt x="40" y="48"/>
                    <a:pt x="38" y="48"/>
                    <a:pt x="33" y="48"/>
                  </a:cubicBezTo>
                  <a:cubicBezTo>
                    <a:pt x="28" y="48"/>
                    <a:pt x="20" y="46"/>
                    <a:pt x="13" y="41"/>
                  </a:cubicBezTo>
                  <a:cubicBezTo>
                    <a:pt x="6" y="35"/>
                    <a:pt x="0" y="28"/>
                    <a:pt x="0" y="1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Oval 80"/>
            <p:cNvSpPr>
              <a:spLocks noChangeArrowheads="1"/>
            </p:cNvSpPr>
            <p:nvPr/>
          </p:nvSpPr>
          <p:spPr bwMode="auto">
            <a:xfrm>
              <a:off x="5521325" y="2146300"/>
              <a:ext cx="284163" cy="284163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Oval 81"/>
            <p:cNvSpPr>
              <a:spLocks noChangeArrowheads="1"/>
            </p:cNvSpPr>
            <p:nvPr/>
          </p:nvSpPr>
          <p:spPr bwMode="auto">
            <a:xfrm>
              <a:off x="6637338" y="2146300"/>
              <a:ext cx="282575" cy="284163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Oval 82"/>
            <p:cNvSpPr>
              <a:spLocks noChangeArrowheads="1"/>
            </p:cNvSpPr>
            <p:nvPr/>
          </p:nvSpPr>
          <p:spPr bwMode="auto">
            <a:xfrm>
              <a:off x="5876925" y="1997075"/>
              <a:ext cx="85725" cy="857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Oval 83"/>
            <p:cNvSpPr>
              <a:spLocks noChangeArrowheads="1"/>
            </p:cNvSpPr>
            <p:nvPr/>
          </p:nvSpPr>
          <p:spPr bwMode="auto">
            <a:xfrm>
              <a:off x="6475413" y="1997075"/>
              <a:ext cx="84138" cy="857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Oval 84"/>
            <p:cNvSpPr>
              <a:spLocks noChangeArrowheads="1"/>
            </p:cNvSpPr>
            <p:nvPr/>
          </p:nvSpPr>
          <p:spPr bwMode="auto">
            <a:xfrm>
              <a:off x="6173788" y="2376487"/>
              <a:ext cx="103188" cy="1857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3618369" y="4487329"/>
            <a:ext cx="49552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54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PART</a:t>
            </a:r>
            <a:r>
              <a:rPr kumimoji="1" lang="zh-CN" altLang="en-US" sz="54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kumimoji="1" lang="en-US" altLang="zh-CN" sz="54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FOUR</a:t>
            </a:r>
            <a:endParaRPr kumimoji="1" lang="zh-CN" altLang="en-US" sz="5400" b="1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20000"/>
                  </a:prst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618369" y="5482582"/>
            <a:ext cx="495526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30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ea typeface="微软雅黑" panose="020B0503020204020204" charset="-122"/>
                <a:cs typeface="微软雅黑" panose="020B0503020204020204" charset="-122"/>
              </a:rPr>
              <a:t>ADD</a:t>
            </a:r>
            <a:r>
              <a:rPr kumimoji="1" lang="zh-CN" altLang="en-US" sz="30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kumimoji="1" lang="en-US" altLang="zh-CN" sz="30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ea typeface="微软雅黑" panose="020B0503020204020204" charset="-122"/>
                <a:cs typeface="微软雅黑" panose="020B0503020204020204" charset="-122"/>
              </a:rPr>
              <a:t>YOUR</a:t>
            </a:r>
            <a:r>
              <a:rPr kumimoji="1" lang="zh-CN" altLang="en-US" sz="30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kumimoji="1" lang="en-US" altLang="zh-CN" sz="30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ea typeface="微软雅黑" panose="020B0503020204020204" charset="-122"/>
                <a:cs typeface="微软雅黑" panose="020B0503020204020204" charset="-122"/>
              </a:rPr>
              <a:t>TITLE</a:t>
            </a:r>
            <a:r>
              <a:rPr kumimoji="1" lang="zh-CN" altLang="en-US" sz="30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kumimoji="1" lang="en-US" altLang="zh-CN" sz="30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ea typeface="微软雅黑" panose="020B0503020204020204" charset="-122"/>
                <a:cs typeface="微软雅黑" panose="020B0503020204020204" charset="-122"/>
              </a:rPr>
              <a:t>HERE</a:t>
            </a:r>
            <a:endParaRPr kumimoji="1" lang="zh-CN" altLang="en-US" sz="3000" b="1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20000"/>
                  </a:prstClr>
                </a:outerShdw>
              </a:effectLst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 dir="ou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 30"/>
          <p:cNvGrpSpPr/>
          <p:nvPr/>
        </p:nvGrpSpPr>
        <p:grpSpPr>
          <a:xfrm>
            <a:off x="129099" y="-417145"/>
            <a:ext cx="9061128" cy="8164621"/>
            <a:chOff x="4660370" y="2068725"/>
            <a:chExt cx="4270429" cy="3847913"/>
          </a:xfrm>
          <a:pattFill prst="pct90">
            <a:fgClr>
              <a:schemeClr val="bg1">
                <a:lumMod val="85000"/>
              </a:schemeClr>
            </a:fgClr>
            <a:bgClr>
              <a:schemeClr val="bg1"/>
            </a:bgClr>
          </a:pattFill>
        </p:grpSpPr>
        <p:sp>
          <p:nvSpPr>
            <p:cNvPr id="101" name="Freeform 559"/>
            <p:cNvSpPr/>
            <p:nvPr/>
          </p:nvSpPr>
          <p:spPr bwMode="auto">
            <a:xfrm>
              <a:off x="4823384" y="3338357"/>
              <a:ext cx="96138" cy="149123"/>
            </a:xfrm>
            <a:custGeom>
              <a:avLst/>
              <a:gdLst>
                <a:gd name="T0" fmla="*/ 2147483647 w 56"/>
                <a:gd name="T1" fmla="*/ 2147483647 h 88"/>
                <a:gd name="T2" fmla="*/ 0 w 56"/>
                <a:gd name="T3" fmla="*/ 2147483647 h 88"/>
                <a:gd name="T4" fmla="*/ 0 w 56"/>
                <a:gd name="T5" fmla="*/ 2147483647 h 88"/>
                <a:gd name="T6" fmla="*/ 0 w 56"/>
                <a:gd name="T7" fmla="*/ 2147483647 h 88"/>
                <a:gd name="T8" fmla="*/ 2147483647 w 56"/>
                <a:gd name="T9" fmla="*/ 2147483647 h 88"/>
                <a:gd name="T10" fmla="*/ 2147483647 w 56"/>
                <a:gd name="T11" fmla="*/ 2147483647 h 88"/>
                <a:gd name="T12" fmla="*/ 0 w 56"/>
                <a:gd name="T13" fmla="*/ 2147483647 h 88"/>
                <a:gd name="T14" fmla="*/ 2147483647 w 56"/>
                <a:gd name="T15" fmla="*/ 2147483647 h 88"/>
                <a:gd name="T16" fmla="*/ 0 w 56"/>
                <a:gd name="T17" fmla="*/ 2147483647 h 88"/>
                <a:gd name="T18" fmla="*/ 2147483647 w 56"/>
                <a:gd name="T19" fmla="*/ 2147483647 h 88"/>
                <a:gd name="T20" fmla="*/ 2147483647 w 56"/>
                <a:gd name="T21" fmla="*/ 2147483647 h 88"/>
                <a:gd name="T22" fmla="*/ 2147483647 w 56"/>
                <a:gd name="T23" fmla="*/ 0 h 88"/>
                <a:gd name="T24" fmla="*/ 2147483647 w 56"/>
                <a:gd name="T25" fmla="*/ 2147483647 h 88"/>
                <a:gd name="T26" fmla="*/ 2147483647 w 56"/>
                <a:gd name="T27" fmla="*/ 2147483647 h 88"/>
                <a:gd name="T28" fmla="*/ 2147483647 w 56"/>
                <a:gd name="T29" fmla="*/ 2147483647 h 88"/>
                <a:gd name="T30" fmla="*/ 2147483647 w 56"/>
                <a:gd name="T31" fmla="*/ 2147483647 h 88"/>
                <a:gd name="T32" fmla="*/ 2147483647 w 56"/>
                <a:gd name="T33" fmla="*/ 2147483647 h 88"/>
                <a:gd name="T34" fmla="*/ 2147483647 w 56"/>
                <a:gd name="T35" fmla="*/ 2147483647 h 88"/>
                <a:gd name="T36" fmla="*/ 2147483647 w 56"/>
                <a:gd name="T37" fmla="*/ 2147483647 h 88"/>
                <a:gd name="T38" fmla="*/ 2147483647 w 56"/>
                <a:gd name="T39" fmla="*/ 2147483647 h 88"/>
                <a:gd name="T40" fmla="*/ 2147483647 w 56"/>
                <a:gd name="T41" fmla="*/ 2147483647 h 8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6"/>
                <a:gd name="T64" fmla="*/ 0 h 88"/>
                <a:gd name="T65" fmla="*/ 56 w 56"/>
                <a:gd name="T66" fmla="*/ 88 h 8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6" h="88">
                  <a:moveTo>
                    <a:pt x="8" y="88"/>
                  </a:moveTo>
                  <a:lnTo>
                    <a:pt x="0" y="80"/>
                  </a:lnTo>
                  <a:lnTo>
                    <a:pt x="0" y="72"/>
                  </a:lnTo>
                  <a:lnTo>
                    <a:pt x="0" y="64"/>
                  </a:lnTo>
                  <a:lnTo>
                    <a:pt x="8" y="56"/>
                  </a:lnTo>
                  <a:lnTo>
                    <a:pt x="8" y="48"/>
                  </a:lnTo>
                  <a:lnTo>
                    <a:pt x="0" y="40"/>
                  </a:lnTo>
                  <a:lnTo>
                    <a:pt x="8" y="40"/>
                  </a:lnTo>
                  <a:lnTo>
                    <a:pt x="0" y="24"/>
                  </a:lnTo>
                  <a:lnTo>
                    <a:pt x="16" y="24"/>
                  </a:lnTo>
                  <a:lnTo>
                    <a:pt x="16" y="16"/>
                  </a:lnTo>
                  <a:lnTo>
                    <a:pt x="32" y="0"/>
                  </a:lnTo>
                  <a:lnTo>
                    <a:pt x="40" y="8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56" y="24"/>
                  </a:lnTo>
                  <a:lnTo>
                    <a:pt x="48" y="32"/>
                  </a:lnTo>
                  <a:lnTo>
                    <a:pt x="48" y="48"/>
                  </a:lnTo>
                  <a:lnTo>
                    <a:pt x="48" y="64"/>
                  </a:lnTo>
                  <a:lnTo>
                    <a:pt x="32" y="72"/>
                  </a:lnTo>
                  <a:lnTo>
                    <a:pt x="8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560"/>
            <p:cNvSpPr/>
            <p:nvPr/>
          </p:nvSpPr>
          <p:spPr bwMode="auto">
            <a:xfrm>
              <a:off x="4905589" y="3214319"/>
              <a:ext cx="163014" cy="314969"/>
            </a:xfrm>
            <a:custGeom>
              <a:avLst/>
              <a:gdLst>
                <a:gd name="T0" fmla="*/ 2147483647 w 96"/>
                <a:gd name="T1" fmla="*/ 2147483647 h 184"/>
                <a:gd name="T2" fmla="*/ 2147483647 w 96"/>
                <a:gd name="T3" fmla="*/ 2147483647 h 184"/>
                <a:gd name="T4" fmla="*/ 2147483647 w 96"/>
                <a:gd name="T5" fmla="*/ 2147483647 h 184"/>
                <a:gd name="T6" fmla="*/ 2147483647 w 96"/>
                <a:gd name="T7" fmla="*/ 2147483647 h 184"/>
                <a:gd name="T8" fmla="*/ 2147483647 w 96"/>
                <a:gd name="T9" fmla="*/ 2147483647 h 184"/>
                <a:gd name="T10" fmla="*/ 2147483647 w 96"/>
                <a:gd name="T11" fmla="*/ 2147483647 h 184"/>
                <a:gd name="T12" fmla="*/ 2147483647 w 96"/>
                <a:gd name="T13" fmla="*/ 2147483647 h 184"/>
                <a:gd name="T14" fmla="*/ 2147483647 w 96"/>
                <a:gd name="T15" fmla="*/ 2147483647 h 184"/>
                <a:gd name="T16" fmla="*/ 2147483647 w 96"/>
                <a:gd name="T17" fmla="*/ 2147483647 h 184"/>
                <a:gd name="T18" fmla="*/ 2147483647 w 96"/>
                <a:gd name="T19" fmla="*/ 2147483647 h 184"/>
                <a:gd name="T20" fmla="*/ 2147483647 w 96"/>
                <a:gd name="T21" fmla="*/ 2147483647 h 184"/>
                <a:gd name="T22" fmla="*/ 2147483647 w 96"/>
                <a:gd name="T23" fmla="*/ 2147483647 h 184"/>
                <a:gd name="T24" fmla="*/ 2147483647 w 96"/>
                <a:gd name="T25" fmla="*/ 2147483647 h 184"/>
                <a:gd name="T26" fmla="*/ 2147483647 w 96"/>
                <a:gd name="T27" fmla="*/ 2147483647 h 184"/>
                <a:gd name="T28" fmla="*/ 2147483647 w 96"/>
                <a:gd name="T29" fmla="*/ 2147483647 h 184"/>
                <a:gd name="T30" fmla="*/ 0 w 96"/>
                <a:gd name="T31" fmla="*/ 2147483647 h 184"/>
                <a:gd name="T32" fmla="*/ 0 w 96"/>
                <a:gd name="T33" fmla="*/ 2147483647 h 184"/>
                <a:gd name="T34" fmla="*/ 0 w 96"/>
                <a:gd name="T35" fmla="*/ 2147483647 h 184"/>
                <a:gd name="T36" fmla="*/ 0 w 96"/>
                <a:gd name="T37" fmla="*/ 2147483647 h 184"/>
                <a:gd name="T38" fmla="*/ 0 w 96"/>
                <a:gd name="T39" fmla="*/ 2147483647 h 184"/>
                <a:gd name="T40" fmla="*/ 2147483647 w 96"/>
                <a:gd name="T41" fmla="*/ 2147483647 h 184"/>
                <a:gd name="T42" fmla="*/ 2147483647 w 96"/>
                <a:gd name="T43" fmla="*/ 0 h 184"/>
                <a:gd name="T44" fmla="*/ 2147483647 w 96"/>
                <a:gd name="T45" fmla="*/ 0 h 184"/>
                <a:gd name="T46" fmla="*/ 2147483647 w 96"/>
                <a:gd name="T47" fmla="*/ 0 h 184"/>
                <a:gd name="T48" fmla="*/ 2147483647 w 96"/>
                <a:gd name="T49" fmla="*/ 2147483647 h 184"/>
                <a:gd name="T50" fmla="*/ 2147483647 w 96"/>
                <a:gd name="T51" fmla="*/ 2147483647 h 184"/>
                <a:gd name="T52" fmla="*/ 2147483647 w 96"/>
                <a:gd name="T53" fmla="*/ 2147483647 h 184"/>
                <a:gd name="T54" fmla="*/ 2147483647 w 96"/>
                <a:gd name="T55" fmla="*/ 2147483647 h 184"/>
                <a:gd name="T56" fmla="*/ 2147483647 w 96"/>
                <a:gd name="T57" fmla="*/ 2147483647 h 184"/>
                <a:gd name="T58" fmla="*/ 2147483647 w 96"/>
                <a:gd name="T59" fmla="*/ 2147483647 h 184"/>
                <a:gd name="T60" fmla="*/ 2147483647 w 96"/>
                <a:gd name="T61" fmla="*/ 2147483647 h 184"/>
                <a:gd name="T62" fmla="*/ 2147483647 w 96"/>
                <a:gd name="T63" fmla="*/ 2147483647 h 184"/>
                <a:gd name="T64" fmla="*/ 2147483647 w 96"/>
                <a:gd name="T65" fmla="*/ 2147483647 h 184"/>
                <a:gd name="T66" fmla="*/ 2147483647 w 96"/>
                <a:gd name="T67" fmla="*/ 2147483647 h 184"/>
                <a:gd name="T68" fmla="*/ 2147483647 w 96"/>
                <a:gd name="T69" fmla="*/ 2147483647 h 184"/>
                <a:gd name="T70" fmla="*/ 2147483647 w 96"/>
                <a:gd name="T71" fmla="*/ 2147483647 h 184"/>
                <a:gd name="T72" fmla="*/ 2147483647 w 96"/>
                <a:gd name="T73" fmla="*/ 2147483647 h 184"/>
                <a:gd name="T74" fmla="*/ 2147483647 w 96"/>
                <a:gd name="T75" fmla="*/ 2147483647 h 184"/>
                <a:gd name="T76" fmla="*/ 2147483647 w 96"/>
                <a:gd name="T77" fmla="*/ 2147483647 h 184"/>
                <a:gd name="T78" fmla="*/ 2147483647 w 96"/>
                <a:gd name="T79" fmla="*/ 2147483647 h 184"/>
                <a:gd name="T80" fmla="*/ 2147483647 w 96"/>
                <a:gd name="T81" fmla="*/ 2147483647 h 184"/>
                <a:gd name="T82" fmla="*/ 2147483647 w 96"/>
                <a:gd name="T83" fmla="*/ 2147483647 h 184"/>
                <a:gd name="T84" fmla="*/ 2147483647 w 96"/>
                <a:gd name="T85" fmla="*/ 2147483647 h 184"/>
                <a:gd name="T86" fmla="*/ 2147483647 w 96"/>
                <a:gd name="T87" fmla="*/ 2147483647 h 184"/>
                <a:gd name="T88" fmla="*/ 2147483647 w 96"/>
                <a:gd name="T89" fmla="*/ 2147483647 h 184"/>
                <a:gd name="T90" fmla="*/ 2147483647 w 96"/>
                <a:gd name="T91" fmla="*/ 2147483647 h 184"/>
                <a:gd name="T92" fmla="*/ 2147483647 w 96"/>
                <a:gd name="T93" fmla="*/ 2147483647 h 184"/>
                <a:gd name="T94" fmla="*/ 2147483647 w 96"/>
                <a:gd name="T95" fmla="*/ 2147483647 h 184"/>
                <a:gd name="T96" fmla="*/ 2147483647 w 96"/>
                <a:gd name="T97" fmla="*/ 2147483647 h 184"/>
                <a:gd name="T98" fmla="*/ 2147483647 w 96"/>
                <a:gd name="T99" fmla="*/ 2147483647 h 184"/>
                <a:gd name="T100" fmla="*/ 2147483647 w 96"/>
                <a:gd name="T101" fmla="*/ 2147483647 h 184"/>
                <a:gd name="T102" fmla="*/ 2147483647 w 96"/>
                <a:gd name="T103" fmla="*/ 2147483647 h 184"/>
                <a:gd name="T104" fmla="*/ 2147483647 w 96"/>
                <a:gd name="T105" fmla="*/ 2147483647 h 184"/>
                <a:gd name="T106" fmla="*/ 2147483647 w 96"/>
                <a:gd name="T107" fmla="*/ 2147483647 h 184"/>
                <a:gd name="T108" fmla="*/ 2147483647 w 96"/>
                <a:gd name="T109" fmla="*/ 2147483647 h 184"/>
                <a:gd name="T110" fmla="*/ 2147483647 w 96"/>
                <a:gd name="T111" fmla="*/ 2147483647 h 184"/>
                <a:gd name="T112" fmla="*/ 2147483647 w 96"/>
                <a:gd name="T113" fmla="*/ 2147483647 h 184"/>
                <a:gd name="T114" fmla="*/ 2147483647 w 96"/>
                <a:gd name="T115" fmla="*/ 2147483647 h 184"/>
                <a:gd name="T116" fmla="*/ 2147483647 w 96"/>
                <a:gd name="T117" fmla="*/ 2147483647 h 184"/>
                <a:gd name="T118" fmla="*/ 2147483647 w 96"/>
                <a:gd name="T119" fmla="*/ 2147483647 h 18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6"/>
                <a:gd name="T181" fmla="*/ 0 h 184"/>
                <a:gd name="T182" fmla="*/ 96 w 96"/>
                <a:gd name="T183" fmla="*/ 184 h 184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6" h="184">
                  <a:moveTo>
                    <a:pt x="16" y="144"/>
                  </a:moveTo>
                  <a:lnTo>
                    <a:pt x="24" y="136"/>
                  </a:lnTo>
                  <a:lnTo>
                    <a:pt x="24" y="128"/>
                  </a:lnTo>
                  <a:lnTo>
                    <a:pt x="16" y="128"/>
                  </a:lnTo>
                  <a:lnTo>
                    <a:pt x="24" y="120"/>
                  </a:lnTo>
                  <a:lnTo>
                    <a:pt x="40" y="112"/>
                  </a:lnTo>
                  <a:lnTo>
                    <a:pt x="40" y="104"/>
                  </a:lnTo>
                  <a:lnTo>
                    <a:pt x="40" y="96"/>
                  </a:lnTo>
                  <a:lnTo>
                    <a:pt x="32" y="88"/>
                  </a:lnTo>
                  <a:lnTo>
                    <a:pt x="24" y="88"/>
                  </a:lnTo>
                  <a:lnTo>
                    <a:pt x="16" y="88"/>
                  </a:lnTo>
                  <a:lnTo>
                    <a:pt x="16" y="80"/>
                  </a:lnTo>
                  <a:lnTo>
                    <a:pt x="16" y="64"/>
                  </a:lnTo>
                  <a:lnTo>
                    <a:pt x="8" y="64"/>
                  </a:lnTo>
                  <a:lnTo>
                    <a:pt x="8" y="72"/>
                  </a:lnTo>
                  <a:lnTo>
                    <a:pt x="0" y="64"/>
                  </a:lnTo>
                  <a:lnTo>
                    <a:pt x="0" y="48"/>
                  </a:lnTo>
                  <a:lnTo>
                    <a:pt x="0" y="40"/>
                  </a:lnTo>
                  <a:lnTo>
                    <a:pt x="0" y="32"/>
                  </a:lnTo>
                  <a:lnTo>
                    <a:pt x="0" y="24"/>
                  </a:lnTo>
                  <a:lnTo>
                    <a:pt x="8" y="16"/>
                  </a:lnTo>
                  <a:lnTo>
                    <a:pt x="16" y="0"/>
                  </a:lnTo>
                  <a:lnTo>
                    <a:pt x="24" y="0"/>
                  </a:lnTo>
                  <a:lnTo>
                    <a:pt x="32" y="0"/>
                  </a:lnTo>
                  <a:lnTo>
                    <a:pt x="24" y="16"/>
                  </a:lnTo>
                  <a:lnTo>
                    <a:pt x="32" y="24"/>
                  </a:lnTo>
                  <a:lnTo>
                    <a:pt x="40" y="16"/>
                  </a:lnTo>
                  <a:lnTo>
                    <a:pt x="56" y="24"/>
                  </a:lnTo>
                  <a:lnTo>
                    <a:pt x="48" y="32"/>
                  </a:lnTo>
                  <a:lnTo>
                    <a:pt x="48" y="40"/>
                  </a:lnTo>
                  <a:lnTo>
                    <a:pt x="40" y="56"/>
                  </a:lnTo>
                  <a:lnTo>
                    <a:pt x="48" y="64"/>
                  </a:lnTo>
                  <a:lnTo>
                    <a:pt x="56" y="64"/>
                  </a:lnTo>
                  <a:lnTo>
                    <a:pt x="64" y="88"/>
                  </a:lnTo>
                  <a:lnTo>
                    <a:pt x="72" y="96"/>
                  </a:lnTo>
                  <a:lnTo>
                    <a:pt x="80" y="112"/>
                  </a:lnTo>
                  <a:lnTo>
                    <a:pt x="80" y="120"/>
                  </a:lnTo>
                  <a:lnTo>
                    <a:pt x="80" y="128"/>
                  </a:lnTo>
                  <a:lnTo>
                    <a:pt x="88" y="128"/>
                  </a:lnTo>
                  <a:lnTo>
                    <a:pt x="96" y="128"/>
                  </a:lnTo>
                  <a:lnTo>
                    <a:pt x="96" y="144"/>
                  </a:lnTo>
                  <a:lnTo>
                    <a:pt x="88" y="152"/>
                  </a:lnTo>
                  <a:lnTo>
                    <a:pt x="88" y="160"/>
                  </a:lnTo>
                  <a:lnTo>
                    <a:pt x="96" y="160"/>
                  </a:lnTo>
                  <a:lnTo>
                    <a:pt x="88" y="160"/>
                  </a:lnTo>
                  <a:lnTo>
                    <a:pt x="72" y="168"/>
                  </a:lnTo>
                  <a:lnTo>
                    <a:pt x="56" y="168"/>
                  </a:lnTo>
                  <a:lnTo>
                    <a:pt x="48" y="176"/>
                  </a:lnTo>
                  <a:lnTo>
                    <a:pt x="40" y="168"/>
                  </a:lnTo>
                  <a:lnTo>
                    <a:pt x="32" y="176"/>
                  </a:lnTo>
                  <a:lnTo>
                    <a:pt x="24" y="176"/>
                  </a:lnTo>
                  <a:lnTo>
                    <a:pt x="16" y="176"/>
                  </a:lnTo>
                  <a:lnTo>
                    <a:pt x="16" y="184"/>
                  </a:lnTo>
                  <a:lnTo>
                    <a:pt x="8" y="184"/>
                  </a:lnTo>
                  <a:lnTo>
                    <a:pt x="8" y="176"/>
                  </a:lnTo>
                  <a:lnTo>
                    <a:pt x="24" y="168"/>
                  </a:lnTo>
                  <a:lnTo>
                    <a:pt x="32" y="152"/>
                  </a:lnTo>
                  <a:lnTo>
                    <a:pt x="24" y="152"/>
                  </a:lnTo>
                  <a:lnTo>
                    <a:pt x="16" y="152"/>
                  </a:lnTo>
                  <a:lnTo>
                    <a:pt x="16" y="14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 561"/>
            <p:cNvSpPr/>
            <p:nvPr/>
          </p:nvSpPr>
          <p:spPr bwMode="auto">
            <a:xfrm>
              <a:off x="6148402" y="2110535"/>
              <a:ext cx="381760" cy="476634"/>
            </a:xfrm>
            <a:custGeom>
              <a:avLst/>
              <a:gdLst>
                <a:gd name="T0" fmla="*/ 2147483647 w 224"/>
                <a:gd name="T1" fmla="*/ 2147483647 h 280"/>
                <a:gd name="T2" fmla="*/ 2147483647 w 224"/>
                <a:gd name="T3" fmla="*/ 2147483647 h 280"/>
                <a:gd name="T4" fmla="*/ 2147483647 w 224"/>
                <a:gd name="T5" fmla="*/ 2147483647 h 280"/>
                <a:gd name="T6" fmla="*/ 2147483647 w 224"/>
                <a:gd name="T7" fmla="*/ 2147483647 h 280"/>
                <a:gd name="T8" fmla="*/ 2147483647 w 224"/>
                <a:gd name="T9" fmla="*/ 2147483647 h 280"/>
                <a:gd name="T10" fmla="*/ 2147483647 w 224"/>
                <a:gd name="T11" fmla="*/ 2147483647 h 280"/>
                <a:gd name="T12" fmla="*/ 2147483647 w 224"/>
                <a:gd name="T13" fmla="*/ 2147483647 h 280"/>
                <a:gd name="T14" fmla="*/ 2147483647 w 224"/>
                <a:gd name="T15" fmla="*/ 2147483647 h 280"/>
                <a:gd name="T16" fmla="*/ 2147483647 w 224"/>
                <a:gd name="T17" fmla="*/ 2147483647 h 280"/>
                <a:gd name="T18" fmla="*/ 2147483647 w 224"/>
                <a:gd name="T19" fmla="*/ 2147483647 h 280"/>
                <a:gd name="T20" fmla="*/ 2147483647 w 224"/>
                <a:gd name="T21" fmla="*/ 0 h 280"/>
                <a:gd name="T22" fmla="*/ 2147483647 w 224"/>
                <a:gd name="T23" fmla="*/ 0 h 280"/>
                <a:gd name="T24" fmla="*/ 2147483647 w 224"/>
                <a:gd name="T25" fmla="*/ 2147483647 h 280"/>
                <a:gd name="T26" fmla="*/ 2147483647 w 224"/>
                <a:gd name="T27" fmla="*/ 2147483647 h 280"/>
                <a:gd name="T28" fmla="*/ 2147483647 w 224"/>
                <a:gd name="T29" fmla="*/ 2147483647 h 280"/>
                <a:gd name="T30" fmla="*/ 2147483647 w 224"/>
                <a:gd name="T31" fmla="*/ 2147483647 h 280"/>
                <a:gd name="T32" fmla="*/ 2147483647 w 224"/>
                <a:gd name="T33" fmla="*/ 2147483647 h 280"/>
                <a:gd name="T34" fmla="*/ 2147483647 w 224"/>
                <a:gd name="T35" fmla="*/ 2147483647 h 280"/>
                <a:gd name="T36" fmla="*/ 2147483647 w 224"/>
                <a:gd name="T37" fmla="*/ 2147483647 h 280"/>
                <a:gd name="T38" fmla="*/ 2147483647 w 224"/>
                <a:gd name="T39" fmla="*/ 2147483647 h 280"/>
                <a:gd name="T40" fmla="*/ 2147483647 w 224"/>
                <a:gd name="T41" fmla="*/ 2147483647 h 280"/>
                <a:gd name="T42" fmla="*/ 2147483647 w 224"/>
                <a:gd name="T43" fmla="*/ 2147483647 h 280"/>
                <a:gd name="T44" fmla="*/ 2147483647 w 224"/>
                <a:gd name="T45" fmla="*/ 2147483647 h 280"/>
                <a:gd name="T46" fmla="*/ 2147483647 w 224"/>
                <a:gd name="T47" fmla="*/ 2147483647 h 280"/>
                <a:gd name="T48" fmla="*/ 2147483647 w 224"/>
                <a:gd name="T49" fmla="*/ 2147483647 h 280"/>
                <a:gd name="T50" fmla="*/ 2147483647 w 224"/>
                <a:gd name="T51" fmla="*/ 2147483647 h 280"/>
                <a:gd name="T52" fmla="*/ 2147483647 w 224"/>
                <a:gd name="T53" fmla="*/ 2147483647 h 280"/>
                <a:gd name="T54" fmla="*/ 0 w 224"/>
                <a:gd name="T55" fmla="*/ 2147483647 h 280"/>
                <a:gd name="T56" fmla="*/ 2147483647 w 224"/>
                <a:gd name="T57" fmla="*/ 2147483647 h 280"/>
                <a:gd name="T58" fmla="*/ 2147483647 w 224"/>
                <a:gd name="T59" fmla="*/ 2147483647 h 280"/>
                <a:gd name="T60" fmla="*/ 2147483647 w 224"/>
                <a:gd name="T61" fmla="*/ 2147483647 h 280"/>
                <a:gd name="T62" fmla="*/ 2147483647 w 224"/>
                <a:gd name="T63" fmla="*/ 2147483647 h 280"/>
                <a:gd name="T64" fmla="*/ 2147483647 w 224"/>
                <a:gd name="T65" fmla="*/ 2147483647 h 28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24"/>
                <a:gd name="T100" fmla="*/ 0 h 280"/>
                <a:gd name="T101" fmla="*/ 224 w 224"/>
                <a:gd name="T102" fmla="*/ 280 h 28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24" h="280">
                  <a:moveTo>
                    <a:pt x="80" y="280"/>
                  </a:moveTo>
                  <a:lnTo>
                    <a:pt x="64" y="264"/>
                  </a:lnTo>
                  <a:lnTo>
                    <a:pt x="48" y="216"/>
                  </a:lnTo>
                  <a:lnTo>
                    <a:pt x="64" y="184"/>
                  </a:lnTo>
                  <a:lnTo>
                    <a:pt x="96" y="120"/>
                  </a:lnTo>
                  <a:lnTo>
                    <a:pt x="128" y="96"/>
                  </a:lnTo>
                  <a:lnTo>
                    <a:pt x="144" y="72"/>
                  </a:lnTo>
                  <a:lnTo>
                    <a:pt x="168" y="64"/>
                  </a:lnTo>
                  <a:lnTo>
                    <a:pt x="192" y="48"/>
                  </a:lnTo>
                  <a:lnTo>
                    <a:pt x="224" y="16"/>
                  </a:lnTo>
                  <a:lnTo>
                    <a:pt x="216" y="0"/>
                  </a:lnTo>
                  <a:lnTo>
                    <a:pt x="192" y="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44" y="32"/>
                  </a:lnTo>
                  <a:lnTo>
                    <a:pt x="120" y="32"/>
                  </a:lnTo>
                  <a:lnTo>
                    <a:pt x="112" y="40"/>
                  </a:lnTo>
                  <a:lnTo>
                    <a:pt x="104" y="48"/>
                  </a:lnTo>
                  <a:lnTo>
                    <a:pt x="72" y="80"/>
                  </a:lnTo>
                  <a:lnTo>
                    <a:pt x="56" y="88"/>
                  </a:lnTo>
                  <a:lnTo>
                    <a:pt x="56" y="112"/>
                  </a:lnTo>
                  <a:lnTo>
                    <a:pt x="40" y="120"/>
                  </a:lnTo>
                  <a:lnTo>
                    <a:pt x="24" y="144"/>
                  </a:lnTo>
                  <a:lnTo>
                    <a:pt x="24" y="160"/>
                  </a:lnTo>
                  <a:lnTo>
                    <a:pt x="16" y="176"/>
                  </a:lnTo>
                  <a:lnTo>
                    <a:pt x="8" y="192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8" y="256"/>
                  </a:lnTo>
                  <a:lnTo>
                    <a:pt x="32" y="264"/>
                  </a:lnTo>
                  <a:lnTo>
                    <a:pt x="32" y="272"/>
                  </a:lnTo>
                  <a:lnTo>
                    <a:pt x="48" y="280"/>
                  </a:lnTo>
                  <a:lnTo>
                    <a:pt x="80" y="2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562"/>
            <p:cNvSpPr/>
            <p:nvPr/>
          </p:nvSpPr>
          <p:spPr bwMode="auto">
            <a:xfrm>
              <a:off x="4823384" y="3338357"/>
              <a:ext cx="96138" cy="149123"/>
            </a:xfrm>
            <a:custGeom>
              <a:avLst/>
              <a:gdLst>
                <a:gd name="T0" fmla="*/ 2147483647 w 56"/>
                <a:gd name="T1" fmla="*/ 2147483647 h 88"/>
                <a:gd name="T2" fmla="*/ 0 w 56"/>
                <a:gd name="T3" fmla="*/ 2147483647 h 88"/>
                <a:gd name="T4" fmla="*/ 0 w 56"/>
                <a:gd name="T5" fmla="*/ 2147483647 h 88"/>
                <a:gd name="T6" fmla="*/ 0 w 56"/>
                <a:gd name="T7" fmla="*/ 2147483647 h 88"/>
                <a:gd name="T8" fmla="*/ 2147483647 w 56"/>
                <a:gd name="T9" fmla="*/ 2147483647 h 88"/>
                <a:gd name="T10" fmla="*/ 2147483647 w 56"/>
                <a:gd name="T11" fmla="*/ 2147483647 h 88"/>
                <a:gd name="T12" fmla="*/ 0 w 56"/>
                <a:gd name="T13" fmla="*/ 2147483647 h 88"/>
                <a:gd name="T14" fmla="*/ 2147483647 w 56"/>
                <a:gd name="T15" fmla="*/ 2147483647 h 88"/>
                <a:gd name="T16" fmla="*/ 0 w 56"/>
                <a:gd name="T17" fmla="*/ 2147483647 h 88"/>
                <a:gd name="T18" fmla="*/ 2147483647 w 56"/>
                <a:gd name="T19" fmla="*/ 2147483647 h 88"/>
                <a:gd name="T20" fmla="*/ 2147483647 w 56"/>
                <a:gd name="T21" fmla="*/ 2147483647 h 88"/>
                <a:gd name="T22" fmla="*/ 2147483647 w 56"/>
                <a:gd name="T23" fmla="*/ 0 h 88"/>
                <a:gd name="T24" fmla="*/ 2147483647 w 56"/>
                <a:gd name="T25" fmla="*/ 2147483647 h 88"/>
                <a:gd name="T26" fmla="*/ 2147483647 w 56"/>
                <a:gd name="T27" fmla="*/ 2147483647 h 88"/>
                <a:gd name="T28" fmla="*/ 2147483647 w 56"/>
                <a:gd name="T29" fmla="*/ 2147483647 h 88"/>
                <a:gd name="T30" fmla="*/ 2147483647 w 56"/>
                <a:gd name="T31" fmla="*/ 2147483647 h 88"/>
                <a:gd name="T32" fmla="*/ 2147483647 w 56"/>
                <a:gd name="T33" fmla="*/ 2147483647 h 88"/>
                <a:gd name="T34" fmla="*/ 2147483647 w 56"/>
                <a:gd name="T35" fmla="*/ 2147483647 h 88"/>
                <a:gd name="T36" fmla="*/ 2147483647 w 56"/>
                <a:gd name="T37" fmla="*/ 2147483647 h 88"/>
                <a:gd name="T38" fmla="*/ 2147483647 w 56"/>
                <a:gd name="T39" fmla="*/ 2147483647 h 88"/>
                <a:gd name="T40" fmla="*/ 2147483647 w 56"/>
                <a:gd name="T41" fmla="*/ 2147483647 h 8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6"/>
                <a:gd name="T64" fmla="*/ 0 h 88"/>
                <a:gd name="T65" fmla="*/ 56 w 56"/>
                <a:gd name="T66" fmla="*/ 88 h 8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6" h="88">
                  <a:moveTo>
                    <a:pt x="8" y="88"/>
                  </a:moveTo>
                  <a:lnTo>
                    <a:pt x="0" y="80"/>
                  </a:lnTo>
                  <a:lnTo>
                    <a:pt x="0" y="72"/>
                  </a:lnTo>
                  <a:lnTo>
                    <a:pt x="0" y="64"/>
                  </a:lnTo>
                  <a:lnTo>
                    <a:pt x="8" y="56"/>
                  </a:lnTo>
                  <a:lnTo>
                    <a:pt x="8" y="48"/>
                  </a:lnTo>
                  <a:lnTo>
                    <a:pt x="0" y="40"/>
                  </a:lnTo>
                  <a:lnTo>
                    <a:pt x="8" y="40"/>
                  </a:lnTo>
                  <a:lnTo>
                    <a:pt x="0" y="24"/>
                  </a:lnTo>
                  <a:lnTo>
                    <a:pt x="16" y="24"/>
                  </a:lnTo>
                  <a:lnTo>
                    <a:pt x="16" y="16"/>
                  </a:lnTo>
                  <a:lnTo>
                    <a:pt x="32" y="0"/>
                  </a:lnTo>
                  <a:lnTo>
                    <a:pt x="40" y="8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56" y="24"/>
                  </a:lnTo>
                  <a:lnTo>
                    <a:pt x="48" y="32"/>
                  </a:lnTo>
                  <a:lnTo>
                    <a:pt x="48" y="48"/>
                  </a:lnTo>
                  <a:lnTo>
                    <a:pt x="48" y="64"/>
                  </a:lnTo>
                  <a:lnTo>
                    <a:pt x="32" y="72"/>
                  </a:lnTo>
                  <a:lnTo>
                    <a:pt x="8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Freeform 563"/>
            <p:cNvSpPr/>
            <p:nvPr/>
          </p:nvSpPr>
          <p:spPr bwMode="auto">
            <a:xfrm>
              <a:off x="6148402" y="2110535"/>
              <a:ext cx="381760" cy="476634"/>
            </a:xfrm>
            <a:custGeom>
              <a:avLst/>
              <a:gdLst>
                <a:gd name="T0" fmla="*/ 2147483647 w 224"/>
                <a:gd name="T1" fmla="*/ 2147483647 h 280"/>
                <a:gd name="T2" fmla="*/ 2147483647 w 224"/>
                <a:gd name="T3" fmla="*/ 2147483647 h 280"/>
                <a:gd name="T4" fmla="*/ 2147483647 w 224"/>
                <a:gd name="T5" fmla="*/ 2147483647 h 280"/>
                <a:gd name="T6" fmla="*/ 2147483647 w 224"/>
                <a:gd name="T7" fmla="*/ 2147483647 h 280"/>
                <a:gd name="T8" fmla="*/ 2147483647 w 224"/>
                <a:gd name="T9" fmla="*/ 2147483647 h 280"/>
                <a:gd name="T10" fmla="*/ 2147483647 w 224"/>
                <a:gd name="T11" fmla="*/ 2147483647 h 280"/>
                <a:gd name="T12" fmla="*/ 2147483647 w 224"/>
                <a:gd name="T13" fmla="*/ 2147483647 h 280"/>
                <a:gd name="T14" fmla="*/ 2147483647 w 224"/>
                <a:gd name="T15" fmla="*/ 2147483647 h 280"/>
                <a:gd name="T16" fmla="*/ 2147483647 w 224"/>
                <a:gd name="T17" fmla="*/ 2147483647 h 280"/>
                <a:gd name="T18" fmla="*/ 2147483647 w 224"/>
                <a:gd name="T19" fmla="*/ 2147483647 h 280"/>
                <a:gd name="T20" fmla="*/ 2147483647 w 224"/>
                <a:gd name="T21" fmla="*/ 0 h 280"/>
                <a:gd name="T22" fmla="*/ 2147483647 w 224"/>
                <a:gd name="T23" fmla="*/ 0 h 280"/>
                <a:gd name="T24" fmla="*/ 2147483647 w 224"/>
                <a:gd name="T25" fmla="*/ 2147483647 h 280"/>
                <a:gd name="T26" fmla="*/ 2147483647 w 224"/>
                <a:gd name="T27" fmla="*/ 2147483647 h 280"/>
                <a:gd name="T28" fmla="*/ 2147483647 w 224"/>
                <a:gd name="T29" fmla="*/ 2147483647 h 280"/>
                <a:gd name="T30" fmla="*/ 2147483647 w 224"/>
                <a:gd name="T31" fmla="*/ 2147483647 h 280"/>
                <a:gd name="T32" fmla="*/ 2147483647 w 224"/>
                <a:gd name="T33" fmla="*/ 2147483647 h 280"/>
                <a:gd name="T34" fmla="*/ 2147483647 w 224"/>
                <a:gd name="T35" fmla="*/ 2147483647 h 280"/>
                <a:gd name="T36" fmla="*/ 2147483647 w 224"/>
                <a:gd name="T37" fmla="*/ 2147483647 h 280"/>
                <a:gd name="T38" fmla="*/ 2147483647 w 224"/>
                <a:gd name="T39" fmla="*/ 2147483647 h 280"/>
                <a:gd name="T40" fmla="*/ 2147483647 w 224"/>
                <a:gd name="T41" fmla="*/ 2147483647 h 280"/>
                <a:gd name="T42" fmla="*/ 2147483647 w 224"/>
                <a:gd name="T43" fmla="*/ 2147483647 h 280"/>
                <a:gd name="T44" fmla="*/ 2147483647 w 224"/>
                <a:gd name="T45" fmla="*/ 2147483647 h 280"/>
                <a:gd name="T46" fmla="*/ 2147483647 w 224"/>
                <a:gd name="T47" fmla="*/ 2147483647 h 280"/>
                <a:gd name="T48" fmla="*/ 2147483647 w 224"/>
                <a:gd name="T49" fmla="*/ 2147483647 h 280"/>
                <a:gd name="T50" fmla="*/ 2147483647 w 224"/>
                <a:gd name="T51" fmla="*/ 2147483647 h 280"/>
                <a:gd name="T52" fmla="*/ 2147483647 w 224"/>
                <a:gd name="T53" fmla="*/ 2147483647 h 280"/>
                <a:gd name="T54" fmla="*/ 0 w 224"/>
                <a:gd name="T55" fmla="*/ 2147483647 h 280"/>
                <a:gd name="T56" fmla="*/ 2147483647 w 224"/>
                <a:gd name="T57" fmla="*/ 2147483647 h 280"/>
                <a:gd name="T58" fmla="*/ 2147483647 w 224"/>
                <a:gd name="T59" fmla="*/ 2147483647 h 280"/>
                <a:gd name="T60" fmla="*/ 2147483647 w 224"/>
                <a:gd name="T61" fmla="*/ 2147483647 h 280"/>
                <a:gd name="T62" fmla="*/ 2147483647 w 224"/>
                <a:gd name="T63" fmla="*/ 2147483647 h 280"/>
                <a:gd name="T64" fmla="*/ 2147483647 w 224"/>
                <a:gd name="T65" fmla="*/ 2147483647 h 28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24"/>
                <a:gd name="T100" fmla="*/ 0 h 280"/>
                <a:gd name="T101" fmla="*/ 224 w 224"/>
                <a:gd name="T102" fmla="*/ 280 h 28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24" h="280">
                  <a:moveTo>
                    <a:pt x="80" y="280"/>
                  </a:moveTo>
                  <a:lnTo>
                    <a:pt x="64" y="264"/>
                  </a:lnTo>
                  <a:lnTo>
                    <a:pt x="48" y="216"/>
                  </a:lnTo>
                  <a:lnTo>
                    <a:pt x="64" y="184"/>
                  </a:lnTo>
                  <a:lnTo>
                    <a:pt x="96" y="120"/>
                  </a:lnTo>
                  <a:lnTo>
                    <a:pt x="128" y="96"/>
                  </a:lnTo>
                  <a:lnTo>
                    <a:pt x="144" y="72"/>
                  </a:lnTo>
                  <a:lnTo>
                    <a:pt x="168" y="64"/>
                  </a:lnTo>
                  <a:lnTo>
                    <a:pt x="192" y="48"/>
                  </a:lnTo>
                  <a:lnTo>
                    <a:pt x="224" y="16"/>
                  </a:lnTo>
                  <a:lnTo>
                    <a:pt x="216" y="0"/>
                  </a:lnTo>
                  <a:lnTo>
                    <a:pt x="192" y="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44" y="32"/>
                  </a:lnTo>
                  <a:lnTo>
                    <a:pt x="120" y="32"/>
                  </a:lnTo>
                  <a:lnTo>
                    <a:pt x="112" y="40"/>
                  </a:lnTo>
                  <a:lnTo>
                    <a:pt x="104" y="48"/>
                  </a:lnTo>
                  <a:lnTo>
                    <a:pt x="72" y="80"/>
                  </a:lnTo>
                  <a:lnTo>
                    <a:pt x="56" y="88"/>
                  </a:lnTo>
                  <a:lnTo>
                    <a:pt x="56" y="112"/>
                  </a:lnTo>
                  <a:lnTo>
                    <a:pt x="40" y="120"/>
                  </a:lnTo>
                  <a:lnTo>
                    <a:pt x="24" y="144"/>
                  </a:lnTo>
                  <a:lnTo>
                    <a:pt x="24" y="160"/>
                  </a:lnTo>
                  <a:lnTo>
                    <a:pt x="16" y="176"/>
                  </a:lnTo>
                  <a:lnTo>
                    <a:pt x="8" y="192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8" y="256"/>
                  </a:lnTo>
                  <a:lnTo>
                    <a:pt x="32" y="264"/>
                  </a:lnTo>
                  <a:lnTo>
                    <a:pt x="32" y="272"/>
                  </a:lnTo>
                  <a:lnTo>
                    <a:pt x="48" y="280"/>
                  </a:lnTo>
                  <a:lnTo>
                    <a:pt x="80" y="2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Freeform 564"/>
            <p:cNvSpPr/>
            <p:nvPr/>
          </p:nvSpPr>
          <p:spPr bwMode="auto">
            <a:xfrm>
              <a:off x="5960307" y="5042810"/>
              <a:ext cx="136543" cy="301032"/>
            </a:xfrm>
            <a:custGeom>
              <a:avLst/>
              <a:gdLst>
                <a:gd name="T0" fmla="*/ 0 w 80"/>
                <a:gd name="T1" fmla="*/ 2147483647 h 176"/>
                <a:gd name="T2" fmla="*/ 0 w 80"/>
                <a:gd name="T3" fmla="*/ 2147483647 h 176"/>
                <a:gd name="T4" fmla="*/ 2147483647 w 80"/>
                <a:gd name="T5" fmla="*/ 2147483647 h 176"/>
                <a:gd name="T6" fmla="*/ 2147483647 w 80"/>
                <a:gd name="T7" fmla="*/ 2147483647 h 176"/>
                <a:gd name="T8" fmla="*/ 2147483647 w 80"/>
                <a:gd name="T9" fmla="*/ 2147483647 h 176"/>
                <a:gd name="T10" fmla="*/ 2147483647 w 80"/>
                <a:gd name="T11" fmla="*/ 2147483647 h 176"/>
                <a:gd name="T12" fmla="*/ 2147483647 w 80"/>
                <a:gd name="T13" fmla="*/ 2147483647 h 176"/>
                <a:gd name="T14" fmla="*/ 2147483647 w 80"/>
                <a:gd name="T15" fmla="*/ 2147483647 h 176"/>
                <a:gd name="T16" fmla="*/ 2147483647 w 80"/>
                <a:gd name="T17" fmla="*/ 0 h 176"/>
                <a:gd name="T18" fmla="*/ 2147483647 w 80"/>
                <a:gd name="T19" fmla="*/ 2147483647 h 176"/>
                <a:gd name="T20" fmla="*/ 2147483647 w 80"/>
                <a:gd name="T21" fmla="*/ 2147483647 h 176"/>
                <a:gd name="T22" fmla="*/ 2147483647 w 80"/>
                <a:gd name="T23" fmla="*/ 2147483647 h 176"/>
                <a:gd name="T24" fmla="*/ 2147483647 w 80"/>
                <a:gd name="T25" fmla="*/ 2147483647 h 176"/>
                <a:gd name="T26" fmla="*/ 2147483647 w 80"/>
                <a:gd name="T27" fmla="*/ 2147483647 h 176"/>
                <a:gd name="T28" fmla="*/ 2147483647 w 80"/>
                <a:gd name="T29" fmla="*/ 2147483647 h 176"/>
                <a:gd name="T30" fmla="*/ 0 w 80"/>
                <a:gd name="T31" fmla="*/ 2147483647 h 176"/>
                <a:gd name="T32" fmla="*/ 0 w 80"/>
                <a:gd name="T33" fmla="*/ 2147483647 h 17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0"/>
                <a:gd name="T52" fmla="*/ 0 h 176"/>
                <a:gd name="T53" fmla="*/ 80 w 80"/>
                <a:gd name="T54" fmla="*/ 176 h 17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0" h="176">
                  <a:moveTo>
                    <a:pt x="0" y="144"/>
                  </a:moveTo>
                  <a:lnTo>
                    <a:pt x="0" y="128"/>
                  </a:lnTo>
                  <a:lnTo>
                    <a:pt x="8" y="112"/>
                  </a:lnTo>
                  <a:lnTo>
                    <a:pt x="16" y="88"/>
                  </a:lnTo>
                  <a:lnTo>
                    <a:pt x="8" y="56"/>
                  </a:lnTo>
                  <a:lnTo>
                    <a:pt x="16" y="48"/>
                  </a:lnTo>
                  <a:lnTo>
                    <a:pt x="32" y="40"/>
                  </a:lnTo>
                  <a:lnTo>
                    <a:pt x="48" y="16"/>
                  </a:lnTo>
                  <a:lnTo>
                    <a:pt x="72" y="0"/>
                  </a:lnTo>
                  <a:lnTo>
                    <a:pt x="80" y="16"/>
                  </a:lnTo>
                  <a:lnTo>
                    <a:pt x="80" y="40"/>
                  </a:lnTo>
                  <a:lnTo>
                    <a:pt x="80" y="56"/>
                  </a:lnTo>
                  <a:lnTo>
                    <a:pt x="48" y="168"/>
                  </a:lnTo>
                  <a:lnTo>
                    <a:pt x="32" y="168"/>
                  </a:lnTo>
                  <a:lnTo>
                    <a:pt x="16" y="176"/>
                  </a:lnTo>
                  <a:lnTo>
                    <a:pt x="0" y="160"/>
                  </a:lnTo>
                  <a:lnTo>
                    <a:pt x="0" y="14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 565"/>
            <p:cNvSpPr/>
            <p:nvPr/>
          </p:nvSpPr>
          <p:spPr bwMode="auto">
            <a:xfrm>
              <a:off x="6762842" y="4578719"/>
              <a:ext cx="40406" cy="55747"/>
            </a:xfrm>
            <a:custGeom>
              <a:avLst/>
              <a:gdLst>
                <a:gd name="T0" fmla="*/ 0 w 24"/>
                <a:gd name="T1" fmla="*/ 0 h 32"/>
                <a:gd name="T2" fmla="*/ 0 w 24"/>
                <a:gd name="T3" fmla="*/ 2147483647 h 32"/>
                <a:gd name="T4" fmla="*/ 0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0 w 24"/>
                <a:gd name="T11" fmla="*/ 0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"/>
                <a:gd name="T19" fmla="*/ 0 h 32"/>
                <a:gd name="T20" fmla="*/ 24 w 24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" h="32">
                  <a:moveTo>
                    <a:pt x="0" y="0"/>
                  </a:moveTo>
                  <a:lnTo>
                    <a:pt x="0" y="16"/>
                  </a:lnTo>
                  <a:lnTo>
                    <a:pt x="0" y="32"/>
                  </a:lnTo>
                  <a:lnTo>
                    <a:pt x="16" y="32"/>
                  </a:lnTo>
                  <a:lnTo>
                    <a:pt x="24" y="1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 566"/>
            <p:cNvSpPr/>
            <p:nvPr/>
          </p:nvSpPr>
          <p:spPr bwMode="auto">
            <a:xfrm>
              <a:off x="7389822" y="4333434"/>
              <a:ext cx="40406" cy="41810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2147483647 h 24"/>
                <a:gd name="T4" fmla="*/ 2147483647 w 24"/>
                <a:gd name="T5" fmla="*/ 0 h 24"/>
                <a:gd name="T6" fmla="*/ 2147483647 w 24"/>
                <a:gd name="T7" fmla="*/ 2147483647 h 24"/>
                <a:gd name="T8" fmla="*/ 2147483647 w 24"/>
                <a:gd name="T9" fmla="*/ 2147483647 h 24"/>
                <a:gd name="T10" fmla="*/ 2147483647 w 24"/>
                <a:gd name="T11" fmla="*/ 2147483647 h 24"/>
                <a:gd name="T12" fmla="*/ 0 w 24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24"/>
                <a:gd name="T23" fmla="*/ 24 w 24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24">
                  <a:moveTo>
                    <a:pt x="0" y="16"/>
                  </a:moveTo>
                  <a:lnTo>
                    <a:pt x="8" y="8"/>
                  </a:lnTo>
                  <a:lnTo>
                    <a:pt x="16" y="0"/>
                  </a:lnTo>
                  <a:lnTo>
                    <a:pt x="24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Freeform 567"/>
            <p:cNvSpPr/>
            <p:nvPr/>
          </p:nvSpPr>
          <p:spPr bwMode="auto">
            <a:xfrm>
              <a:off x="6762842" y="4578719"/>
              <a:ext cx="40406" cy="55747"/>
            </a:xfrm>
            <a:custGeom>
              <a:avLst/>
              <a:gdLst>
                <a:gd name="T0" fmla="*/ 0 w 24"/>
                <a:gd name="T1" fmla="*/ 0 h 32"/>
                <a:gd name="T2" fmla="*/ 0 w 24"/>
                <a:gd name="T3" fmla="*/ 2147483647 h 32"/>
                <a:gd name="T4" fmla="*/ 0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0 w 24"/>
                <a:gd name="T11" fmla="*/ 0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"/>
                <a:gd name="T19" fmla="*/ 0 h 32"/>
                <a:gd name="T20" fmla="*/ 24 w 24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" h="32">
                  <a:moveTo>
                    <a:pt x="0" y="0"/>
                  </a:moveTo>
                  <a:lnTo>
                    <a:pt x="0" y="16"/>
                  </a:lnTo>
                  <a:lnTo>
                    <a:pt x="0" y="32"/>
                  </a:lnTo>
                  <a:lnTo>
                    <a:pt x="16" y="32"/>
                  </a:lnTo>
                  <a:lnTo>
                    <a:pt x="24" y="1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568"/>
            <p:cNvSpPr/>
            <p:nvPr/>
          </p:nvSpPr>
          <p:spPr bwMode="auto">
            <a:xfrm>
              <a:off x="7389822" y="4333434"/>
              <a:ext cx="40406" cy="41810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2147483647 h 24"/>
                <a:gd name="T4" fmla="*/ 2147483647 w 24"/>
                <a:gd name="T5" fmla="*/ 0 h 24"/>
                <a:gd name="T6" fmla="*/ 2147483647 w 24"/>
                <a:gd name="T7" fmla="*/ 2147483647 h 24"/>
                <a:gd name="T8" fmla="*/ 2147483647 w 24"/>
                <a:gd name="T9" fmla="*/ 2147483647 h 24"/>
                <a:gd name="T10" fmla="*/ 2147483647 w 24"/>
                <a:gd name="T11" fmla="*/ 2147483647 h 24"/>
                <a:gd name="T12" fmla="*/ 0 w 24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24"/>
                <a:gd name="T23" fmla="*/ 24 w 24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24">
                  <a:moveTo>
                    <a:pt x="0" y="16"/>
                  </a:moveTo>
                  <a:lnTo>
                    <a:pt x="8" y="8"/>
                  </a:lnTo>
                  <a:lnTo>
                    <a:pt x="16" y="0"/>
                  </a:lnTo>
                  <a:lnTo>
                    <a:pt x="24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569"/>
            <p:cNvSpPr/>
            <p:nvPr/>
          </p:nvSpPr>
          <p:spPr bwMode="auto">
            <a:xfrm>
              <a:off x="7635040" y="4210791"/>
              <a:ext cx="27867" cy="82226"/>
            </a:xfrm>
            <a:custGeom>
              <a:avLst/>
              <a:gdLst>
                <a:gd name="T0" fmla="*/ 0 w 16"/>
                <a:gd name="T1" fmla="*/ 2147483647 h 48"/>
                <a:gd name="T2" fmla="*/ 0 w 16"/>
                <a:gd name="T3" fmla="*/ 2147483647 h 48"/>
                <a:gd name="T4" fmla="*/ 2147483647 w 16"/>
                <a:gd name="T5" fmla="*/ 0 h 48"/>
                <a:gd name="T6" fmla="*/ 2147483647 w 16"/>
                <a:gd name="T7" fmla="*/ 2147483647 h 48"/>
                <a:gd name="T8" fmla="*/ 2147483647 w 16"/>
                <a:gd name="T9" fmla="*/ 2147483647 h 48"/>
                <a:gd name="T10" fmla="*/ 0 w 16"/>
                <a:gd name="T11" fmla="*/ 2147483647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48"/>
                <a:gd name="T20" fmla="*/ 16 w 16"/>
                <a:gd name="T21" fmla="*/ 48 h 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48">
                  <a:moveTo>
                    <a:pt x="0" y="32"/>
                  </a:moveTo>
                  <a:lnTo>
                    <a:pt x="0" y="16"/>
                  </a:lnTo>
                  <a:lnTo>
                    <a:pt x="16" y="0"/>
                  </a:lnTo>
                  <a:lnTo>
                    <a:pt x="16" y="16"/>
                  </a:lnTo>
                  <a:lnTo>
                    <a:pt x="8" y="48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Freeform 570"/>
            <p:cNvSpPr/>
            <p:nvPr/>
          </p:nvSpPr>
          <p:spPr bwMode="auto">
            <a:xfrm>
              <a:off x="7839855" y="4005922"/>
              <a:ext cx="40405" cy="54354"/>
            </a:xfrm>
            <a:custGeom>
              <a:avLst/>
              <a:gdLst>
                <a:gd name="T0" fmla="*/ 0 w 24"/>
                <a:gd name="T1" fmla="*/ 2147483647 h 32"/>
                <a:gd name="T2" fmla="*/ 2147483647 w 24"/>
                <a:gd name="T3" fmla="*/ 2147483647 h 32"/>
                <a:gd name="T4" fmla="*/ 2147483647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2147483647 w 24"/>
                <a:gd name="T11" fmla="*/ 0 h 32"/>
                <a:gd name="T12" fmla="*/ 0 w 24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32"/>
                <a:gd name="T23" fmla="*/ 24 w 24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32">
                  <a:moveTo>
                    <a:pt x="0" y="8"/>
                  </a:moveTo>
                  <a:lnTo>
                    <a:pt x="8" y="24"/>
                  </a:lnTo>
                  <a:lnTo>
                    <a:pt x="8" y="32"/>
                  </a:lnTo>
                  <a:lnTo>
                    <a:pt x="24" y="24"/>
                  </a:lnTo>
                  <a:lnTo>
                    <a:pt x="24" y="8"/>
                  </a:lnTo>
                  <a:lnTo>
                    <a:pt x="24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Freeform 571"/>
            <p:cNvSpPr/>
            <p:nvPr/>
          </p:nvSpPr>
          <p:spPr bwMode="auto">
            <a:xfrm>
              <a:off x="7635040" y="4210791"/>
              <a:ext cx="27867" cy="82226"/>
            </a:xfrm>
            <a:custGeom>
              <a:avLst/>
              <a:gdLst>
                <a:gd name="T0" fmla="*/ 0 w 16"/>
                <a:gd name="T1" fmla="*/ 2147483647 h 48"/>
                <a:gd name="T2" fmla="*/ 0 w 16"/>
                <a:gd name="T3" fmla="*/ 2147483647 h 48"/>
                <a:gd name="T4" fmla="*/ 2147483647 w 16"/>
                <a:gd name="T5" fmla="*/ 0 h 48"/>
                <a:gd name="T6" fmla="*/ 2147483647 w 16"/>
                <a:gd name="T7" fmla="*/ 2147483647 h 48"/>
                <a:gd name="T8" fmla="*/ 2147483647 w 16"/>
                <a:gd name="T9" fmla="*/ 2147483647 h 48"/>
                <a:gd name="T10" fmla="*/ 0 w 16"/>
                <a:gd name="T11" fmla="*/ 2147483647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48"/>
                <a:gd name="T20" fmla="*/ 16 w 16"/>
                <a:gd name="T21" fmla="*/ 48 h 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48">
                  <a:moveTo>
                    <a:pt x="0" y="32"/>
                  </a:moveTo>
                  <a:lnTo>
                    <a:pt x="0" y="16"/>
                  </a:lnTo>
                  <a:lnTo>
                    <a:pt x="16" y="0"/>
                  </a:lnTo>
                  <a:lnTo>
                    <a:pt x="16" y="16"/>
                  </a:lnTo>
                  <a:lnTo>
                    <a:pt x="8" y="48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572"/>
            <p:cNvSpPr/>
            <p:nvPr/>
          </p:nvSpPr>
          <p:spPr bwMode="auto">
            <a:xfrm>
              <a:off x="7839855" y="4005922"/>
              <a:ext cx="40405" cy="54354"/>
            </a:xfrm>
            <a:custGeom>
              <a:avLst/>
              <a:gdLst>
                <a:gd name="T0" fmla="*/ 0 w 24"/>
                <a:gd name="T1" fmla="*/ 2147483647 h 32"/>
                <a:gd name="T2" fmla="*/ 2147483647 w 24"/>
                <a:gd name="T3" fmla="*/ 2147483647 h 32"/>
                <a:gd name="T4" fmla="*/ 2147483647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2147483647 w 24"/>
                <a:gd name="T11" fmla="*/ 0 h 32"/>
                <a:gd name="T12" fmla="*/ 0 w 24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32"/>
                <a:gd name="T23" fmla="*/ 24 w 24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32">
                  <a:moveTo>
                    <a:pt x="0" y="8"/>
                  </a:moveTo>
                  <a:lnTo>
                    <a:pt x="8" y="24"/>
                  </a:lnTo>
                  <a:lnTo>
                    <a:pt x="8" y="32"/>
                  </a:lnTo>
                  <a:lnTo>
                    <a:pt x="24" y="24"/>
                  </a:lnTo>
                  <a:lnTo>
                    <a:pt x="24" y="8"/>
                  </a:lnTo>
                  <a:lnTo>
                    <a:pt x="24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573"/>
            <p:cNvSpPr/>
            <p:nvPr/>
          </p:nvSpPr>
          <p:spPr bwMode="auto">
            <a:xfrm>
              <a:off x="7894193" y="3692346"/>
              <a:ext cx="299557" cy="327511"/>
            </a:xfrm>
            <a:custGeom>
              <a:avLst/>
              <a:gdLst>
                <a:gd name="T0" fmla="*/ 0 w 176"/>
                <a:gd name="T1" fmla="*/ 2147483647 h 192"/>
                <a:gd name="T2" fmla="*/ 2147483647 w 176"/>
                <a:gd name="T3" fmla="*/ 2147483647 h 192"/>
                <a:gd name="T4" fmla="*/ 2147483647 w 176"/>
                <a:gd name="T5" fmla="*/ 2147483647 h 192"/>
                <a:gd name="T6" fmla="*/ 2147483647 w 176"/>
                <a:gd name="T7" fmla="*/ 2147483647 h 192"/>
                <a:gd name="T8" fmla="*/ 2147483647 w 176"/>
                <a:gd name="T9" fmla="*/ 2147483647 h 192"/>
                <a:gd name="T10" fmla="*/ 2147483647 w 176"/>
                <a:gd name="T11" fmla="*/ 2147483647 h 192"/>
                <a:gd name="T12" fmla="*/ 2147483647 w 176"/>
                <a:gd name="T13" fmla="*/ 2147483647 h 192"/>
                <a:gd name="T14" fmla="*/ 2147483647 w 176"/>
                <a:gd name="T15" fmla="*/ 2147483647 h 192"/>
                <a:gd name="T16" fmla="*/ 2147483647 w 176"/>
                <a:gd name="T17" fmla="*/ 2147483647 h 192"/>
                <a:gd name="T18" fmla="*/ 2147483647 w 176"/>
                <a:gd name="T19" fmla="*/ 2147483647 h 192"/>
                <a:gd name="T20" fmla="*/ 2147483647 w 176"/>
                <a:gd name="T21" fmla="*/ 0 h 192"/>
                <a:gd name="T22" fmla="*/ 2147483647 w 176"/>
                <a:gd name="T23" fmla="*/ 2147483647 h 192"/>
                <a:gd name="T24" fmla="*/ 2147483647 w 176"/>
                <a:gd name="T25" fmla="*/ 2147483647 h 192"/>
                <a:gd name="T26" fmla="*/ 2147483647 w 176"/>
                <a:gd name="T27" fmla="*/ 2147483647 h 192"/>
                <a:gd name="T28" fmla="*/ 2147483647 w 176"/>
                <a:gd name="T29" fmla="*/ 2147483647 h 192"/>
                <a:gd name="T30" fmla="*/ 2147483647 w 176"/>
                <a:gd name="T31" fmla="*/ 2147483647 h 192"/>
                <a:gd name="T32" fmla="*/ 2147483647 w 176"/>
                <a:gd name="T33" fmla="*/ 2147483647 h 192"/>
                <a:gd name="T34" fmla="*/ 2147483647 w 176"/>
                <a:gd name="T35" fmla="*/ 2147483647 h 192"/>
                <a:gd name="T36" fmla="*/ 2147483647 w 176"/>
                <a:gd name="T37" fmla="*/ 2147483647 h 192"/>
                <a:gd name="T38" fmla="*/ 2147483647 w 176"/>
                <a:gd name="T39" fmla="*/ 2147483647 h 192"/>
                <a:gd name="T40" fmla="*/ 2147483647 w 176"/>
                <a:gd name="T41" fmla="*/ 2147483647 h 192"/>
                <a:gd name="T42" fmla="*/ 2147483647 w 176"/>
                <a:gd name="T43" fmla="*/ 2147483647 h 192"/>
                <a:gd name="T44" fmla="*/ 2147483647 w 176"/>
                <a:gd name="T45" fmla="*/ 2147483647 h 192"/>
                <a:gd name="T46" fmla="*/ 2147483647 w 176"/>
                <a:gd name="T47" fmla="*/ 2147483647 h 192"/>
                <a:gd name="T48" fmla="*/ 2147483647 w 176"/>
                <a:gd name="T49" fmla="*/ 2147483647 h 192"/>
                <a:gd name="T50" fmla="*/ 2147483647 w 176"/>
                <a:gd name="T51" fmla="*/ 2147483647 h 192"/>
                <a:gd name="T52" fmla="*/ 2147483647 w 176"/>
                <a:gd name="T53" fmla="*/ 2147483647 h 192"/>
                <a:gd name="T54" fmla="*/ 2147483647 w 176"/>
                <a:gd name="T55" fmla="*/ 2147483647 h 192"/>
                <a:gd name="T56" fmla="*/ 2147483647 w 176"/>
                <a:gd name="T57" fmla="*/ 2147483647 h 192"/>
                <a:gd name="T58" fmla="*/ 2147483647 w 176"/>
                <a:gd name="T59" fmla="*/ 2147483647 h 192"/>
                <a:gd name="T60" fmla="*/ 2147483647 w 176"/>
                <a:gd name="T61" fmla="*/ 2147483647 h 192"/>
                <a:gd name="T62" fmla="*/ 2147483647 w 176"/>
                <a:gd name="T63" fmla="*/ 2147483647 h 192"/>
                <a:gd name="T64" fmla="*/ 2147483647 w 176"/>
                <a:gd name="T65" fmla="*/ 2147483647 h 192"/>
                <a:gd name="T66" fmla="*/ 0 w 176"/>
                <a:gd name="T67" fmla="*/ 2147483647 h 192"/>
                <a:gd name="T68" fmla="*/ 0 w 176"/>
                <a:gd name="T69" fmla="*/ 2147483647 h 19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76"/>
                <a:gd name="T106" fmla="*/ 0 h 192"/>
                <a:gd name="T107" fmla="*/ 176 w 176"/>
                <a:gd name="T108" fmla="*/ 192 h 19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76" h="192">
                  <a:moveTo>
                    <a:pt x="0" y="160"/>
                  </a:moveTo>
                  <a:lnTo>
                    <a:pt x="24" y="152"/>
                  </a:lnTo>
                  <a:lnTo>
                    <a:pt x="40" y="152"/>
                  </a:lnTo>
                  <a:lnTo>
                    <a:pt x="72" y="128"/>
                  </a:lnTo>
                  <a:lnTo>
                    <a:pt x="88" y="120"/>
                  </a:lnTo>
                  <a:lnTo>
                    <a:pt x="96" y="104"/>
                  </a:lnTo>
                  <a:lnTo>
                    <a:pt x="104" y="72"/>
                  </a:lnTo>
                  <a:lnTo>
                    <a:pt x="104" y="48"/>
                  </a:lnTo>
                  <a:lnTo>
                    <a:pt x="112" y="32"/>
                  </a:lnTo>
                  <a:lnTo>
                    <a:pt x="112" y="8"/>
                  </a:lnTo>
                  <a:lnTo>
                    <a:pt x="120" y="0"/>
                  </a:lnTo>
                  <a:lnTo>
                    <a:pt x="136" y="8"/>
                  </a:lnTo>
                  <a:lnTo>
                    <a:pt x="160" y="16"/>
                  </a:lnTo>
                  <a:lnTo>
                    <a:pt x="176" y="16"/>
                  </a:lnTo>
                  <a:lnTo>
                    <a:pt x="160" y="32"/>
                  </a:lnTo>
                  <a:lnTo>
                    <a:pt x="144" y="40"/>
                  </a:lnTo>
                  <a:lnTo>
                    <a:pt x="136" y="56"/>
                  </a:lnTo>
                  <a:lnTo>
                    <a:pt x="120" y="40"/>
                  </a:lnTo>
                  <a:lnTo>
                    <a:pt x="104" y="64"/>
                  </a:lnTo>
                  <a:lnTo>
                    <a:pt x="120" y="88"/>
                  </a:lnTo>
                  <a:lnTo>
                    <a:pt x="112" y="112"/>
                  </a:lnTo>
                  <a:lnTo>
                    <a:pt x="104" y="128"/>
                  </a:lnTo>
                  <a:lnTo>
                    <a:pt x="104" y="152"/>
                  </a:lnTo>
                  <a:lnTo>
                    <a:pt x="96" y="160"/>
                  </a:lnTo>
                  <a:lnTo>
                    <a:pt x="88" y="160"/>
                  </a:lnTo>
                  <a:lnTo>
                    <a:pt x="80" y="160"/>
                  </a:lnTo>
                  <a:lnTo>
                    <a:pt x="64" y="160"/>
                  </a:lnTo>
                  <a:lnTo>
                    <a:pt x="56" y="160"/>
                  </a:lnTo>
                  <a:lnTo>
                    <a:pt x="40" y="176"/>
                  </a:lnTo>
                  <a:lnTo>
                    <a:pt x="40" y="168"/>
                  </a:lnTo>
                  <a:lnTo>
                    <a:pt x="32" y="176"/>
                  </a:lnTo>
                  <a:lnTo>
                    <a:pt x="24" y="176"/>
                  </a:lnTo>
                  <a:lnTo>
                    <a:pt x="8" y="192"/>
                  </a:lnTo>
                  <a:lnTo>
                    <a:pt x="0" y="168"/>
                  </a:lnTo>
                  <a:lnTo>
                    <a:pt x="0" y="16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Freeform 574"/>
            <p:cNvSpPr/>
            <p:nvPr/>
          </p:nvSpPr>
          <p:spPr bwMode="auto">
            <a:xfrm>
              <a:off x="8099006" y="3392708"/>
              <a:ext cx="54339" cy="259222"/>
            </a:xfrm>
            <a:custGeom>
              <a:avLst/>
              <a:gdLst>
                <a:gd name="T0" fmla="*/ 2147483647 w 32"/>
                <a:gd name="T1" fmla="*/ 2147483647 h 152"/>
                <a:gd name="T2" fmla="*/ 2147483647 w 32"/>
                <a:gd name="T3" fmla="*/ 2147483647 h 152"/>
                <a:gd name="T4" fmla="*/ 2147483647 w 32"/>
                <a:gd name="T5" fmla="*/ 2147483647 h 152"/>
                <a:gd name="T6" fmla="*/ 0 w 32"/>
                <a:gd name="T7" fmla="*/ 2147483647 h 152"/>
                <a:gd name="T8" fmla="*/ 2147483647 w 32"/>
                <a:gd name="T9" fmla="*/ 2147483647 h 152"/>
                <a:gd name="T10" fmla="*/ 2147483647 w 32"/>
                <a:gd name="T11" fmla="*/ 0 h 152"/>
                <a:gd name="T12" fmla="*/ 2147483647 w 32"/>
                <a:gd name="T13" fmla="*/ 2147483647 h 152"/>
                <a:gd name="T14" fmla="*/ 2147483647 w 32"/>
                <a:gd name="T15" fmla="*/ 2147483647 h 152"/>
                <a:gd name="T16" fmla="*/ 2147483647 w 32"/>
                <a:gd name="T17" fmla="*/ 2147483647 h 152"/>
                <a:gd name="T18" fmla="*/ 2147483647 w 32"/>
                <a:gd name="T19" fmla="*/ 2147483647 h 152"/>
                <a:gd name="T20" fmla="*/ 2147483647 w 32"/>
                <a:gd name="T21" fmla="*/ 2147483647 h 152"/>
                <a:gd name="T22" fmla="*/ 2147483647 w 32"/>
                <a:gd name="T23" fmla="*/ 2147483647 h 152"/>
                <a:gd name="T24" fmla="*/ 2147483647 w 32"/>
                <a:gd name="T25" fmla="*/ 2147483647 h 152"/>
                <a:gd name="T26" fmla="*/ 2147483647 w 32"/>
                <a:gd name="T27" fmla="*/ 2147483647 h 15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2"/>
                <a:gd name="T43" fmla="*/ 0 h 152"/>
                <a:gd name="T44" fmla="*/ 32 w 32"/>
                <a:gd name="T45" fmla="*/ 152 h 15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2" h="152">
                  <a:moveTo>
                    <a:pt x="8" y="144"/>
                  </a:moveTo>
                  <a:lnTo>
                    <a:pt x="8" y="120"/>
                  </a:lnTo>
                  <a:lnTo>
                    <a:pt x="8" y="56"/>
                  </a:lnTo>
                  <a:lnTo>
                    <a:pt x="0" y="40"/>
                  </a:lnTo>
                  <a:lnTo>
                    <a:pt x="8" y="16"/>
                  </a:lnTo>
                  <a:lnTo>
                    <a:pt x="8" y="0"/>
                  </a:lnTo>
                  <a:lnTo>
                    <a:pt x="16" y="24"/>
                  </a:lnTo>
                  <a:lnTo>
                    <a:pt x="16" y="40"/>
                  </a:lnTo>
                  <a:lnTo>
                    <a:pt x="32" y="104"/>
                  </a:lnTo>
                  <a:lnTo>
                    <a:pt x="24" y="96"/>
                  </a:lnTo>
                  <a:lnTo>
                    <a:pt x="16" y="112"/>
                  </a:lnTo>
                  <a:lnTo>
                    <a:pt x="16" y="128"/>
                  </a:lnTo>
                  <a:lnTo>
                    <a:pt x="32" y="152"/>
                  </a:lnTo>
                  <a:lnTo>
                    <a:pt x="8" y="14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" name="Freeform 575"/>
            <p:cNvSpPr/>
            <p:nvPr/>
          </p:nvSpPr>
          <p:spPr bwMode="auto">
            <a:xfrm>
              <a:off x="8643781" y="5738249"/>
              <a:ext cx="150476" cy="178389"/>
            </a:xfrm>
            <a:custGeom>
              <a:avLst/>
              <a:gdLst>
                <a:gd name="T0" fmla="*/ 0 w 88"/>
                <a:gd name="T1" fmla="*/ 2147483647 h 104"/>
                <a:gd name="T2" fmla="*/ 2147483647 w 88"/>
                <a:gd name="T3" fmla="*/ 2147483647 h 104"/>
                <a:gd name="T4" fmla="*/ 2147483647 w 88"/>
                <a:gd name="T5" fmla="*/ 2147483647 h 104"/>
                <a:gd name="T6" fmla="*/ 2147483647 w 88"/>
                <a:gd name="T7" fmla="*/ 2147483647 h 104"/>
                <a:gd name="T8" fmla="*/ 2147483647 w 88"/>
                <a:gd name="T9" fmla="*/ 2147483647 h 104"/>
                <a:gd name="T10" fmla="*/ 2147483647 w 88"/>
                <a:gd name="T11" fmla="*/ 2147483647 h 104"/>
                <a:gd name="T12" fmla="*/ 2147483647 w 88"/>
                <a:gd name="T13" fmla="*/ 0 h 104"/>
                <a:gd name="T14" fmla="*/ 2147483647 w 88"/>
                <a:gd name="T15" fmla="*/ 2147483647 h 104"/>
                <a:gd name="T16" fmla="*/ 2147483647 w 88"/>
                <a:gd name="T17" fmla="*/ 2147483647 h 104"/>
                <a:gd name="T18" fmla="*/ 2147483647 w 88"/>
                <a:gd name="T19" fmla="*/ 2147483647 h 104"/>
                <a:gd name="T20" fmla="*/ 2147483647 w 88"/>
                <a:gd name="T21" fmla="*/ 2147483647 h 104"/>
                <a:gd name="T22" fmla="*/ 2147483647 w 88"/>
                <a:gd name="T23" fmla="*/ 2147483647 h 104"/>
                <a:gd name="T24" fmla="*/ 2147483647 w 88"/>
                <a:gd name="T25" fmla="*/ 2147483647 h 104"/>
                <a:gd name="T26" fmla="*/ 2147483647 w 88"/>
                <a:gd name="T27" fmla="*/ 2147483647 h 104"/>
                <a:gd name="T28" fmla="*/ 2147483647 w 88"/>
                <a:gd name="T29" fmla="*/ 2147483647 h 104"/>
                <a:gd name="T30" fmla="*/ 2147483647 w 88"/>
                <a:gd name="T31" fmla="*/ 2147483647 h 104"/>
                <a:gd name="T32" fmla="*/ 2147483647 w 88"/>
                <a:gd name="T33" fmla="*/ 2147483647 h 104"/>
                <a:gd name="T34" fmla="*/ 0 w 88"/>
                <a:gd name="T35" fmla="*/ 2147483647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8"/>
                <a:gd name="T55" fmla="*/ 0 h 104"/>
                <a:gd name="T56" fmla="*/ 88 w 88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8" h="104">
                  <a:moveTo>
                    <a:pt x="0" y="88"/>
                  </a:moveTo>
                  <a:lnTo>
                    <a:pt x="8" y="64"/>
                  </a:lnTo>
                  <a:lnTo>
                    <a:pt x="16" y="48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56" y="16"/>
                  </a:lnTo>
                  <a:lnTo>
                    <a:pt x="64" y="0"/>
                  </a:lnTo>
                  <a:lnTo>
                    <a:pt x="72" y="8"/>
                  </a:lnTo>
                  <a:lnTo>
                    <a:pt x="88" y="8"/>
                  </a:lnTo>
                  <a:lnTo>
                    <a:pt x="88" y="24"/>
                  </a:lnTo>
                  <a:lnTo>
                    <a:pt x="72" y="32"/>
                  </a:lnTo>
                  <a:lnTo>
                    <a:pt x="64" y="40"/>
                  </a:lnTo>
                  <a:lnTo>
                    <a:pt x="48" y="56"/>
                  </a:lnTo>
                  <a:lnTo>
                    <a:pt x="48" y="72"/>
                  </a:lnTo>
                  <a:lnTo>
                    <a:pt x="40" y="96"/>
                  </a:lnTo>
                  <a:lnTo>
                    <a:pt x="24" y="104"/>
                  </a:lnTo>
                  <a:lnTo>
                    <a:pt x="8" y="96"/>
                  </a:lnTo>
                  <a:lnTo>
                    <a:pt x="0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" name="Freeform 576"/>
            <p:cNvSpPr/>
            <p:nvPr/>
          </p:nvSpPr>
          <p:spPr bwMode="auto">
            <a:xfrm>
              <a:off x="8099006" y="3392708"/>
              <a:ext cx="54339" cy="259222"/>
            </a:xfrm>
            <a:custGeom>
              <a:avLst/>
              <a:gdLst>
                <a:gd name="T0" fmla="*/ 2147483647 w 32"/>
                <a:gd name="T1" fmla="*/ 2147483647 h 152"/>
                <a:gd name="T2" fmla="*/ 2147483647 w 32"/>
                <a:gd name="T3" fmla="*/ 2147483647 h 152"/>
                <a:gd name="T4" fmla="*/ 2147483647 w 32"/>
                <a:gd name="T5" fmla="*/ 2147483647 h 152"/>
                <a:gd name="T6" fmla="*/ 0 w 32"/>
                <a:gd name="T7" fmla="*/ 2147483647 h 152"/>
                <a:gd name="T8" fmla="*/ 2147483647 w 32"/>
                <a:gd name="T9" fmla="*/ 2147483647 h 152"/>
                <a:gd name="T10" fmla="*/ 2147483647 w 32"/>
                <a:gd name="T11" fmla="*/ 0 h 152"/>
                <a:gd name="T12" fmla="*/ 2147483647 w 32"/>
                <a:gd name="T13" fmla="*/ 2147483647 h 152"/>
                <a:gd name="T14" fmla="*/ 2147483647 w 32"/>
                <a:gd name="T15" fmla="*/ 2147483647 h 152"/>
                <a:gd name="T16" fmla="*/ 2147483647 w 32"/>
                <a:gd name="T17" fmla="*/ 2147483647 h 152"/>
                <a:gd name="T18" fmla="*/ 2147483647 w 32"/>
                <a:gd name="T19" fmla="*/ 2147483647 h 152"/>
                <a:gd name="T20" fmla="*/ 2147483647 w 32"/>
                <a:gd name="T21" fmla="*/ 2147483647 h 152"/>
                <a:gd name="T22" fmla="*/ 2147483647 w 32"/>
                <a:gd name="T23" fmla="*/ 2147483647 h 152"/>
                <a:gd name="T24" fmla="*/ 2147483647 w 32"/>
                <a:gd name="T25" fmla="*/ 2147483647 h 152"/>
                <a:gd name="T26" fmla="*/ 2147483647 w 32"/>
                <a:gd name="T27" fmla="*/ 2147483647 h 15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2"/>
                <a:gd name="T43" fmla="*/ 0 h 152"/>
                <a:gd name="T44" fmla="*/ 32 w 32"/>
                <a:gd name="T45" fmla="*/ 152 h 15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2" h="152">
                  <a:moveTo>
                    <a:pt x="8" y="144"/>
                  </a:moveTo>
                  <a:lnTo>
                    <a:pt x="8" y="120"/>
                  </a:lnTo>
                  <a:lnTo>
                    <a:pt x="8" y="56"/>
                  </a:lnTo>
                  <a:lnTo>
                    <a:pt x="0" y="40"/>
                  </a:lnTo>
                  <a:lnTo>
                    <a:pt x="8" y="16"/>
                  </a:lnTo>
                  <a:lnTo>
                    <a:pt x="8" y="0"/>
                  </a:lnTo>
                  <a:lnTo>
                    <a:pt x="16" y="24"/>
                  </a:lnTo>
                  <a:lnTo>
                    <a:pt x="16" y="40"/>
                  </a:lnTo>
                  <a:lnTo>
                    <a:pt x="32" y="104"/>
                  </a:lnTo>
                  <a:lnTo>
                    <a:pt x="24" y="96"/>
                  </a:lnTo>
                  <a:lnTo>
                    <a:pt x="16" y="112"/>
                  </a:lnTo>
                  <a:lnTo>
                    <a:pt x="16" y="128"/>
                  </a:lnTo>
                  <a:lnTo>
                    <a:pt x="32" y="152"/>
                  </a:lnTo>
                  <a:lnTo>
                    <a:pt x="8" y="14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" name="Freeform 577"/>
            <p:cNvSpPr/>
            <p:nvPr/>
          </p:nvSpPr>
          <p:spPr bwMode="auto">
            <a:xfrm>
              <a:off x="8643781" y="5738249"/>
              <a:ext cx="150476" cy="178389"/>
            </a:xfrm>
            <a:custGeom>
              <a:avLst/>
              <a:gdLst>
                <a:gd name="T0" fmla="*/ 0 w 88"/>
                <a:gd name="T1" fmla="*/ 2147483647 h 104"/>
                <a:gd name="T2" fmla="*/ 2147483647 w 88"/>
                <a:gd name="T3" fmla="*/ 2147483647 h 104"/>
                <a:gd name="T4" fmla="*/ 2147483647 w 88"/>
                <a:gd name="T5" fmla="*/ 2147483647 h 104"/>
                <a:gd name="T6" fmla="*/ 2147483647 w 88"/>
                <a:gd name="T7" fmla="*/ 2147483647 h 104"/>
                <a:gd name="T8" fmla="*/ 2147483647 w 88"/>
                <a:gd name="T9" fmla="*/ 2147483647 h 104"/>
                <a:gd name="T10" fmla="*/ 2147483647 w 88"/>
                <a:gd name="T11" fmla="*/ 2147483647 h 104"/>
                <a:gd name="T12" fmla="*/ 2147483647 w 88"/>
                <a:gd name="T13" fmla="*/ 0 h 104"/>
                <a:gd name="T14" fmla="*/ 2147483647 w 88"/>
                <a:gd name="T15" fmla="*/ 2147483647 h 104"/>
                <a:gd name="T16" fmla="*/ 2147483647 w 88"/>
                <a:gd name="T17" fmla="*/ 2147483647 h 104"/>
                <a:gd name="T18" fmla="*/ 2147483647 w 88"/>
                <a:gd name="T19" fmla="*/ 2147483647 h 104"/>
                <a:gd name="T20" fmla="*/ 2147483647 w 88"/>
                <a:gd name="T21" fmla="*/ 2147483647 h 104"/>
                <a:gd name="T22" fmla="*/ 2147483647 w 88"/>
                <a:gd name="T23" fmla="*/ 2147483647 h 104"/>
                <a:gd name="T24" fmla="*/ 2147483647 w 88"/>
                <a:gd name="T25" fmla="*/ 2147483647 h 104"/>
                <a:gd name="T26" fmla="*/ 2147483647 w 88"/>
                <a:gd name="T27" fmla="*/ 2147483647 h 104"/>
                <a:gd name="T28" fmla="*/ 2147483647 w 88"/>
                <a:gd name="T29" fmla="*/ 2147483647 h 104"/>
                <a:gd name="T30" fmla="*/ 2147483647 w 88"/>
                <a:gd name="T31" fmla="*/ 2147483647 h 104"/>
                <a:gd name="T32" fmla="*/ 2147483647 w 88"/>
                <a:gd name="T33" fmla="*/ 2147483647 h 104"/>
                <a:gd name="T34" fmla="*/ 0 w 88"/>
                <a:gd name="T35" fmla="*/ 2147483647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8"/>
                <a:gd name="T55" fmla="*/ 0 h 104"/>
                <a:gd name="T56" fmla="*/ 88 w 88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8" h="104">
                  <a:moveTo>
                    <a:pt x="0" y="88"/>
                  </a:moveTo>
                  <a:lnTo>
                    <a:pt x="8" y="64"/>
                  </a:lnTo>
                  <a:lnTo>
                    <a:pt x="16" y="48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56" y="16"/>
                  </a:lnTo>
                  <a:lnTo>
                    <a:pt x="64" y="0"/>
                  </a:lnTo>
                  <a:lnTo>
                    <a:pt x="72" y="8"/>
                  </a:lnTo>
                  <a:lnTo>
                    <a:pt x="88" y="8"/>
                  </a:lnTo>
                  <a:lnTo>
                    <a:pt x="88" y="24"/>
                  </a:lnTo>
                  <a:lnTo>
                    <a:pt x="72" y="32"/>
                  </a:lnTo>
                  <a:lnTo>
                    <a:pt x="64" y="40"/>
                  </a:lnTo>
                  <a:lnTo>
                    <a:pt x="48" y="56"/>
                  </a:lnTo>
                  <a:lnTo>
                    <a:pt x="48" y="72"/>
                  </a:lnTo>
                  <a:lnTo>
                    <a:pt x="40" y="96"/>
                  </a:lnTo>
                  <a:lnTo>
                    <a:pt x="24" y="104"/>
                  </a:lnTo>
                  <a:lnTo>
                    <a:pt x="8" y="96"/>
                  </a:lnTo>
                  <a:lnTo>
                    <a:pt x="0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Freeform 578"/>
            <p:cNvSpPr/>
            <p:nvPr/>
          </p:nvSpPr>
          <p:spPr bwMode="auto">
            <a:xfrm>
              <a:off x="8780323" y="5575191"/>
              <a:ext cx="110070" cy="176996"/>
            </a:xfrm>
            <a:custGeom>
              <a:avLst/>
              <a:gdLst>
                <a:gd name="T0" fmla="*/ 0 w 64"/>
                <a:gd name="T1" fmla="*/ 2147483647 h 104"/>
                <a:gd name="T2" fmla="*/ 2147483647 w 64"/>
                <a:gd name="T3" fmla="*/ 2147483647 h 104"/>
                <a:gd name="T4" fmla="*/ 2147483647 w 64"/>
                <a:gd name="T5" fmla="*/ 2147483647 h 104"/>
                <a:gd name="T6" fmla="*/ 0 w 64"/>
                <a:gd name="T7" fmla="*/ 0 h 104"/>
                <a:gd name="T8" fmla="*/ 2147483647 w 64"/>
                <a:gd name="T9" fmla="*/ 2147483647 h 104"/>
                <a:gd name="T10" fmla="*/ 2147483647 w 64"/>
                <a:gd name="T11" fmla="*/ 2147483647 h 104"/>
                <a:gd name="T12" fmla="*/ 2147483647 w 64"/>
                <a:gd name="T13" fmla="*/ 2147483647 h 104"/>
                <a:gd name="T14" fmla="*/ 2147483647 w 64"/>
                <a:gd name="T15" fmla="*/ 2147483647 h 104"/>
                <a:gd name="T16" fmla="*/ 2147483647 w 64"/>
                <a:gd name="T17" fmla="*/ 2147483647 h 104"/>
                <a:gd name="T18" fmla="*/ 2147483647 w 64"/>
                <a:gd name="T19" fmla="*/ 2147483647 h 104"/>
                <a:gd name="T20" fmla="*/ 2147483647 w 64"/>
                <a:gd name="T21" fmla="*/ 2147483647 h 104"/>
                <a:gd name="T22" fmla="*/ 2147483647 w 64"/>
                <a:gd name="T23" fmla="*/ 2147483647 h 104"/>
                <a:gd name="T24" fmla="*/ 2147483647 w 64"/>
                <a:gd name="T25" fmla="*/ 2147483647 h 104"/>
                <a:gd name="T26" fmla="*/ 2147483647 w 64"/>
                <a:gd name="T27" fmla="*/ 2147483647 h 104"/>
                <a:gd name="T28" fmla="*/ 2147483647 w 64"/>
                <a:gd name="T29" fmla="*/ 2147483647 h 104"/>
                <a:gd name="T30" fmla="*/ 2147483647 w 64"/>
                <a:gd name="T31" fmla="*/ 2147483647 h 104"/>
                <a:gd name="T32" fmla="*/ 2147483647 w 64"/>
                <a:gd name="T33" fmla="*/ 2147483647 h 104"/>
                <a:gd name="T34" fmla="*/ 0 w 64"/>
                <a:gd name="T35" fmla="*/ 2147483647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4"/>
                <a:gd name="T55" fmla="*/ 0 h 104"/>
                <a:gd name="T56" fmla="*/ 64 w 64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4" h="104">
                  <a:moveTo>
                    <a:pt x="0" y="72"/>
                  </a:moveTo>
                  <a:lnTo>
                    <a:pt x="16" y="48"/>
                  </a:lnTo>
                  <a:lnTo>
                    <a:pt x="16" y="32"/>
                  </a:lnTo>
                  <a:lnTo>
                    <a:pt x="0" y="0"/>
                  </a:lnTo>
                  <a:lnTo>
                    <a:pt x="16" y="8"/>
                  </a:lnTo>
                  <a:lnTo>
                    <a:pt x="16" y="24"/>
                  </a:lnTo>
                  <a:lnTo>
                    <a:pt x="24" y="40"/>
                  </a:lnTo>
                  <a:lnTo>
                    <a:pt x="40" y="48"/>
                  </a:lnTo>
                  <a:lnTo>
                    <a:pt x="56" y="40"/>
                  </a:lnTo>
                  <a:lnTo>
                    <a:pt x="64" y="48"/>
                  </a:lnTo>
                  <a:lnTo>
                    <a:pt x="56" y="56"/>
                  </a:lnTo>
                  <a:lnTo>
                    <a:pt x="48" y="64"/>
                  </a:lnTo>
                  <a:lnTo>
                    <a:pt x="40" y="72"/>
                  </a:lnTo>
                  <a:lnTo>
                    <a:pt x="40" y="88"/>
                  </a:lnTo>
                  <a:lnTo>
                    <a:pt x="24" y="104"/>
                  </a:lnTo>
                  <a:lnTo>
                    <a:pt x="16" y="96"/>
                  </a:lnTo>
                  <a:lnTo>
                    <a:pt x="16" y="80"/>
                  </a:lnTo>
                  <a:lnTo>
                    <a:pt x="0" y="7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Freeform 579"/>
            <p:cNvSpPr/>
            <p:nvPr/>
          </p:nvSpPr>
          <p:spPr bwMode="auto">
            <a:xfrm>
              <a:off x="7484566" y="5028872"/>
              <a:ext cx="859660" cy="655023"/>
            </a:xfrm>
            <a:custGeom>
              <a:avLst/>
              <a:gdLst>
                <a:gd name="T0" fmla="*/ 2147483647 w 504"/>
                <a:gd name="T1" fmla="*/ 2147483647 h 384"/>
                <a:gd name="T2" fmla="*/ 2147483647 w 504"/>
                <a:gd name="T3" fmla="*/ 2147483647 h 384"/>
                <a:gd name="T4" fmla="*/ 0 w 504"/>
                <a:gd name="T5" fmla="*/ 2147483647 h 384"/>
                <a:gd name="T6" fmla="*/ 2147483647 w 504"/>
                <a:gd name="T7" fmla="*/ 2147483647 h 384"/>
                <a:gd name="T8" fmla="*/ 2147483647 w 504"/>
                <a:gd name="T9" fmla="*/ 2147483647 h 384"/>
                <a:gd name="T10" fmla="*/ 2147483647 w 504"/>
                <a:gd name="T11" fmla="*/ 2147483647 h 384"/>
                <a:gd name="T12" fmla="*/ 2147483647 w 504"/>
                <a:gd name="T13" fmla="*/ 2147483647 h 384"/>
                <a:gd name="T14" fmla="*/ 2147483647 w 504"/>
                <a:gd name="T15" fmla="*/ 2147483647 h 384"/>
                <a:gd name="T16" fmla="*/ 2147483647 w 504"/>
                <a:gd name="T17" fmla="*/ 2147483647 h 384"/>
                <a:gd name="T18" fmla="*/ 2147483647 w 504"/>
                <a:gd name="T19" fmla="*/ 2147483647 h 384"/>
                <a:gd name="T20" fmla="*/ 2147483647 w 504"/>
                <a:gd name="T21" fmla="*/ 0 h 384"/>
                <a:gd name="T22" fmla="*/ 2147483647 w 504"/>
                <a:gd name="T23" fmla="*/ 2147483647 h 384"/>
                <a:gd name="T24" fmla="*/ 2147483647 w 504"/>
                <a:gd name="T25" fmla="*/ 2147483647 h 384"/>
                <a:gd name="T26" fmla="*/ 2147483647 w 504"/>
                <a:gd name="T27" fmla="*/ 2147483647 h 384"/>
                <a:gd name="T28" fmla="*/ 2147483647 w 504"/>
                <a:gd name="T29" fmla="*/ 2147483647 h 384"/>
                <a:gd name="T30" fmla="*/ 2147483647 w 504"/>
                <a:gd name="T31" fmla="*/ 2147483647 h 384"/>
                <a:gd name="T32" fmla="*/ 2147483647 w 504"/>
                <a:gd name="T33" fmla="*/ 2147483647 h 384"/>
                <a:gd name="T34" fmla="*/ 2147483647 w 504"/>
                <a:gd name="T35" fmla="*/ 2147483647 h 384"/>
                <a:gd name="T36" fmla="*/ 2147483647 w 504"/>
                <a:gd name="T37" fmla="*/ 2147483647 h 384"/>
                <a:gd name="T38" fmla="*/ 2147483647 w 504"/>
                <a:gd name="T39" fmla="*/ 2147483647 h 384"/>
                <a:gd name="T40" fmla="*/ 2147483647 w 504"/>
                <a:gd name="T41" fmla="*/ 2147483647 h 384"/>
                <a:gd name="T42" fmla="*/ 2147483647 w 504"/>
                <a:gd name="T43" fmla="*/ 2147483647 h 384"/>
                <a:gd name="T44" fmla="*/ 2147483647 w 504"/>
                <a:gd name="T45" fmla="*/ 2147483647 h 384"/>
                <a:gd name="T46" fmla="*/ 2147483647 w 504"/>
                <a:gd name="T47" fmla="*/ 2147483647 h 384"/>
                <a:gd name="T48" fmla="*/ 2147483647 w 504"/>
                <a:gd name="T49" fmla="*/ 2147483647 h 384"/>
                <a:gd name="T50" fmla="*/ 2147483647 w 504"/>
                <a:gd name="T51" fmla="*/ 2147483647 h 384"/>
                <a:gd name="T52" fmla="*/ 2147483647 w 504"/>
                <a:gd name="T53" fmla="*/ 2147483647 h 384"/>
                <a:gd name="T54" fmla="*/ 2147483647 w 504"/>
                <a:gd name="T55" fmla="*/ 2147483647 h 384"/>
                <a:gd name="T56" fmla="*/ 2147483647 w 504"/>
                <a:gd name="T57" fmla="*/ 2147483647 h 384"/>
                <a:gd name="T58" fmla="*/ 2147483647 w 504"/>
                <a:gd name="T59" fmla="*/ 2147483647 h 384"/>
                <a:gd name="T60" fmla="*/ 2147483647 w 504"/>
                <a:gd name="T61" fmla="*/ 2147483647 h 384"/>
                <a:gd name="T62" fmla="*/ 2147483647 w 504"/>
                <a:gd name="T63" fmla="*/ 2147483647 h 384"/>
                <a:gd name="T64" fmla="*/ 2147483647 w 504"/>
                <a:gd name="T65" fmla="*/ 2147483647 h 384"/>
                <a:gd name="T66" fmla="*/ 2147483647 w 504"/>
                <a:gd name="T67" fmla="*/ 2147483647 h 384"/>
                <a:gd name="T68" fmla="*/ 2147483647 w 504"/>
                <a:gd name="T69" fmla="*/ 2147483647 h 384"/>
                <a:gd name="T70" fmla="*/ 2147483647 w 504"/>
                <a:gd name="T71" fmla="*/ 2147483647 h 38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4"/>
                <a:gd name="T109" fmla="*/ 0 h 384"/>
                <a:gd name="T110" fmla="*/ 504 w 504"/>
                <a:gd name="T111" fmla="*/ 384 h 38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4" h="384">
                  <a:moveTo>
                    <a:pt x="24" y="304"/>
                  </a:moveTo>
                  <a:lnTo>
                    <a:pt x="24" y="272"/>
                  </a:lnTo>
                  <a:lnTo>
                    <a:pt x="24" y="256"/>
                  </a:lnTo>
                  <a:lnTo>
                    <a:pt x="8" y="200"/>
                  </a:lnTo>
                  <a:lnTo>
                    <a:pt x="8" y="184"/>
                  </a:lnTo>
                  <a:lnTo>
                    <a:pt x="0" y="160"/>
                  </a:lnTo>
                  <a:lnTo>
                    <a:pt x="8" y="144"/>
                  </a:lnTo>
                  <a:lnTo>
                    <a:pt x="24" y="128"/>
                  </a:lnTo>
                  <a:lnTo>
                    <a:pt x="56" y="112"/>
                  </a:lnTo>
                  <a:lnTo>
                    <a:pt x="80" y="96"/>
                  </a:lnTo>
                  <a:lnTo>
                    <a:pt x="96" y="96"/>
                  </a:lnTo>
                  <a:lnTo>
                    <a:pt x="104" y="72"/>
                  </a:lnTo>
                  <a:lnTo>
                    <a:pt x="120" y="64"/>
                  </a:lnTo>
                  <a:lnTo>
                    <a:pt x="136" y="56"/>
                  </a:lnTo>
                  <a:lnTo>
                    <a:pt x="160" y="40"/>
                  </a:lnTo>
                  <a:lnTo>
                    <a:pt x="176" y="32"/>
                  </a:lnTo>
                  <a:lnTo>
                    <a:pt x="192" y="40"/>
                  </a:lnTo>
                  <a:lnTo>
                    <a:pt x="200" y="40"/>
                  </a:lnTo>
                  <a:lnTo>
                    <a:pt x="208" y="24"/>
                  </a:lnTo>
                  <a:lnTo>
                    <a:pt x="224" y="16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0"/>
                  </a:lnTo>
                  <a:lnTo>
                    <a:pt x="296" y="8"/>
                  </a:lnTo>
                  <a:lnTo>
                    <a:pt x="288" y="24"/>
                  </a:lnTo>
                  <a:lnTo>
                    <a:pt x="280" y="40"/>
                  </a:lnTo>
                  <a:lnTo>
                    <a:pt x="296" y="48"/>
                  </a:lnTo>
                  <a:lnTo>
                    <a:pt x="312" y="48"/>
                  </a:lnTo>
                  <a:lnTo>
                    <a:pt x="328" y="72"/>
                  </a:lnTo>
                  <a:lnTo>
                    <a:pt x="344" y="72"/>
                  </a:lnTo>
                  <a:lnTo>
                    <a:pt x="360" y="56"/>
                  </a:lnTo>
                  <a:lnTo>
                    <a:pt x="360" y="16"/>
                  </a:lnTo>
                  <a:lnTo>
                    <a:pt x="376" y="0"/>
                  </a:lnTo>
                  <a:lnTo>
                    <a:pt x="384" y="24"/>
                  </a:lnTo>
                  <a:lnTo>
                    <a:pt x="392" y="32"/>
                  </a:lnTo>
                  <a:lnTo>
                    <a:pt x="400" y="40"/>
                  </a:lnTo>
                  <a:lnTo>
                    <a:pt x="408" y="80"/>
                  </a:lnTo>
                  <a:lnTo>
                    <a:pt x="432" y="96"/>
                  </a:lnTo>
                  <a:lnTo>
                    <a:pt x="456" y="104"/>
                  </a:lnTo>
                  <a:lnTo>
                    <a:pt x="464" y="128"/>
                  </a:lnTo>
                  <a:lnTo>
                    <a:pt x="472" y="136"/>
                  </a:lnTo>
                  <a:lnTo>
                    <a:pt x="480" y="160"/>
                  </a:lnTo>
                  <a:lnTo>
                    <a:pt x="504" y="176"/>
                  </a:lnTo>
                  <a:lnTo>
                    <a:pt x="504" y="192"/>
                  </a:lnTo>
                  <a:lnTo>
                    <a:pt x="504" y="216"/>
                  </a:lnTo>
                  <a:lnTo>
                    <a:pt x="504" y="248"/>
                  </a:lnTo>
                  <a:lnTo>
                    <a:pt x="480" y="312"/>
                  </a:lnTo>
                  <a:lnTo>
                    <a:pt x="464" y="344"/>
                  </a:lnTo>
                  <a:lnTo>
                    <a:pt x="464" y="360"/>
                  </a:lnTo>
                  <a:lnTo>
                    <a:pt x="456" y="360"/>
                  </a:lnTo>
                  <a:lnTo>
                    <a:pt x="440" y="368"/>
                  </a:lnTo>
                  <a:lnTo>
                    <a:pt x="424" y="384"/>
                  </a:lnTo>
                  <a:lnTo>
                    <a:pt x="416" y="384"/>
                  </a:lnTo>
                  <a:lnTo>
                    <a:pt x="400" y="368"/>
                  </a:lnTo>
                  <a:lnTo>
                    <a:pt x="384" y="376"/>
                  </a:lnTo>
                  <a:lnTo>
                    <a:pt x="360" y="368"/>
                  </a:lnTo>
                  <a:lnTo>
                    <a:pt x="336" y="352"/>
                  </a:lnTo>
                  <a:lnTo>
                    <a:pt x="320" y="336"/>
                  </a:lnTo>
                  <a:lnTo>
                    <a:pt x="312" y="320"/>
                  </a:lnTo>
                  <a:lnTo>
                    <a:pt x="296" y="320"/>
                  </a:lnTo>
                  <a:lnTo>
                    <a:pt x="280" y="304"/>
                  </a:lnTo>
                  <a:lnTo>
                    <a:pt x="256" y="280"/>
                  </a:lnTo>
                  <a:lnTo>
                    <a:pt x="208" y="272"/>
                  </a:lnTo>
                  <a:lnTo>
                    <a:pt x="176" y="272"/>
                  </a:lnTo>
                  <a:lnTo>
                    <a:pt x="136" y="288"/>
                  </a:lnTo>
                  <a:lnTo>
                    <a:pt x="136" y="296"/>
                  </a:lnTo>
                  <a:lnTo>
                    <a:pt x="112" y="304"/>
                  </a:lnTo>
                  <a:lnTo>
                    <a:pt x="96" y="304"/>
                  </a:lnTo>
                  <a:lnTo>
                    <a:pt x="80" y="312"/>
                  </a:lnTo>
                  <a:lnTo>
                    <a:pt x="56" y="320"/>
                  </a:lnTo>
                  <a:lnTo>
                    <a:pt x="40" y="320"/>
                  </a:lnTo>
                  <a:lnTo>
                    <a:pt x="24" y="3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 580"/>
            <p:cNvSpPr/>
            <p:nvPr/>
          </p:nvSpPr>
          <p:spPr bwMode="auto">
            <a:xfrm>
              <a:off x="8780323" y="5575191"/>
              <a:ext cx="110070" cy="176996"/>
            </a:xfrm>
            <a:custGeom>
              <a:avLst/>
              <a:gdLst>
                <a:gd name="T0" fmla="*/ 0 w 64"/>
                <a:gd name="T1" fmla="*/ 2147483647 h 104"/>
                <a:gd name="T2" fmla="*/ 2147483647 w 64"/>
                <a:gd name="T3" fmla="*/ 2147483647 h 104"/>
                <a:gd name="T4" fmla="*/ 2147483647 w 64"/>
                <a:gd name="T5" fmla="*/ 2147483647 h 104"/>
                <a:gd name="T6" fmla="*/ 0 w 64"/>
                <a:gd name="T7" fmla="*/ 0 h 104"/>
                <a:gd name="T8" fmla="*/ 2147483647 w 64"/>
                <a:gd name="T9" fmla="*/ 2147483647 h 104"/>
                <a:gd name="T10" fmla="*/ 2147483647 w 64"/>
                <a:gd name="T11" fmla="*/ 2147483647 h 104"/>
                <a:gd name="T12" fmla="*/ 2147483647 w 64"/>
                <a:gd name="T13" fmla="*/ 2147483647 h 104"/>
                <a:gd name="T14" fmla="*/ 2147483647 w 64"/>
                <a:gd name="T15" fmla="*/ 2147483647 h 104"/>
                <a:gd name="T16" fmla="*/ 2147483647 w 64"/>
                <a:gd name="T17" fmla="*/ 2147483647 h 104"/>
                <a:gd name="T18" fmla="*/ 2147483647 w 64"/>
                <a:gd name="T19" fmla="*/ 2147483647 h 104"/>
                <a:gd name="T20" fmla="*/ 2147483647 w 64"/>
                <a:gd name="T21" fmla="*/ 2147483647 h 104"/>
                <a:gd name="T22" fmla="*/ 2147483647 w 64"/>
                <a:gd name="T23" fmla="*/ 2147483647 h 104"/>
                <a:gd name="T24" fmla="*/ 2147483647 w 64"/>
                <a:gd name="T25" fmla="*/ 2147483647 h 104"/>
                <a:gd name="T26" fmla="*/ 2147483647 w 64"/>
                <a:gd name="T27" fmla="*/ 2147483647 h 104"/>
                <a:gd name="T28" fmla="*/ 2147483647 w 64"/>
                <a:gd name="T29" fmla="*/ 2147483647 h 104"/>
                <a:gd name="T30" fmla="*/ 2147483647 w 64"/>
                <a:gd name="T31" fmla="*/ 2147483647 h 104"/>
                <a:gd name="T32" fmla="*/ 2147483647 w 64"/>
                <a:gd name="T33" fmla="*/ 2147483647 h 104"/>
                <a:gd name="T34" fmla="*/ 0 w 64"/>
                <a:gd name="T35" fmla="*/ 2147483647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4"/>
                <a:gd name="T55" fmla="*/ 0 h 104"/>
                <a:gd name="T56" fmla="*/ 64 w 64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4" h="104">
                  <a:moveTo>
                    <a:pt x="0" y="72"/>
                  </a:moveTo>
                  <a:lnTo>
                    <a:pt x="16" y="48"/>
                  </a:lnTo>
                  <a:lnTo>
                    <a:pt x="16" y="32"/>
                  </a:lnTo>
                  <a:lnTo>
                    <a:pt x="0" y="0"/>
                  </a:lnTo>
                  <a:lnTo>
                    <a:pt x="16" y="8"/>
                  </a:lnTo>
                  <a:lnTo>
                    <a:pt x="16" y="24"/>
                  </a:lnTo>
                  <a:lnTo>
                    <a:pt x="24" y="40"/>
                  </a:lnTo>
                  <a:lnTo>
                    <a:pt x="40" y="48"/>
                  </a:lnTo>
                  <a:lnTo>
                    <a:pt x="56" y="40"/>
                  </a:lnTo>
                  <a:lnTo>
                    <a:pt x="64" y="48"/>
                  </a:lnTo>
                  <a:lnTo>
                    <a:pt x="56" y="56"/>
                  </a:lnTo>
                  <a:lnTo>
                    <a:pt x="48" y="64"/>
                  </a:lnTo>
                  <a:lnTo>
                    <a:pt x="40" y="72"/>
                  </a:lnTo>
                  <a:lnTo>
                    <a:pt x="40" y="88"/>
                  </a:lnTo>
                  <a:lnTo>
                    <a:pt x="24" y="104"/>
                  </a:lnTo>
                  <a:lnTo>
                    <a:pt x="16" y="96"/>
                  </a:lnTo>
                  <a:lnTo>
                    <a:pt x="16" y="80"/>
                  </a:lnTo>
                  <a:lnTo>
                    <a:pt x="0" y="7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" name="Freeform 581"/>
            <p:cNvSpPr/>
            <p:nvPr/>
          </p:nvSpPr>
          <p:spPr bwMode="auto">
            <a:xfrm>
              <a:off x="7484566" y="5028872"/>
              <a:ext cx="859660" cy="655023"/>
            </a:xfrm>
            <a:custGeom>
              <a:avLst/>
              <a:gdLst>
                <a:gd name="T0" fmla="*/ 2147483647 w 504"/>
                <a:gd name="T1" fmla="*/ 2147483647 h 384"/>
                <a:gd name="T2" fmla="*/ 2147483647 w 504"/>
                <a:gd name="T3" fmla="*/ 2147483647 h 384"/>
                <a:gd name="T4" fmla="*/ 0 w 504"/>
                <a:gd name="T5" fmla="*/ 2147483647 h 384"/>
                <a:gd name="T6" fmla="*/ 2147483647 w 504"/>
                <a:gd name="T7" fmla="*/ 2147483647 h 384"/>
                <a:gd name="T8" fmla="*/ 2147483647 w 504"/>
                <a:gd name="T9" fmla="*/ 2147483647 h 384"/>
                <a:gd name="T10" fmla="*/ 2147483647 w 504"/>
                <a:gd name="T11" fmla="*/ 2147483647 h 384"/>
                <a:gd name="T12" fmla="*/ 2147483647 w 504"/>
                <a:gd name="T13" fmla="*/ 2147483647 h 384"/>
                <a:gd name="T14" fmla="*/ 2147483647 w 504"/>
                <a:gd name="T15" fmla="*/ 2147483647 h 384"/>
                <a:gd name="T16" fmla="*/ 2147483647 w 504"/>
                <a:gd name="T17" fmla="*/ 2147483647 h 384"/>
                <a:gd name="T18" fmla="*/ 2147483647 w 504"/>
                <a:gd name="T19" fmla="*/ 2147483647 h 384"/>
                <a:gd name="T20" fmla="*/ 2147483647 w 504"/>
                <a:gd name="T21" fmla="*/ 0 h 384"/>
                <a:gd name="T22" fmla="*/ 2147483647 w 504"/>
                <a:gd name="T23" fmla="*/ 2147483647 h 384"/>
                <a:gd name="T24" fmla="*/ 2147483647 w 504"/>
                <a:gd name="T25" fmla="*/ 2147483647 h 384"/>
                <a:gd name="T26" fmla="*/ 2147483647 w 504"/>
                <a:gd name="T27" fmla="*/ 2147483647 h 384"/>
                <a:gd name="T28" fmla="*/ 2147483647 w 504"/>
                <a:gd name="T29" fmla="*/ 2147483647 h 384"/>
                <a:gd name="T30" fmla="*/ 2147483647 w 504"/>
                <a:gd name="T31" fmla="*/ 2147483647 h 384"/>
                <a:gd name="T32" fmla="*/ 2147483647 w 504"/>
                <a:gd name="T33" fmla="*/ 2147483647 h 384"/>
                <a:gd name="T34" fmla="*/ 2147483647 w 504"/>
                <a:gd name="T35" fmla="*/ 2147483647 h 384"/>
                <a:gd name="T36" fmla="*/ 2147483647 w 504"/>
                <a:gd name="T37" fmla="*/ 2147483647 h 384"/>
                <a:gd name="T38" fmla="*/ 2147483647 w 504"/>
                <a:gd name="T39" fmla="*/ 2147483647 h 384"/>
                <a:gd name="T40" fmla="*/ 2147483647 w 504"/>
                <a:gd name="T41" fmla="*/ 2147483647 h 384"/>
                <a:gd name="T42" fmla="*/ 2147483647 w 504"/>
                <a:gd name="T43" fmla="*/ 2147483647 h 384"/>
                <a:gd name="T44" fmla="*/ 2147483647 w 504"/>
                <a:gd name="T45" fmla="*/ 2147483647 h 384"/>
                <a:gd name="T46" fmla="*/ 2147483647 w 504"/>
                <a:gd name="T47" fmla="*/ 2147483647 h 384"/>
                <a:gd name="T48" fmla="*/ 2147483647 w 504"/>
                <a:gd name="T49" fmla="*/ 2147483647 h 384"/>
                <a:gd name="T50" fmla="*/ 2147483647 w 504"/>
                <a:gd name="T51" fmla="*/ 2147483647 h 384"/>
                <a:gd name="T52" fmla="*/ 2147483647 w 504"/>
                <a:gd name="T53" fmla="*/ 2147483647 h 384"/>
                <a:gd name="T54" fmla="*/ 2147483647 w 504"/>
                <a:gd name="T55" fmla="*/ 2147483647 h 384"/>
                <a:gd name="T56" fmla="*/ 2147483647 w 504"/>
                <a:gd name="T57" fmla="*/ 2147483647 h 384"/>
                <a:gd name="T58" fmla="*/ 2147483647 w 504"/>
                <a:gd name="T59" fmla="*/ 2147483647 h 384"/>
                <a:gd name="T60" fmla="*/ 2147483647 w 504"/>
                <a:gd name="T61" fmla="*/ 2147483647 h 384"/>
                <a:gd name="T62" fmla="*/ 2147483647 w 504"/>
                <a:gd name="T63" fmla="*/ 2147483647 h 384"/>
                <a:gd name="T64" fmla="*/ 2147483647 w 504"/>
                <a:gd name="T65" fmla="*/ 2147483647 h 384"/>
                <a:gd name="T66" fmla="*/ 2147483647 w 504"/>
                <a:gd name="T67" fmla="*/ 2147483647 h 384"/>
                <a:gd name="T68" fmla="*/ 2147483647 w 504"/>
                <a:gd name="T69" fmla="*/ 2147483647 h 384"/>
                <a:gd name="T70" fmla="*/ 2147483647 w 504"/>
                <a:gd name="T71" fmla="*/ 2147483647 h 38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4"/>
                <a:gd name="T109" fmla="*/ 0 h 384"/>
                <a:gd name="T110" fmla="*/ 504 w 504"/>
                <a:gd name="T111" fmla="*/ 384 h 38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4" h="384">
                  <a:moveTo>
                    <a:pt x="24" y="304"/>
                  </a:moveTo>
                  <a:lnTo>
                    <a:pt x="24" y="272"/>
                  </a:lnTo>
                  <a:lnTo>
                    <a:pt x="24" y="256"/>
                  </a:lnTo>
                  <a:lnTo>
                    <a:pt x="8" y="200"/>
                  </a:lnTo>
                  <a:lnTo>
                    <a:pt x="8" y="184"/>
                  </a:lnTo>
                  <a:lnTo>
                    <a:pt x="0" y="160"/>
                  </a:lnTo>
                  <a:lnTo>
                    <a:pt x="8" y="144"/>
                  </a:lnTo>
                  <a:lnTo>
                    <a:pt x="24" y="128"/>
                  </a:lnTo>
                  <a:lnTo>
                    <a:pt x="56" y="112"/>
                  </a:lnTo>
                  <a:lnTo>
                    <a:pt x="80" y="96"/>
                  </a:lnTo>
                  <a:lnTo>
                    <a:pt x="96" y="96"/>
                  </a:lnTo>
                  <a:lnTo>
                    <a:pt x="104" y="72"/>
                  </a:lnTo>
                  <a:lnTo>
                    <a:pt x="120" y="64"/>
                  </a:lnTo>
                  <a:lnTo>
                    <a:pt x="136" y="56"/>
                  </a:lnTo>
                  <a:lnTo>
                    <a:pt x="160" y="40"/>
                  </a:lnTo>
                  <a:lnTo>
                    <a:pt x="176" y="32"/>
                  </a:lnTo>
                  <a:lnTo>
                    <a:pt x="192" y="40"/>
                  </a:lnTo>
                  <a:lnTo>
                    <a:pt x="200" y="40"/>
                  </a:lnTo>
                  <a:lnTo>
                    <a:pt x="208" y="24"/>
                  </a:lnTo>
                  <a:lnTo>
                    <a:pt x="224" y="16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0"/>
                  </a:lnTo>
                  <a:lnTo>
                    <a:pt x="296" y="8"/>
                  </a:lnTo>
                  <a:lnTo>
                    <a:pt x="288" y="24"/>
                  </a:lnTo>
                  <a:lnTo>
                    <a:pt x="280" y="40"/>
                  </a:lnTo>
                  <a:lnTo>
                    <a:pt x="296" y="48"/>
                  </a:lnTo>
                  <a:lnTo>
                    <a:pt x="312" y="48"/>
                  </a:lnTo>
                  <a:lnTo>
                    <a:pt x="328" y="72"/>
                  </a:lnTo>
                  <a:lnTo>
                    <a:pt x="344" y="72"/>
                  </a:lnTo>
                  <a:lnTo>
                    <a:pt x="360" y="56"/>
                  </a:lnTo>
                  <a:lnTo>
                    <a:pt x="360" y="16"/>
                  </a:lnTo>
                  <a:lnTo>
                    <a:pt x="376" y="0"/>
                  </a:lnTo>
                  <a:lnTo>
                    <a:pt x="384" y="24"/>
                  </a:lnTo>
                  <a:lnTo>
                    <a:pt x="392" y="32"/>
                  </a:lnTo>
                  <a:lnTo>
                    <a:pt x="400" y="40"/>
                  </a:lnTo>
                  <a:lnTo>
                    <a:pt x="408" y="80"/>
                  </a:lnTo>
                  <a:lnTo>
                    <a:pt x="432" y="96"/>
                  </a:lnTo>
                  <a:lnTo>
                    <a:pt x="456" y="104"/>
                  </a:lnTo>
                  <a:lnTo>
                    <a:pt x="464" y="128"/>
                  </a:lnTo>
                  <a:lnTo>
                    <a:pt x="472" y="136"/>
                  </a:lnTo>
                  <a:lnTo>
                    <a:pt x="480" y="160"/>
                  </a:lnTo>
                  <a:lnTo>
                    <a:pt x="504" y="176"/>
                  </a:lnTo>
                  <a:lnTo>
                    <a:pt x="504" y="192"/>
                  </a:lnTo>
                  <a:lnTo>
                    <a:pt x="504" y="216"/>
                  </a:lnTo>
                  <a:lnTo>
                    <a:pt x="504" y="248"/>
                  </a:lnTo>
                  <a:lnTo>
                    <a:pt x="480" y="312"/>
                  </a:lnTo>
                  <a:lnTo>
                    <a:pt x="464" y="344"/>
                  </a:lnTo>
                  <a:lnTo>
                    <a:pt x="464" y="360"/>
                  </a:lnTo>
                  <a:lnTo>
                    <a:pt x="456" y="360"/>
                  </a:lnTo>
                  <a:lnTo>
                    <a:pt x="440" y="368"/>
                  </a:lnTo>
                  <a:lnTo>
                    <a:pt x="424" y="384"/>
                  </a:lnTo>
                  <a:lnTo>
                    <a:pt x="416" y="384"/>
                  </a:lnTo>
                  <a:lnTo>
                    <a:pt x="400" y="368"/>
                  </a:lnTo>
                  <a:lnTo>
                    <a:pt x="384" y="376"/>
                  </a:lnTo>
                  <a:lnTo>
                    <a:pt x="360" y="368"/>
                  </a:lnTo>
                  <a:lnTo>
                    <a:pt x="336" y="352"/>
                  </a:lnTo>
                  <a:lnTo>
                    <a:pt x="320" y="336"/>
                  </a:lnTo>
                  <a:lnTo>
                    <a:pt x="312" y="320"/>
                  </a:lnTo>
                  <a:lnTo>
                    <a:pt x="296" y="320"/>
                  </a:lnTo>
                  <a:lnTo>
                    <a:pt x="280" y="304"/>
                  </a:lnTo>
                  <a:lnTo>
                    <a:pt x="256" y="280"/>
                  </a:lnTo>
                  <a:lnTo>
                    <a:pt x="208" y="272"/>
                  </a:lnTo>
                  <a:lnTo>
                    <a:pt x="176" y="272"/>
                  </a:lnTo>
                  <a:lnTo>
                    <a:pt x="136" y="288"/>
                  </a:lnTo>
                  <a:lnTo>
                    <a:pt x="136" y="296"/>
                  </a:lnTo>
                  <a:lnTo>
                    <a:pt x="112" y="304"/>
                  </a:lnTo>
                  <a:lnTo>
                    <a:pt x="96" y="304"/>
                  </a:lnTo>
                  <a:lnTo>
                    <a:pt x="80" y="312"/>
                  </a:lnTo>
                  <a:lnTo>
                    <a:pt x="56" y="320"/>
                  </a:lnTo>
                  <a:lnTo>
                    <a:pt x="40" y="320"/>
                  </a:lnTo>
                  <a:lnTo>
                    <a:pt x="24" y="3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Freeform 582"/>
            <p:cNvSpPr/>
            <p:nvPr/>
          </p:nvSpPr>
          <p:spPr bwMode="auto">
            <a:xfrm>
              <a:off x="8167277" y="5725706"/>
              <a:ext cx="68271" cy="94769"/>
            </a:xfrm>
            <a:custGeom>
              <a:avLst/>
              <a:gdLst>
                <a:gd name="T0" fmla="*/ 0 w 40"/>
                <a:gd name="T1" fmla="*/ 2147483647 h 56"/>
                <a:gd name="T2" fmla="*/ 2147483647 w 40"/>
                <a:gd name="T3" fmla="*/ 2147483647 h 56"/>
                <a:gd name="T4" fmla="*/ 2147483647 w 40"/>
                <a:gd name="T5" fmla="*/ 2147483647 h 56"/>
                <a:gd name="T6" fmla="*/ 2147483647 w 40"/>
                <a:gd name="T7" fmla="*/ 2147483647 h 56"/>
                <a:gd name="T8" fmla="*/ 2147483647 w 40"/>
                <a:gd name="T9" fmla="*/ 2147483647 h 56"/>
                <a:gd name="T10" fmla="*/ 2147483647 w 40"/>
                <a:gd name="T11" fmla="*/ 2147483647 h 56"/>
                <a:gd name="T12" fmla="*/ 2147483647 w 40"/>
                <a:gd name="T13" fmla="*/ 0 h 56"/>
                <a:gd name="T14" fmla="*/ 2147483647 w 40"/>
                <a:gd name="T15" fmla="*/ 2147483647 h 56"/>
                <a:gd name="T16" fmla="*/ 0 w 40"/>
                <a:gd name="T17" fmla="*/ 2147483647 h 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0"/>
                <a:gd name="T28" fmla="*/ 0 h 56"/>
                <a:gd name="T29" fmla="*/ 40 w 40"/>
                <a:gd name="T30" fmla="*/ 56 h 5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0" h="56">
                  <a:moveTo>
                    <a:pt x="0" y="8"/>
                  </a:moveTo>
                  <a:lnTo>
                    <a:pt x="8" y="32"/>
                  </a:lnTo>
                  <a:lnTo>
                    <a:pt x="8" y="48"/>
                  </a:lnTo>
                  <a:lnTo>
                    <a:pt x="24" y="56"/>
                  </a:lnTo>
                  <a:lnTo>
                    <a:pt x="32" y="40"/>
                  </a:lnTo>
                  <a:lnTo>
                    <a:pt x="40" y="16"/>
                  </a:lnTo>
                  <a:lnTo>
                    <a:pt x="40" y="0"/>
                  </a:lnTo>
                  <a:lnTo>
                    <a:pt x="24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" name="Freeform 583"/>
            <p:cNvSpPr/>
            <p:nvPr/>
          </p:nvSpPr>
          <p:spPr bwMode="auto">
            <a:xfrm>
              <a:off x="7116737" y="4660945"/>
              <a:ext cx="218746" cy="232742"/>
            </a:xfrm>
            <a:custGeom>
              <a:avLst/>
              <a:gdLst>
                <a:gd name="T0" fmla="*/ 0 w 128"/>
                <a:gd name="T1" fmla="*/ 0 h 136"/>
                <a:gd name="T2" fmla="*/ 2147483647 w 128"/>
                <a:gd name="T3" fmla="*/ 0 h 136"/>
                <a:gd name="T4" fmla="*/ 2147483647 w 128"/>
                <a:gd name="T5" fmla="*/ 2147483647 h 136"/>
                <a:gd name="T6" fmla="*/ 2147483647 w 128"/>
                <a:gd name="T7" fmla="*/ 2147483647 h 136"/>
                <a:gd name="T8" fmla="*/ 2147483647 w 128"/>
                <a:gd name="T9" fmla="*/ 2147483647 h 136"/>
                <a:gd name="T10" fmla="*/ 2147483647 w 128"/>
                <a:gd name="T11" fmla="*/ 2147483647 h 136"/>
                <a:gd name="T12" fmla="*/ 2147483647 w 128"/>
                <a:gd name="T13" fmla="*/ 2147483647 h 136"/>
                <a:gd name="T14" fmla="*/ 2147483647 w 128"/>
                <a:gd name="T15" fmla="*/ 2147483647 h 136"/>
                <a:gd name="T16" fmla="*/ 2147483647 w 128"/>
                <a:gd name="T17" fmla="*/ 2147483647 h 136"/>
                <a:gd name="T18" fmla="*/ 2147483647 w 128"/>
                <a:gd name="T19" fmla="*/ 2147483647 h 136"/>
                <a:gd name="T20" fmla="*/ 2147483647 w 128"/>
                <a:gd name="T21" fmla="*/ 2147483647 h 136"/>
                <a:gd name="T22" fmla="*/ 2147483647 w 128"/>
                <a:gd name="T23" fmla="*/ 2147483647 h 136"/>
                <a:gd name="T24" fmla="*/ 2147483647 w 128"/>
                <a:gd name="T25" fmla="*/ 2147483647 h 136"/>
                <a:gd name="T26" fmla="*/ 2147483647 w 128"/>
                <a:gd name="T27" fmla="*/ 2147483647 h 136"/>
                <a:gd name="T28" fmla="*/ 2147483647 w 128"/>
                <a:gd name="T29" fmla="*/ 2147483647 h 136"/>
                <a:gd name="T30" fmla="*/ 2147483647 w 128"/>
                <a:gd name="T31" fmla="*/ 2147483647 h 136"/>
                <a:gd name="T32" fmla="*/ 0 w 128"/>
                <a:gd name="T33" fmla="*/ 0 h 1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28"/>
                <a:gd name="T52" fmla="*/ 0 h 136"/>
                <a:gd name="T53" fmla="*/ 128 w 128"/>
                <a:gd name="T54" fmla="*/ 136 h 1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28" h="136">
                  <a:moveTo>
                    <a:pt x="0" y="0"/>
                  </a:moveTo>
                  <a:lnTo>
                    <a:pt x="16" y="0"/>
                  </a:lnTo>
                  <a:lnTo>
                    <a:pt x="32" y="24"/>
                  </a:lnTo>
                  <a:lnTo>
                    <a:pt x="48" y="32"/>
                  </a:lnTo>
                  <a:lnTo>
                    <a:pt x="64" y="40"/>
                  </a:lnTo>
                  <a:lnTo>
                    <a:pt x="96" y="72"/>
                  </a:lnTo>
                  <a:lnTo>
                    <a:pt x="104" y="80"/>
                  </a:lnTo>
                  <a:lnTo>
                    <a:pt x="120" y="104"/>
                  </a:lnTo>
                  <a:lnTo>
                    <a:pt x="128" y="128"/>
                  </a:lnTo>
                  <a:lnTo>
                    <a:pt x="112" y="136"/>
                  </a:lnTo>
                  <a:lnTo>
                    <a:pt x="88" y="120"/>
                  </a:lnTo>
                  <a:lnTo>
                    <a:pt x="64" y="104"/>
                  </a:lnTo>
                  <a:lnTo>
                    <a:pt x="48" y="72"/>
                  </a:lnTo>
                  <a:lnTo>
                    <a:pt x="40" y="64"/>
                  </a:lnTo>
                  <a:lnTo>
                    <a:pt x="24" y="48"/>
                  </a:lnTo>
                  <a:lnTo>
                    <a:pt x="8" y="3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" name="Freeform 584"/>
            <p:cNvSpPr/>
            <p:nvPr/>
          </p:nvSpPr>
          <p:spPr bwMode="auto">
            <a:xfrm>
              <a:off x="7403755" y="4620529"/>
              <a:ext cx="203419" cy="231350"/>
            </a:xfrm>
            <a:custGeom>
              <a:avLst/>
              <a:gdLst>
                <a:gd name="T0" fmla="*/ 2147483647 w 120"/>
                <a:gd name="T1" fmla="*/ 2147483647 h 136"/>
                <a:gd name="T2" fmla="*/ 0 w 120"/>
                <a:gd name="T3" fmla="*/ 2147483647 h 136"/>
                <a:gd name="T4" fmla="*/ 0 w 120"/>
                <a:gd name="T5" fmla="*/ 2147483647 h 136"/>
                <a:gd name="T6" fmla="*/ 2147483647 w 120"/>
                <a:gd name="T7" fmla="*/ 2147483647 h 136"/>
                <a:gd name="T8" fmla="*/ 2147483647 w 120"/>
                <a:gd name="T9" fmla="*/ 2147483647 h 136"/>
                <a:gd name="T10" fmla="*/ 2147483647 w 120"/>
                <a:gd name="T11" fmla="*/ 2147483647 h 136"/>
                <a:gd name="T12" fmla="*/ 2147483647 w 120"/>
                <a:gd name="T13" fmla="*/ 2147483647 h 136"/>
                <a:gd name="T14" fmla="*/ 2147483647 w 120"/>
                <a:gd name="T15" fmla="*/ 0 h 136"/>
                <a:gd name="T16" fmla="*/ 2147483647 w 120"/>
                <a:gd name="T17" fmla="*/ 2147483647 h 136"/>
                <a:gd name="T18" fmla="*/ 2147483647 w 120"/>
                <a:gd name="T19" fmla="*/ 2147483647 h 136"/>
                <a:gd name="T20" fmla="*/ 2147483647 w 120"/>
                <a:gd name="T21" fmla="*/ 2147483647 h 136"/>
                <a:gd name="T22" fmla="*/ 2147483647 w 120"/>
                <a:gd name="T23" fmla="*/ 2147483647 h 136"/>
                <a:gd name="T24" fmla="*/ 2147483647 w 120"/>
                <a:gd name="T25" fmla="*/ 2147483647 h 136"/>
                <a:gd name="T26" fmla="*/ 2147483647 w 120"/>
                <a:gd name="T27" fmla="*/ 2147483647 h 136"/>
                <a:gd name="T28" fmla="*/ 2147483647 w 120"/>
                <a:gd name="T29" fmla="*/ 2147483647 h 136"/>
                <a:gd name="T30" fmla="*/ 2147483647 w 120"/>
                <a:gd name="T31" fmla="*/ 2147483647 h 136"/>
                <a:gd name="T32" fmla="*/ 2147483647 w 120"/>
                <a:gd name="T33" fmla="*/ 2147483647 h 136"/>
                <a:gd name="T34" fmla="*/ 2147483647 w 120"/>
                <a:gd name="T35" fmla="*/ 2147483647 h 136"/>
                <a:gd name="T36" fmla="*/ 2147483647 w 120"/>
                <a:gd name="T37" fmla="*/ 2147483647 h 136"/>
                <a:gd name="T38" fmla="*/ 2147483647 w 120"/>
                <a:gd name="T39" fmla="*/ 2147483647 h 136"/>
                <a:gd name="T40" fmla="*/ 2147483647 w 120"/>
                <a:gd name="T41" fmla="*/ 2147483647 h 136"/>
                <a:gd name="T42" fmla="*/ 2147483647 w 120"/>
                <a:gd name="T43" fmla="*/ 2147483647 h 136"/>
                <a:gd name="T44" fmla="*/ 2147483647 w 120"/>
                <a:gd name="T45" fmla="*/ 2147483647 h 136"/>
                <a:gd name="T46" fmla="*/ 2147483647 w 120"/>
                <a:gd name="T47" fmla="*/ 2147483647 h 1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20"/>
                <a:gd name="T73" fmla="*/ 0 h 136"/>
                <a:gd name="T74" fmla="*/ 120 w 120"/>
                <a:gd name="T75" fmla="*/ 136 h 1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20" h="136">
                  <a:moveTo>
                    <a:pt x="8" y="112"/>
                  </a:moveTo>
                  <a:lnTo>
                    <a:pt x="0" y="96"/>
                  </a:lnTo>
                  <a:lnTo>
                    <a:pt x="0" y="72"/>
                  </a:lnTo>
                  <a:lnTo>
                    <a:pt x="8" y="64"/>
                  </a:lnTo>
                  <a:lnTo>
                    <a:pt x="24" y="56"/>
                  </a:lnTo>
                  <a:lnTo>
                    <a:pt x="40" y="48"/>
                  </a:lnTo>
                  <a:lnTo>
                    <a:pt x="64" y="16"/>
                  </a:lnTo>
                  <a:lnTo>
                    <a:pt x="96" y="0"/>
                  </a:lnTo>
                  <a:lnTo>
                    <a:pt x="112" y="8"/>
                  </a:lnTo>
                  <a:lnTo>
                    <a:pt x="120" y="24"/>
                  </a:lnTo>
                  <a:lnTo>
                    <a:pt x="104" y="32"/>
                  </a:lnTo>
                  <a:lnTo>
                    <a:pt x="104" y="48"/>
                  </a:lnTo>
                  <a:lnTo>
                    <a:pt x="104" y="64"/>
                  </a:lnTo>
                  <a:lnTo>
                    <a:pt x="120" y="72"/>
                  </a:lnTo>
                  <a:lnTo>
                    <a:pt x="104" y="80"/>
                  </a:lnTo>
                  <a:lnTo>
                    <a:pt x="104" y="88"/>
                  </a:lnTo>
                  <a:lnTo>
                    <a:pt x="96" y="104"/>
                  </a:lnTo>
                  <a:lnTo>
                    <a:pt x="88" y="112"/>
                  </a:lnTo>
                  <a:lnTo>
                    <a:pt x="80" y="136"/>
                  </a:lnTo>
                  <a:lnTo>
                    <a:pt x="64" y="136"/>
                  </a:lnTo>
                  <a:lnTo>
                    <a:pt x="48" y="128"/>
                  </a:lnTo>
                  <a:lnTo>
                    <a:pt x="32" y="128"/>
                  </a:lnTo>
                  <a:lnTo>
                    <a:pt x="16" y="128"/>
                  </a:lnTo>
                  <a:lnTo>
                    <a:pt x="8" y="11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" name="Freeform 585"/>
            <p:cNvSpPr/>
            <p:nvPr/>
          </p:nvSpPr>
          <p:spPr bwMode="auto">
            <a:xfrm>
              <a:off x="7866326" y="4783587"/>
              <a:ext cx="395695" cy="218806"/>
            </a:xfrm>
            <a:custGeom>
              <a:avLst/>
              <a:gdLst>
                <a:gd name="T0" fmla="*/ 0 w 232"/>
                <a:gd name="T1" fmla="*/ 2147483647 h 128"/>
                <a:gd name="T2" fmla="*/ 2147483647 w 232"/>
                <a:gd name="T3" fmla="*/ 2147483647 h 128"/>
                <a:gd name="T4" fmla="*/ 2147483647 w 232"/>
                <a:gd name="T5" fmla="*/ 2147483647 h 128"/>
                <a:gd name="T6" fmla="*/ 2147483647 w 232"/>
                <a:gd name="T7" fmla="*/ 2147483647 h 128"/>
                <a:gd name="T8" fmla="*/ 2147483647 w 232"/>
                <a:gd name="T9" fmla="*/ 2147483647 h 128"/>
                <a:gd name="T10" fmla="*/ 2147483647 w 232"/>
                <a:gd name="T11" fmla="*/ 2147483647 h 128"/>
                <a:gd name="T12" fmla="*/ 2147483647 w 232"/>
                <a:gd name="T13" fmla="*/ 2147483647 h 128"/>
                <a:gd name="T14" fmla="*/ 2147483647 w 232"/>
                <a:gd name="T15" fmla="*/ 2147483647 h 128"/>
                <a:gd name="T16" fmla="*/ 2147483647 w 232"/>
                <a:gd name="T17" fmla="*/ 2147483647 h 128"/>
                <a:gd name="T18" fmla="*/ 2147483647 w 232"/>
                <a:gd name="T19" fmla="*/ 2147483647 h 128"/>
                <a:gd name="T20" fmla="*/ 2147483647 w 232"/>
                <a:gd name="T21" fmla="*/ 2147483647 h 128"/>
                <a:gd name="T22" fmla="*/ 2147483647 w 232"/>
                <a:gd name="T23" fmla="*/ 2147483647 h 128"/>
                <a:gd name="T24" fmla="*/ 2147483647 w 232"/>
                <a:gd name="T25" fmla="*/ 2147483647 h 128"/>
                <a:gd name="T26" fmla="*/ 2147483647 w 232"/>
                <a:gd name="T27" fmla="*/ 2147483647 h 128"/>
                <a:gd name="T28" fmla="*/ 2147483647 w 232"/>
                <a:gd name="T29" fmla="*/ 2147483647 h 128"/>
                <a:gd name="T30" fmla="*/ 2147483647 w 232"/>
                <a:gd name="T31" fmla="*/ 2147483647 h 128"/>
                <a:gd name="T32" fmla="*/ 2147483647 w 232"/>
                <a:gd name="T33" fmla="*/ 2147483647 h 128"/>
                <a:gd name="T34" fmla="*/ 2147483647 w 232"/>
                <a:gd name="T35" fmla="*/ 2147483647 h 128"/>
                <a:gd name="T36" fmla="*/ 2147483647 w 232"/>
                <a:gd name="T37" fmla="*/ 2147483647 h 128"/>
                <a:gd name="T38" fmla="*/ 2147483647 w 232"/>
                <a:gd name="T39" fmla="*/ 2147483647 h 128"/>
                <a:gd name="T40" fmla="*/ 2147483647 w 232"/>
                <a:gd name="T41" fmla="*/ 2147483647 h 128"/>
                <a:gd name="T42" fmla="*/ 2147483647 w 232"/>
                <a:gd name="T43" fmla="*/ 2147483647 h 128"/>
                <a:gd name="T44" fmla="*/ 2147483647 w 232"/>
                <a:gd name="T45" fmla="*/ 2147483647 h 128"/>
                <a:gd name="T46" fmla="*/ 2147483647 w 232"/>
                <a:gd name="T47" fmla="*/ 2147483647 h 128"/>
                <a:gd name="T48" fmla="*/ 2147483647 w 232"/>
                <a:gd name="T49" fmla="*/ 2147483647 h 128"/>
                <a:gd name="T50" fmla="*/ 2147483647 w 232"/>
                <a:gd name="T51" fmla="*/ 2147483647 h 128"/>
                <a:gd name="T52" fmla="*/ 2147483647 w 232"/>
                <a:gd name="T53" fmla="*/ 2147483647 h 128"/>
                <a:gd name="T54" fmla="*/ 2147483647 w 232"/>
                <a:gd name="T55" fmla="*/ 2147483647 h 128"/>
                <a:gd name="T56" fmla="*/ 2147483647 w 232"/>
                <a:gd name="T57" fmla="*/ 2147483647 h 128"/>
                <a:gd name="T58" fmla="*/ 2147483647 w 232"/>
                <a:gd name="T59" fmla="*/ 2147483647 h 128"/>
                <a:gd name="T60" fmla="*/ 2147483647 w 232"/>
                <a:gd name="T61" fmla="*/ 0 h 128"/>
                <a:gd name="T62" fmla="*/ 2147483647 w 232"/>
                <a:gd name="T63" fmla="*/ 0 h 128"/>
                <a:gd name="T64" fmla="*/ 0 w 232"/>
                <a:gd name="T65" fmla="*/ 2147483647 h 1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2"/>
                <a:gd name="T100" fmla="*/ 0 h 128"/>
                <a:gd name="T101" fmla="*/ 232 w 232"/>
                <a:gd name="T102" fmla="*/ 128 h 12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2" h="128">
                  <a:moveTo>
                    <a:pt x="0" y="16"/>
                  </a:moveTo>
                  <a:lnTo>
                    <a:pt x="16" y="24"/>
                  </a:lnTo>
                  <a:lnTo>
                    <a:pt x="24" y="32"/>
                  </a:lnTo>
                  <a:lnTo>
                    <a:pt x="24" y="48"/>
                  </a:lnTo>
                  <a:lnTo>
                    <a:pt x="40" y="48"/>
                  </a:lnTo>
                  <a:lnTo>
                    <a:pt x="48" y="48"/>
                  </a:lnTo>
                  <a:lnTo>
                    <a:pt x="72" y="64"/>
                  </a:lnTo>
                  <a:lnTo>
                    <a:pt x="104" y="80"/>
                  </a:lnTo>
                  <a:lnTo>
                    <a:pt x="104" y="88"/>
                  </a:lnTo>
                  <a:lnTo>
                    <a:pt x="88" y="96"/>
                  </a:lnTo>
                  <a:lnTo>
                    <a:pt x="104" y="96"/>
                  </a:lnTo>
                  <a:lnTo>
                    <a:pt x="120" y="104"/>
                  </a:lnTo>
                  <a:lnTo>
                    <a:pt x="136" y="112"/>
                  </a:lnTo>
                  <a:lnTo>
                    <a:pt x="144" y="112"/>
                  </a:lnTo>
                  <a:lnTo>
                    <a:pt x="160" y="96"/>
                  </a:lnTo>
                  <a:lnTo>
                    <a:pt x="176" y="88"/>
                  </a:lnTo>
                  <a:lnTo>
                    <a:pt x="192" y="96"/>
                  </a:lnTo>
                  <a:lnTo>
                    <a:pt x="216" y="120"/>
                  </a:lnTo>
                  <a:lnTo>
                    <a:pt x="232" y="128"/>
                  </a:lnTo>
                  <a:lnTo>
                    <a:pt x="232" y="104"/>
                  </a:lnTo>
                  <a:lnTo>
                    <a:pt x="208" y="96"/>
                  </a:lnTo>
                  <a:lnTo>
                    <a:pt x="208" y="80"/>
                  </a:lnTo>
                  <a:lnTo>
                    <a:pt x="216" y="72"/>
                  </a:lnTo>
                  <a:lnTo>
                    <a:pt x="192" y="64"/>
                  </a:lnTo>
                  <a:lnTo>
                    <a:pt x="184" y="48"/>
                  </a:lnTo>
                  <a:lnTo>
                    <a:pt x="160" y="32"/>
                  </a:lnTo>
                  <a:lnTo>
                    <a:pt x="96" y="16"/>
                  </a:lnTo>
                  <a:lnTo>
                    <a:pt x="72" y="32"/>
                  </a:lnTo>
                  <a:lnTo>
                    <a:pt x="56" y="32"/>
                  </a:lnTo>
                  <a:lnTo>
                    <a:pt x="40" y="16"/>
                  </a:lnTo>
                  <a:lnTo>
                    <a:pt x="24" y="0"/>
                  </a:lnTo>
                  <a:lnTo>
                    <a:pt x="8" y="0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Freeform 586"/>
            <p:cNvSpPr/>
            <p:nvPr/>
          </p:nvSpPr>
          <p:spPr bwMode="auto">
            <a:xfrm>
              <a:off x="7403755" y="4620529"/>
              <a:ext cx="203419" cy="231350"/>
            </a:xfrm>
            <a:custGeom>
              <a:avLst/>
              <a:gdLst>
                <a:gd name="T0" fmla="*/ 2147483647 w 120"/>
                <a:gd name="T1" fmla="*/ 2147483647 h 136"/>
                <a:gd name="T2" fmla="*/ 0 w 120"/>
                <a:gd name="T3" fmla="*/ 2147483647 h 136"/>
                <a:gd name="T4" fmla="*/ 0 w 120"/>
                <a:gd name="T5" fmla="*/ 2147483647 h 136"/>
                <a:gd name="T6" fmla="*/ 2147483647 w 120"/>
                <a:gd name="T7" fmla="*/ 2147483647 h 136"/>
                <a:gd name="T8" fmla="*/ 2147483647 w 120"/>
                <a:gd name="T9" fmla="*/ 2147483647 h 136"/>
                <a:gd name="T10" fmla="*/ 2147483647 w 120"/>
                <a:gd name="T11" fmla="*/ 2147483647 h 136"/>
                <a:gd name="T12" fmla="*/ 2147483647 w 120"/>
                <a:gd name="T13" fmla="*/ 2147483647 h 136"/>
                <a:gd name="T14" fmla="*/ 2147483647 w 120"/>
                <a:gd name="T15" fmla="*/ 0 h 136"/>
                <a:gd name="T16" fmla="*/ 2147483647 w 120"/>
                <a:gd name="T17" fmla="*/ 2147483647 h 136"/>
                <a:gd name="T18" fmla="*/ 2147483647 w 120"/>
                <a:gd name="T19" fmla="*/ 2147483647 h 136"/>
                <a:gd name="T20" fmla="*/ 2147483647 w 120"/>
                <a:gd name="T21" fmla="*/ 2147483647 h 136"/>
                <a:gd name="T22" fmla="*/ 2147483647 w 120"/>
                <a:gd name="T23" fmla="*/ 2147483647 h 136"/>
                <a:gd name="T24" fmla="*/ 2147483647 w 120"/>
                <a:gd name="T25" fmla="*/ 2147483647 h 136"/>
                <a:gd name="T26" fmla="*/ 2147483647 w 120"/>
                <a:gd name="T27" fmla="*/ 2147483647 h 136"/>
                <a:gd name="T28" fmla="*/ 2147483647 w 120"/>
                <a:gd name="T29" fmla="*/ 2147483647 h 136"/>
                <a:gd name="T30" fmla="*/ 2147483647 w 120"/>
                <a:gd name="T31" fmla="*/ 2147483647 h 136"/>
                <a:gd name="T32" fmla="*/ 2147483647 w 120"/>
                <a:gd name="T33" fmla="*/ 2147483647 h 136"/>
                <a:gd name="T34" fmla="*/ 2147483647 w 120"/>
                <a:gd name="T35" fmla="*/ 2147483647 h 136"/>
                <a:gd name="T36" fmla="*/ 2147483647 w 120"/>
                <a:gd name="T37" fmla="*/ 2147483647 h 136"/>
                <a:gd name="T38" fmla="*/ 2147483647 w 120"/>
                <a:gd name="T39" fmla="*/ 2147483647 h 136"/>
                <a:gd name="T40" fmla="*/ 2147483647 w 120"/>
                <a:gd name="T41" fmla="*/ 2147483647 h 136"/>
                <a:gd name="T42" fmla="*/ 2147483647 w 120"/>
                <a:gd name="T43" fmla="*/ 2147483647 h 136"/>
                <a:gd name="T44" fmla="*/ 2147483647 w 120"/>
                <a:gd name="T45" fmla="*/ 2147483647 h 136"/>
                <a:gd name="T46" fmla="*/ 2147483647 w 120"/>
                <a:gd name="T47" fmla="*/ 2147483647 h 1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20"/>
                <a:gd name="T73" fmla="*/ 0 h 136"/>
                <a:gd name="T74" fmla="*/ 120 w 120"/>
                <a:gd name="T75" fmla="*/ 136 h 1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20" h="136">
                  <a:moveTo>
                    <a:pt x="8" y="112"/>
                  </a:moveTo>
                  <a:lnTo>
                    <a:pt x="0" y="96"/>
                  </a:lnTo>
                  <a:lnTo>
                    <a:pt x="0" y="72"/>
                  </a:lnTo>
                  <a:lnTo>
                    <a:pt x="8" y="64"/>
                  </a:lnTo>
                  <a:lnTo>
                    <a:pt x="24" y="56"/>
                  </a:lnTo>
                  <a:lnTo>
                    <a:pt x="40" y="48"/>
                  </a:lnTo>
                  <a:lnTo>
                    <a:pt x="64" y="16"/>
                  </a:lnTo>
                  <a:lnTo>
                    <a:pt x="96" y="0"/>
                  </a:lnTo>
                  <a:lnTo>
                    <a:pt x="112" y="8"/>
                  </a:lnTo>
                  <a:lnTo>
                    <a:pt x="120" y="24"/>
                  </a:lnTo>
                  <a:lnTo>
                    <a:pt x="104" y="32"/>
                  </a:lnTo>
                  <a:lnTo>
                    <a:pt x="104" y="48"/>
                  </a:lnTo>
                  <a:lnTo>
                    <a:pt x="104" y="64"/>
                  </a:lnTo>
                  <a:lnTo>
                    <a:pt x="120" y="72"/>
                  </a:lnTo>
                  <a:lnTo>
                    <a:pt x="104" y="80"/>
                  </a:lnTo>
                  <a:lnTo>
                    <a:pt x="104" y="88"/>
                  </a:lnTo>
                  <a:lnTo>
                    <a:pt x="96" y="104"/>
                  </a:lnTo>
                  <a:lnTo>
                    <a:pt x="88" y="112"/>
                  </a:lnTo>
                  <a:lnTo>
                    <a:pt x="80" y="136"/>
                  </a:lnTo>
                  <a:lnTo>
                    <a:pt x="64" y="136"/>
                  </a:lnTo>
                  <a:lnTo>
                    <a:pt x="48" y="128"/>
                  </a:lnTo>
                  <a:lnTo>
                    <a:pt x="32" y="128"/>
                  </a:lnTo>
                  <a:lnTo>
                    <a:pt x="16" y="128"/>
                  </a:lnTo>
                  <a:lnTo>
                    <a:pt x="8" y="11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Freeform 587"/>
            <p:cNvSpPr/>
            <p:nvPr/>
          </p:nvSpPr>
          <p:spPr bwMode="auto">
            <a:xfrm>
              <a:off x="7866326" y="4783587"/>
              <a:ext cx="395695" cy="218806"/>
            </a:xfrm>
            <a:custGeom>
              <a:avLst/>
              <a:gdLst>
                <a:gd name="T0" fmla="*/ 0 w 232"/>
                <a:gd name="T1" fmla="*/ 2147483647 h 128"/>
                <a:gd name="T2" fmla="*/ 2147483647 w 232"/>
                <a:gd name="T3" fmla="*/ 2147483647 h 128"/>
                <a:gd name="T4" fmla="*/ 2147483647 w 232"/>
                <a:gd name="T5" fmla="*/ 2147483647 h 128"/>
                <a:gd name="T6" fmla="*/ 2147483647 w 232"/>
                <a:gd name="T7" fmla="*/ 2147483647 h 128"/>
                <a:gd name="T8" fmla="*/ 2147483647 w 232"/>
                <a:gd name="T9" fmla="*/ 2147483647 h 128"/>
                <a:gd name="T10" fmla="*/ 2147483647 w 232"/>
                <a:gd name="T11" fmla="*/ 2147483647 h 128"/>
                <a:gd name="T12" fmla="*/ 2147483647 w 232"/>
                <a:gd name="T13" fmla="*/ 2147483647 h 128"/>
                <a:gd name="T14" fmla="*/ 2147483647 w 232"/>
                <a:gd name="T15" fmla="*/ 2147483647 h 128"/>
                <a:gd name="T16" fmla="*/ 2147483647 w 232"/>
                <a:gd name="T17" fmla="*/ 2147483647 h 128"/>
                <a:gd name="T18" fmla="*/ 2147483647 w 232"/>
                <a:gd name="T19" fmla="*/ 2147483647 h 128"/>
                <a:gd name="T20" fmla="*/ 2147483647 w 232"/>
                <a:gd name="T21" fmla="*/ 2147483647 h 128"/>
                <a:gd name="T22" fmla="*/ 2147483647 w 232"/>
                <a:gd name="T23" fmla="*/ 2147483647 h 128"/>
                <a:gd name="T24" fmla="*/ 2147483647 w 232"/>
                <a:gd name="T25" fmla="*/ 2147483647 h 128"/>
                <a:gd name="T26" fmla="*/ 2147483647 w 232"/>
                <a:gd name="T27" fmla="*/ 2147483647 h 128"/>
                <a:gd name="T28" fmla="*/ 2147483647 w 232"/>
                <a:gd name="T29" fmla="*/ 2147483647 h 128"/>
                <a:gd name="T30" fmla="*/ 2147483647 w 232"/>
                <a:gd name="T31" fmla="*/ 2147483647 h 128"/>
                <a:gd name="T32" fmla="*/ 2147483647 w 232"/>
                <a:gd name="T33" fmla="*/ 2147483647 h 128"/>
                <a:gd name="T34" fmla="*/ 2147483647 w 232"/>
                <a:gd name="T35" fmla="*/ 2147483647 h 128"/>
                <a:gd name="T36" fmla="*/ 2147483647 w 232"/>
                <a:gd name="T37" fmla="*/ 2147483647 h 128"/>
                <a:gd name="T38" fmla="*/ 2147483647 w 232"/>
                <a:gd name="T39" fmla="*/ 2147483647 h 128"/>
                <a:gd name="T40" fmla="*/ 2147483647 w 232"/>
                <a:gd name="T41" fmla="*/ 2147483647 h 128"/>
                <a:gd name="T42" fmla="*/ 2147483647 w 232"/>
                <a:gd name="T43" fmla="*/ 2147483647 h 128"/>
                <a:gd name="T44" fmla="*/ 2147483647 w 232"/>
                <a:gd name="T45" fmla="*/ 2147483647 h 128"/>
                <a:gd name="T46" fmla="*/ 2147483647 w 232"/>
                <a:gd name="T47" fmla="*/ 2147483647 h 128"/>
                <a:gd name="T48" fmla="*/ 2147483647 w 232"/>
                <a:gd name="T49" fmla="*/ 2147483647 h 128"/>
                <a:gd name="T50" fmla="*/ 2147483647 w 232"/>
                <a:gd name="T51" fmla="*/ 2147483647 h 128"/>
                <a:gd name="T52" fmla="*/ 2147483647 w 232"/>
                <a:gd name="T53" fmla="*/ 2147483647 h 128"/>
                <a:gd name="T54" fmla="*/ 2147483647 w 232"/>
                <a:gd name="T55" fmla="*/ 2147483647 h 128"/>
                <a:gd name="T56" fmla="*/ 2147483647 w 232"/>
                <a:gd name="T57" fmla="*/ 2147483647 h 128"/>
                <a:gd name="T58" fmla="*/ 2147483647 w 232"/>
                <a:gd name="T59" fmla="*/ 2147483647 h 128"/>
                <a:gd name="T60" fmla="*/ 2147483647 w 232"/>
                <a:gd name="T61" fmla="*/ 0 h 128"/>
                <a:gd name="T62" fmla="*/ 2147483647 w 232"/>
                <a:gd name="T63" fmla="*/ 0 h 128"/>
                <a:gd name="T64" fmla="*/ 0 w 232"/>
                <a:gd name="T65" fmla="*/ 2147483647 h 1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2"/>
                <a:gd name="T100" fmla="*/ 0 h 128"/>
                <a:gd name="T101" fmla="*/ 232 w 232"/>
                <a:gd name="T102" fmla="*/ 128 h 12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2" h="128">
                  <a:moveTo>
                    <a:pt x="0" y="16"/>
                  </a:moveTo>
                  <a:lnTo>
                    <a:pt x="16" y="24"/>
                  </a:lnTo>
                  <a:lnTo>
                    <a:pt x="24" y="32"/>
                  </a:lnTo>
                  <a:lnTo>
                    <a:pt x="24" y="48"/>
                  </a:lnTo>
                  <a:lnTo>
                    <a:pt x="40" y="48"/>
                  </a:lnTo>
                  <a:lnTo>
                    <a:pt x="48" y="48"/>
                  </a:lnTo>
                  <a:lnTo>
                    <a:pt x="72" y="64"/>
                  </a:lnTo>
                  <a:lnTo>
                    <a:pt x="104" y="80"/>
                  </a:lnTo>
                  <a:lnTo>
                    <a:pt x="104" y="88"/>
                  </a:lnTo>
                  <a:lnTo>
                    <a:pt x="88" y="96"/>
                  </a:lnTo>
                  <a:lnTo>
                    <a:pt x="104" y="96"/>
                  </a:lnTo>
                  <a:lnTo>
                    <a:pt x="120" y="104"/>
                  </a:lnTo>
                  <a:lnTo>
                    <a:pt x="136" y="112"/>
                  </a:lnTo>
                  <a:lnTo>
                    <a:pt x="144" y="112"/>
                  </a:lnTo>
                  <a:lnTo>
                    <a:pt x="160" y="96"/>
                  </a:lnTo>
                  <a:lnTo>
                    <a:pt x="176" y="88"/>
                  </a:lnTo>
                  <a:lnTo>
                    <a:pt x="192" y="96"/>
                  </a:lnTo>
                  <a:lnTo>
                    <a:pt x="216" y="120"/>
                  </a:lnTo>
                  <a:lnTo>
                    <a:pt x="232" y="128"/>
                  </a:lnTo>
                  <a:lnTo>
                    <a:pt x="232" y="104"/>
                  </a:lnTo>
                  <a:lnTo>
                    <a:pt x="208" y="96"/>
                  </a:lnTo>
                  <a:lnTo>
                    <a:pt x="208" y="80"/>
                  </a:lnTo>
                  <a:lnTo>
                    <a:pt x="216" y="72"/>
                  </a:lnTo>
                  <a:lnTo>
                    <a:pt x="192" y="64"/>
                  </a:lnTo>
                  <a:lnTo>
                    <a:pt x="184" y="48"/>
                  </a:lnTo>
                  <a:lnTo>
                    <a:pt x="160" y="32"/>
                  </a:lnTo>
                  <a:lnTo>
                    <a:pt x="96" y="16"/>
                  </a:lnTo>
                  <a:lnTo>
                    <a:pt x="72" y="32"/>
                  </a:lnTo>
                  <a:lnTo>
                    <a:pt x="56" y="32"/>
                  </a:lnTo>
                  <a:lnTo>
                    <a:pt x="40" y="16"/>
                  </a:lnTo>
                  <a:lnTo>
                    <a:pt x="24" y="0"/>
                  </a:lnTo>
                  <a:lnTo>
                    <a:pt x="8" y="0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Freeform 588"/>
            <p:cNvSpPr/>
            <p:nvPr/>
          </p:nvSpPr>
          <p:spPr bwMode="auto">
            <a:xfrm>
              <a:off x="7621108" y="4375244"/>
              <a:ext cx="122609" cy="163058"/>
            </a:xfrm>
            <a:custGeom>
              <a:avLst/>
              <a:gdLst>
                <a:gd name="T0" fmla="*/ 2147483647 w 72"/>
                <a:gd name="T1" fmla="*/ 2147483647 h 96"/>
                <a:gd name="T2" fmla="*/ 0 w 72"/>
                <a:gd name="T3" fmla="*/ 2147483647 h 96"/>
                <a:gd name="T4" fmla="*/ 2147483647 w 72"/>
                <a:gd name="T5" fmla="*/ 2147483647 h 96"/>
                <a:gd name="T6" fmla="*/ 2147483647 w 72"/>
                <a:gd name="T7" fmla="*/ 2147483647 h 96"/>
                <a:gd name="T8" fmla="*/ 2147483647 w 72"/>
                <a:gd name="T9" fmla="*/ 2147483647 h 96"/>
                <a:gd name="T10" fmla="*/ 2147483647 w 72"/>
                <a:gd name="T11" fmla="*/ 2147483647 h 96"/>
                <a:gd name="T12" fmla="*/ 2147483647 w 72"/>
                <a:gd name="T13" fmla="*/ 2147483647 h 96"/>
                <a:gd name="T14" fmla="*/ 2147483647 w 72"/>
                <a:gd name="T15" fmla="*/ 2147483647 h 96"/>
                <a:gd name="T16" fmla="*/ 2147483647 w 72"/>
                <a:gd name="T17" fmla="*/ 2147483647 h 96"/>
                <a:gd name="T18" fmla="*/ 2147483647 w 72"/>
                <a:gd name="T19" fmla="*/ 2147483647 h 96"/>
                <a:gd name="T20" fmla="*/ 2147483647 w 72"/>
                <a:gd name="T21" fmla="*/ 2147483647 h 96"/>
                <a:gd name="T22" fmla="*/ 2147483647 w 72"/>
                <a:gd name="T23" fmla="*/ 2147483647 h 96"/>
                <a:gd name="T24" fmla="*/ 2147483647 w 72"/>
                <a:gd name="T25" fmla="*/ 2147483647 h 96"/>
                <a:gd name="T26" fmla="*/ 2147483647 w 72"/>
                <a:gd name="T27" fmla="*/ 0 h 96"/>
                <a:gd name="T28" fmla="*/ 2147483647 w 72"/>
                <a:gd name="T29" fmla="*/ 2147483647 h 9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2"/>
                <a:gd name="T46" fmla="*/ 0 h 96"/>
                <a:gd name="T47" fmla="*/ 72 w 72"/>
                <a:gd name="T48" fmla="*/ 96 h 9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2" h="96">
                  <a:moveTo>
                    <a:pt x="8" y="8"/>
                  </a:moveTo>
                  <a:lnTo>
                    <a:pt x="0" y="24"/>
                  </a:lnTo>
                  <a:lnTo>
                    <a:pt x="8" y="48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72"/>
                  </a:lnTo>
                  <a:lnTo>
                    <a:pt x="56" y="88"/>
                  </a:lnTo>
                  <a:lnTo>
                    <a:pt x="72" y="96"/>
                  </a:lnTo>
                  <a:lnTo>
                    <a:pt x="72" y="80"/>
                  </a:lnTo>
                  <a:lnTo>
                    <a:pt x="56" y="56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Freeform 589"/>
            <p:cNvSpPr/>
            <p:nvPr/>
          </p:nvSpPr>
          <p:spPr bwMode="auto">
            <a:xfrm>
              <a:off x="7675446" y="4566176"/>
              <a:ext cx="96136" cy="80832"/>
            </a:xfrm>
            <a:custGeom>
              <a:avLst/>
              <a:gdLst>
                <a:gd name="T0" fmla="*/ 0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0 h 48"/>
                <a:gd name="T8" fmla="*/ 2147483647 w 56"/>
                <a:gd name="T9" fmla="*/ 2147483647 h 48"/>
                <a:gd name="T10" fmla="*/ 2147483647 w 56"/>
                <a:gd name="T11" fmla="*/ 2147483647 h 48"/>
                <a:gd name="T12" fmla="*/ 2147483647 w 56"/>
                <a:gd name="T13" fmla="*/ 2147483647 h 48"/>
                <a:gd name="T14" fmla="*/ 2147483647 w 56"/>
                <a:gd name="T15" fmla="*/ 2147483647 h 48"/>
                <a:gd name="T16" fmla="*/ 2147483647 w 56"/>
                <a:gd name="T17" fmla="*/ 2147483647 h 48"/>
                <a:gd name="T18" fmla="*/ 0 w 56"/>
                <a:gd name="T19" fmla="*/ 2147483647 h 4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6"/>
                <a:gd name="T31" fmla="*/ 0 h 48"/>
                <a:gd name="T32" fmla="*/ 56 w 56"/>
                <a:gd name="T33" fmla="*/ 48 h 4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6" h="48">
                  <a:moveTo>
                    <a:pt x="0" y="40"/>
                  </a:moveTo>
                  <a:lnTo>
                    <a:pt x="8" y="16"/>
                  </a:lnTo>
                  <a:lnTo>
                    <a:pt x="24" y="16"/>
                  </a:lnTo>
                  <a:lnTo>
                    <a:pt x="40" y="0"/>
                  </a:lnTo>
                  <a:lnTo>
                    <a:pt x="56" y="16"/>
                  </a:lnTo>
                  <a:lnTo>
                    <a:pt x="56" y="48"/>
                  </a:lnTo>
                  <a:lnTo>
                    <a:pt x="40" y="40"/>
                  </a:lnTo>
                  <a:lnTo>
                    <a:pt x="24" y="40"/>
                  </a:lnTo>
                  <a:lnTo>
                    <a:pt x="16" y="32"/>
                  </a:lnTo>
                  <a:lnTo>
                    <a:pt x="0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Freeform 590"/>
            <p:cNvSpPr/>
            <p:nvPr/>
          </p:nvSpPr>
          <p:spPr bwMode="auto">
            <a:xfrm>
              <a:off x="7626679" y="4375244"/>
              <a:ext cx="122609" cy="163058"/>
            </a:xfrm>
            <a:custGeom>
              <a:avLst/>
              <a:gdLst>
                <a:gd name="T0" fmla="*/ 2147483647 w 72"/>
                <a:gd name="T1" fmla="*/ 2147483647 h 96"/>
                <a:gd name="T2" fmla="*/ 0 w 72"/>
                <a:gd name="T3" fmla="*/ 2147483647 h 96"/>
                <a:gd name="T4" fmla="*/ 2147483647 w 72"/>
                <a:gd name="T5" fmla="*/ 2147483647 h 96"/>
                <a:gd name="T6" fmla="*/ 2147483647 w 72"/>
                <a:gd name="T7" fmla="*/ 2147483647 h 96"/>
                <a:gd name="T8" fmla="*/ 2147483647 w 72"/>
                <a:gd name="T9" fmla="*/ 2147483647 h 96"/>
                <a:gd name="T10" fmla="*/ 2147483647 w 72"/>
                <a:gd name="T11" fmla="*/ 2147483647 h 96"/>
                <a:gd name="T12" fmla="*/ 2147483647 w 72"/>
                <a:gd name="T13" fmla="*/ 2147483647 h 96"/>
                <a:gd name="T14" fmla="*/ 2147483647 w 72"/>
                <a:gd name="T15" fmla="*/ 2147483647 h 96"/>
                <a:gd name="T16" fmla="*/ 2147483647 w 72"/>
                <a:gd name="T17" fmla="*/ 2147483647 h 96"/>
                <a:gd name="T18" fmla="*/ 2147483647 w 72"/>
                <a:gd name="T19" fmla="*/ 2147483647 h 96"/>
                <a:gd name="T20" fmla="*/ 2147483647 w 72"/>
                <a:gd name="T21" fmla="*/ 2147483647 h 96"/>
                <a:gd name="T22" fmla="*/ 2147483647 w 72"/>
                <a:gd name="T23" fmla="*/ 2147483647 h 96"/>
                <a:gd name="T24" fmla="*/ 2147483647 w 72"/>
                <a:gd name="T25" fmla="*/ 2147483647 h 96"/>
                <a:gd name="T26" fmla="*/ 2147483647 w 72"/>
                <a:gd name="T27" fmla="*/ 0 h 96"/>
                <a:gd name="T28" fmla="*/ 2147483647 w 72"/>
                <a:gd name="T29" fmla="*/ 2147483647 h 9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2"/>
                <a:gd name="T46" fmla="*/ 0 h 96"/>
                <a:gd name="T47" fmla="*/ 72 w 72"/>
                <a:gd name="T48" fmla="*/ 96 h 9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2" h="96">
                  <a:moveTo>
                    <a:pt x="8" y="8"/>
                  </a:moveTo>
                  <a:lnTo>
                    <a:pt x="0" y="24"/>
                  </a:lnTo>
                  <a:lnTo>
                    <a:pt x="8" y="48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72"/>
                  </a:lnTo>
                  <a:lnTo>
                    <a:pt x="56" y="88"/>
                  </a:lnTo>
                  <a:lnTo>
                    <a:pt x="72" y="96"/>
                  </a:lnTo>
                  <a:lnTo>
                    <a:pt x="72" y="80"/>
                  </a:lnTo>
                  <a:lnTo>
                    <a:pt x="56" y="56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" name="Freeform 591"/>
            <p:cNvSpPr/>
            <p:nvPr/>
          </p:nvSpPr>
          <p:spPr bwMode="auto">
            <a:xfrm>
              <a:off x="7675446" y="4566176"/>
              <a:ext cx="96136" cy="80832"/>
            </a:xfrm>
            <a:custGeom>
              <a:avLst/>
              <a:gdLst>
                <a:gd name="T0" fmla="*/ 0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0 h 48"/>
                <a:gd name="T8" fmla="*/ 2147483647 w 56"/>
                <a:gd name="T9" fmla="*/ 2147483647 h 48"/>
                <a:gd name="T10" fmla="*/ 2147483647 w 56"/>
                <a:gd name="T11" fmla="*/ 2147483647 h 48"/>
                <a:gd name="T12" fmla="*/ 2147483647 w 56"/>
                <a:gd name="T13" fmla="*/ 2147483647 h 48"/>
                <a:gd name="T14" fmla="*/ 2147483647 w 56"/>
                <a:gd name="T15" fmla="*/ 2147483647 h 48"/>
                <a:gd name="T16" fmla="*/ 2147483647 w 56"/>
                <a:gd name="T17" fmla="*/ 2147483647 h 48"/>
                <a:gd name="T18" fmla="*/ 0 w 56"/>
                <a:gd name="T19" fmla="*/ 2147483647 h 4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6"/>
                <a:gd name="T31" fmla="*/ 0 h 48"/>
                <a:gd name="T32" fmla="*/ 56 w 56"/>
                <a:gd name="T33" fmla="*/ 48 h 4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6" h="48">
                  <a:moveTo>
                    <a:pt x="0" y="40"/>
                  </a:moveTo>
                  <a:lnTo>
                    <a:pt x="8" y="16"/>
                  </a:lnTo>
                  <a:lnTo>
                    <a:pt x="24" y="16"/>
                  </a:lnTo>
                  <a:lnTo>
                    <a:pt x="40" y="0"/>
                  </a:lnTo>
                  <a:lnTo>
                    <a:pt x="56" y="16"/>
                  </a:lnTo>
                  <a:lnTo>
                    <a:pt x="56" y="48"/>
                  </a:lnTo>
                  <a:lnTo>
                    <a:pt x="40" y="40"/>
                  </a:lnTo>
                  <a:lnTo>
                    <a:pt x="24" y="40"/>
                  </a:lnTo>
                  <a:lnTo>
                    <a:pt x="16" y="32"/>
                  </a:lnTo>
                  <a:lnTo>
                    <a:pt x="0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Freeform 592"/>
            <p:cNvSpPr/>
            <p:nvPr/>
          </p:nvSpPr>
          <p:spPr bwMode="auto">
            <a:xfrm>
              <a:off x="7607175" y="4743172"/>
              <a:ext cx="124003" cy="150518"/>
            </a:xfrm>
            <a:custGeom>
              <a:avLst/>
              <a:gdLst>
                <a:gd name="T0" fmla="*/ 2147483647 w 72"/>
                <a:gd name="T1" fmla="*/ 2147483647 h 88"/>
                <a:gd name="T2" fmla="*/ 2147483647 w 72"/>
                <a:gd name="T3" fmla="*/ 2147483647 h 88"/>
                <a:gd name="T4" fmla="*/ 0 w 72"/>
                <a:gd name="T5" fmla="*/ 2147483647 h 88"/>
                <a:gd name="T6" fmla="*/ 0 w 72"/>
                <a:gd name="T7" fmla="*/ 2147483647 h 88"/>
                <a:gd name="T8" fmla="*/ 2147483647 w 72"/>
                <a:gd name="T9" fmla="*/ 2147483647 h 88"/>
                <a:gd name="T10" fmla="*/ 2147483647 w 72"/>
                <a:gd name="T11" fmla="*/ 2147483647 h 88"/>
                <a:gd name="T12" fmla="*/ 2147483647 w 72"/>
                <a:gd name="T13" fmla="*/ 2147483647 h 88"/>
                <a:gd name="T14" fmla="*/ 2147483647 w 72"/>
                <a:gd name="T15" fmla="*/ 0 h 88"/>
                <a:gd name="T16" fmla="*/ 2147483647 w 72"/>
                <a:gd name="T17" fmla="*/ 2147483647 h 88"/>
                <a:gd name="T18" fmla="*/ 2147483647 w 72"/>
                <a:gd name="T19" fmla="*/ 2147483647 h 88"/>
                <a:gd name="T20" fmla="*/ 2147483647 w 72"/>
                <a:gd name="T21" fmla="*/ 2147483647 h 88"/>
                <a:gd name="T22" fmla="*/ 2147483647 w 72"/>
                <a:gd name="T23" fmla="*/ 2147483647 h 88"/>
                <a:gd name="T24" fmla="*/ 2147483647 w 72"/>
                <a:gd name="T25" fmla="*/ 2147483647 h 88"/>
                <a:gd name="T26" fmla="*/ 2147483647 w 72"/>
                <a:gd name="T27" fmla="*/ 2147483647 h 88"/>
                <a:gd name="T28" fmla="*/ 2147483647 w 72"/>
                <a:gd name="T29" fmla="*/ 2147483647 h 88"/>
                <a:gd name="T30" fmla="*/ 2147483647 w 72"/>
                <a:gd name="T31" fmla="*/ 2147483647 h 88"/>
                <a:gd name="T32" fmla="*/ 2147483647 w 72"/>
                <a:gd name="T33" fmla="*/ 2147483647 h 88"/>
                <a:gd name="T34" fmla="*/ 2147483647 w 72"/>
                <a:gd name="T35" fmla="*/ 2147483647 h 88"/>
                <a:gd name="T36" fmla="*/ 2147483647 w 72"/>
                <a:gd name="T37" fmla="*/ 2147483647 h 88"/>
                <a:gd name="T38" fmla="*/ 2147483647 w 72"/>
                <a:gd name="T39" fmla="*/ 2147483647 h 88"/>
                <a:gd name="T40" fmla="*/ 2147483647 w 72"/>
                <a:gd name="T41" fmla="*/ 2147483647 h 88"/>
                <a:gd name="T42" fmla="*/ 2147483647 w 72"/>
                <a:gd name="T43" fmla="*/ 2147483647 h 88"/>
                <a:gd name="T44" fmla="*/ 2147483647 w 72"/>
                <a:gd name="T45" fmla="*/ 2147483647 h 88"/>
                <a:gd name="T46" fmla="*/ 2147483647 w 72"/>
                <a:gd name="T47" fmla="*/ 2147483647 h 8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72"/>
                <a:gd name="T73" fmla="*/ 0 h 88"/>
                <a:gd name="T74" fmla="*/ 72 w 72"/>
                <a:gd name="T75" fmla="*/ 88 h 88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72" h="88">
                  <a:moveTo>
                    <a:pt x="8" y="88"/>
                  </a:moveTo>
                  <a:lnTo>
                    <a:pt x="8" y="72"/>
                  </a:lnTo>
                  <a:lnTo>
                    <a:pt x="0" y="56"/>
                  </a:lnTo>
                  <a:lnTo>
                    <a:pt x="0" y="48"/>
                  </a:lnTo>
                  <a:lnTo>
                    <a:pt x="16" y="16"/>
                  </a:lnTo>
                  <a:lnTo>
                    <a:pt x="24" y="8"/>
                  </a:lnTo>
                  <a:lnTo>
                    <a:pt x="40" y="8"/>
                  </a:lnTo>
                  <a:lnTo>
                    <a:pt x="72" y="0"/>
                  </a:lnTo>
                  <a:lnTo>
                    <a:pt x="72" y="8"/>
                  </a:lnTo>
                  <a:lnTo>
                    <a:pt x="56" y="8"/>
                  </a:lnTo>
                  <a:lnTo>
                    <a:pt x="32" y="16"/>
                  </a:lnTo>
                  <a:lnTo>
                    <a:pt x="24" y="32"/>
                  </a:lnTo>
                  <a:lnTo>
                    <a:pt x="56" y="32"/>
                  </a:lnTo>
                  <a:lnTo>
                    <a:pt x="56" y="40"/>
                  </a:lnTo>
                  <a:lnTo>
                    <a:pt x="48" y="48"/>
                  </a:lnTo>
                  <a:lnTo>
                    <a:pt x="40" y="56"/>
                  </a:lnTo>
                  <a:lnTo>
                    <a:pt x="56" y="72"/>
                  </a:lnTo>
                  <a:lnTo>
                    <a:pt x="64" y="88"/>
                  </a:lnTo>
                  <a:lnTo>
                    <a:pt x="48" y="88"/>
                  </a:lnTo>
                  <a:lnTo>
                    <a:pt x="32" y="72"/>
                  </a:lnTo>
                  <a:lnTo>
                    <a:pt x="24" y="56"/>
                  </a:lnTo>
                  <a:lnTo>
                    <a:pt x="24" y="80"/>
                  </a:lnTo>
                  <a:lnTo>
                    <a:pt x="24" y="88"/>
                  </a:lnTo>
                  <a:lnTo>
                    <a:pt x="8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" name="Freeform 593"/>
            <p:cNvSpPr/>
            <p:nvPr/>
          </p:nvSpPr>
          <p:spPr bwMode="auto">
            <a:xfrm>
              <a:off x="7321550" y="4920167"/>
              <a:ext cx="231287" cy="54354"/>
            </a:xfrm>
            <a:custGeom>
              <a:avLst/>
              <a:gdLst>
                <a:gd name="T0" fmla="*/ 0 w 136"/>
                <a:gd name="T1" fmla="*/ 0 h 32"/>
                <a:gd name="T2" fmla="*/ 2147483647 w 136"/>
                <a:gd name="T3" fmla="*/ 0 h 32"/>
                <a:gd name="T4" fmla="*/ 2147483647 w 136"/>
                <a:gd name="T5" fmla="*/ 0 h 32"/>
                <a:gd name="T6" fmla="*/ 2147483647 w 136"/>
                <a:gd name="T7" fmla="*/ 0 h 32"/>
                <a:gd name="T8" fmla="*/ 2147483647 w 136"/>
                <a:gd name="T9" fmla="*/ 2147483647 h 32"/>
                <a:gd name="T10" fmla="*/ 2147483647 w 136"/>
                <a:gd name="T11" fmla="*/ 2147483647 h 32"/>
                <a:gd name="T12" fmla="*/ 2147483647 w 136"/>
                <a:gd name="T13" fmla="*/ 2147483647 h 32"/>
                <a:gd name="T14" fmla="*/ 2147483647 w 136"/>
                <a:gd name="T15" fmla="*/ 2147483647 h 32"/>
                <a:gd name="T16" fmla="*/ 2147483647 w 136"/>
                <a:gd name="T17" fmla="*/ 2147483647 h 32"/>
                <a:gd name="T18" fmla="*/ 2147483647 w 136"/>
                <a:gd name="T19" fmla="*/ 2147483647 h 32"/>
                <a:gd name="T20" fmla="*/ 0 w 136"/>
                <a:gd name="T21" fmla="*/ 0 h 3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36"/>
                <a:gd name="T34" fmla="*/ 0 h 32"/>
                <a:gd name="T35" fmla="*/ 136 w 136"/>
                <a:gd name="T36" fmla="*/ 32 h 3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36" h="32">
                  <a:moveTo>
                    <a:pt x="0" y="0"/>
                  </a:moveTo>
                  <a:lnTo>
                    <a:pt x="40" y="0"/>
                  </a:lnTo>
                  <a:lnTo>
                    <a:pt x="64" y="0"/>
                  </a:lnTo>
                  <a:lnTo>
                    <a:pt x="80" y="0"/>
                  </a:lnTo>
                  <a:lnTo>
                    <a:pt x="96" y="8"/>
                  </a:lnTo>
                  <a:lnTo>
                    <a:pt x="128" y="16"/>
                  </a:lnTo>
                  <a:lnTo>
                    <a:pt x="136" y="32"/>
                  </a:lnTo>
                  <a:lnTo>
                    <a:pt x="104" y="24"/>
                  </a:lnTo>
                  <a:lnTo>
                    <a:pt x="80" y="24"/>
                  </a:lnTo>
                  <a:lnTo>
                    <a:pt x="32" y="1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Freeform 599"/>
            <p:cNvSpPr/>
            <p:nvPr/>
          </p:nvSpPr>
          <p:spPr bwMode="auto">
            <a:xfrm>
              <a:off x="5288742" y="3883279"/>
              <a:ext cx="68271" cy="41810"/>
            </a:xfrm>
            <a:custGeom>
              <a:avLst/>
              <a:gdLst>
                <a:gd name="T0" fmla="*/ 0 w 40"/>
                <a:gd name="T1" fmla="*/ 2147483647 h 24"/>
                <a:gd name="T2" fmla="*/ 2147483647 w 40"/>
                <a:gd name="T3" fmla="*/ 0 h 24"/>
                <a:gd name="T4" fmla="*/ 2147483647 w 40"/>
                <a:gd name="T5" fmla="*/ 0 h 24"/>
                <a:gd name="T6" fmla="*/ 2147483647 w 40"/>
                <a:gd name="T7" fmla="*/ 2147483647 h 24"/>
                <a:gd name="T8" fmla="*/ 2147483647 w 40"/>
                <a:gd name="T9" fmla="*/ 2147483647 h 24"/>
                <a:gd name="T10" fmla="*/ 2147483647 w 40"/>
                <a:gd name="T11" fmla="*/ 2147483647 h 24"/>
                <a:gd name="T12" fmla="*/ 0 w 40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0"/>
                <a:gd name="T22" fmla="*/ 0 h 24"/>
                <a:gd name="T23" fmla="*/ 40 w 40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0" h="24">
                  <a:moveTo>
                    <a:pt x="0" y="8"/>
                  </a:moveTo>
                  <a:lnTo>
                    <a:pt x="24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40" y="24"/>
                  </a:lnTo>
                  <a:lnTo>
                    <a:pt x="24" y="16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Freeform 600"/>
            <p:cNvSpPr/>
            <p:nvPr/>
          </p:nvSpPr>
          <p:spPr bwMode="auto">
            <a:xfrm>
              <a:off x="5220471" y="3801053"/>
              <a:ext cx="27867" cy="55747"/>
            </a:xfrm>
            <a:custGeom>
              <a:avLst/>
              <a:gdLst>
                <a:gd name="T0" fmla="*/ 0 w 16"/>
                <a:gd name="T1" fmla="*/ 2147483647 h 32"/>
                <a:gd name="T2" fmla="*/ 0 w 16"/>
                <a:gd name="T3" fmla="*/ 2147483647 h 32"/>
                <a:gd name="T4" fmla="*/ 2147483647 w 16"/>
                <a:gd name="T5" fmla="*/ 0 h 32"/>
                <a:gd name="T6" fmla="*/ 2147483647 w 16"/>
                <a:gd name="T7" fmla="*/ 2147483647 h 32"/>
                <a:gd name="T8" fmla="*/ 2147483647 w 16"/>
                <a:gd name="T9" fmla="*/ 2147483647 h 32"/>
                <a:gd name="T10" fmla="*/ 0 w 16"/>
                <a:gd name="T11" fmla="*/ 2147483647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32"/>
                <a:gd name="T20" fmla="*/ 16 w 16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32">
                  <a:moveTo>
                    <a:pt x="0" y="32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16" y="16"/>
                  </a:lnTo>
                  <a:lnTo>
                    <a:pt x="16" y="32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Freeform 601"/>
            <p:cNvSpPr/>
            <p:nvPr/>
          </p:nvSpPr>
          <p:spPr bwMode="auto">
            <a:xfrm>
              <a:off x="5288742" y="3883279"/>
              <a:ext cx="68271" cy="41810"/>
            </a:xfrm>
            <a:custGeom>
              <a:avLst/>
              <a:gdLst>
                <a:gd name="T0" fmla="*/ 0 w 40"/>
                <a:gd name="T1" fmla="*/ 2147483647 h 24"/>
                <a:gd name="T2" fmla="*/ 2147483647 w 40"/>
                <a:gd name="T3" fmla="*/ 0 h 24"/>
                <a:gd name="T4" fmla="*/ 2147483647 w 40"/>
                <a:gd name="T5" fmla="*/ 0 h 24"/>
                <a:gd name="T6" fmla="*/ 2147483647 w 40"/>
                <a:gd name="T7" fmla="*/ 2147483647 h 24"/>
                <a:gd name="T8" fmla="*/ 2147483647 w 40"/>
                <a:gd name="T9" fmla="*/ 2147483647 h 24"/>
                <a:gd name="T10" fmla="*/ 2147483647 w 40"/>
                <a:gd name="T11" fmla="*/ 2147483647 h 24"/>
                <a:gd name="T12" fmla="*/ 0 w 40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0"/>
                <a:gd name="T22" fmla="*/ 0 h 24"/>
                <a:gd name="T23" fmla="*/ 40 w 40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0" h="24">
                  <a:moveTo>
                    <a:pt x="0" y="8"/>
                  </a:moveTo>
                  <a:lnTo>
                    <a:pt x="24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40" y="24"/>
                  </a:lnTo>
                  <a:lnTo>
                    <a:pt x="24" y="16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" name="Freeform 602"/>
            <p:cNvSpPr/>
            <p:nvPr/>
          </p:nvSpPr>
          <p:spPr bwMode="auto">
            <a:xfrm>
              <a:off x="5220471" y="3801053"/>
              <a:ext cx="27867" cy="55747"/>
            </a:xfrm>
            <a:custGeom>
              <a:avLst/>
              <a:gdLst>
                <a:gd name="T0" fmla="*/ 0 w 16"/>
                <a:gd name="T1" fmla="*/ 2147483647 h 32"/>
                <a:gd name="T2" fmla="*/ 0 w 16"/>
                <a:gd name="T3" fmla="*/ 2147483647 h 32"/>
                <a:gd name="T4" fmla="*/ 2147483647 w 16"/>
                <a:gd name="T5" fmla="*/ 0 h 32"/>
                <a:gd name="T6" fmla="*/ 2147483647 w 16"/>
                <a:gd name="T7" fmla="*/ 2147483647 h 32"/>
                <a:gd name="T8" fmla="*/ 2147483647 w 16"/>
                <a:gd name="T9" fmla="*/ 2147483647 h 32"/>
                <a:gd name="T10" fmla="*/ 0 w 16"/>
                <a:gd name="T11" fmla="*/ 2147483647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32"/>
                <a:gd name="T20" fmla="*/ 16 w 16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32">
                  <a:moveTo>
                    <a:pt x="0" y="32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16" y="16"/>
                  </a:lnTo>
                  <a:lnTo>
                    <a:pt x="16" y="32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" name="Freeform 603"/>
            <p:cNvSpPr/>
            <p:nvPr/>
          </p:nvSpPr>
          <p:spPr bwMode="auto">
            <a:xfrm>
              <a:off x="5207932" y="3746700"/>
              <a:ext cx="40406" cy="41810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0 h 24"/>
                <a:gd name="T4" fmla="*/ 2147483647 w 24"/>
                <a:gd name="T5" fmla="*/ 2147483647 h 24"/>
                <a:gd name="T6" fmla="*/ 2147483647 w 24"/>
                <a:gd name="T7" fmla="*/ 2147483647 h 24"/>
                <a:gd name="T8" fmla="*/ 0 w 24"/>
                <a:gd name="T9" fmla="*/ 2147483647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24"/>
                <a:gd name="T17" fmla="*/ 24 w 24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24">
                  <a:moveTo>
                    <a:pt x="0" y="8"/>
                  </a:moveTo>
                  <a:lnTo>
                    <a:pt x="16" y="0"/>
                  </a:lnTo>
                  <a:lnTo>
                    <a:pt x="24" y="16"/>
                  </a:lnTo>
                  <a:lnTo>
                    <a:pt x="16" y="24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" name="Freeform 604"/>
            <p:cNvSpPr/>
            <p:nvPr/>
          </p:nvSpPr>
          <p:spPr bwMode="auto">
            <a:xfrm>
              <a:off x="5917117" y="3911152"/>
              <a:ext cx="40405" cy="13936"/>
            </a:xfrm>
            <a:custGeom>
              <a:avLst/>
              <a:gdLst>
                <a:gd name="T0" fmla="*/ 2147483647 w 24"/>
                <a:gd name="T1" fmla="*/ 0 h 8"/>
                <a:gd name="T2" fmla="*/ 2147483647 w 24"/>
                <a:gd name="T3" fmla="*/ 0 h 8"/>
                <a:gd name="T4" fmla="*/ 0 w 24"/>
                <a:gd name="T5" fmla="*/ 2147483647 h 8"/>
                <a:gd name="T6" fmla="*/ 2147483647 w 24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8"/>
                <a:gd name="T14" fmla="*/ 24 w 24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8">
                  <a:moveTo>
                    <a:pt x="16" y="0"/>
                  </a:moveTo>
                  <a:lnTo>
                    <a:pt x="24" y="0"/>
                  </a:lnTo>
                  <a:lnTo>
                    <a:pt x="0" y="8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" name="Freeform 605"/>
            <p:cNvSpPr/>
            <p:nvPr/>
          </p:nvSpPr>
          <p:spPr bwMode="auto">
            <a:xfrm>
              <a:off x="5207932" y="3746700"/>
              <a:ext cx="40406" cy="41810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0 h 24"/>
                <a:gd name="T4" fmla="*/ 2147483647 w 24"/>
                <a:gd name="T5" fmla="*/ 2147483647 h 24"/>
                <a:gd name="T6" fmla="*/ 2147483647 w 24"/>
                <a:gd name="T7" fmla="*/ 2147483647 h 24"/>
                <a:gd name="T8" fmla="*/ 0 w 24"/>
                <a:gd name="T9" fmla="*/ 2147483647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24"/>
                <a:gd name="T17" fmla="*/ 24 w 24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24">
                  <a:moveTo>
                    <a:pt x="0" y="8"/>
                  </a:moveTo>
                  <a:lnTo>
                    <a:pt x="16" y="0"/>
                  </a:lnTo>
                  <a:lnTo>
                    <a:pt x="24" y="16"/>
                  </a:lnTo>
                  <a:lnTo>
                    <a:pt x="16" y="24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" name="Freeform 606"/>
            <p:cNvSpPr/>
            <p:nvPr/>
          </p:nvSpPr>
          <p:spPr bwMode="auto">
            <a:xfrm>
              <a:off x="5917117" y="3911152"/>
              <a:ext cx="40405" cy="13936"/>
            </a:xfrm>
            <a:custGeom>
              <a:avLst/>
              <a:gdLst>
                <a:gd name="T0" fmla="*/ 2147483647 w 24"/>
                <a:gd name="T1" fmla="*/ 0 h 8"/>
                <a:gd name="T2" fmla="*/ 2147483647 w 24"/>
                <a:gd name="T3" fmla="*/ 0 h 8"/>
                <a:gd name="T4" fmla="*/ 0 w 24"/>
                <a:gd name="T5" fmla="*/ 2147483647 h 8"/>
                <a:gd name="T6" fmla="*/ 2147483647 w 24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8"/>
                <a:gd name="T14" fmla="*/ 24 w 24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8">
                  <a:moveTo>
                    <a:pt x="16" y="0"/>
                  </a:moveTo>
                  <a:lnTo>
                    <a:pt x="24" y="0"/>
                  </a:lnTo>
                  <a:lnTo>
                    <a:pt x="0" y="8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" name="Rectangle 607"/>
            <p:cNvSpPr>
              <a:spLocks noChangeArrowheads="1"/>
            </p:cNvSpPr>
            <p:nvPr/>
          </p:nvSpPr>
          <p:spPr bwMode="auto">
            <a:xfrm>
              <a:off x="5793112" y="4116022"/>
              <a:ext cx="0" cy="0"/>
            </a:xfrm>
            <a:prstGeom prst="rect">
              <a:avLst/>
            </a:prstGeom>
            <a:grpFill/>
            <a:ln w="6350">
              <a:noFill/>
              <a:miter lim="800000"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400" eaLnBrk="1" hangingPunct="1">
                <a:spcBef>
                  <a:spcPct val="50000"/>
                </a:spcBef>
              </a:pPr>
              <a:endParaRPr lang="en-US">
                <a:solidFill>
                  <a:srgbClr val="4D4D4D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150" name="Freeform 608"/>
            <p:cNvSpPr/>
            <p:nvPr/>
          </p:nvSpPr>
          <p:spPr bwMode="auto">
            <a:xfrm>
              <a:off x="5602234" y="3788510"/>
              <a:ext cx="395695" cy="149124"/>
            </a:xfrm>
            <a:custGeom>
              <a:avLst/>
              <a:gdLst>
                <a:gd name="T0" fmla="*/ 2147483647 w 232"/>
                <a:gd name="T1" fmla="*/ 2147483647 h 88"/>
                <a:gd name="T2" fmla="*/ 2147483647 w 232"/>
                <a:gd name="T3" fmla="*/ 2147483647 h 88"/>
                <a:gd name="T4" fmla="*/ 2147483647 w 232"/>
                <a:gd name="T5" fmla="*/ 2147483647 h 88"/>
                <a:gd name="T6" fmla="*/ 2147483647 w 232"/>
                <a:gd name="T7" fmla="*/ 2147483647 h 88"/>
                <a:gd name="T8" fmla="*/ 2147483647 w 232"/>
                <a:gd name="T9" fmla="*/ 2147483647 h 88"/>
                <a:gd name="T10" fmla="*/ 2147483647 w 232"/>
                <a:gd name="T11" fmla="*/ 2147483647 h 88"/>
                <a:gd name="T12" fmla="*/ 2147483647 w 232"/>
                <a:gd name="T13" fmla="*/ 2147483647 h 88"/>
                <a:gd name="T14" fmla="*/ 2147483647 w 232"/>
                <a:gd name="T15" fmla="*/ 2147483647 h 88"/>
                <a:gd name="T16" fmla="*/ 2147483647 w 232"/>
                <a:gd name="T17" fmla="*/ 2147483647 h 88"/>
                <a:gd name="T18" fmla="*/ 2147483647 w 232"/>
                <a:gd name="T19" fmla="*/ 0 h 88"/>
                <a:gd name="T20" fmla="*/ 2147483647 w 232"/>
                <a:gd name="T21" fmla="*/ 0 h 88"/>
                <a:gd name="T22" fmla="*/ 2147483647 w 232"/>
                <a:gd name="T23" fmla="*/ 0 h 88"/>
                <a:gd name="T24" fmla="*/ 2147483647 w 232"/>
                <a:gd name="T25" fmla="*/ 2147483647 h 88"/>
                <a:gd name="T26" fmla="*/ 2147483647 w 232"/>
                <a:gd name="T27" fmla="*/ 2147483647 h 88"/>
                <a:gd name="T28" fmla="*/ 2147483647 w 232"/>
                <a:gd name="T29" fmla="*/ 2147483647 h 88"/>
                <a:gd name="T30" fmla="*/ 2147483647 w 232"/>
                <a:gd name="T31" fmla="*/ 0 h 88"/>
                <a:gd name="T32" fmla="*/ 2147483647 w 232"/>
                <a:gd name="T33" fmla="*/ 0 h 88"/>
                <a:gd name="T34" fmla="*/ 2147483647 w 232"/>
                <a:gd name="T35" fmla="*/ 0 h 88"/>
                <a:gd name="T36" fmla="*/ 2147483647 w 232"/>
                <a:gd name="T37" fmla="*/ 0 h 88"/>
                <a:gd name="T38" fmla="*/ 2147483647 w 232"/>
                <a:gd name="T39" fmla="*/ 0 h 88"/>
                <a:gd name="T40" fmla="*/ 2147483647 w 232"/>
                <a:gd name="T41" fmla="*/ 2147483647 h 88"/>
                <a:gd name="T42" fmla="*/ 2147483647 w 232"/>
                <a:gd name="T43" fmla="*/ 2147483647 h 88"/>
                <a:gd name="T44" fmla="*/ 2147483647 w 232"/>
                <a:gd name="T45" fmla="*/ 2147483647 h 88"/>
                <a:gd name="T46" fmla="*/ 2147483647 w 232"/>
                <a:gd name="T47" fmla="*/ 2147483647 h 88"/>
                <a:gd name="T48" fmla="*/ 2147483647 w 232"/>
                <a:gd name="T49" fmla="*/ 2147483647 h 88"/>
                <a:gd name="T50" fmla="*/ 0 w 232"/>
                <a:gd name="T51" fmla="*/ 2147483647 h 88"/>
                <a:gd name="T52" fmla="*/ 2147483647 w 232"/>
                <a:gd name="T53" fmla="*/ 2147483647 h 88"/>
                <a:gd name="T54" fmla="*/ 2147483647 w 232"/>
                <a:gd name="T55" fmla="*/ 2147483647 h 88"/>
                <a:gd name="T56" fmla="*/ 2147483647 w 232"/>
                <a:gd name="T57" fmla="*/ 2147483647 h 88"/>
                <a:gd name="T58" fmla="*/ 2147483647 w 232"/>
                <a:gd name="T59" fmla="*/ 2147483647 h 88"/>
                <a:gd name="T60" fmla="*/ 2147483647 w 232"/>
                <a:gd name="T61" fmla="*/ 2147483647 h 88"/>
                <a:gd name="T62" fmla="*/ 2147483647 w 232"/>
                <a:gd name="T63" fmla="*/ 2147483647 h 88"/>
                <a:gd name="T64" fmla="*/ 2147483647 w 232"/>
                <a:gd name="T65" fmla="*/ 2147483647 h 88"/>
                <a:gd name="T66" fmla="*/ 2147483647 w 232"/>
                <a:gd name="T67" fmla="*/ 2147483647 h 88"/>
                <a:gd name="T68" fmla="*/ 2147483647 w 232"/>
                <a:gd name="T69" fmla="*/ 2147483647 h 8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232"/>
                <a:gd name="T106" fmla="*/ 0 h 88"/>
                <a:gd name="T107" fmla="*/ 232 w 232"/>
                <a:gd name="T108" fmla="*/ 88 h 8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232" h="88">
                  <a:moveTo>
                    <a:pt x="136" y="80"/>
                  </a:moveTo>
                  <a:lnTo>
                    <a:pt x="144" y="80"/>
                  </a:lnTo>
                  <a:lnTo>
                    <a:pt x="184" y="80"/>
                  </a:lnTo>
                  <a:lnTo>
                    <a:pt x="208" y="72"/>
                  </a:lnTo>
                  <a:lnTo>
                    <a:pt x="224" y="72"/>
                  </a:lnTo>
                  <a:lnTo>
                    <a:pt x="232" y="72"/>
                  </a:lnTo>
                  <a:lnTo>
                    <a:pt x="232" y="64"/>
                  </a:lnTo>
                  <a:lnTo>
                    <a:pt x="232" y="32"/>
                  </a:lnTo>
                  <a:lnTo>
                    <a:pt x="216" y="8"/>
                  </a:lnTo>
                  <a:lnTo>
                    <a:pt x="208" y="0"/>
                  </a:lnTo>
                  <a:lnTo>
                    <a:pt x="200" y="0"/>
                  </a:lnTo>
                  <a:lnTo>
                    <a:pt x="192" y="0"/>
                  </a:lnTo>
                  <a:lnTo>
                    <a:pt x="176" y="8"/>
                  </a:lnTo>
                  <a:lnTo>
                    <a:pt x="160" y="8"/>
                  </a:lnTo>
                  <a:lnTo>
                    <a:pt x="152" y="8"/>
                  </a:lnTo>
                  <a:lnTo>
                    <a:pt x="136" y="0"/>
                  </a:lnTo>
                  <a:lnTo>
                    <a:pt x="128" y="0"/>
                  </a:lnTo>
                  <a:lnTo>
                    <a:pt x="96" y="0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64" y="8"/>
                  </a:lnTo>
                  <a:lnTo>
                    <a:pt x="48" y="16"/>
                  </a:lnTo>
                  <a:lnTo>
                    <a:pt x="40" y="8"/>
                  </a:lnTo>
                  <a:lnTo>
                    <a:pt x="32" y="24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16" y="64"/>
                  </a:lnTo>
                  <a:lnTo>
                    <a:pt x="24" y="80"/>
                  </a:lnTo>
                  <a:lnTo>
                    <a:pt x="56" y="80"/>
                  </a:lnTo>
                  <a:lnTo>
                    <a:pt x="64" y="80"/>
                  </a:lnTo>
                  <a:lnTo>
                    <a:pt x="88" y="88"/>
                  </a:lnTo>
                  <a:lnTo>
                    <a:pt x="104" y="80"/>
                  </a:lnTo>
                  <a:lnTo>
                    <a:pt x="120" y="88"/>
                  </a:lnTo>
                  <a:lnTo>
                    <a:pt x="136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" name="Freeform 609"/>
            <p:cNvSpPr/>
            <p:nvPr/>
          </p:nvSpPr>
          <p:spPr bwMode="auto">
            <a:xfrm>
              <a:off x="5793112" y="3911152"/>
              <a:ext cx="150476" cy="136580"/>
            </a:xfrm>
            <a:custGeom>
              <a:avLst/>
              <a:gdLst>
                <a:gd name="T0" fmla="*/ 2147483647 w 88"/>
                <a:gd name="T1" fmla="*/ 2147483647 h 80"/>
                <a:gd name="T2" fmla="*/ 2147483647 w 88"/>
                <a:gd name="T3" fmla="*/ 2147483647 h 80"/>
                <a:gd name="T4" fmla="*/ 2147483647 w 88"/>
                <a:gd name="T5" fmla="*/ 2147483647 h 80"/>
                <a:gd name="T6" fmla="*/ 2147483647 w 88"/>
                <a:gd name="T7" fmla="*/ 2147483647 h 80"/>
                <a:gd name="T8" fmla="*/ 2147483647 w 88"/>
                <a:gd name="T9" fmla="*/ 2147483647 h 80"/>
                <a:gd name="T10" fmla="*/ 2147483647 w 88"/>
                <a:gd name="T11" fmla="*/ 2147483647 h 80"/>
                <a:gd name="T12" fmla="*/ 2147483647 w 88"/>
                <a:gd name="T13" fmla="*/ 0 h 80"/>
                <a:gd name="T14" fmla="*/ 2147483647 w 88"/>
                <a:gd name="T15" fmla="*/ 2147483647 h 80"/>
                <a:gd name="T16" fmla="*/ 2147483647 w 88"/>
                <a:gd name="T17" fmla="*/ 2147483647 h 80"/>
                <a:gd name="T18" fmla="*/ 2147483647 w 88"/>
                <a:gd name="T19" fmla="*/ 2147483647 h 80"/>
                <a:gd name="T20" fmla="*/ 2147483647 w 88"/>
                <a:gd name="T21" fmla="*/ 2147483647 h 80"/>
                <a:gd name="T22" fmla="*/ 2147483647 w 88"/>
                <a:gd name="T23" fmla="*/ 2147483647 h 80"/>
                <a:gd name="T24" fmla="*/ 0 w 88"/>
                <a:gd name="T25" fmla="*/ 2147483647 h 80"/>
                <a:gd name="T26" fmla="*/ 2147483647 w 88"/>
                <a:gd name="T27" fmla="*/ 2147483647 h 80"/>
                <a:gd name="T28" fmla="*/ 2147483647 w 88"/>
                <a:gd name="T29" fmla="*/ 2147483647 h 8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8"/>
                <a:gd name="T46" fmla="*/ 0 h 80"/>
                <a:gd name="T47" fmla="*/ 88 w 88"/>
                <a:gd name="T48" fmla="*/ 80 h 8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8" h="80">
                  <a:moveTo>
                    <a:pt x="16" y="80"/>
                  </a:moveTo>
                  <a:lnTo>
                    <a:pt x="40" y="64"/>
                  </a:lnTo>
                  <a:lnTo>
                    <a:pt x="48" y="64"/>
                  </a:lnTo>
                  <a:lnTo>
                    <a:pt x="72" y="48"/>
                  </a:lnTo>
                  <a:lnTo>
                    <a:pt x="80" y="16"/>
                  </a:lnTo>
                  <a:lnTo>
                    <a:pt x="88" y="8"/>
                  </a:lnTo>
                  <a:lnTo>
                    <a:pt x="88" y="0"/>
                  </a:lnTo>
                  <a:lnTo>
                    <a:pt x="72" y="8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16" y="32"/>
                  </a:lnTo>
                  <a:lnTo>
                    <a:pt x="0" y="72"/>
                  </a:lnTo>
                  <a:lnTo>
                    <a:pt x="8" y="72"/>
                  </a:lnTo>
                  <a:lnTo>
                    <a:pt x="16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" name="Freeform 610"/>
            <p:cNvSpPr/>
            <p:nvPr/>
          </p:nvSpPr>
          <p:spPr bwMode="auto">
            <a:xfrm>
              <a:off x="5766640" y="4019860"/>
              <a:ext cx="108677" cy="96164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0 h 56"/>
                <a:gd name="T4" fmla="*/ 2147483647 w 64"/>
                <a:gd name="T5" fmla="*/ 0 h 56"/>
                <a:gd name="T6" fmla="*/ 2147483647 w 64"/>
                <a:gd name="T7" fmla="*/ 2147483647 h 56"/>
                <a:gd name="T8" fmla="*/ 2147483647 w 64"/>
                <a:gd name="T9" fmla="*/ 2147483647 h 56"/>
                <a:gd name="T10" fmla="*/ 2147483647 w 64"/>
                <a:gd name="T11" fmla="*/ 2147483647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2147483647 w 64"/>
                <a:gd name="T29" fmla="*/ 2147483647 h 56"/>
                <a:gd name="T30" fmla="*/ 2147483647 w 64"/>
                <a:gd name="T31" fmla="*/ 2147483647 h 5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4"/>
                <a:gd name="T49" fmla="*/ 0 h 56"/>
                <a:gd name="T50" fmla="*/ 64 w 64"/>
                <a:gd name="T51" fmla="*/ 56 h 5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4" h="56">
                  <a:moveTo>
                    <a:pt x="64" y="16"/>
                  </a:move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64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" name="Freeform 611"/>
            <p:cNvSpPr/>
            <p:nvPr/>
          </p:nvSpPr>
          <p:spPr bwMode="auto">
            <a:xfrm>
              <a:off x="5793112" y="3911152"/>
              <a:ext cx="150476" cy="136580"/>
            </a:xfrm>
            <a:custGeom>
              <a:avLst/>
              <a:gdLst>
                <a:gd name="T0" fmla="*/ 2147483647 w 88"/>
                <a:gd name="T1" fmla="*/ 2147483647 h 80"/>
                <a:gd name="T2" fmla="*/ 2147483647 w 88"/>
                <a:gd name="T3" fmla="*/ 2147483647 h 80"/>
                <a:gd name="T4" fmla="*/ 2147483647 w 88"/>
                <a:gd name="T5" fmla="*/ 2147483647 h 80"/>
                <a:gd name="T6" fmla="*/ 2147483647 w 88"/>
                <a:gd name="T7" fmla="*/ 2147483647 h 80"/>
                <a:gd name="T8" fmla="*/ 2147483647 w 88"/>
                <a:gd name="T9" fmla="*/ 2147483647 h 80"/>
                <a:gd name="T10" fmla="*/ 2147483647 w 88"/>
                <a:gd name="T11" fmla="*/ 2147483647 h 80"/>
                <a:gd name="T12" fmla="*/ 2147483647 w 88"/>
                <a:gd name="T13" fmla="*/ 0 h 80"/>
                <a:gd name="T14" fmla="*/ 2147483647 w 88"/>
                <a:gd name="T15" fmla="*/ 2147483647 h 80"/>
                <a:gd name="T16" fmla="*/ 2147483647 w 88"/>
                <a:gd name="T17" fmla="*/ 2147483647 h 80"/>
                <a:gd name="T18" fmla="*/ 2147483647 w 88"/>
                <a:gd name="T19" fmla="*/ 2147483647 h 80"/>
                <a:gd name="T20" fmla="*/ 2147483647 w 88"/>
                <a:gd name="T21" fmla="*/ 2147483647 h 80"/>
                <a:gd name="T22" fmla="*/ 2147483647 w 88"/>
                <a:gd name="T23" fmla="*/ 2147483647 h 80"/>
                <a:gd name="T24" fmla="*/ 2147483647 w 88"/>
                <a:gd name="T25" fmla="*/ 2147483647 h 80"/>
                <a:gd name="T26" fmla="*/ 0 w 88"/>
                <a:gd name="T27" fmla="*/ 2147483647 h 80"/>
                <a:gd name="T28" fmla="*/ 2147483647 w 88"/>
                <a:gd name="T29" fmla="*/ 2147483647 h 80"/>
                <a:gd name="T30" fmla="*/ 2147483647 w 88"/>
                <a:gd name="T31" fmla="*/ 2147483647 h 8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88"/>
                <a:gd name="T49" fmla="*/ 0 h 80"/>
                <a:gd name="T50" fmla="*/ 88 w 88"/>
                <a:gd name="T51" fmla="*/ 80 h 8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88" h="80">
                  <a:moveTo>
                    <a:pt x="16" y="80"/>
                  </a:moveTo>
                  <a:lnTo>
                    <a:pt x="40" y="64"/>
                  </a:lnTo>
                  <a:lnTo>
                    <a:pt x="48" y="64"/>
                  </a:lnTo>
                  <a:lnTo>
                    <a:pt x="72" y="48"/>
                  </a:lnTo>
                  <a:lnTo>
                    <a:pt x="80" y="16"/>
                  </a:lnTo>
                  <a:lnTo>
                    <a:pt x="88" y="8"/>
                  </a:lnTo>
                  <a:lnTo>
                    <a:pt x="88" y="0"/>
                  </a:lnTo>
                  <a:lnTo>
                    <a:pt x="72" y="8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16" y="32"/>
                  </a:lnTo>
                  <a:lnTo>
                    <a:pt x="0" y="72"/>
                  </a:lnTo>
                  <a:lnTo>
                    <a:pt x="8" y="72"/>
                  </a:lnTo>
                  <a:lnTo>
                    <a:pt x="16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4" name="Freeform 612"/>
            <p:cNvSpPr/>
            <p:nvPr/>
          </p:nvSpPr>
          <p:spPr bwMode="auto">
            <a:xfrm>
              <a:off x="5766640" y="4019860"/>
              <a:ext cx="108677" cy="96164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0 h 56"/>
                <a:gd name="T4" fmla="*/ 2147483647 w 64"/>
                <a:gd name="T5" fmla="*/ 0 h 56"/>
                <a:gd name="T6" fmla="*/ 2147483647 w 64"/>
                <a:gd name="T7" fmla="*/ 2147483647 h 56"/>
                <a:gd name="T8" fmla="*/ 2147483647 w 64"/>
                <a:gd name="T9" fmla="*/ 2147483647 h 56"/>
                <a:gd name="T10" fmla="*/ 2147483647 w 64"/>
                <a:gd name="T11" fmla="*/ 2147483647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2147483647 w 64"/>
                <a:gd name="T29" fmla="*/ 2147483647 h 56"/>
                <a:gd name="T30" fmla="*/ 2147483647 w 64"/>
                <a:gd name="T31" fmla="*/ 2147483647 h 56"/>
                <a:gd name="T32" fmla="*/ 2147483647 w 64"/>
                <a:gd name="T33" fmla="*/ 2147483647 h 56"/>
                <a:gd name="T34" fmla="*/ 2147483647 w 64"/>
                <a:gd name="T35" fmla="*/ 2147483647 h 56"/>
                <a:gd name="T36" fmla="*/ 2147483647 w 64"/>
                <a:gd name="T37" fmla="*/ 2147483647 h 56"/>
                <a:gd name="T38" fmla="*/ 2147483647 w 64"/>
                <a:gd name="T39" fmla="*/ 2147483647 h 56"/>
                <a:gd name="T40" fmla="*/ 2147483647 w 64"/>
                <a:gd name="T41" fmla="*/ 0 h 56"/>
                <a:gd name="T42" fmla="*/ 2147483647 w 64"/>
                <a:gd name="T43" fmla="*/ 0 h 56"/>
                <a:gd name="T44" fmla="*/ 2147483647 w 64"/>
                <a:gd name="T45" fmla="*/ 2147483647 h 56"/>
                <a:gd name="T46" fmla="*/ 2147483647 w 64"/>
                <a:gd name="T47" fmla="*/ 2147483647 h 56"/>
                <a:gd name="T48" fmla="*/ 2147483647 w 64"/>
                <a:gd name="T49" fmla="*/ 2147483647 h 56"/>
                <a:gd name="T50" fmla="*/ 2147483647 w 64"/>
                <a:gd name="T51" fmla="*/ 2147483647 h 56"/>
                <a:gd name="T52" fmla="*/ 0 w 64"/>
                <a:gd name="T53" fmla="*/ 2147483647 h 56"/>
                <a:gd name="T54" fmla="*/ 2147483647 w 64"/>
                <a:gd name="T55" fmla="*/ 2147483647 h 56"/>
                <a:gd name="T56" fmla="*/ 2147483647 w 64"/>
                <a:gd name="T57" fmla="*/ 2147483647 h 56"/>
                <a:gd name="T58" fmla="*/ 2147483647 w 64"/>
                <a:gd name="T59" fmla="*/ 2147483647 h 56"/>
                <a:gd name="T60" fmla="*/ 2147483647 w 64"/>
                <a:gd name="T61" fmla="*/ 2147483647 h 56"/>
                <a:gd name="T62" fmla="*/ 2147483647 w 64"/>
                <a:gd name="T63" fmla="*/ 2147483647 h 56"/>
                <a:gd name="T64" fmla="*/ 2147483647 w 64"/>
                <a:gd name="T65" fmla="*/ 2147483647 h 56"/>
                <a:gd name="T66" fmla="*/ 2147483647 w 64"/>
                <a:gd name="T67" fmla="*/ 2147483647 h 56"/>
                <a:gd name="T68" fmla="*/ 2147483647 w 64"/>
                <a:gd name="T69" fmla="*/ 2147483647 h 56"/>
                <a:gd name="T70" fmla="*/ 2147483647 w 64"/>
                <a:gd name="T71" fmla="*/ 2147483647 h 56"/>
                <a:gd name="T72" fmla="*/ 2147483647 w 64"/>
                <a:gd name="T73" fmla="*/ 2147483647 h 56"/>
                <a:gd name="T74" fmla="*/ 2147483647 w 64"/>
                <a:gd name="T75" fmla="*/ 2147483647 h 56"/>
                <a:gd name="T76" fmla="*/ 2147483647 w 64"/>
                <a:gd name="T77" fmla="*/ 2147483647 h 5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64"/>
                <a:gd name="T118" fmla="*/ 0 h 56"/>
                <a:gd name="T119" fmla="*/ 64 w 64"/>
                <a:gd name="T120" fmla="*/ 56 h 5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64" h="56">
                  <a:moveTo>
                    <a:pt x="64" y="16"/>
                  </a:move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64" y="16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64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" name="Freeform 613"/>
            <p:cNvSpPr/>
            <p:nvPr/>
          </p:nvSpPr>
          <p:spPr bwMode="auto">
            <a:xfrm>
              <a:off x="6148402" y="4210791"/>
              <a:ext cx="108677" cy="68289"/>
            </a:xfrm>
            <a:custGeom>
              <a:avLst/>
              <a:gdLst>
                <a:gd name="T0" fmla="*/ 2147483647 w 64"/>
                <a:gd name="T1" fmla="*/ 2147483647 h 40"/>
                <a:gd name="T2" fmla="*/ 2147483647 w 64"/>
                <a:gd name="T3" fmla="*/ 2147483647 h 40"/>
                <a:gd name="T4" fmla="*/ 2147483647 w 64"/>
                <a:gd name="T5" fmla="*/ 2147483647 h 40"/>
                <a:gd name="T6" fmla="*/ 2147483647 w 64"/>
                <a:gd name="T7" fmla="*/ 2147483647 h 40"/>
                <a:gd name="T8" fmla="*/ 2147483647 w 64"/>
                <a:gd name="T9" fmla="*/ 0 h 40"/>
                <a:gd name="T10" fmla="*/ 2147483647 w 64"/>
                <a:gd name="T11" fmla="*/ 2147483647 h 40"/>
                <a:gd name="T12" fmla="*/ 2147483647 w 64"/>
                <a:gd name="T13" fmla="*/ 0 h 40"/>
                <a:gd name="T14" fmla="*/ 0 w 64"/>
                <a:gd name="T15" fmla="*/ 2147483647 h 40"/>
                <a:gd name="T16" fmla="*/ 2147483647 w 64"/>
                <a:gd name="T17" fmla="*/ 2147483647 h 4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4"/>
                <a:gd name="T28" fmla="*/ 0 h 40"/>
                <a:gd name="T29" fmla="*/ 64 w 64"/>
                <a:gd name="T30" fmla="*/ 40 h 4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" h="40">
                  <a:moveTo>
                    <a:pt x="16" y="32"/>
                  </a:moveTo>
                  <a:lnTo>
                    <a:pt x="48" y="40"/>
                  </a:lnTo>
                  <a:lnTo>
                    <a:pt x="56" y="16"/>
                  </a:lnTo>
                  <a:lnTo>
                    <a:pt x="64" y="16"/>
                  </a:lnTo>
                  <a:lnTo>
                    <a:pt x="56" y="0"/>
                  </a:lnTo>
                  <a:lnTo>
                    <a:pt x="24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16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" name="Freeform 614"/>
            <p:cNvSpPr/>
            <p:nvPr/>
          </p:nvSpPr>
          <p:spPr bwMode="auto">
            <a:xfrm>
              <a:off x="6162334" y="4238665"/>
              <a:ext cx="163014" cy="190932"/>
            </a:xfrm>
            <a:custGeom>
              <a:avLst/>
              <a:gdLst>
                <a:gd name="T0" fmla="*/ 2147483647 w 96"/>
                <a:gd name="T1" fmla="*/ 2147483647 h 112"/>
                <a:gd name="T2" fmla="*/ 2147483647 w 96"/>
                <a:gd name="T3" fmla="*/ 2147483647 h 112"/>
                <a:gd name="T4" fmla="*/ 2147483647 w 96"/>
                <a:gd name="T5" fmla="*/ 2147483647 h 112"/>
                <a:gd name="T6" fmla="*/ 0 w 96"/>
                <a:gd name="T7" fmla="*/ 2147483647 h 112"/>
                <a:gd name="T8" fmla="*/ 2147483647 w 96"/>
                <a:gd name="T9" fmla="*/ 2147483647 h 112"/>
                <a:gd name="T10" fmla="*/ 2147483647 w 96"/>
                <a:gd name="T11" fmla="*/ 2147483647 h 112"/>
                <a:gd name="T12" fmla="*/ 2147483647 w 96"/>
                <a:gd name="T13" fmla="*/ 2147483647 h 112"/>
                <a:gd name="T14" fmla="*/ 2147483647 w 96"/>
                <a:gd name="T15" fmla="*/ 2147483647 h 112"/>
                <a:gd name="T16" fmla="*/ 2147483647 w 96"/>
                <a:gd name="T17" fmla="*/ 2147483647 h 112"/>
                <a:gd name="T18" fmla="*/ 2147483647 w 96"/>
                <a:gd name="T19" fmla="*/ 2147483647 h 112"/>
                <a:gd name="T20" fmla="*/ 2147483647 w 96"/>
                <a:gd name="T21" fmla="*/ 0 h 112"/>
                <a:gd name="T22" fmla="*/ 2147483647 w 96"/>
                <a:gd name="T23" fmla="*/ 0 h 112"/>
                <a:gd name="T24" fmla="*/ 2147483647 w 96"/>
                <a:gd name="T25" fmla="*/ 0 h 112"/>
                <a:gd name="T26" fmla="*/ 2147483647 w 96"/>
                <a:gd name="T27" fmla="*/ 2147483647 h 11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96"/>
                <a:gd name="T43" fmla="*/ 0 h 112"/>
                <a:gd name="T44" fmla="*/ 96 w 96"/>
                <a:gd name="T45" fmla="*/ 112 h 11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96" h="112">
                  <a:moveTo>
                    <a:pt x="40" y="24"/>
                  </a:moveTo>
                  <a:lnTo>
                    <a:pt x="40" y="48"/>
                  </a:lnTo>
                  <a:lnTo>
                    <a:pt x="16" y="64"/>
                  </a:lnTo>
                  <a:lnTo>
                    <a:pt x="0" y="72"/>
                  </a:lnTo>
                  <a:lnTo>
                    <a:pt x="8" y="80"/>
                  </a:lnTo>
                  <a:lnTo>
                    <a:pt x="16" y="112"/>
                  </a:lnTo>
                  <a:lnTo>
                    <a:pt x="48" y="88"/>
                  </a:lnTo>
                  <a:lnTo>
                    <a:pt x="72" y="56"/>
                  </a:lnTo>
                  <a:lnTo>
                    <a:pt x="80" y="40"/>
                  </a:lnTo>
                  <a:lnTo>
                    <a:pt x="96" y="24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40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" name="Freeform 615"/>
            <p:cNvSpPr/>
            <p:nvPr/>
          </p:nvSpPr>
          <p:spPr bwMode="auto">
            <a:xfrm>
              <a:off x="5957520" y="4361307"/>
              <a:ext cx="231287" cy="136580"/>
            </a:xfrm>
            <a:custGeom>
              <a:avLst/>
              <a:gdLst>
                <a:gd name="T0" fmla="*/ 2147483647 w 136"/>
                <a:gd name="T1" fmla="*/ 0 h 80"/>
                <a:gd name="T2" fmla="*/ 2147483647 w 136"/>
                <a:gd name="T3" fmla="*/ 2147483647 h 80"/>
                <a:gd name="T4" fmla="*/ 2147483647 w 136"/>
                <a:gd name="T5" fmla="*/ 2147483647 h 80"/>
                <a:gd name="T6" fmla="*/ 2147483647 w 136"/>
                <a:gd name="T7" fmla="*/ 2147483647 h 80"/>
                <a:gd name="T8" fmla="*/ 0 w 136"/>
                <a:gd name="T9" fmla="*/ 2147483647 h 80"/>
                <a:gd name="T10" fmla="*/ 2147483647 w 136"/>
                <a:gd name="T11" fmla="*/ 2147483647 h 80"/>
                <a:gd name="T12" fmla="*/ 2147483647 w 136"/>
                <a:gd name="T13" fmla="*/ 2147483647 h 80"/>
                <a:gd name="T14" fmla="*/ 2147483647 w 136"/>
                <a:gd name="T15" fmla="*/ 2147483647 h 80"/>
                <a:gd name="T16" fmla="*/ 2147483647 w 136"/>
                <a:gd name="T17" fmla="*/ 2147483647 h 80"/>
                <a:gd name="T18" fmla="*/ 2147483647 w 136"/>
                <a:gd name="T19" fmla="*/ 2147483647 h 80"/>
                <a:gd name="T20" fmla="*/ 2147483647 w 136"/>
                <a:gd name="T21" fmla="*/ 2147483647 h 80"/>
                <a:gd name="T22" fmla="*/ 2147483647 w 136"/>
                <a:gd name="T23" fmla="*/ 2147483647 h 80"/>
                <a:gd name="T24" fmla="*/ 2147483647 w 136"/>
                <a:gd name="T25" fmla="*/ 2147483647 h 80"/>
                <a:gd name="T26" fmla="*/ 2147483647 w 136"/>
                <a:gd name="T27" fmla="*/ 0 h 8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36"/>
                <a:gd name="T43" fmla="*/ 0 h 80"/>
                <a:gd name="T44" fmla="*/ 136 w 136"/>
                <a:gd name="T45" fmla="*/ 80 h 8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36" h="80">
                  <a:moveTo>
                    <a:pt x="120" y="0"/>
                  </a:moveTo>
                  <a:lnTo>
                    <a:pt x="72" y="16"/>
                  </a:lnTo>
                  <a:lnTo>
                    <a:pt x="56" y="24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24" y="80"/>
                  </a:lnTo>
                  <a:lnTo>
                    <a:pt x="48" y="72"/>
                  </a:lnTo>
                  <a:lnTo>
                    <a:pt x="64" y="72"/>
                  </a:lnTo>
                  <a:lnTo>
                    <a:pt x="80" y="56"/>
                  </a:lnTo>
                  <a:lnTo>
                    <a:pt x="104" y="48"/>
                  </a:lnTo>
                  <a:lnTo>
                    <a:pt x="136" y="40"/>
                  </a:lnTo>
                  <a:lnTo>
                    <a:pt x="128" y="8"/>
                  </a:lnTo>
                  <a:lnTo>
                    <a:pt x="12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" name="Freeform 616"/>
            <p:cNvSpPr/>
            <p:nvPr/>
          </p:nvSpPr>
          <p:spPr bwMode="auto">
            <a:xfrm>
              <a:off x="5793112" y="4047732"/>
              <a:ext cx="437494" cy="367928"/>
            </a:xfrm>
            <a:custGeom>
              <a:avLst/>
              <a:gdLst>
                <a:gd name="T0" fmla="*/ 2147483647 w 256"/>
                <a:gd name="T1" fmla="*/ 2147483647 h 216"/>
                <a:gd name="T2" fmla="*/ 2147483647 w 256"/>
                <a:gd name="T3" fmla="*/ 2147483647 h 216"/>
                <a:gd name="T4" fmla="*/ 2147483647 w 256"/>
                <a:gd name="T5" fmla="*/ 2147483647 h 216"/>
                <a:gd name="T6" fmla="*/ 2147483647 w 256"/>
                <a:gd name="T7" fmla="*/ 2147483647 h 216"/>
                <a:gd name="T8" fmla="*/ 2147483647 w 256"/>
                <a:gd name="T9" fmla="*/ 2147483647 h 216"/>
                <a:gd name="T10" fmla="*/ 2147483647 w 256"/>
                <a:gd name="T11" fmla="*/ 2147483647 h 216"/>
                <a:gd name="T12" fmla="*/ 2147483647 w 256"/>
                <a:gd name="T13" fmla="*/ 2147483647 h 216"/>
                <a:gd name="T14" fmla="*/ 2147483647 w 256"/>
                <a:gd name="T15" fmla="*/ 2147483647 h 216"/>
                <a:gd name="T16" fmla="*/ 2147483647 w 256"/>
                <a:gd name="T17" fmla="*/ 2147483647 h 216"/>
                <a:gd name="T18" fmla="*/ 2147483647 w 256"/>
                <a:gd name="T19" fmla="*/ 2147483647 h 216"/>
                <a:gd name="T20" fmla="*/ 2147483647 w 256"/>
                <a:gd name="T21" fmla="*/ 2147483647 h 216"/>
                <a:gd name="T22" fmla="*/ 2147483647 w 256"/>
                <a:gd name="T23" fmla="*/ 2147483647 h 216"/>
                <a:gd name="T24" fmla="*/ 2147483647 w 256"/>
                <a:gd name="T25" fmla="*/ 0 h 216"/>
                <a:gd name="T26" fmla="*/ 2147483647 w 256"/>
                <a:gd name="T27" fmla="*/ 0 h 216"/>
                <a:gd name="T28" fmla="*/ 2147483647 w 256"/>
                <a:gd name="T29" fmla="*/ 0 h 216"/>
                <a:gd name="T30" fmla="*/ 2147483647 w 256"/>
                <a:gd name="T31" fmla="*/ 2147483647 h 216"/>
                <a:gd name="T32" fmla="*/ 2147483647 w 256"/>
                <a:gd name="T33" fmla="*/ 2147483647 h 216"/>
                <a:gd name="T34" fmla="*/ 2147483647 w 256"/>
                <a:gd name="T35" fmla="*/ 2147483647 h 216"/>
                <a:gd name="T36" fmla="*/ 2147483647 w 256"/>
                <a:gd name="T37" fmla="*/ 2147483647 h 216"/>
                <a:gd name="T38" fmla="*/ 2147483647 w 256"/>
                <a:gd name="T39" fmla="*/ 2147483647 h 216"/>
                <a:gd name="T40" fmla="*/ 0 w 256"/>
                <a:gd name="T41" fmla="*/ 2147483647 h 216"/>
                <a:gd name="T42" fmla="*/ 2147483647 w 256"/>
                <a:gd name="T43" fmla="*/ 2147483647 h 216"/>
                <a:gd name="T44" fmla="*/ 2147483647 w 256"/>
                <a:gd name="T45" fmla="*/ 2147483647 h 216"/>
                <a:gd name="T46" fmla="*/ 2147483647 w 256"/>
                <a:gd name="T47" fmla="*/ 2147483647 h 216"/>
                <a:gd name="T48" fmla="*/ 2147483647 w 256"/>
                <a:gd name="T49" fmla="*/ 2147483647 h 216"/>
                <a:gd name="T50" fmla="*/ 2147483647 w 256"/>
                <a:gd name="T51" fmla="*/ 2147483647 h 216"/>
                <a:gd name="T52" fmla="*/ 2147483647 w 256"/>
                <a:gd name="T53" fmla="*/ 2147483647 h 216"/>
                <a:gd name="T54" fmla="*/ 2147483647 w 256"/>
                <a:gd name="T55" fmla="*/ 2147483647 h 216"/>
                <a:gd name="T56" fmla="*/ 2147483647 w 256"/>
                <a:gd name="T57" fmla="*/ 2147483647 h 216"/>
                <a:gd name="T58" fmla="*/ 2147483647 w 256"/>
                <a:gd name="T59" fmla="*/ 2147483647 h 216"/>
                <a:gd name="T60" fmla="*/ 2147483647 w 256"/>
                <a:gd name="T61" fmla="*/ 2147483647 h 216"/>
                <a:gd name="T62" fmla="*/ 2147483647 w 256"/>
                <a:gd name="T63" fmla="*/ 2147483647 h 216"/>
                <a:gd name="T64" fmla="*/ 2147483647 w 256"/>
                <a:gd name="T65" fmla="*/ 2147483647 h 21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56"/>
                <a:gd name="T100" fmla="*/ 0 h 216"/>
                <a:gd name="T101" fmla="*/ 256 w 256"/>
                <a:gd name="T102" fmla="*/ 216 h 21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56" h="216">
                  <a:moveTo>
                    <a:pt x="256" y="136"/>
                  </a:moveTo>
                  <a:lnTo>
                    <a:pt x="224" y="128"/>
                  </a:lnTo>
                  <a:lnTo>
                    <a:pt x="208" y="112"/>
                  </a:lnTo>
                  <a:lnTo>
                    <a:pt x="216" y="96"/>
                  </a:lnTo>
                  <a:lnTo>
                    <a:pt x="208" y="96"/>
                  </a:lnTo>
                  <a:lnTo>
                    <a:pt x="192" y="88"/>
                  </a:lnTo>
                  <a:lnTo>
                    <a:pt x="184" y="64"/>
                  </a:lnTo>
                  <a:lnTo>
                    <a:pt x="168" y="48"/>
                  </a:lnTo>
                  <a:lnTo>
                    <a:pt x="160" y="48"/>
                  </a:lnTo>
                  <a:lnTo>
                    <a:pt x="144" y="40"/>
                  </a:lnTo>
                  <a:lnTo>
                    <a:pt x="112" y="32"/>
                  </a:lnTo>
                  <a:lnTo>
                    <a:pt x="104" y="24"/>
                  </a:lnTo>
                  <a:lnTo>
                    <a:pt x="64" y="0"/>
                  </a:lnTo>
                  <a:lnTo>
                    <a:pt x="48" y="0"/>
                  </a:lnTo>
                  <a:lnTo>
                    <a:pt x="40" y="0"/>
                  </a:lnTo>
                  <a:lnTo>
                    <a:pt x="24" y="8"/>
                  </a:lnTo>
                  <a:lnTo>
                    <a:pt x="32" y="24"/>
                  </a:lnTo>
                  <a:lnTo>
                    <a:pt x="32" y="32"/>
                  </a:lnTo>
                  <a:lnTo>
                    <a:pt x="16" y="32"/>
                  </a:lnTo>
                  <a:lnTo>
                    <a:pt x="8" y="40"/>
                  </a:lnTo>
                  <a:lnTo>
                    <a:pt x="0" y="40"/>
                  </a:lnTo>
                  <a:lnTo>
                    <a:pt x="8" y="56"/>
                  </a:lnTo>
                  <a:lnTo>
                    <a:pt x="40" y="112"/>
                  </a:lnTo>
                  <a:lnTo>
                    <a:pt x="56" y="128"/>
                  </a:lnTo>
                  <a:lnTo>
                    <a:pt x="64" y="152"/>
                  </a:lnTo>
                  <a:lnTo>
                    <a:pt x="72" y="184"/>
                  </a:lnTo>
                  <a:lnTo>
                    <a:pt x="96" y="208"/>
                  </a:lnTo>
                  <a:lnTo>
                    <a:pt x="96" y="216"/>
                  </a:lnTo>
                  <a:lnTo>
                    <a:pt x="112" y="208"/>
                  </a:lnTo>
                  <a:lnTo>
                    <a:pt x="152" y="208"/>
                  </a:lnTo>
                  <a:lnTo>
                    <a:pt x="168" y="200"/>
                  </a:lnTo>
                  <a:lnTo>
                    <a:pt x="216" y="184"/>
                  </a:lnTo>
                  <a:lnTo>
                    <a:pt x="256" y="13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" name="Freeform 617"/>
            <p:cNvSpPr/>
            <p:nvPr/>
          </p:nvSpPr>
          <p:spPr bwMode="auto">
            <a:xfrm>
              <a:off x="6162334" y="4279080"/>
              <a:ext cx="68271" cy="82227"/>
            </a:xfrm>
            <a:custGeom>
              <a:avLst/>
              <a:gdLst>
                <a:gd name="T0" fmla="*/ 0 w 40"/>
                <a:gd name="T1" fmla="*/ 2147483647 h 48"/>
                <a:gd name="T2" fmla="*/ 2147483647 w 40"/>
                <a:gd name="T3" fmla="*/ 2147483647 h 48"/>
                <a:gd name="T4" fmla="*/ 2147483647 w 40"/>
                <a:gd name="T5" fmla="*/ 2147483647 h 48"/>
                <a:gd name="T6" fmla="*/ 2147483647 w 40"/>
                <a:gd name="T7" fmla="*/ 0 h 48"/>
                <a:gd name="T8" fmla="*/ 0 w 40"/>
                <a:gd name="T9" fmla="*/ 2147483647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"/>
                <a:gd name="T16" fmla="*/ 0 h 48"/>
                <a:gd name="T17" fmla="*/ 40 w 40"/>
                <a:gd name="T18" fmla="*/ 48 h 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" h="48">
                  <a:moveTo>
                    <a:pt x="0" y="48"/>
                  </a:moveTo>
                  <a:lnTo>
                    <a:pt x="16" y="40"/>
                  </a:lnTo>
                  <a:lnTo>
                    <a:pt x="40" y="24"/>
                  </a:lnTo>
                  <a:lnTo>
                    <a:pt x="40" y="0"/>
                  </a:lnTo>
                  <a:lnTo>
                    <a:pt x="0" y="4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" name="Freeform 618"/>
            <p:cNvSpPr/>
            <p:nvPr/>
          </p:nvSpPr>
          <p:spPr bwMode="auto">
            <a:xfrm>
              <a:off x="5875317" y="3911152"/>
              <a:ext cx="218745" cy="217412"/>
            </a:xfrm>
            <a:custGeom>
              <a:avLst/>
              <a:gdLst>
                <a:gd name="T0" fmla="*/ 2147483647 w 128"/>
                <a:gd name="T1" fmla="*/ 2147483647 h 128"/>
                <a:gd name="T2" fmla="*/ 2147483647 w 128"/>
                <a:gd name="T3" fmla="*/ 2147483647 h 128"/>
                <a:gd name="T4" fmla="*/ 2147483647 w 128"/>
                <a:gd name="T5" fmla="*/ 2147483647 h 128"/>
                <a:gd name="T6" fmla="*/ 2147483647 w 128"/>
                <a:gd name="T7" fmla="*/ 2147483647 h 128"/>
                <a:gd name="T8" fmla="*/ 2147483647 w 128"/>
                <a:gd name="T9" fmla="*/ 0 h 128"/>
                <a:gd name="T10" fmla="*/ 2147483647 w 128"/>
                <a:gd name="T11" fmla="*/ 0 h 128"/>
                <a:gd name="T12" fmla="*/ 2147483647 w 128"/>
                <a:gd name="T13" fmla="*/ 0 h 128"/>
                <a:gd name="T14" fmla="*/ 2147483647 w 128"/>
                <a:gd name="T15" fmla="*/ 0 h 128"/>
                <a:gd name="T16" fmla="*/ 2147483647 w 128"/>
                <a:gd name="T17" fmla="*/ 2147483647 h 128"/>
                <a:gd name="T18" fmla="*/ 2147483647 w 128"/>
                <a:gd name="T19" fmla="*/ 2147483647 h 128"/>
                <a:gd name="T20" fmla="*/ 2147483647 w 128"/>
                <a:gd name="T21" fmla="*/ 2147483647 h 128"/>
                <a:gd name="T22" fmla="*/ 0 w 128"/>
                <a:gd name="T23" fmla="*/ 2147483647 h 128"/>
                <a:gd name="T24" fmla="*/ 0 w 128"/>
                <a:gd name="T25" fmla="*/ 2147483647 h 128"/>
                <a:gd name="T26" fmla="*/ 2147483647 w 128"/>
                <a:gd name="T27" fmla="*/ 2147483647 h 128"/>
                <a:gd name="T28" fmla="*/ 2147483647 w 128"/>
                <a:gd name="T29" fmla="*/ 2147483647 h 128"/>
                <a:gd name="T30" fmla="*/ 2147483647 w 128"/>
                <a:gd name="T31" fmla="*/ 2147483647 h 128"/>
                <a:gd name="T32" fmla="*/ 2147483647 w 128"/>
                <a:gd name="T33" fmla="*/ 2147483647 h 128"/>
                <a:gd name="T34" fmla="*/ 2147483647 w 128"/>
                <a:gd name="T35" fmla="*/ 2147483647 h 128"/>
                <a:gd name="T36" fmla="*/ 2147483647 w 128"/>
                <a:gd name="T37" fmla="*/ 2147483647 h 128"/>
                <a:gd name="T38" fmla="*/ 2147483647 w 128"/>
                <a:gd name="T39" fmla="*/ 2147483647 h 128"/>
                <a:gd name="T40" fmla="*/ 2147483647 w 128"/>
                <a:gd name="T41" fmla="*/ 2147483647 h 128"/>
                <a:gd name="T42" fmla="*/ 2147483647 w 128"/>
                <a:gd name="T43" fmla="*/ 2147483647 h 128"/>
                <a:gd name="T44" fmla="*/ 2147483647 w 128"/>
                <a:gd name="T45" fmla="*/ 2147483647 h 12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28"/>
                <a:gd name="T70" fmla="*/ 0 h 128"/>
                <a:gd name="T71" fmla="*/ 128 w 128"/>
                <a:gd name="T72" fmla="*/ 128 h 12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28" h="128">
                  <a:moveTo>
                    <a:pt x="112" y="80"/>
                  </a:moveTo>
                  <a:lnTo>
                    <a:pt x="88" y="56"/>
                  </a:lnTo>
                  <a:lnTo>
                    <a:pt x="88" y="40"/>
                  </a:lnTo>
                  <a:lnTo>
                    <a:pt x="88" y="24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48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32" y="16"/>
                  </a:lnTo>
                  <a:lnTo>
                    <a:pt x="24" y="48"/>
                  </a:lnTo>
                  <a:lnTo>
                    <a:pt x="0" y="64"/>
                  </a:lnTo>
                  <a:lnTo>
                    <a:pt x="0" y="80"/>
                  </a:lnTo>
                  <a:lnTo>
                    <a:pt x="16" y="80"/>
                  </a:lnTo>
                  <a:lnTo>
                    <a:pt x="56" y="104"/>
                  </a:lnTo>
                  <a:lnTo>
                    <a:pt x="64" y="112"/>
                  </a:lnTo>
                  <a:lnTo>
                    <a:pt x="96" y="120"/>
                  </a:lnTo>
                  <a:lnTo>
                    <a:pt x="112" y="128"/>
                  </a:lnTo>
                  <a:lnTo>
                    <a:pt x="120" y="128"/>
                  </a:lnTo>
                  <a:lnTo>
                    <a:pt x="120" y="120"/>
                  </a:lnTo>
                  <a:lnTo>
                    <a:pt x="128" y="112"/>
                  </a:lnTo>
                  <a:lnTo>
                    <a:pt x="120" y="96"/>
                  </a:lnTo>
                  <a:lnTo>
                    <a:pt x="112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1" name="Freeform 619"/>
            <p:cNvSpPr/>
            <p:nvPr/>
          </p:nvSpPr>
          <p:spPr bwMode="auto">
            <a:xfrm>
              <a:off x="6148402" y="4210791"/>
              <a:ext cx="108677" cy="68289"/>
            </a:xfrm>
            <a:custGeom>
              <a:avLst/>
              <a:gdLst>
                <a:gd name="T0" fmla="*/ 2147483647 w 64"/>
                <a:gd name="T1" fmla="*/ 2147483647 h 40"/>
                <a:gd name="T2" fmla="*/ 2147483647 w 64"/>
                <a:gd name="T3" fmla="*/ 2147483647 h 40"/>
                <a:gd name="T4" fmla="*/ 2147483647 w 64"/>
                <a:gd name="T5" fmla="*/ 2147483647 h 40"/>
                <a:gd name="T6" fmla="*/ 2147483647 w 64"/>
                <a:gd name="T7" fmla="*/ 2147483647 h 40"/>
                <a:gd name="T8" fmla="*/ 2147483647 w 64"/>
                <a:gd name="T9" fmla="*/ 0 h 40"/>
                <a:gd name="T10" fmla="*/ 2147483647 w 64"/>
                <a:gd name="T11" fmla="*/ 2147483647 h 40"/>
                <a:gd name="T12" fmla="*/ 2147483647 w 64"/>
                <a:gd name="T13" fmla="*/ 0 h 40"/>
                <a:gd name="T14" fmla="*/ 0 w 64"/>
                <a:gd name="T15" fmla="*/ 2147483647 h 40"/>
                <a:gd name="T16" fmla="*/ 2147483647 w 64"/>
                <a:gd name="T17" fmla="*/ 2147483647 h 4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4"/>
                <a:gd name="T28" fmla="*/ 0 h 40"/>
                <a:gd name="T29" fmla="*/ 64 w 64"/>
                <a:gd name="T30" fmla="*/ 40 h 4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" h="40">
                  <a:moveTo>
                    <a:pt x="16" y="32"/>
                  </a:moveTo>
                  <a:lnTo>
                    <a:pt x="48" y="40"/>
                  </a:lnTo>
                  <a:lnTo>
                    <a:pt x="56" y="16"/>
                  </a:lnTo>
                  <a:lnTo>
                    <a:pt x="64" y="16"/>
                  </a:lnTo>
                  <a:lnTo>
                    <a:pt x="56" y="0"/>
                  </a:lnTo>
                  <a:lnTo>
                    <a:pt x="24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16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2" name="Freeform 620"/>
            <p:cNvSpPr/>
            <p:nvPr/>
          </p:nvSpPr>
          <p:spPr bwMode="auto">
            <a:xfrm>
              <a:off x="5875317" y="3911152"/>
              <a:ext cx="218745" cy="217412"/>
            </a:xfrm>
            <a:custGeom>
              <a:avLst/>
              <a:gdLst>
                <a:gd name="T0" fmla="*/ 2147483647 w 128"/>
                <a:gd name="T1" fmla="*/ 2147483647 h 128"/>
                <a:gd name="T2" fmla="*/ 2147483647 w 128"/>
                <a:gd name="T3" fmla="*/ 2147483647 h 128"/>
                <a:gd name="T4" fmla="*/ 2147483647 w 128"/>
                <a:gd name="T5" fmla="*/ 2147483647 h 128"/>
                <a:gd name="T6" fmla="*/ 2147483647 w 128"/>
                <a:gd name="T7" fmla="*/ 2147483647 h 128"/>
                <a:gd name="T8" fmla="*/ 2147483647 w 128"/>
                <a:gd name="T9" fmla="*/ 0 h 128"/>
                <a:gd name="T10" fmla="*/ 2147483647 w 128"/>
                <a:gd name="T11" fmla="*/ 0 h 128"/>
                <a:gd name="T12" fmla="*/ 2147483647 w 128"/>
                <a:gd name="T13" fmla="*/ 0 h 128"/>
                <a:gd name="T14" fmla="*/ 2147483647 w 128"/>
                <a:gd name="T15" fmla="*/ 0 h 128"/>
                <a:gd name="T16" fmla="*/ 2147483647 w 128"/>
                <a:gd name="T17" fmla="*/ 2147483647 h 128"/>
                <a:gd name="T18" fmla="*/ 2147483647 w 128"/>
                <a:gd name="T19" fmla="*/ 2147483647 h 128"/>
                <a:gd name="T20" fmla="*/ 2147483647 w 128"/>
                <a:gd name="T21" fmla="*/ 2147483647 h 128"/>
                <a:gd name="T22" fmla="*/ 0 w 128"/>
                <a:gd name="T23" fmla="*/ 2147483647 h 128"/>
                <a:gd name="T24" fmla="*/ 0 w 128"/>
                <a:gd name="T25" fmla="*/ 2147483647 h 128"/>
                <a:gd name="T26" fmla="*/ 2147483647 w 128"/>
                <a:gd name="T27" fmla="*/ 2147483647 h 128"/>
                <a:gd name="T28" fmla="*/ 2147483647 w 128"/>
                <a:gd name="T29" fmla="*/ 2147483647 h 128"/>
                <a:gd name="T30" fmla="*/ 2147483647 w 128"/>
                <a:gd name="T31" fmla="*/ 2147483647 h 128"/>
                <a:gd name="T32" fmla="*/ 2147483647 w 128"/>
                <a:gd name="T33" fmla="*/ 2147483647 h 128"/>
                <a:gd name="T34" fmla="*/ 2147483647 w 128"/>
                <a:gd name="T35" fmla="*/ 2147483647 h 128"/>
                <a:gd name="T36" fmla="*/ 2147483647 w 128"/>
                <a:gd name="T37" fmla="*/ 2147483647 h 128"/>
                <a:gd name="T38" fmla="*/ 2147483647 w 128"/>
                <a:gd name="T39" fmla="*/ 2147483647 h 128"/>
                <a:gd name="T40" fmla="*/ 2147483647 w 128"/>
                <a:gd name="T41" fmla="*/ 2147483647 h 128"/>
                <a:gd name="T42" fmla="*/ 2147483647 w 128"/>
                <a:gd name="T43" fmla="*/ 2147483647 h 128"/>
                <a:gd name="T44" fmla="*/ 2147483647 w 128"/>
                <a:gd name="T45" fmla="*/ 2147483647 h 12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28"/>
                <a:gd name="T70" fmla="*/ 0 h 128"/>
                <a:gd name="T71" fmla="*/ 128 w 128"/>
                <a:gd name="T72" fmla="*/ 128 h 12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28" h="128">
                  <a:moveTo>
                    <a:pt x="112" y="80"/>
                  </a:moveTo>
                  <a:lnTo>
                    <a:pt x="88" y="56"/>
                  </a:lnTo>
                  <a:lnTo>
                    <a:pt x="88" y="40"/>
                  </a:lnTo>
                  <a:lnTo>
                    <a:pt x="88" y="24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48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32" y="16"/>
                  </a:lnTo>
                  <a:lnTo>
                    <a:pt x="24" y="48"/>
                  </a:lnTo>
                  <a:lnTo>
                    <a:pt x="0" y="64"/>
                  </a:lnTo>
                  <a:lnTo>
                    <a:pt x="0" y="80"/>
                  </a:lnTo>
                  <a:lnTo>
                    <a:pt x="16" y="80"/>
                  </a:lnTo>
                  <a:lnTo>
                    <a:pt x="56" y="104"/>
                  </a:lnTo>
                  <a:lnTo>
                    <a:pt x="64" y="112"/>
                  </a:lnTo>
                  <a:lnTo>
                    <a:pt x="96" y="120"/>
                  </a:lnTo>
                  <a:lnTo>
                    <a:pt x="112" y="128"/>
                  </a:lnTo>
                  <a:lnTo>
                    <a:pt x="120" y="128"/>
                  </a:lnTo>
                  <a:lnTo>
                    <a:pt x="120" y="120"/>
                  </a:lnTo>
                  <a:lnTo>
                    <a:pt x="128" y="112"/>
                  </a:lnTo>
                  <a:lnTo>
                    <a:pt x="120" y="96"/>
                  </a:lnTo>
                  <a:lnTo>
                    <a:pt x="112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" name="Freeform 621"/>
            <p:cNvSpPr/>
            <p:nvPr/>
          </p:nvSpPr>
          <p:spPr bwMode="auto">
            <a:xfrm>
              <a:off x="5997926" y="3842864"/>
              <a:ext cx="409627" cy="381864"/>
            </a:xfrm>
            <a:custGeom>
              <a:avLst/>
              <a:gdLst>
                <a:gd name="T0" fmla="*/ 2147483647 w 240"/>
                <a:gd name="T1" fmla="*/ 2147483647 h 224"/>
                <a:gd name="T2" fmla="*/ 2147483647 w 240"/>
                <a:gd name="T3" fmla="*/ 2147483647 h 224"/>
                <a:gd name="T4" fmla="*/ 2147483647 w 240"/>
                <a:gd name="T5" fmla="*/ 2147483647 h 224"/>
                <a:gd name="T6" fmla="*/ 2147483647 w 240"/>
                <a:gd name="T7" fmla="*/ 2147483647 h 224"/>
                <a:gd name="T8" fmla="*/ 2147483647 w 240"/>
                <a:gd name="T9" fmla="*/ 2147483647 h 224"/>
                <a:gd name="T10" fmla="*/ 2147483647 w 240"/>
                <a:gd name="T11" fmla="*/ 2147483647 h 224"/>
                <a:gd name="T12" fmla="*/ 2147483647 w 240"/>
                <a:gd name="T13" fmla="*/ 2147483647 h 224"/>
                <a:gd name="T14" fmla="*/ 2147483647 w 240"/>
                <a:gd name="T15" fmla="*/ 2147483647 h 224"/>
                <a:gd name="T16" fmla="*/ 2147483647 w 240"/>
                <a:gd name="T17" fmla="*/ 2147483647 h 224"/>
                <a:gd name="T18" fmla="*/ 2147483647 w 240"/>
                <a:gd name="T19" fmla="*/ 2147483647 h 224"/>
                <a:gd name="T20" fmla="*/ 2147483647 w 240"/>
                <a:gd name="T21" fmla="*/ 2147483647 h 224"/>
                <a:gd name="T22" fmla="*/ 2147483647 w 240"/>
                <a:gd name="T23" fmla="*/ 2147483647 h 224"/>
                <a:gd name="T24" fmla="*/ 2147483647 w 240"/>
                <a:gd name="T25" fmla="*/ 2147483647 h 224"/>
                <a:gd name="T26" fmla="*/ 2147483647 w 240"/>
                <a:gd name="T27" fmla="*/ 2147483647 h 224"/>
                <a:gd name="T28" fmla="*/ 2147483647 w 240"/>
                <a:gd name="T29" fmla="*/ 2147483647 h 224"/>
                <a:gd name="T30" fmla="*/ 2147483647 w 240"/>
                <a:gd name="T31" fmla="*/ 2147483647 h 224"/>
                <a:gd name="T32" fmla="*/ 2147483647 w 240"/>
                <a:gd name="T33" fmla="*/ 2147483647 h 224"/>
                <a:gd name="T34" fmla="*/ 2147483647 w 240"/>
                <a:gd name="T35" fmla="*/ 2147483647 h 224"/>
                <a:gd name="T36" fmla="*/ 2147483647 w 240"/>
                <a:gd name="T37" fmla="*/ 2147483647 h 224"/>
                <a:gd name="T38" fmla="*/ 2147483647 w 240"/>
                <a:gd name="T39" fmla="*/ 0 h 224"/>
                <a:gd name="T40" fmla="*/ 2147483647 w 240"/>
                <a:gd name="T41" fmla="*/ 2147483647 h 224"/>
                <a:gd name="T42" fmla="*/ 2147483647 w 240"/>
                <a:gd name="T43" fmla="*/ 2147483647 h 224"/>
                <a:gd name="T44" fmla="*/ 0 w 240"/>
                <a:gd name="T45" fmla="*/ 0 h 224"/>
                <a:gd name="T46" fmla="*/ 0 w 240"/>
                <a:gd name="T47" fmla="*/ 2147483647 h 224"/>
                <a:gd name="T48" fmla="*/ 0 w 240"/>
                <a:gd name="T49" fmla="*/ 2147483647 h 224"/>
                <a:gd name="T50" fmla="*/ 2147483647 w 240"/>
                <a:gd name="T51" fmla="*/ 2147483647 h 224"/>
                <a:gd name="T52" fmla="*/ 2147483647 w 240"/>
                <a:gd name="T53" fmla="*/ 2147483647 h 224"/>
                <a:gd name="T54" fmla="*/ 2147483647 w 240"/>
                <a:gd name="T55" fmla="*/ 2147483647 h 224"/>
                <a:gd name="T56" fmla="*/ 2147483647 w 240"/>
                <a:gd name="T57" fmla="*/ 2147483647 h 224"/>
                <a:gd name="T58" fmla="*/ 2147483647 w 240"/>
                <a:gd name="T59" fmla="*/ 2147483647 h 224"/>
                <a:gd name="T60" fmla="*/ 2147483647 w 240"/>
                <a:gd name="T61" fmla="*/ 2147483647 h 224"/>
                <a:gd name="T62" fmla="*/ 2147483647 w 240"/>
                <a:gd name="T63" fmla="*/ 2147483647 h 224"/>
                <a:gd name="T64" fmla="*/ 2147483647 w 240"/>
                <a:gd name="T65" fmla="*/ 2147483647 h 224"/>
                <a:gd name="T66" fmla="*/ 2147483647 w 240"/>
                <a:gd name="T67" fmla="*/ 2147483647 h 224"/>
                <a:gd name="T68" fmla="*/ 2147483647 w 240"/>
                <a:gd name="T69" fmla="*/ 2147483647 h 224"/>
                <a:gd name="T70" fmla="*/ 2147483647 w 240"/>
                <a:gd name="T71" fmla="*/ 2147483647 h 224"/>
                <a:gd name="T72" fmla="*/ 2147483647 w 240"/>
                <a:gd name="T73" fmla="*/ 2147483647 h 224"/>
                <a:gd name="T74" fmla="*/ 2147483647 w 240"/>
                <a:gd name="T75" fmla="*/ 2147483647 h 224"/>
                <a:gd name="T76" fmla="*/ 2147483647 w 240"/>
                <a:gd name="T77" fmla="*/ 2147483647 h 224"/>
                <a:gd name="T78" fmla="*/ 2147483647 w 240"/>
                <a:gd name="T79" fmla="*/ 2147483647 h 224"/>
                <a:gd name="T80" fmla="*/ 2147483647 w 240"/>
                <a:gd name="T81" fmla="*/ 2147483647 h 224"/>
                <a:gd name="T82" fmla="*/ 2147483647 w 240"/>
                <a:gd name="T83" fmla="*/ 2147483647 h 224"/>
                <a:gd name="T84" fmla="*/ 2147483647 w 240"/>
                <a:gd name="T85" fmla="*/ 2147483647 h 224"/>
                <a:gd name="T86" fmla="*/ 2147483647 w 240"/>
                <a:gd name="T87" fmla="*/ 2147483647 h 224"/>
                <a:gd name="T88" fmla="*/ 2147483647 w 240"/>
                <a:gd name="T89" fmla="*/ 2147483647 h 224"/>
                <a:gd name="T90" fmla="*/ 2147483647 w 240"/>
                <a:gd name="T91" fmla="*/ 2147483647 h 22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40"/>
                <a:gd name="T139" fmla="*/ 0 h 224"/>
                <a:gd name="T140" fmla="*/ 240 w 240"/>
                <a:gd name="T141" fmla="*/ 224 h 22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40" h="224">
                  <a:moveTo>
                    <a:pt x="208" y="152"/>
                  </a:moveTo>
                  <a:lnTo>
                    <a:pt x="216" y="128"/>
                  </a:lnTo>
                  <a:lnTo>
                    <a:pt x="200" y="120"/>
                  </a:lnTo>
                  <a:lnTo>
                    <a:pt x="200" y="104"/>
                  </a:lnTo>
                  <a:lnTo>
                    <a:pt x="208" y="88"/>
                  </a:lnTo>
                  <a:lnTo>
                    <a:pt x="208" y="48"/>
                  </a:lnTo>
                  <a:lnTo>
                    <a:pt x="192" y="48"/>
                  </a:lnTo>
                  <a:lnTo>
                    <a:pt x="176" y="32"/>
                  </a:lnTo>
                  <a:lnTo>
                    <a:pt x="160" y="24"/>
                  </a:lnTo>
                  <a:lnTo>
                    <a:pt x="144" y="24"/>
                  </a:lnTo>
                  <a:lnTo>
                    <a:pt x="120" y="32"/>
                  </a:lnTo>
                  <a:lnTo>
                    <a:pt x="120" y="40"/>
                  </a:lnTo>
                  <a:lnTo>
                    <a:pt x="104" y="48"/>
                  </a:lnTo>
                  <a:lnTo>
                    <a:pt x="88" y="48"/>
                  </a:lnTo>
                  <a:lnTo>
                    <a:pt x="72" y="40"/>
                  </a:lnTo>
                  <a:lnTo>
                    <a:pt x="56" y="40"/>
                  </a:lnTo>
                  <a:lnTo>
                    <a:pt x="56" y="24"/>
                  </a:lnTo>
                  <a:lnTo>
                    <a:pt x="48" y="16"/>
                  </a:lnTo>
                  <a:lnTo>
                    <a:pt x="48" y="8"/>
                  </a:lnTo>
                  <a:lnTo>
                    <a:pt x="40" y="0"/>
                  </a:lnTo>
                  <a:lnTo>
                    <a:pt x="24" y="16"/>
                  </a:lnTo>
                  <a:lnTo>
                    <a:pt x="8" y="8"/>
                  </a:lnTo>
                  <a:lnTo>
                    <a:pt x="0" y="0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16" y="64"/>
                  </a:lnTo>
                  <a:lnTo>
                    <a:pt x="16" y="80"/>
                  </a:lnTo>
                  <a:lnTo>
                    <a:pt x="16" y="96"/>
                  </a:lnTo>
                  <a:lnTo>
                    <a:pt x="40" y="120"/>
                  </a:lnTo>
                  <a:lnTo>
                    <a:pt x="48" y="136"/>
                  </a:lnTo>
                  <a:lnTo>
                    <a:pt x="56" y="152"/>
                  </a:lnTo>
                  <a:lnTo>
                    <a:pt x="56" y="144"/>
                  </a:lnTo>
                  <a:lnTo>
                    <a:pt x="72" y="160"/>
                  </a:lnTo>
                  <a:lnTo>
                    <a:pt x="88" y="176"/>
                  </a:lnTo>
                  <a:lnTo>
                    <a:pt x="112" y="192"/>
                  </a:lnTo>
                  <a:lnTo>
                    <a:pt x="136" y="200"/>
                  </a:lnTo>
                  <a:lnTo>
                    <a:pt x="152" y="192"/>
                  </a:lnTo>
                  <a:lnTo>
                    <a:pt x="168" y="208"/>
                  </a:lnTo>
                  <a:lnTo>
                    <a:pt x="208" y="224"/>
                  </a:lnTo>
                  <a:lnTo>
                    <a:pt x="216" y="224"/>
                  </a:lnTo>
                  <a:lnTo>
                    <a:pt x="216" y="208"/>
                  </a:lnTo>
                  <a:lnTo>
                    <a:pt x="240" y="200"/>
                  </a:lnTo>
                  <a:lnTo>
                    <a:pt x="232" y="184"/>
                  </a:lnTo>
                  <a:lnTo>
                    <a:pt x="232" y="176"/>
                  </a:lnTo>
                  <a:lnTo>
                    <a:pt x="216" y="160"/>
                  </a:lnTo>
                  <a:lnTo>
                    <a:pt x="208" y="15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" name="Freeform 622"/>
            <p:cNvSpPr/>
            <p:nvPr/>
          </p:nvSpPr>
          <p:spPr bwMode="auto">
            <a:xfrm>
              <a:off x="6353215" y="3925089"/>
              <a:ext cx="353896" cy="326118"/>
            </a:xfrm>
            <a:custGeom>
              <a:avLst/>
              <a:gdLst>
                <a:gd name="T0" fmla="*/ 2147483647 w 208"/>
                <a:gd name="T1" fmla="*/ 2147483647 h 192"/>
                <a:gd name="T2" fmla="*/ 2147483647 w 208"/>
                <a:gd name="T3" fmla="*/ 2147483647 h 192"/>
                <a:gd name="T4" fmla="*/ 2147483647 w 208"/>
                <a:gd name="T5" fmla="*/ 2147483647 h 192"/>
                <a:gd name="T6" fmla="*/ 2147483647 w 208"/>
                <a:gd name="T7" fmla="*/ 2147483647 h 192"/>
                <a:gd name="T8" fmla="*/ 2147483647 w 208"/>
                <a:gd name="T9" fmla="*/ 2147483647 h 192"/>
                <a:gd name="T10" fmla="*/ 2147483647 w 208"/>
                <a:gd name="T11" fmla="*/ 2147483647 h 192"/>
                <a:gd name="T12" fmla="*/ 2147483647 w 208"/>
                <a:gd name="T13" fmla="*/ 2147483647 h 192"/>
                <a:gd name="T14" fmla="*/ 2147483647 w 208"/>
                <a:gd name="T15" fmla="*/ 2147483647 h 192"/>
                <a:gd name="T16" fmla="*/ 2147483647 w 208"/>
                <a:gd name="T17" fmla="*/ 2147483647 h 192"/>
                <a:gd name="T18" fmla="*/ 2147483647 w 208"/>
                <a:gd name="T19" fmla="*/ 2147483647 h 192"/>
                <a:gd name="T20" fmla="*/ 2147483647 w 208"/>
                <a:gd name="T21" fmla="*/ 2147483647 h 192"/>
                <a:gd name="T22" fmla="*/ 2147483647 w 208"/>
                <a:gd name="T23" fmla="*/ 2147483647 h 192"/>
                <a:gd name="T24" fmla="*/ 2147483647 w 208"/>
                <a:gd name="T25" fmla="*/ 0 h 192"/>
                <a:gd name="T26" fmla="*/ 2147483647 w 208"/>
                <a:gd name="T27" fmla="*/ 0 h 192"/>
                <a:gd name="T28" fmla="*/ 2147483647 w 208"/>
                <a:gd name="T29" fmla="*/ 0 h 192"/>
                <a:gd name="T30" fmla="*/ 2147483647 w 208"/>
                <a:gd name="T31" fmla="*/ 2147483647 h 192"/>
                <a:gd name="T32" fmla="*/ 2147483647 w 208"/>
                <a:gd name="T33" fmla="*/ 2147483647 h 192"/>
                <a:gd name="T34" fmla="*/ 2147483647 w 208"/>
                <a:gd name="T35" fmla="*/ 2147483647 h 192"/>
                <a:gd name="T36" fmla="*/ 2147483647 w 208"/>
                <a:gd name="T37" fmla="*/ 2147483647 h 192"/>
                <a:gd name="T38" fmla="*/ 2147483647 w 208"/>
                <a:gd name="T39" fmla="*/ 2147483647 h 192"/>
                <a:gd name="T40" fmla="*/ 2147483647 w 208"/>
                <a:gd name="T41" fmla="*/ 2147483647 h 192"/>
                <a:gd name="T42" fmla="*/ 2147483647 w 208"/>
                <a:gd name="T43" fmla="*/ 2147483647 h 192"/>
                <a:gd name="T44" fmla="*/ 2147483647 w 208"/>
                <a:gd name="T45" fmla="*/ 2147483647 h 192"/>
                <a:gd name="T46" fmla="*/ 2147483647 w 208"/>
                <a:gd name="T47" fmla="*/ 2147483647 h 192"/>
                <a:gd name="T48" fmla="*/ 2147483647 w 208"/>
                <a:gd name="T49" fmla="*/ 2147483647 h 192"/>
                <a:gd name="T50" fmla="*/ 2147483647 w 208"/>
                <a:gd name="T51" fmla="*/ 2147483647 h 192"/>
                <a:gd name="T52" fmla="*/ 0 w 208"/>
                <a:gd name="T53" fmla="*/ 2147483647 h 192"/>
                <a:gd name="T54" fmla="*/ 2147483647 w 208"/>
                <a:gd name="T55" fmla="*/ 2147483647 h 192"/>
                <a:gd name="T56" fmla="*/ 2147483647 w 208"/>
                <a:gd name="T57" fmla="*/ 2147483647 h 192"/>
                <a:gd name="T58" fmla="*/ 2147483647 w 208"/>
                <a:gd name="T59" fmla="*/ 2147483647 h 192"/>
                <a:gd name="T60" fmla="*/ 2147483647 w 208"/>
                <a:gd name="T61" fmla="*/ 2147483647 h 192"/>
                <a:gd name="T62" fmla="*/ 2147483647 w 208"/>
                <a:gd name="T63" fmla="*/ 2147483647 h 192"/>
                <a:gd name="T64" fmla="*/ 2147483647 w 208"/>
                <a:gd name="T65" fmla="*/ 2147483647 h 192"/>
                <a:gd name="T66" fmla="*/ 2147483647 w 208"/>
                <a:gd name="T67" fmla="*/ 2147483647 h 192"/>
                <a:gd name="T68" fmla="*/ 2147483647 w 208"/>
                <a:gd name="T69" fmla="*/ 2147483647 h 192"/>
                <a:gd name="T70" fmla="*/ 2147483647 w 208"/>
                <a:gd name="T71" fmla="*/ 2147483647 h 192"/>
                <a:gd name="T72" fmla="*/ 2147483647 w 208"/>
                <a:gd name="T73" fmla="*/ 2147483647 h 192"/>
                <a:gd name="T74" fmla="*/ 2147483647 w 208"/>
                <a:gd name="T75" fmla="*/ 2147483647 h 19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08"/>
                <a:gd name="T115" fmla="*/ 0 h 192"/>
                <a:gd name="T116" fmla="*/ 208 w 208"/>
                <a:gd name="T117" fmla="*/ 192 h 19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08" h="192">
                  <a:moveTo>
                    <a:pt x="112" y="184"/>
                  </a:moveTo>
                  <a:lnTo>
                    <a:pt x="128" y="176"/>
                  </a:lnTo>
                  <a:lnTo>
                    <a:pt x="120" y="160"/>
                  </a:lnTo>
                  <a:lnTo>
                    <a:pt x="112" y="144"/>
                  </a:lnTo>
                  <a:lnTo>
                    <a:pt x="120" y="136"/>
                  </a:lnTo>
                  <a:lnTo>
                    <a:pt x="136" y="136"/>
                  </a:lnTo>
                  <a:lnTo>
                    <a:pt x="160" y="96"/>
                  </a:lnTo>
                  <a:lnTo>
                    <a:pt x="168" y="80"/>
                  </a:lnTo>
                  <a:lnTo>
                    <a:pt x="176" y="64"/>
                  </a:lnTo>
                  <a:lnTo>
                    <a:pt x="168" y="56"/>
                  </a:lnTo>
                  <a:lnTo>
                    <a:pt x="168" y="32"/>
                  </a:lnTo>
                  <a:lnTo>
                    <a:pt x="208" y="24"/>
                  </a:lnTo>
                  <a:lnTo>
                    <a:pt x="192" y="0"/>
                  </a:lnTo>
                  <a:lnTo>
                    <a:pt x="176" y="0"/>
                  </a:lnTo>
                  <a:lnTo>
                    <a:pt x="152" y="0"/>
                  </a:lnTo>
                  <a:lnTo>
                    <a:pt x="128" y="8"/>
                  </a:lnTo>
                  <a:lnTo>
                    <a:pt x="128" y="24"/>
                  </a:lnTo>
                  <a:lnTo>
                    <a:pt x="120" y="40"/>
                  </a:lnTo>
                  <a:lnTo>
                    <a:pt x="112" y="48"/>
                  </a:lnTo>
                  <a:lnTo>
                    <a:pt x="112" y="56"/>
                  </a:lnTo>
                  <a:lnTo>
                    <a:pt x="104" y="72"/>
                  </a:lnTo>
                  <a:lnTo>
                    <a:pt x="80" y="80"/>
                  </a:lnTo>
                  <a:lnTo>
                    <a:pt x="72" y="88"/>
                  </a:lnTo>
                  <a:lnTo>
                    <a:pt x="56" y="112"/>
                  </a:lnTo>
                  <a:lnTo>
                    <a:pt x="32" y="112"/>
                  </a:lnTo>
                  <a:lnTo>
                    <a:pt x="16" y="104"/>
                  </a:lnTo>
                  <a:lnTo>
                    <a:pt x="0" y="104"/>
                  </a:lnTo>
                  <a:lnTo>
                    <a:pt x="8" y="112"/>
                  </a:lnTo>
                  <a:lnTo>
                    <a:pt x="24" y="128"/>
                  </a:lnTo>
                  <a:lnTo>
                    <a:pt x="24" y="136"/>
                  </a:lnTo>
                  <a:lnTo>
                    <a:pt x="32" y="152"/>
                  </a:lnTo>
                  <a:lnTo>
                    <a:pt x="8" y="160"/>
                  </a:lnTo>
                  <a:lnTo>
                    <a:pt x="8" y="176"/>
                  </a:lnTo>
                  <a:lnTo>
                    <a:pt x="32" y="168"/>
                  </a:lnTo>
                  <a:lnTo>
                    <a:pt x="72" y="168"/>
                  </a:lnTo>
                  <a:lnTo>
                    <a:pt x="88" y="192"/>
                  </a:lnTo>
                  <a:lnTo>
                    <a:pt x="96" y="192"/>
                  </a:lnTo>
                  <a:lnTo>
                    <a:pt x="112" y="18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" name="Freeform 623"/>
            <p:cNvSpPr/>
            <p:nvPr/>
          </p:nvSpPr>
          <p:spPr bwMode="auto">
            <a:xfrm>
              <a:off x="6503691" y="3951570"/>
              <a:ext cx="626979" cy="655023"/>
            </a:xfrm>
            <a:custGeom>
              <a:avLst/>
              <a:gdLst>
                <a:gd name="T0" fmla="*/ 2147483647 w 368"/>
                <a:gd name="T1" fmla="*/ 2147483647 h 384"/>
                <a:gd name="T2" fmla="*/ 2147483647 w 368"/>
                <a:gd name="T3" fmla="*/ 2147483647 h 384"/>
                <a:gd name="T4" fmla="*/ 2147483647 w 368"/>
                <a:gd name="T5" fmla="*/ 2147483647 h 384"/>
                <a:gd name="T6" fmla="*/ 2147483647 w 368"/>
                <a:gd name="T7" fmla="*/ 2147483647 h 384"/>
                <a:gd name="T8" fmla="*/ 2147483647 w 368"/>
                <a:gd name="T9" fmla="*/ 2147483647 h 384"/>
                <a:gd name="T10" fmla="*/ 2147483647 w 368"/>
                <a:gd name="T11" fmla="*/ 2147483647 h 384"/>
                <a:gd name="T12" fmla="*/ 2147483647 w 368"/>
                <a:gd name="T13" fmla="*/ 2147483647 h 384"/>
                <a:gd name="T14" fmla="*/ 2147483647 w 368"/>
                <a:gd name="T15" fmla="*/ 2147483647 h 384"/>
                <a:gd name="T16" fmla="*/ 2147483647 w 368"/>
                <a:gd name="T17" fmla="*/ 2147483647 h 384"/>
                <a:gd name="T18" fmla="*/ 2147483647 w 368"/>
                <a:gd name="T19" fmla="*/ 2147483647 h 384"/>
                <a:gd name="T20" fmla="*/ 2147483647 w 368"/>
                <a:gd name="T21" fmla="*/ 2147483647 h 384"/>
                <a:gd name="T22" fmla="*/ 2147483647 w 368"/>
                <a:gd name="T23" fmla="*/ 2147483647 h 384"/>
                <a:gd name="T24" fmla="*/ 2147483647 w 368"/>
                <a:gd name="T25" fmla="*/ 0 h 384"/>
                <a:gd name="T26" fmla="*/ 2147483647 w 368"/>
                <a:gd name="T27" fmla="*/ 2147483647 h 384"/>
                <a:gd name="T28" fmla="*/ 2147483647 w 368"/>
                <a:gd name="T29" fmla="*/ 2147483647 h 384"/>
                <a:gd name="T30" fmla="*/ 2147483647 w 368"/>
                <a:gd name="T31" fmla="*/ 2147483647 h 384"/>
                <a:gd name="T32" fmla="*/ 2147483647 w 368"/>
                <a:gd name="T33" fmla="*/ 2147483647 h 384"/>
                <a:gd name="T34" fmla="*/ 2147483647 w 368"/>
                <a:gd name="T35" fmla="*/ 2147483647 h 384"/>
                <a:gd name="T36" fmla="*/ 2147483647 w 368"/>
                <a:gd name="T37" fmla="*/ 2147483647 h 384"/>
                <a:gd name="T38" fmla="*/ 2147483647 w 368"/>
                <a:gd name="T39" fmla="*/ 2147483647 h 384"/>
                <a:gd name="T40" fmla="*/ 2147483647 w 368"/>
                <a:gd name="T41" fmla="*/ 2147483647 h 384"/>
                <a:gd name="T42" fmla="*/ 2147483647 w 368"/>
                <a:gd name="T43" fmla="*/ 2147483647 h 384"/>
                <a:gd name="T44" fmla="*/ 2147483647 w 368"/>
                <a:gd name="T45" fmla="*/ 2147483647 h 384"/>
                <a:gd name="T46" fmla="*/ 2147483647 w 368"/>
                <a:gd name="T47" fmla="*/ 2147483647 h 384"/>
                <a:gd name="T48" fmla="*/ 2147483647 w 368"/>
                <a:gd name="T49" fmla="*/ 2147483647 h 384"/>
                <a:gd name="T50" fmla="*/ 2147483647 w 368"/>
                <a:gd name="T51" fmla="*/ 2147483647 h 384"/>
                <a:gd name="T52" fmla="*/ 2147483647 w 368"/>
                <a:gd name="T53" fmla="*/ 2147483647 h 384"/>
                <a:gd name="T54" fmla="*/ 2147483647 w 368"/>
                <a:gd name="T55" fmla="*/ 2147483647 h 384"/>
                <a:gd name="T56" fmla="*/ 2147483647 w 368"/>
                <a:gd name="T57" fmla="*/ 2147483647 h 384"/>
                <a:gd name="T58" fmla="*/ 2147483647 w 368"/>
                <a:gd name="T59" fmla="*/ 2147483647 h 384"/>
                <a:gd name="T60" fmla="*/ 2147483647 w 368"/>
                <a:gd name="T61" fmla="*/ 2147483647 h 384"/>
                <a:gd name="T62" fmla="*/ 2147483647 w 368"/>
                <a:gd name="T63" fmla="*/ 2147483647 h 384"/>
                <a:gd name="T64" fmla="*/ 2147483647 w 368"/>
                <a:gd name="T65" fmla="*/ 2147483647 h 384"/>
                <a:gd name="T66" fmla="*/ 2147483647 w 368"/>
                <a:gd name="T67" fmla="*/ 2147483647 h 384"/>
                <a:gd name="T68" fmla="*/ 2147483647 w 368"/>
                <a:gd name="T69" fmla="*/ 2147483647 h 384"/>
                <a:gd name="T70" fmla="*/ 2147483647 w 368"/>
                <a:gd name="T71" fmla="*/ 2147483647 h 38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68"/>
                <a:gd name="T109" fmla="*/ 0 h 384"/>
                <a:gd name="T110" fmla="*/ 368 w 368"/>
                <a:gd name="T111" fmla="*/ 384 h 38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68" h="384">
                  <a:moveTo>
                    <a:pt x="328" y="168"/>
                  </a:moveTo>
                  <a:lnTo>
                    <a:pt x="344" y="160"/>
                  </a:lnTo>
                  <a:lnTo>
                    <a:pt x="352" y="136"/>
                  </a:lnTo>
                  <a:lnTo>
                    <a:pt x="368" y="120"/>
                  </a:lnTo>
                  <a:lnTo>
                    <a:pt x="368" y="112"/>
                  </a:lnTo>
                  <a:lnTo>
                    <a:pt x="352" y="104"/>
                  </a:lnTo>
                  <a:lnTo>
                    <a:pt x="336" y="104"/>
                  </a:lnTo>
                  <a:lnTo>
                    <a:pt x="320" y="112"/>
                  </a:lnTo>
                  <a:lnTo>
                    <a:pt x="304" y="128"/>
                  </a:lnTo>
                  <a:lnTo>
                    <a:pt x="288" y="128"/>
                  </a:lnTo>
                  <a:lnTo>
                    <a:pt x="272" y="128"/>
                  </a:lnTo>
                  <a:lnTo>
                    <a:pt x="264" y="120"/>
                  </a:lnTo>
                  <a:lnTo>
                    <a:pt x="256" y="120"/>
                  </a:lnTo>
                  <a:lnTo>
                    <a:pt x="248" y="136"/>
                  </a:lnTo>
                  <a:lnTo>
                    <a:pt x="240" y="136"/>
                  </a:lnTo>
                  <a:lnTo>
                    <a:pt x="224" y="128"/>
                  </a:lnTo>
                  <a:lnTo>
                    <a:pt x="192" y="128"/>
                  </a:lnTo>
                  <a:lnTo>
                    <a:pt x="152" y="104"/>
                  </a:lnTo>
                  <a:lnTo>
                    <a:pt x="168" y="80"/>
                  </a:lnTo>
                  <a:lnTo>
                    <a:pt x="144" y="72"/>
                  </a:lnTo>
                  <a:lnTo>
                    <a:pt x="136" y="56"/>
                  </a:lnTo>
                  <a:lnTo>
                    <a:pt x="144" y="48"/>
                  </a:lnTo>
                  <a:lnTo>
                    <a:pt x="144" y="32"/>
                  </a:lnTo>
                  <a:lnTo>
                    <a:pt x="160" y="8"/>
                  </a:lnTo>
                  <a:lnTo>
                    <a:pt x="152" y="0"/>
                  </a:lnTo>
                  <a:lnTo>
                    <a:pt x="128" y="0"/>
                  </a:lnTo>
                  <a:lnTo>
                    <a:pt x="112" y="0"/>
                  </a:lnTo>
                  <a:lnTo>
                    <a:pt x="120" y="8"/>
                  </a:lnTo>
                  <a:lnTo>
                    <a:pt x="80" y="16"/>
                  </a:lnTo>
                  <a:lnTo>
                    <a:pt x="80" y="40"/>
                  </a:lnTo>
                  <a:lnTo>
                    <a:pt x="88" y="48"/>
                  </a:lnTo>
                  <a:lnTo>
                    <a:pt x="80" y="64"/>
                  </a:lnTo>
                  <a:lnTo>
                    <a:pt x="72" y="80"/>
                  </a:lnTo>
                  <a:lnTo>
                    <a:pt x="48" y="120"/>
                  </a:lnTo>
                  <a:lnTo>
                    <a:pt x="32" y="120"/>
                  </a:lnTo>
                  <a:lnTo>
                    <a:pt x="24" y="128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24" y="168"/>
                  </a:lnTo>
                  <a:lnTo>
                    <a:pt x="8" y="176"/>
                  </a:lnTo>
                  <a:lnTo>
                    <a:pt x="0" y="176"/>
                  </a:lnTo>
                  <a:lnTo>
                    <a:pt x="16" y="200"/>
                  </a:lnTo>
                  <a:lnTo>
                    <a:pt x="32" y="216"/>
                  </a:lnTo>
                  <a:lnTo>
                    <a:pt x="56" y="200"/>
                  </a:lnTo>
                  <a:lnTo>
                    <a:pt x="64" y="272"/>
                  </a:lnTo>
                  <a:lnTo>
                    <a:pt x="72" y="304"/>
                  </a:lnTo>
                  <a:lnTo>
                    <a:pt x="96" y="344"/>
                  </a:lnTo>
                  <a:lnTo>
                    <a:pt x="104" y="360"/>
                  </a:lnTo>
                  <a:lnTo>
                    <a:pt x="120" y="384"/>
                  </a:lnTo>
                  <a:lnTo>
                    <a:pt x="128" y="368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04"/>
                  </a:lnTo>
                  <a:lnTo>
                    <a:pt x="160" y="280"/>
                  </a:lnTo>
                  <a:lnTo>
                    <a:pt x="184" y="256"/>
                  </a:lnTo>
                  <a:lnTo>
                    <a:pt x="216" y="240"/>
                  </a:lnTo>
                  <a:lnTo>
                    <a:pt x="232" y="224"/>
                  </a:lnTo>
                  <a:lnTo>
                    <a:pt x="240" y="200"/>
                  </a:lnTo>
                  <a:lnTo>
                    <a:pt x="264" y="200"/>
                  </a:lnTo>
                  <a:lnTo>
                    <a:pt x="256" y="168"/>
                  </a:lnTo>
                  <a:lnTo>
                    <a:pt x="248" y="160"/>
                  </a:lnTo>
                  <a:lnTo>
                    <a:pt x="256" y="152"/>
                  </a:lnTo>
                  <a:lnTo>
                    <a:pt x="256" y="144"/>
                  </a:lnTo>
                  <a:lnTo>
                    <a:pt x="272" y="144"/>
                  </a:lnTo>
                  <a:lnTo>
                    <a:pt x="280" y="152"/>
                  </a:lnTo>
                  <a:lnTo>
                    <a:pt x="304" y="160"/>
                  </a:lnTo>
                  <a:lnTo>
                    <a:pt x="304" y="168"/>
                  </a:lnTo>
                  <a:lnTo>
                    <a:pt x="296" y="176"/>
                  </a:lnTo>
                  <a:lnTo>
                    <a:pt x="312" y="176"/>
                  </a:lnTo>
                  <a:lnTo>
                    <a:pt x="304" y="192"/>
                  </a:lnTo>
                  <a:lnTo>
                    <a:pt x="312" y="208"/>
                  </a:lnTo>
                  <a:lnTo>
                    <a:pt x="320" y="192"/>
                  </a:lnTo>
                  <a:lnTo>
                    <a:pt x="328" y="16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" name="Freeform 624"/>
            <p:cNvSpPr/>
            <p:nvPr/>
          </p:nvSpPr>
          <p:spPr bwMode="auto">
            <a:xfrm>
              <a:off x="6339282" y="3883279"/>
              <a:ext cx="313490" cy="232742"/>
            </a:xfrm>
            <a:custGeom>
              <a:avLst/>
              <a:gdLst>
                <a:gd name="T0" fmla="*/ 2147483647 w 184"/>
                <a:gd name="T1" fmla="*/ 2147483647 h 136"/>
                <a:gd name="T2" fmla="*/ 2147483647 w 184"/>
                <a:gd name="T3" fmla="*/ 2147483647 h 136"/>
                <a:gd name="T4" fmla="*/ 2147483647 w 184"/>
                <a:gd name="T5" fmla="*/ 2147483647 h 136"/>
                <a:gd name="T6" fmla="*/ 2147483647 w 184"/>
                <a:gd name="T7" fmla="*/ 0 h 136"/>
                <a:gd name="T8" fmla="*/ 2147483647 w 184"/>
                <a:gd name="T9" fmla="*/ 2147483647 h 136"/>
                <a:gd name="T10" fmla="*/ 2147483647 w 184"/>
                <a:gd name="T11" fmla="*/ 2147483647 h 136"/>
                <a:gd name="T12" fmla="*/ 2147483647 w 184"/>
                <a:gd name="T13" fmla="*/ 2147483647 h 136"/>
                <a:gd name="T14" fmla="*/ 2147483647 w 184"/>
                <a:gd name="T15" fmla="*/ 2147483647 h 136"/>
                <a:gd name="T16" fmla="*/ 2147483647 w 184"/>
                <a:gd name="T17" fmla="*/ 2147483647 h 136"/>
                <a:gd name="T18" fmla="*/ 2147483647 w 184"/>
                <a:gd name="T19" fmla="*/ 2147483647 h 136"/>
                <a:gd name="T20" fmla="*/ 2147483647 w 184"/>
                <a:gd name="T21" fmla="*/ 2147483647 h 136"/>
                <a:gd name="T22" fmla="*/ 2147483647 w 184"/>
                <a:gd name="T23" fmla="*/ 2147483647 h 136"/>
                <a:gd name="T24" fmla="*/ 2147483647 w 184"/>
                <a:gd name="T25" fmla="*/ 2147483647 h 136"/>
                <a:gd name="T26" fmla="*/ 2147483647 w 184"/>
                <a:gd name="T27" fmla="*/ 2147483647 h 136"/>
                <a:gd name="T28" fmla="*/ 2147483647 w 184"/>
                <a:gd name="T29" fmla="*/ 2147483647 h 136"/>
                <a:gd name="T30" fmla="*/ 2147483647 w 184"/>
                <a:gd name="T31" fmla="*/ 2147483647 h 136"/>
                <a:gd name="T32" fmla="*/ 0 w 184"/>
                <a:gd name="T33" fmla="*/ 2147483647 h 136"/>
                <a:gd name="T34" fmla="*/ 0 w 184"/>
                <a:gd name="T35" fmla="*/ 2147483647 h 136"/>
                <a:gd name="T36" fmla="*/ 2147483647 w 184"/>
                <a:gd name="T37" fmla="*/ 2147483647 h 136"/>
                <a:gd name="T38" fmla="*/ 2147483647 w 184"/>
                <a:gd name="T39" fmla="*/ 2147483647 h 136"/>
                <a:gd name="T40" fmla="*/ 2147483647 w 184"/>
                <a:gd name="T41" fmla="*/ 2147483647 h 136"/>
                <a:gd name="T42" fmla="*/ 2147483647 w 184"/>
                <a:gd name="T43" fmla="*/ 2147483647 h 136"/>
                <a:gd name="T44" fmla="*/ 2147483647 w 184"/>
                <a:gd name="T45" fmla="*/ 2147483647 h 136"/>
                <a:gd name="T46" fmla="*/ 2147483647 w 184"/>
                <a:gd name="T47" fmla="*/ 2147483647 h 136"/>
                <a:gd name="T48" fmla="*/ 2147483647 w 184"/>
                <a:gd name="T49" fmla="*/ 2147483647 h 136"/>
                <a:gd name="T50" fmla="*/ 2147483647 w 184"/>
                <a:gd name="T51" fmla="*/ 2147483647 h 136"/>
                <a:gd name="T52" fmla="*/ 2147483647 w 184"/>
                <a:gd name="T53" fmla="*/ 2147483647 h 136"/>
                <a:gd name="T54" fmla="*/ 2147483647 w 184"/>
                <a:gd name="T55" fmla="*/ 2147483647 h 136"/>
                <a:gd name="T56" fmla="*/ 2147483647 w 184"/>
                <a:gd name="T57" fmla="*/ 2147483647 h 136"/>
                <a:gd name="T58" fmla="*/ 2147483647 w 184"/>
                <a:gd name="T59" fmla="*/ 2147483647 h 136"/>
                <a:gd name="T60" fmla="*/ 2147483647 w 184"/>
                <a:gd name="T61" fmla="*/ 2147483647 h 136"/>
                <a:gd name="T62" fmla="*/ 2147483647 w 184"/>
                <a:gd name="T63" fmla="*/ 2147483647 h 136"/>
                <a:gd name="T64" fmla="*/ 2147483647 w 184"/>
                <a:gd name="T65" fmla="*/ 2147483647 h 136"/>
                <a:gd name="T66" fmla="*/ 2147483647 w 184"/>
                <a:gd name="T67" fmla="*/ 2147483647 h 136"/>
                <a:gd name="T68" fmla="*/ 2147483647 w 184"/>
                <a:gd name="T69" fmla="*/ 2147483647 h 1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84"/>
                <a:gd name="T106" fmla="*/ 0 h 136"/>
                <a:gd name="T107" fmla="*/ 184 w 184"/>
                <a:gd name="T108" fmla="*/ 136 h 1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84" h="136">
                  <a:moveTo>
                    <a:pt x="168" y="8"/>
                  </a:moveTo>
                  <a:lnTo>
                    <a:pt x="152" y="16"/>
                  </a:lnTo>
                  <a:lnTo>
                    <a:pt x="144" y="16"/>
                  </a:lnTo>
                  <a:lnTo>
                    <a:pt x="136" y="0"/>
                  </a:lnTo>
                  <a:lnTo>
                    <a:pt x="120" y="8"/>
                  </a:lnTo>
                  <a:lnTo>
                    <a:pt x="112" y="16"/>
                  </a:lnTo>
                  <a:lnTo>
                    <a:pt x="96" y="24"/>
                  </a:lnTo>
                  <a:lnTo>
                    <a:pt x="88" y="16"/>
                  </a:lnTo>
                  <a:lnTo>
                    <a:pt x="80" y="16"/>
                  </a:lnTo>
                  <a:lnTo>
                    <a:pt x="64" y="8"/>
                  </a:lnTo>
                  <a:lnTo>
                    <a:pt x="56" y="32"/>
                  </a:lnTo>
                  <a:lnTo>
                    <a:pt x="40" y="40"/>
                  </a:lnTo>
                  <a:lnTo>
                    <a:pt x="32" y="48"/>
                  </a:lnTo>
                  <a:lnTo>
                    <a:pt x="16" y="40"/>
                  </a:lnTo>
                  <a:lnTo>
                    <a:pt x="8" y="40"/>
                  </a:lnTo>
                  <a:lnTo>
                    <a:pt x="8" y="64"/>
                  </a:lnTo>
                  <a:lnTo>
                    <a:pt x="0" y="80"/>
                  </a:lnTo>
                  <a:lnTo>
                    <a:pt x="0" y="96"/>
                  </a:lnTo>
                  <a:lnTo>
                    <a:pt x="16" y="104"/>
                  </a:lnTo>
                  <a:lnTo>
                    <a:pt x="8" y="128"/>
                  </a:lnTo>
                  <a:lnTo>
                    <a:pt x="24" y="128"/>
                  </a:lnTo>
                  <a:lnTo>
                    <a:pt x="40" y="136"/>
                  </a:lnTo>
                  <a:lnTo>
                    <a:pt x="64" y="136"/>
                  </a:lnTo>
                  <a:lnTo>
                    <a:pt x="80" y="112"/>
                  </a:lnTo>
                  <a:lnTo>
                    <a:pt x="88" y="104"/>
                  </a:lnTo>
                  <a:lnTo>
                    <a:pt x="112" y="96"/>
                  </a:lnTo>
                  <a:lnTo>
                    <a:pt x="120" y="80"/>
                  </a:lnTo>
                  <a:lnTo>
                    <a:pt x="120" y="72"/>
                  </a:lnTo>
                  <a:lnTo>
                    <a:pt x="128" y="64"/>
                  </a:lnTo>
                  <a:lnTo>
                    <a:pt x="136" y="48"/>
                  </a:lnTo>
                  <a:lnTo>
                    <a:pt x="136" y="32"/>
                  </a:lnTo>
                  <a:lnTo>
                    <a:pt x="160" y="24"/>
                  </a:lnTo>
                  <a:lnTo>
                    <a:pt x="184" y="24"/>
                  </a:lnTo>
                  <a:lnTo>
                    <a:pt x="176" y="8"/>
                  </a:lnTo>
                  <a:lnTo>
                    <a:pt x="16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" name="Freeform 625"/>
            <p:cNvSpPr/>
            <p:nvPr/>
          </p:nvSpPr>
          <p:spPr bwMode="auto">
            <a:xfrm>
              <a:off x="7034533" y="4142502"/>
              <a:ext cx="259151" cy="600671"/>
            </a:xfrm>
            <a:custGeom>
              <a:avLst/>
              <a:gdLst>
                <a:gd name="T0" fmla="*/ 2147483647 w 152"/>
                <a:gd name="T1" fmla="*/ 2147483647 h 352"/>
                <a:gd name="T2" fmla="*/ 2147483647 w 152"/>
                <a:gd name="T3" fmla="*/ 2147483647 h 352"/>
                <a:gd name="T4" fmla="*/ 2147483647 w 152"/>
                <a:gd name="T5" fmla="*/ 2147483647 h 352"/>
                <a:gd name="T6" fmla="*/ 2147483647 w 152"/>
                <a:gd name="T7" fmla="*/ 2147483647 h 352"/>
                <a:gd name="T8" fmla="*/ 2147483647 w 152"/>
                <a:gd name="T9" fmla="*/ 2147483647 h 352"/>
                <a:gd name="T10" fmla="*/ 2147483647 w 152"/>
                <a:gd name="T11" fmla="*/ 2147483647 h 352"/>
                <a:gd name="T12" fmla="*/ 2147483647 w 152"/>
                <a:gd name="T13" fmla="*/ 2147483647 h 352"/>
                <a:gd name="T14" fmla="*/ 2147483647 w 152"/>
                <a:gd name="T15" fmla="*/ 2147483647 h 352"/>
                <a:gd name="T16" fmla="*/ 2147483647 w 152"/>
                <a:gd name="T17" fmla="*/ 2147483647 h 352"/>
                <a:gd name="T18" fmla="*/ 2147483647 w 152"/>
                <a:gd name="T19" fmla="*/ 0 h 352"/>
                <a:gd name="T20" fmla="*/ 2147483647 w 152"/>
                <a:gd name="T21" fmla="*/ 0 h 352"/>
                <a:gd name="T22" fmla="*/ 2147483647 w 152"/>
                <a:gd name="T23" fmla="*/ 2147483647 h 352"/>
                <a:gd name="T24" fmla="*/ 2147483647 w 152"/>
                <a:gd name="T25" fmla="*/ 2147483647 h 352"/>
                <a:gd name="T26" fmla="*/ 2147483647 w 152"/>
                <a:gd name="T27" fmla="*/ 2147483647 h 352"/>
                <a:gd name="T28" fmla="*/ 2147483647 w 152"/>
                <a:gd name="T29" fmla="*/ 2147483647 h 352"/>
                <a:gd name="T30" fmla="*/ 2147483647 w 152"/>
                <a:gd name="T31" fmla="*/ 2147483647 h 352"/>
                <a:gd name="T32" fmla="*/ 0 w 152"/>
                <a:gd name="T33" fmla="*/ 2147483647 h 352"/>
                <a:gd name="T34" fmla="*/ 2147483647 w 152"/>
                <a:gd name="T35" fmla="*/ 2147483647 h 352"/>
                <a:gd name="T36" fmla="*/ 2147483647 w 152"/>
                <a:gd name="T37" fmla="*/ 2147483647 h 352"/>
                <a:gd name="T38" fmla="*/ 2147483647 w 152"/>
                <a:gd name="T39" fmla="*/ 2147483647 h 352"/>
                <a:gd name="T40" fmla="*/ 2147483647 w 152"/>
                <a:gd name="T41" fmla="*/ 2147483647 h 352"/>
                <a:gd name="T42" fmla="*/ 2147483647 w 152"/>
                <a:gd name="T43" fmla="*/ 2147483647 h 352"/>
                <a:gd name="T44" fmla="*/ 2147483647 w 152"/>
                <a:gd name="T45" fmla="*/ 2147483647 h 352"/>
                <a:gd name="T46" fmla="*/ 2147483647 w 152"/>
                <a:gd name="T47" fmla="*/ 2147483647 h 352"/>
                <a:gd name="T48" fmla="*/ 2147483647 w 152"/>
                <a:gd name="T49" fmla="*/ 2147483647 h 352"/>
                <a:gd name="T50" fmla="*/ 2147483647 w 152"/>
                <a:gd name="T51" fmla="*/ 2147483647 h 352"/>
                <a:gd name="T52" fmla="*/ 2147483647 w 152"/>
                <a:gd name="T53" fmla="*/ 2147483647 h 352"/>
                <a:gd name="T54" fmla="*/ 2147483647 w 152"/>
                <a:gd name="T55" fmla="*/ 2147483647 h 352"/>
                <a:gd name="T56" fmla="*/ 2147483647 w 152"/>
                <a:gd name="T57" fmla="*/ 2147483647 h 352"/>
                <a:gd name="T58" fmla="*/ 2147483647 w 152"/>
                <a:gd name="T59" fmla="*/ 2147483647 h 352"/>
                <a:gd name="T60" fmla="*/ 2147483647 w 152"/>
                <a:gd name="T61" fmla="*/ 2147483647 h 352"/>
                <a:gd name="T62" fmla="*/ 2147483647 w 152"/>
                <a:gd name="T63" fmla="*/ 2147483647 h 352"/>
                <a:gd name="T64" fmla="*/ 2147483647 w 152"/>
                <a:gd name="T65" fmla="*/ 2147483647 h 352"/>
                <a:gd name="T66" fmla="*/ 2147483647 w 152"/>
                <a:gd name="T67" fmla="*/ 2147483647 h 352"/>
                <a:gd name="T68" fmla="*/ 2147483647 w 152"/>
                <a:gd name="T69" fmla="*/ 2147483647 h 352"/>
                <a:gd name="T70" fmla="*/ 2147483647 w 152"/>
                <a:gd name="T71" fmla="*/ 2147483647 h 352"/>
                <a:gd name="T72" fmla="*/ 2147483647 w 152"/>
                <a:gd name="T73" fmla="*/ 2147483647 h 352"/>
                <a:gd name="T74" fmla="*/ 2147483647 w 152"/>
                <a:gd name="T75" fmla="*/ 2147483647 h 352"/>
                <a:gd name="T76" fmla="*/ 2147483647 w 152"/>
                <a:gd name="T77" fmla="*/ 2147483647 h 352"/>
                <a:gd name="T78" fmla="*/ 2147483647 w 152"/>
                <a:gd name="T79" fmla="*/ 2147483647 h 352"/>
                <a:gd name="T80" fmla="*/ 2147483647 w 152"/>
                <a:gd name="T81" fmla="*/ 2147483647 h 352"/>
                <a:gd name="T82" fmla="*/ 2147483647 w 152"/>
                <a:gd name="T83" fmla="*/ 2147483647 h 352"/>
                <a:gd name="T84" fmla="*/ 2147483647 w 152"/>
                <a:gd name="T85" fmla="*/ 2147483647 h 352"/>
                <a:gd name="T86" fmla="*/ 2147483647 w 152"/>
                <a:gd name="T87" fmla="*/ 2147483647 h 352"/>
                <a:gd name="T88" fmla="*/ 2147483647 w 152"/>
                <a:gd name="T89" fmla="*/ 2147483647 h 352"/>
                <a:gd name="T90" fmla="*/ 2147483647 w 152"/>
                <a:gd name="T91" fmla="*/ 2147483647 h 3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52"/>
                <a:gd name="T139" fmla="*/ 0 h 352"/>
                <a:gd name="T140" fmla="*/ 152 w 152"/>
                <a:gd name="T141" fmla="*/ 352 h 3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52" h="352">
                  <a:moveTo>
                    <a:pt x="96" y="104"/>
                  </a:moveTo>
                  <a:lnTo>
                    <a:pt x="112" y="88"/>
                  </a:lnTo>
                  <a:lnTo>
                    <a:pt x="88" y="80"/>
                  </a:lnTo>
                  <a:lnTo>
                    <a:pt x="88" y="72"/>
                  </a:lnTo>
                  <a:lnTo>
                    <a:pt x="80" y="64"/>
                  </a:lnTo>
                  <a:lnTo>
                    <a:pt x="72" y="56"/>
                  </a:lnTo>
                  <a:lnTo>
                    <a:pt x="72" y="48"/>
                  </a:lnTo>
                  <a:lnTo>
                    <a:pt x="80" y="24"/>
                  </a:lnTo>
                  <a:lnTo>
                    <a:pt x="72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0" y="24"/>
                  </a:lnTo>
                  <a:lnTo>
                    <a:pt x="32" y="48"/>
                  </a:lnTo>
                  <a:lnTo>
                    <a:pt x="16" y="56"/>
                  </a:lnTo>
                  <a:lnTo>
                    <a:pt x="8" y="80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24" y="160"/>
                  </a:lnTo>
                  <a:lnTo>
                    <a:pt x="40" y="168"/>
                  </a:lnTo>
                  <a:lnTo>
                    <a:pt x="56" y="160"/>
                  </a:lnTo>
                  <a:lnTo>
                    <a:pt x="64" y="168"/>
                  </a:lnTo>
                  <a:lnTo>
                    <a:pt x="72" y="192"/>
                  </a:lnTo>
                  <a:lnTo>
                    <a:pt x="72" y="224"/>
                  </a:lnTo>
                  <a:lnTo>
                    <a:pt x="72" y="264"/>
                  </a:lnTo>
                  <a:lnTo>
                    <a:pt x="88" y="280"/>
                  </a:lnTo>
                  <a:lnTo>
                    <a:pt x="96" y="296"/>
                  </a:lnTo>
                  <a:lnTo>
                    <a:pt x="104" y="312"/>
                  </a:lnTo>
                  <a:lnTo>
                    <a:pt x="120" y="328"/>
                  </a:lnTo>
                  <a:lnTo>
                    <a:pt x="144" y="352"/>
                  </a:lnTo>
                  <a:lnTo>
                    <a:pt x="152" y="344"/>
                  </a:lnTo>
                  <a:lnTo>
                    <a:pt x="144" y="320"/>
                  </a:lnTo>
                  <a:lnTo>
                    <a:pt x="136" y="304"/>
                  </a:lnTo>
                  <a:lnTo>
                    <a:pt x="120" y="288"/>
                  </a:lnTo>
                  <a:lnTo>
                    <a:pt x="104" y="280"/>
                  </a:lnTo>
                  <a:lnTo>
                    <a:pt x="96" y="272"/>
                  </a:lnTo>
                  <a:lnTo>
                    <a:pt x="88" y="240"/>
                  </a:lnTo>
                  <a:lnTo>
                    <a:pt x="88" y="224"/>
                  </a:lnTo>
                  <a:lnTo>
                    <a:pt x="96" y="216"/>
                  </a:lnTo>
                  <a:lnTo>
                    <a:pt x="80" y="192"/>
                  </a:lnTo>
                  <a:lnTo>
                    <a:pt x="80" y="176"/>
                  </a:lnTo>
                  <a:lnTo>
                    <a:pt x="80" y="168"/>
                  </a:lnTo>
                  <a:lnTo>
                    <a:pt x="80" y="152"/>
                  </a:lnTo>
                  <a:lnTo>
                    <a:pt x="72" y="128"/>
                  </a:lnTo>
                  <a:lnTo>
                    <a:pt x="88" y="112"/>
                  </a:lnTo>
                  <a:lnTo>
                    <a:pt x="96" y="1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" name="Freeform 626"/>
            <p:cNvSpPr/>
            <p:nvPr/>
          </p:nvSpPr>
          <p:spPr bwMode="auto">
            <a:xfrm>
              <a:off x="6503691" y="3951570"/>
              <a:ext cx="626979" cy="655023"/>
            </a:xfrm>
            <a:custGeom>
              <a:avLst/>
              <a:gdLst>
                <a:gd name="T0" fmla="*/ 2147483647 w 368"/>
                <a:gd name="T1" fmla="*/ 2147483647 h 384"/>
                <a:gd name="T2" fmla="*/ 2147483647 w 368"/>
                <a:gd name="T3" fmla="*/ 2147483647 h 384"/>
                <a:gd name="T4" fmla="*/ 2147483647 w 368"/>
                <a:gd name="T5" fmla="*/ 2147483647 h 384"/>
                <a:gd name="T6" fmla="*/ 2147483647 w 368"/>
                <a:gd name="T7" fmla="*/ 2147483647 h 384"/>
                <a:gd name="T8" fmla="*/ 2147483647 w 368"/>
                <a:gd name="T9" fmla="*/ 2147483647 h 384"/>
                <a:gd name="T10" fmla="*/ 2147483647 w 368"/>
                <a:gd name="T11" fmla="*/ 2147483647 h 384"/>
                <a:gd name="T12" fmla="*/ 2147483647 w 368"/>
                <a:gd name="T13" fmla="*/ 2147483647 h 384"/>
                <a:gd name="T14" fmla="*/ 2147483647 w 368"/>
                <a:gd name="T15" fmla="*/ 2147483647 h 384"/>
                <a:gd name="T16" fmla="*/ 2147483647 w 368"/>
                <a:gd name="T17" fmla="*/ 2147483647 h 384"/>
                <a:gd name="T18" fmla="*/ 2147483647 w 368"/>
                <a:gd name="T19" fmla="*/ 2147483647 h 384"/>
                <a:gd name="T20" fmla="*/ 2147483647 w 368"/>
                <a:gd name="T21" fmla="*/ 2147483647 h 384"/>
                <a:gd name="T22" fmla="*/ 2147483647 w 368"/>
                <a:gd name="T23" fmla="*/ 2147483647 h 384"/>
                <a:gd name="T24" fmla="*/ 2147483647 w 368"/>
                <a:gd name="T25" fmla="*/ 0 h 384"/>
                <a:gd name="T26" fmla="*/ 2147483647 w 368"/>
                <a:gd name="T27" fmla="*/ 0 h 384"/>
                <a:gd name="T28" fmla="*/ 2147483647 w 368"/>
                <a:gd name="T29" fmla="*/ 2147483647 h 384"/>
                <a:gd name="T30" fmla="*/ 2147483647 w 368"/>
                <a:gd name="T31" fmla="*/ 2147483647 h 384"/>
                <a:gd name="T32" fmla="*/ 2147483647 w 368"/>
                <a:gd name="T33" fmla="*/ 2147483647 h 384"/>
                <a:gd name="T34" fmla="*/ 2147483647 w 368"/>
                <a:gd name="T35" fmla="*/ 2147483647 h 384"/>
                <a:gd name="T36" fmla="*/ 2147483647 w 368"/>
                <a:gd name="T37" fmla="*/ 2147483647 h 384"/>
                <a:gd name="T38" fmla="*/ 2147483647 w 368"/>
                <a:gd name="T39" fmla="*/ 2147483647 h 384"/>
                <a:gd name="T40" fmla="*/ 2147483647 w 368"/>
                <a:gd name="T41" fmla="*/ 2147483647 h 384"/>
                <a:gd name="T42" fmla="*/ 0 w 368"/>
                <a:gd name="T43" fmla="*/ 2147483647 h 384"/>
                <a:gd name="T44" fmla="*/ 2147483647 w 368"/>
                <a:gd name="T45" fmla="*/ 2147483647 h 384"/>
                <a:gd name="T46" fmla="*/ 2147483647 w 368"/>
                <a:gd name="T47" fmla="*/ 2147483647 h 384"/>
                <a:gd name="T48" fmla="*/ 2147483647 w 368"/>
                <a:gd name="T49" fmla="*/ 2147483647 h 384"/>
                <a:gd name="T50" fmla="*/ 2147483647 w 368"/>
                <a:gd name="T51" fmla="*/ 2147483647 h 384"/>
                <a:gd name="T52" fmla="*/ 2147483647 w 368"/>
                <a:gd name="T53" fmla="*/ 2147483647 h 384"/>
                <a:gd name="T54" fmla="*/ 2147483647 w 368"/>
                <a:gd name="T55" fmla="*/ 2147483647 h 384"/>
                <a:gd name="T56" fmla="*/ 2147483647 w 368"/>
                <a:gd name="T57" fmla="*/ 2147483647 h 384"/>
                <a:gd name="T58" fmla="*/ 2147483647 w 368"/>
                <a:gd name="T59" fmla="*/ 2147483647 h 384"/>
                <a:gd name="T60" fmla="*/ 2147483647 w 368"/>
                <a:gd name="T61" fmla="*/ 2147483647 h 384"/>
                <a:gd name="T62" fmla="*/ 2147483647 w 368"/>
                <a:gd name="T63" fmla="*/ 2147483647 h 384"/>
                <a:gd name="T64" fmla="*/ 2147483647 w 368"/>
                <a:gd name="T65" fmla="*/ 2147483647 h 384"/>
                <a:gd name="T66" fmla="*/ 2147483647 w 368"/>
                <a:gd name="T67" fmla="*/ 2147483647 h 384"/>
                <a:gd name="T68" fmla="*/ 2147483647 w 368"/>
                <a:gd name="T69" fmla="*/ 2147483647 h 384"/>
                <a:gd name="T70" fmla="*/ 2147483647 w 368"/>
                <a:gd name="T71" fmla="*/ 2147483647 h 384"/>
                <a:gd name="T72" fmla="*/ 2147483647 w 368"/>
                <a:gd name="T73" fmla="*/ 2147483647 h 384"/>
                <a:gd name="T74" fmla="*/ 2147483647 w 368"/>
                <a:gd name="T75" fmla="*/ 2147483647 h 38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68"/>
                <a:gd name="T115" fmla="*/ 0 h 384"/>
                <a:gd name="T116" fmla="*/ 368 w 368"/>
                <a:gd name="T117" fmla="*/ 384 h 384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68" h="384">
                  <a:moveTo>
                    <a:pt x="328" y="168"/>
                  </a:moveTo>
                  <a:lnTo>
                    <a:pt x="344" y="160"/>
                  </a:lnTo>
                  <a:lnTo>
                    <a:pt x="352" y="136"/>
                  </a:lnTo>
                  <a:lnTo>
                    <a:pt x="368" y="120"/>
                  </a:lnTo>
                  <a:lnTo>
                    <a:pt x="368" y="112"/>
                  </a:lnTo>
                  <a:lnTo>
                    <a:pt x="352" y="104"/>
                  </a:lnTo>
                  <a:lnTo>
                    <a:pt x="336" y="104"/>
                  </a:lnTo>
                  <a:lnTo>
                    <a:pt x="320" y="112"/>
                  </a:lnTo>
                  <a:lnTo>
                    <a:pt x="304" y="128"/>
                  </a:lnTo>
                  <a:lnTo>
                    <a:pt x="288" y="128"/>
                  </a:lnTo>
                  <a:lnTo>
                    <a:pt x="272" y="128"/>
                  </a:lnTo>
                  <a:lnTo>
                    <a:pt x="264" y="120"/>
                  </a:lnTo>
                  <a:lnTo>
                    <a:pt x="256" y="120"/>
                  </a:lnTo>
                  <a:lnTo>
                    <a:pt x="248" y="136"/>
                  </a:lnTo>
                  <a:lnTo>
                    <a:pt x="240" y="136"/>
                  </a:lnTo>
                  <a:lnTo>
                    <a:pt x="224" y="128"/>
                  </a:lnTo>
                  <a:lnTo>
                    <a:pt x="192" y="128"/>
                  </a:lnTo>
                  <a:lnTo>
                    <a:pt x="152" y="104"/>
                  </a:lnTo>
                  <a:lnTo>
                    <a:pt x="168" y="80"/>
                  </a:lnTo>
                  <a:lnTo>
                    <a:pt x="144" y="72"/>
                  </a:lnTo>
                  <a:lnTo>
                    <a:pt x="136" y="56"/>
                  </a:lnTo>
                  <a:lnTo>
                    <a:pt x="144" y="48"/>
                  </a:lnTo>
                  <a:lnTo>
                    <a:pt x="144" y="32"/>
                  </a:lnTo>
                  <a:lnTo>
                    <a:pt x="160" y="8"/>
                  </a:lnTo>
                  <a:lnTo>
                    <a:pt x="152" y="0"/>
                  </a:lnTo>
                  <a:lnTo>
                    <a:pt x="128" y="0"/>
                  </a:lnTo>
                  <a:lnTo>
                    <a:pt x="112" y="0"/>
                  </a:lnTo>
                  <a:lnTo>
                    <a:pt x="120" y="8"/>
                  </a:lnTo>
                  <a:lnTo>
                    <a:pt x="80" y="16"/>
                  </a:lnTo>
                  <a:lnTo>
                    <a:pt x="80" y="40"/>
                  </a:lnTo>
                  <a:lnTo>
                    <a:pt x="88" y="48"/>
                  </a:lnTo>
                  <a:lnTo>
                    <a:pt x="80" y="64"/>
                  </a:lnTo>
                  <a:lnTo>
                    <a:pt x="72" y="80"/>
                  </a:lnTo>
                  <a:lnTo>
                    <a:pt x="48" y="120"/>
                  </a:lnTo>
                  <a:lnTo>
                    <a:pt x="32" y="120"/>
                  </a:lnTo>
                  <a:lnTo>
                    <a:pt x="24" y="128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24" y="168"/>
                  </a:lnTo>
                  <a:lnTo>
                    <a:pt x="8" y="176"/>
                  </a:lnTo>
                  <a:lnTo>
                    <a:pt x="0" y="176"/>
                  </a:lnTo>
                  <a:lnTo>
                    <a:pt x="16" y="200"/>
                  </a:lnTo>
                  <a:lnTo>
                    <a:pt x="32" y="216"/>
                  </a:lnTo>
                  <a:lnTo>
                    <a:pt x="56" y="200"/>
                  </a:lnTo>
                  <a:lnTo>
                    <a:pt x="64" y="272"/>
                  </a:lnTo>
                  <a:lnTo>
                    <a:pt x="72" y="304"/>
                  </a:lnTo>
                  <a:lnTo>
                    <a:pt x="96" y="344"/>
                  </a:lnTo>
                  <a:lnTo>
                    <a:pt x="104" y="360"/>
                  </a:lnTo>
                  <a:lnTo>
                    <a:pt x="120" y="384"/>
                  </a:lnTo>
                  <a:lnTo>
                    <a:pt x="128" y="368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04"/>
                  </a:lnTo>
                  <a:lnTo>
                    <a:pt x="160" y="280"/>
                  </a:lnTo>
                  <a:lnTo>
                    <a:pt x="184" y="256"/>
                  </a:lnTo>
                  <a:lnTo>
                    <a:pt x="216" y="240"/>
                  </a:lnTo>
                  <a:lnTo>
                    <a:pt x="232" y="224"/>
                  </a:lnTo>
                  <a:lnTo>
                    <a:pt x="240" y="200"/>
                  </a:lnTo>
                  <a:lnTo>
                    <a:pt x="264" y="200"/>
                  </a:lnTo>
                  <a:lnTo>
                    <a:pt x="256" y="168"/>
                  </a:lnTo>
                  <a:lnTo>
                    <a:pt x="248" y="160"/>
                  </a:lnTo>
                  <a:lnTo>
                    <a:pt x="256" y="152"/>
                  </a:lnTo>
                  <a:lnTo>
                    <a:pt x="256" y="144"/>
                  </a:lnTo>
                  <a:lnTo>
                    <a:pt x="272" y="144"/>
                  </a:lnTo>
                  <a:lnTo>
                    <a:pt x="280" y="152"/>
                  </a:lnTo>
                  <a:lnTo>
                    <a:pt x="304" y="160"/>
                  </a:lnTo>
                  <a:lnTo>
                    <a:pt x="304" y="168"/>
                  </a:lnTo>
                  <a:lnTo>
                    <a:pt x="296" y="176"/>
                  </a:lnTo>
                  <a:lnTo>
                    <a:pt x="312" y="176"/>
                  </a:lnTo>
                  <a:lnTo>
                    <a:pt x="304" y="192"/>
                  </a:lnTo>
                  <a:lnTo>
                    <a:pt x="312" y="208"/>
                  </a:lnTo>
                  <a:lnTo>
                    <a:pt x="320" y="192"/>
                  </a:lnTo>
                  <a:lnTo>
                    <a:pt x="328" y="16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" name="Freeform 627"/>
            <p:cNvSpPr/>
            <p:nvPr/>
          </p:nvSpPr>
          <p:spPr bwMode="auto">
            <a:xfrm>
              <a:off x="7034533" y="4142502"/>
              <a:ext cx="259151" cy="600671"/>
            </a:xfrm>
            <a:custGeom>
              <a:avLst/>
              <a:gdLst>
                <a:gd name="T0" fmla="*/ 2147483647 w 152"/>
                <a:gd name="T1" fmla="*/ 2147483647 h 352"/>
                <a:gd name="T2" fmla="*/ 2147483647 w 152"/>
                <a:gd name="T3" fmla="*/ 2147483647 h 352"/>
                <a:gd name="T4" fmla="*/ 2147483647 w 152"/>
                <a:gd name="T5" fmla="*/ 2147483647 h 352"/>
                <a:gd name="T6" fmla="*/ 2147483647 w 152"/>
                <a:gd name="T7" fmla="*/ 2147483647 h 352"/>
                <a:gd name="T8" fmla="*/ 2147483647 w 152"/>
                <a:gd name="T9" fmla="*/ 2147483647 h 352"/>
                <a:gd name="T10" fmla="*/ 2147483647 w 152"/>
                <a:gd name="T11" fmla="*/ 0 h 352"/>
                <a:gd name="T12" fmla="*/ 2147483647 w 152"/>
                <a:gd name="T13" fmla="*/ 2147483647 h 352"/>
                <a:gd name="T14" fmla="*/ 2147483647 w 152"/>
                <a:gd name="T15" fmla="*/ 2147483647 h 352"/>
                <a:gd name="T16" fmla="*/ 0 w 152"/>
                <a:gd name="T17" fmla="*/ 2147483647 h 352"/>
                <a:gd name="T18" fmla="*/ 2147483647 w 152"/>
                <a:gd name="T19" fmla="*/ 2147483647 h 352"/>
                <a:gd name="T20" fmla="*/ 2147483647 w 152"/>
                <a:gd name="T21" fmla="*/ 2147483647 h 352"/>
                <a:gd name="T22" fmla="*/ 2147483647 w 152"/>
                <a:gd name="T23" fmla="*/ 2147483647 h 352"/>
                <a:gd name="T24" fmla="*/ 2147483647 w 152"/>
                <a:gd name="T25" fmla="*/ 2147483647 h 352"/>
                <a:gd name="T26" fmla="*/ 2147483647 w 152"/>
                <a:gd name="T27" fmla="*/ 2147483647 h 352"/>
                <a:gd name="T28" fmla="*/ 2147483647 w 152"/>
                <a:gd name="T29" fmla="*/ 2147483647 h 352"/>
                <a:gd name="T30" fmla="*/ 2147483647 w 152"/>
                <a:gd name="T31" fmla="*/ 2147483647 h 352"/>
                <a:gd name="T32" fmla="*/ 2147483647 w 152"/>
                <a:gd name="T33" fmla="*/ 2147483647 h 352"/>
                <a:gd name="T34" fmla="*/ 2147483647 w 152"/>
                <a:gd name="T35" fmla="*/ 2147483647 h 352"/>
                <a:gd name="T36" fmla="*/ 2147483647 w 152"/>
                <a:gd name="T37" fmla="*/ 2147483647 h 352"/>
                <a:gd name="T38" fmla="*/ 2147483647 w 152"/>
                <a:gd name="T39" fmla="*/ 2147483647 h 352"/>
                <a:gd name="T40" fmla="*/ 2147483647 w 152"/>
                <a:gd name="T41" fmla="*/ 2147483647 h 352"/>
                <a:gd name="T42" fmla="*/ 2147483647 w 152"/>
                <a:gd name="T43" fmla="*/ 2147483647 h 352"/>
                <a:gd name="T44" fmla="*/ 2147483647 w 152"/>
                <a:gd name="T45" fmla="*/ 2147483647 h 352"/>
                <a:gd name="T46" fmla="*/ 2147483647 w 152"/>
                <a:gd name="T47" fmla="*/ 2147483647 h 352"/>
                <a:gd name="T48" fmla="*/ 2147483647 w 152"/>
                <a:gd name="T49" fmla="*/ 2147483647 h 352"/>
                <a:gd name="T50" fmla="*/ 2147483647 w 152"/>
                <a:gd name="T51" fmla="*/ 2147483647 h 352"/>
                <a:gd name="T52" fmla="*/ 2147483647 w 152"/>
                <a:gd name="T53" fmla="*/ 2147483647 h 352"/>
                <a:gd name="T54" fmla="*/ 2147483647 w 152"/>
                <a:gd name="T55" fmla="*/ 2147483647 h 352"/>
                <a:gd name="T56" fmla="*/ 2147483647 w 152"/>
                <a:gd name="T57" fmla="*/ 0 h 352"/>
                <a:gd name="T58" fmla="*/ 2147483647 w 152"/>
                <a:gd name="T59" fmla="*/ 2147483647 h 352"/>
                <a:gd name="T60" fmla="*/ 2147483647 w 152"/>
                <a:gd name="T61" fmla="*/ 2147483647 h 352"/>
                <a:gd name="T62" fmla="*/ 0 w 152"/>
                <a:gd name="T63" fmla="*/ 2147483647 h 352"/>
                <a:gd name="T64" fmla="*/ 2147483647 w 152"/>
                <a:gd name="T65" fmla="*/ 2147483647 h 352"/>
                <a:gd name="T66" fmla="*/ 2147483647 w 152"/>
                <a:gd name="T67" fmla="*/ 2147483647 h 352"/>
                <a:gd name="T68" fmla="*/ 2147483647 w 152"/>
                <a:gd name="T69" fmla="*/ 2147483647 h 352"/>
                <a:gd name="T70" fmla="*/ 2147483647 w 152"/>
                <a:gd name="T71" fmla="*/ 2147483647 h 352"/>
                <a:gd name="T72" fmla="*/ 2147483647 w 152"/>
                <a:gd name="T73" fmla="*/ 2147483647 h 352"/>
                <a:gd name="T74" fmla="*/ 2147483647 w 152"/>
                <a:gd name="T75" fmla="*/ 2147483647 h 352"/>
                <a:gd name="T76" fmla="*/ 2147483647 w 152"/>
                <a:gd name="T77" fmla="*/ 2147483647 h 352"/>
                <a:gd name="T78" fmla="*/ 2147483647 w 152"/>
                <a:gd name="T79" fmla="*/ 2147483647 h 352"/>
                <a:gd name="T80" fmla="*/ 2147483647 w 152"/>
                <a:gd name="T81" fmla="*/ 2147483647 h 352"/>
                <a:gd name="T82" fmla="*/ 2147483647 w 152"/>
                <a:gd name="T83" fmla="*/ 2147483647 h 352"/>
                <a:gd name="T84" fmla="*/ 2147483647 w 152"/>
                <a:gd name="T85" fmla="*/ 2147483647 h 352"/>
                <a:gd name="T86" fmla="*/ 2147483647 w 152"/>
                <a:gd name="T87" fmla="*/ 2147483647 h 352"/>
                <a:gd name="T88" fmla="*/ 2147483647 w 152"/>
                <a:gd name="T89" fmla="*/ 2147483647 h 352"/>
                <a:gd name="T90" fmla="*/ 2147483647 w 152"/>
                <a:gd name="T91" fmla="*/ 2147483647 h 3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52"/>
                <a:gd name="T139" fmla="*/ 0 h 352"/>
                <a:gd name="T140" fmla="*/ 152 w 152"/>
                <a:gd name="T141" fmla="*/ 352 h 3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52" h="352">
                  <a:moveTo>
                    <a:pt x="96" y="104"/>
                  </a:moveTo>
                  <a:lnTo>
                    <a:pt x="96" y="104"/>
                  </a:lnTo>
                  <a:lnTo>
                    <a:pt x="112" y="88"/>
                  </a:lnTo>
                  <a:lnTo>
                    <a:pt x="88" y="80"/>
                  </a:lnTo>
                  <a:lnTo>
                    <a:pt x="88" y="72"/>
                  </a:lnTo>
                  <a:lnTo>
                    <a:pt x="80" y="64"/>
                  </a:lnTo>
                  <a:lnTo>
                    <a:pt x="72" y="56"/>
                  </a:lnTo>
                  <a:lnTo>
                    <a:pt x="72" y="48"/>
                  </a:lnTo>
                  <a:lnTo>
                    <a:pt x="80" y="24"/>
                  </a:lnTo>
                  <a:lnTo>
                    <a:pt x="72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0" y="24"/>
                  </a:lnTo>
                  <a:lnTo>
                    <a:pt x="32" y="48"/>
                  </a:lnTo>
                  <a:lnTo>
                    <a:pt x="16" y="56"/>
                  </a:lnTo>
                  <a:lnTo>
                    <a:pt x="8" y="80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24" y="160"/>
                  </a:lnTo>
                  <a:lnTo>
                    <a:pt x="40" y="168"/>
                  </a:lnTo>
                  <a:lnTo>
                    <a:pt x="56" y="160"/>
                  </a:lnTo>
                  <a:lnTo>
                    <a:pt x="64" y="168"/>
                  </a:lnTo>
                  <a:lnTo>
                    <a:pt x="72" y="192"/>
                  </a:lnTo>
                  <a:lnTo>
                    <a:pt x="72" y="224"/>
                  </a:lnTo>
                  <a:lnTo>
                    <a:pt x="72" y="264"/>
                  </a:lnTo>
                  <a:lnTo>
                    <a:pt x="88" y="280"/>
                  </a:lnTo>
                  <a:lnTo>
                    <a:pt x="96" y="296"/>
                  </a:lnTo>
                  <a:lnTo>
                    <a:pt x="104" y="312"/>
                  </a:lnTo>
                  <a:lnTo>
                    <a:pt x="120" y="328"/>
                  </a:lnTo>
                  <a:lnTo>
                    <a:pt x="144" y="352"/>
                  </a:lnTo>
                  <a:lnTo>
                    <a:pt x="152" y="344"/>
                  </a:lnTo>
                  <a:lnTo>
                    <a:pt x="144" y="320"/>
                  </a:lnTo>
                  <a:lnTo>
                    <a:pt x="136" y="304"/>
                  </a:lnTo>
                  <a:lnTo>
                    <a:pt x="120" y="288"/>
                  </a:lnTo>
                  <a:lnTo>
                    <a:pt x="104" y="280"/>
                  </a:lnTo>
                  <a:lnTo>
                    <a:pt x="96" y="272"/>
                  </a:lnTo>
                  <a:lnTo>
                    <a:pt x="88" y="240"/>
                  </a:lnTo>
                  <a:lnTo>
                    <a:pt x="88" y="224"/>
                  </a:lnTo>
                  <a:lnTo>
                    <a:pt x="96" y="216"/>
                  </a:lnTo>
                  <a:lnTo>
                    <a:pt x="80" y="192"/>
                  </a:lnTo>
                  <a:lnTo>
                    <a:pt x="80" y="176"/>
                  </a:lnTo>
                  <a:lnTo>
                    <a:pt x="80" y="168"/>
                  </a:lnTo>
                  <a:lnTo>
                    <a:pt x="80" y="152"/>
                  </a:lnTo>
                  <a:lnTo>
                    <a:pt x="72" y="128"/>
                  </a:lnTo>
                  <a:lnTo>
                    <a:pt x="88" y="112"/>
                  </a:lnTo>
                  <a:lnTo>
                    <a:pt x="96" y="104"/>
                  </a:lnTo>
                  <a:lnTo>
                    <a:pt x="112" y="88"/>
                  </a:lnTo>
                  <a:lnTo>
                    <a:pt x="88" y="80"/>
                  </a:lnTo>
                  <a:lnTo>
                    <a:pt x="88" y="72"/>
                  </a:lnTo>
                  <a:lnTo>
                    <a:pt x="80" y="64"/>
                  </a:lnTo>
                  <a:lnTo>
                    <a:pt x="72" y="56"/>
                  </a:lnTo>
                  <a:lnTo>
                    <a:pt x="72" y="48"/>
                  </a:lnTo>
                  <a:lnTo>
                    <a:pt x="80" y="24"/>
                  </a:lnTo>
                  <a:lnTo>
                    <a:pt x="72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0" y="24"/>
                  </a:lnTo>
                  <a:lnTo>
                    <a:pt x="32" y="48"/>
                  </a:lnTo>
                  <a:lnTo>
                    <a:pt x="16" y="56"/>
                  </a:lnTo>
                  <a:lnTo>
                    <a:pt x="8" y="80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24" y="160"/>
                  </a:lnTo>
                  <a:lnTo>
                    <a:pt x="40" y="168"/>
                  </a:lnTo>
                  <a:lnTo>
                    <a:pt x="56" y="160"/>
                  </a:lnTo>
                  <a:lnTo>
                    <a:pt x="64" y="168"/>
                  </a:lnTo>
                  <a:lnTo>
                    <a:pt x="72" y="192"/>
                  </a:lnTo>
                  <a:lnTo>
                    <a:pt x="72" y="224"/>
                  </a:lnTo>
                  <a:lnTo>
                    <a:pt x="72" y="264"/>
                  </a:lnTo>
                  <a:lnTo>
                    <a:pt x="88" y="280"/>
                  </a:lnTo>
                  <a:lnTo>
                    <a:pt x="96" y="296"/>
                  </a:lnTo>
                  <a:lnTo>
                    <a:pt x="104" y="312"/>
                  </a:lnTo>
                  <a:lnTo>
                    <a:pt x="120" y="328"/>
                  </a:lnTo>
                  <a:lnTo>
                    <a:pt x="144" y="352"/>
                  </a:lnTo>
                  <a:lnTo>
                    <a:pt x="152" y="344"/>
                  </a:lnTo>
                  <a:lnTo>
                    <a:pt x="144" y="320"/>
                  </a:lnTo>
                  <a:lnTo>
                    <a:pt x="136" y="304"/>
                  </a:lnTo>
                  <a:lnTo>
                    <a:pt x="120" y="288"/>
                  </a:lnTo>
                  <a:lnTo>
                    <a:pt x="104" y="280"/>
                  </a:lnTo>
                  <a:lnTo>
                    <a:pt x="96" y="272"/>
                  </a:lnTo>
                  <a:lnTo>
                    <a:pt x="88" y="240"/>
                  </a:lnTo>
                  <a:lnTo>
                    <a:pt x="88" y="224"/>
                  </a:lnTo>
                  <a:lnTo>
                    <a:pt x="96" y="216"/>
                  </a:lnTo>
                  <a:lnTo>
                    <a:pt x="80" y="192"/>
                  </a:lnTo>
                  <a:lnTo>
                    <a:pt x="80" y="176"/>
                  </a:lnTo>
                  <a:lnTo>
                    <a:pt x="80" y="168"/>
                  </a:lnTo>
                  <a:lnTo>
                    <a:pt x="80" y="152"/>
                  </a:lnTo>
                  <a:lnTo>
                    <a:pt x="72" y="128"/>
                  </a:lnTo>
                  <a:lnTo>
                    <a:pt x="88" y="112"/>
                  </a:lnTo>
                  <a:lnTo>
                    <a:pt x="96" y="1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0" name="Freeform 628"/>
            <p:cNvSpPr/>
            <p:nvPr/>
          </p:nvSpPr>
          <p:spPr bwMode="auto">
            <a:xfrm>
              <a:off x="7157143" y="4319497"/>
              <a:ext cx="164408" cy="190932"/>
            </a:xfrm>
            <a:custGeom>
              <a:avLst/>
              <a:gdLst>
                <a:gd name="T0" fmla="*/ 2147483647 w 96"/>
                <a:gd name="T1" fmla="*/ 2147483647 h 112"/>
                <a:gd name="T2" fmla="*/ 2147483647 w 96"/>
                <a:gd name="T3" fmla="*/ 2147483647 h 112"/>
                <a:gd name="T4" fmla="*/ 2147483647 w 96"/>
                <a:gd name="T5" fmla="*/ 2147483647 h 112"/>
                <a:gd name="T6" fmla="*/ 2147483647 w 96"/>
                <a:gd name="T7" fmla="*/ 2147483647 h 112"/>
                <a:gd name="T8" fmla="*/ 2147483647 w 96"/>
                <a:gd name="T9" fmla="*/ 2147483647 h 112"/>
                <a:gd name="T10" fmla="*/ 2147483647 w 96"/>
                <a:gd name="T11" fmla="*/ 2147483647 h 112"/>
                <a:gd name="T12" fmla="*/ 2147483647 w 96"/>
                <a:gd name="T13" fmla="*/ 2147483647 h 112"/>
                <a:gd name="T14" fmla="*/ 2147483647 w 96"/>
                <a:gd name="T15" fmla="*/ 0 h 112"/>
                <a:gd name="T16" fmla="*/ 2147483647 w 96"/>
                <a:gd name="T17" fmla="*/ 2147483647 h 112"/>
                <a:gd name="T18" fmla="*/ 0 w 96"/>
                <a:gd name="T19" fmla="*/ 2147483647 h 112"/>
                <a:gd name="T20" fmla="*/ 2147483647 w 96"/>
                <a:gd name="T21" fmla="*/ 2147483647 h 112"/>
                <a:gd name="T22" fmla="*/ 2147483647 w 96"/>
                <a:gd name="T23" fmla="*/ 2147483647 h 112"/>
                <a:gd name="T24" fmla="*/ 2147483647 w 96"/>
                <a:gd name="T25" fmla="*/ 2147483647 h 112"/>
                <a:gd name="T26" fmla="*/ 2147483647 w 96"/>
                <a:gd name="T27" fmla="*/ 2147483647 h 112"/>
                <a:gd name="T28" fmla="*/ 2147483647 w 96"/>
                <a:gd name="T29" fmla="*/ 2147483647 h 112"/>
                <a:gd name="T30" fmla="*/ 2147483647 w 96"/>
                <a:gd name="T31" fmla="*/ 2147483647 h 112"/>
                <a:gd name="T32" fmla="*/ 2147483647 w 96"/>
                <a:gd name="T33" fmla="*/ 2147483647 h 112"/>
                <a:gd name="T34" fmla="*/ 2147483647 w 96"/>
                <a:gd name="T35" fmla="*/ 2147483647 h 112"/>
                <a:gd name="T36" fmla="*/ 2147483647 w 96"/>
                <a:gd name="T37" fmla="*/ 2147483647 h 112"/>
                <a:gd name="T38" fmla="*/ 2147483647 w 96"/>
                <a:gd name="T39" fmla="*/ 2147483647 h 11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6"/>
                <a:gd name="T61" fmla="*/ 0 h 112"/>
                <a:gd name="T62" fmla="*/ 96 w 96"/>
                <a:gd name="T63" fmla="*/ 112 h 11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6" h="112">
                  <a:moveTo>
                    <a:pt x="64" y="88"/>
                  </a:moveTo>
                  <a:lnTo>
                    <a:pt x="88" y="80"/>
                  </a:lnTo>
                  <a:lnTo>
                    <a:pt x="96" y="72"/>
                  </a:lnTo>
                  <a:lnTo>
                    <a:pt x="72" y="40"/>
                  </a:lnTo>
                  <a:lnTo>
                    <a:pt x="64" y="32"/>
                  </a:lnTo>
                  <a:lnTo>
                    <a:pt x="32" y="32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0" y="24"/>
                  </a:lnTo>
                  <a:lnTo>
                    <a:pt x="8" y="48"/>
                  </a:lnTo>
                  <a:lnTo>
                    <a:pt x="8" y="64"/>
                  </a:lnTo>
                  <a:lnTo>
                    <a:pt x="8" y="72"/>
                  </a:lnTo>
                  <a:lnTo>
                    <a:pt x="8" y="88"/>
                  </a:lnTo>
                  <a:lnTo>
                    <a:pt x="24" y="112"/>
                  </a:lnTo>
                  <a:lnTo>
                    <a:pt x="24" y="96"/>
                  </a:lnTo>
                  <a:lnTo>
                    <a:pt x="48" y="104"/>
                  </a:lnTo>
                  <a:lnTo>
                    <a:pt x="56" y="112"/>
                  </a:lnTo>
                  <a:lnTo>
                    <a:pt x="56" y="96"/>
                  </a:lnTo>
                  <a:lnTo>
                    <a:pt x="64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1" name="Freeform 629"/>
            <p:cNvSpPr/>
            <p:nvPr/>
          </p:nvSpPr>
          <p:spPr bwMode="auto">
            <a:xfrm>
              <a:off x="6925858" y="4196854"/>
              <a:ext cx="108677" cy="96161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2147483647 h 56"/>
                <a:gd name="T4" fmla="*/ 2147483647 w 64"/>
                <a:gd name="T5" fmla="*/ 2147483647 h 56"/>
                <a:gd name="T6" fmla="*/ 2147483647 w 64"/>
                <a:gd name="T7" fmla="*/ 2147483647 h 56"/>
                <a:gd name="T8" fmla="*/ 2147483647 w 64"/>
                <a:gd name="T9" fmla="*/ 0 h 56"/>
                <a:gd name="T10" fmla="*/ 2147483647 w 64"/>
                <a:gd name="T11" fmla="*/ 0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4"/>
                <a:gd name="T43" fmla="*/ 0 h 56"/>
                <a:gd name="T44" fmla="*/ 64 w 64"/>
                <a:gd name="T45" fmla="*/ 56 h 5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4" h="56">
                  <a:moveTo>
                    <a:pt x="48" y="32"/>
                  </a:moveTo>
                  <a:lnTo>
                    <a:pt x="56" y="24"/>
                  </a:lnTo>
                  <a:lnTo>
                    <a:pt x="56" y="16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16" y="56"/>
                  </a:lnTo>
                  <a:lnTo>
                    <a:pt x="40" y="48"/>
                  </a:lnTo>
                  <a:lnTo>
                    <a:pt x="56" y="48"/>
                  </a:lnTo>
                  <a:lnTo>
                    <a:pt x="64" y="32"/>
                  </a:lnTo>
                  <a:lnTo>
                    <a:pt x="48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2" name="Freeform 630"/>
            <p:cNvSpPr/>
            <p:nvPr/>
          </p:nvSpPr>
          <p:spPr bwMode="auto">
            <a:xfrm>
              <a:off x="7157143" y="4319497"/>
              <a:ext cx="164408" cy="190932"/>
            </a:xfrm>
            <a:custGeom>
              <a:avLst/>
              <a:gdLst>
                <a:gd name="T0" fmla="*/ 2147483647 w 96"/>
                <a:gd name="T1" fmla="*/ 2147483647 h 112"/>
                <a:gd name="T2" fmla="*/ 2147483647 w 96"/>
                <a:gd name="T3" fmla="*/ 2147483647 h 112"/>
                <a:gd name="T4" fmla="*/ 2147483647 w 96"/>
                <a:gd name="T5" fmla="*/ 2147483647 h 112"/>
                <a:gd name="T6" fmla="*/ 2147483647 w 96"/>
                <a:gd name="T7" fmla="*/ 2147483647 h 112"/>
                <a:gd name="T8" fmla="*/ 2147483647 w 96"/>
                <a:gd name="T9" fmla="*/ 2147483647 h 112"/>
                <a:gd name="T10" fmla="*/ 2147483647 w 96"/>
                <a:gd name="T11" fmla="*/ 2147483647 h 112"/>
                <a:gd name="T12" fmla="*/ 2147483647 w 96"/>
                <a:gd name="T13" fmla="*/ 2147483647 h 112"/>
                <a:gd name="T14" fmla="*/ 2147483647 w 96"/>
                <a:gd name="T15" fmla="*/ 0 h 112"/>
                <a:gd name="T16" fmla="*/ 2147483647 w 96"/>
                <a:gd name="T17" fmla="*/ 2147483647 h 112"/>
                <a:gd name="T18" fmla="*/ 0 w 96"/>
                <a:gd name="T19" fmla="*/ 2147483647 h 112"/>
                <a:gd name="T20" fmla="*/ 2147483647 w 96"/>
                <a:gd name="T21" fmla="*/ 2147483647 h 112"/>
                <a:gd name="T22" fmla="*/ 2147483647 w 96"/>
                <a:gd name="T23" fmla="*/ 2147483647 h 112"/>
                <a:gd name="T24" fmla="*/ 2147483647 w 96"/>
                <a:gd name="T25" fmla="*/ 2147483647 h 112"/>
                <a:gd name="T26" fmla="*/ 2147483647 w 96"/>
                <a:gd name="T27" fmla="*/ 2147483647 h 112"/>
                <a:gd name="T28" fmla="*/ 2147483647 w 96"/>
                <a:gd name="T29" fmla="*/ 2147483647 h 112"/>
                <a:gd name="T30" fmla="*/ 2147483647 w 96"/>
                <a:gd name="T31" fmla="*/ 2147483647 h 112"/>
                <a:gd name="T32" fmla="*/ 2147483647 w 96"/>
                <a:gd name="T33" fmla="*/ 2147483647 h 112"/>
                <a:gd name="T34" fmla="*/ 2147483647 w 96"/>
                <a:gd name="T35" fmla="*/ 2147483647 h 112"/>
                <a:gd name="T36" fmla="*/ 2147483647 w 96"/>
                <a:gd name="T37" fmla="*/ 2147483647 h 112"/>
                <a:gd name="T38" fmla="*/ 2147483647 w 96"/>
                <a:gd name="T39" fmla="*/ 2147483647 h 11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6"/>
                <a:gd name="T61" fmla="*/ 0 h 112"/>
                <a:gd name="T62" fmla="*/ 96 w 96"/>
                <a:gd name="T63" fmla="*/ 112 h 11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6" h="112">
                  <a:moveTo>
                    <a:pt x="64" y="88"/>
                  </a:moveTo>
                  <a:lnTo>
                    <a:pt x="88" y="80"/>
                  </a:lnTo>
                  <a:lnTo>
                    <a:pt x="96" y="72"/>
                  </a:lnTo>
                  <a:lnTo>
                    <a:pt x="72" y="40"/>
                  </a:lnTo>
                  <a:lnTo>
                    <a:pt x="64" y="32"/>
                  </a:lnTo>
                  <a:lnTo>
                    <a:pt x="32" y="32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0" y="24"/>
                  </a:lnTo>
                  <a:lnTo>
                    <a:pt x="8" y="48"/>
                  </a:lnTo>
                  <a:lnTo>
                    <a:pt x="8" y="64"/>
                  </a:lnTo>
                  <a:lnTo>
                    <a:pt x="8" y="72"/>
                  </a:lnTo>
                  <a:lnTo>
                    <a:pt x="8" y="88"/>
                  </a:lnTo>
                  <a:lnTo>
                    <a:pt x="24" y="112"/>
                  </a:lnTo>
                  <a:lnTo>
                    <a:pt x="24" y="96"/>
                  </a:lnTo>
                  <a:lnTo>
                    <a:pt x="48" y="104"/>
                  </a:lnTo>
                  <a:lnTo>
                    <a:pt x="56" y="112"/>
                  </a:lnTo>
                  <a:lnTo>
                    <a:pt x="56" y="96"/>
                  </a:lnTo>
                  <a:lnTo>
                    <a:pt x="64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3" name="Freeform 631"/>
            <p:cNvSpPr/>
            <p:nvPr/>
          </p:nvSpPr>
          <p:spPr bwMode="auto">
            <a:xfrm>
              <a:off x="6925858" y="4196854"/>
              <a:ext cx="108677" cy="96161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2147483647 h 56"/>
                <a:gd name="T4" fmla="*/ 2147483647 w 64"/>
                <a:gd name="T5" fmla="*/ 2147483647 h 56"/>
                <a:gd name="T6" fmla="*/ 2147483647 w 64"/>
                <a:gd name="T7" fmla="*/ 2147483647 h 56"/>
                <a:gd name="T8" fmla="*/ 2147483647 w 64"/>
                <a:gd name="T9" fmla="*/ 0 h 56"/>
                <a:gd name="T10" fmla="*/ 2147483647 w 64"/>
                <a:gd name="T11" fmla="*/ 0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2147483647 w 64"/>
                <a:gd name="T29" fmla="*/ 2147483647 h 5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4"/>
                <a:gd name="T46" fmla="*/ 0 h 56"/>
                <a:gd name="T47" fmla="*/ 64 w 64"/>
                <a:gd name="T48" fmla="*/ 56 h 5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4" h="56">
                  <a:moveTo>
                    <a:pt x="48" y="32"/>
                  </a:moveTo>
                  <a:lnTo>
                    <a:pt x="56" y="24"/>
                  </a:lnTo>
                  <a:lnTo>
                    <a:pt x="56" y="16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16" y="56"/>
                  </a:lnTo>
                  <a:lnTo>
                    <a:pt x="40" y="48"/>
                  </a:lnTo>
                  <a:lnTo>
                    <a:pt x="56" y="48"/>
                  </a:lnTo>
                  <a:lnTo>
                    <a:pt x="64" y="32"/>
                  </a:lnTo>
                  <a:lnTo>
                    <a:pt x="48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" name="Freeform 632"/>
            <p:cNvSpPr/>
            <p:nvPr/>
          </p:nvSpPr>
          <p:spPr bwMode="auto">
            <a:xfrm>
              <a:off x="5479622" y="3296546"/>
              <a:ext cx="136543" cy="96161"/>
            </a:xfrm>
            <a:custGeom>
              <a:avLst/>
              <a:gdLst>
                <a:gd name="T0" fmla="*/ 2147483647 w 80"/>
                <a:gd name="T1" fmla="*/ 2147483647 h 56"/>
                <a:gd name="T2" fmla="*/ 2147483647 w 80"/>
                <a:gd name="T3" fmla="*/ 2147483647 h 56"/>
                <a:gd name="T4" fmla="*/ 2147483647 w 80"/>
                <a:gd name="T5" fmla="*/ 0 h 56"/>
                <a:gd name="T6" fmla="*/ 2147483647 w 80"/>
                <a:gd name="T7" fmla="*/ 2147483647 h 56"/>
                <a:gd name="T8" fmla="*/ 2147483647 w 80"/>
                <a:gd name="T9" fmla="*/ 0 h 56"/>
                <a:gd name="T10" fmla="*/ 2147483647 w 80"/>
                <a:gd name="T11" fmla="*/ 0 h 56"/>
                <a:gd name="T12" fmla="*/ 2147483647 w 80"/>
                <a:gd name="T13" fmla="*/ 2147483647 h 56"/>
                <a:gd name="T14" fmla="*/ 2147483647 w 80"/>
                <a:gd name="T15" fmla="*/ 2147483647 h 56"/>
                <a:gd name="T16" fmla="*/ 0 w 80"/>
                <a:gd name="T17" fmla="*/ 2147483647 h 56"/>
                <a:gd name="T18" fmla="*/ 2147483647 w 80"/>
                <a:gd name="T19" fmla="*/ 2147483647 h 56"/>
                <a:gd name="T20" fmla="*/ 2147483647 w 80"/>
                <a:gd name="T21" fmla="*/ 2147483647 h 56"/>
                <a:gd name="T22" fmla="*/ 2147483647 w 80"/>
                <a:gd name="T23" fmla="*/ 2147483647 h 56"/>
                <a:gd name="T24" fmla="*/ 2147483647 w 80"/>
                <a:gd name="T25" fmla="*/ 2147483647 h 56"/>
                <a:gd name="T26" fmla="*/ 2147483647 w 80"/>
                <a:gd name="T27" fmla="*/ 2147483647 h 56"/>
                <a:gd name="T28" fmla="*/ 2147483647 w 80"/>
                <a:gd name="T29" fmla="*/ 2147483647 h 56"/>
                <a:gd name="T30" fmla="*/ 2147483647 w 80"/>
                <a:gd name="T31" fmla="*/ 2147483647 h 56"/>
                <a:gd name="T32" fmla="*/ 2147483647 w 80"/>
                <a:gd name="T33" fmla="*/ 2147483647 h 56"/>
                <a:gd name="T34" fmla="*/ 2147483647 w 80"/>
                <a:gd name="T35" fmla="*/ 2147483647 h 56"/>
                <a:gd name="T36" fmla="*/ 2147483647 w 80"/>
                <a:gd name="T37" fmla="*/ 2147483647 h 56"/>
                <a:gd name="T38" fmla="*/ 2147483647 w 80"/>
                <a:gd name="T39" fmla="*/ 2147483647 h 56"/>
                <a:gd name="T40" fmla="*/ 2147483647 w 80"/>
                <a:gd name="T41" fmla="*/ 2147483647 h 56"/>
                <a:gd name="T42" fmla="*/ 2147483647 w 80"/>
                <a:gd name="T43" fmla="*/ 2147483647 h 5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80"/>
                <a:gd name="T67" fmla="*/ 0 h 56"/>
                <a:gd name="T68" fmla="*/ 80 w 80"/>
                <a:gd name="T69" fmla="*/ 56 h 5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80" h="56">
                  <a:moveTo>
                    <a:pt x="80" y="16"/>
                  </a:moveTo>
                  <a:lnTo>
                    <a:pt x="72" y="8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40" y="0"/>
                  </a:lnTo>
                  <a:lnTo>
                    <a:pt x="24" y="0"/>
                  </a:lnTo>
                  <a:lnTo>
                    <a:pt x="8" y="8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16" y="32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24" y="48"/>
                  </a:lnTo>
                  <a:lnTo>
                    <a:pt x="32" y="48"/>
                  </a:lnTo>
                  <a:lnTo>
                    <a:pt x="40" y="56"/>
                  </a:lnTo>
                  <a:lnTo>
                    <a:pt x="48" y="56"/>
                  </a:lnTo>
                  <a:lnTo>
                    <a:pt x="56" y="48"/>
                  </a:lnTo>
                  <a:lnTo>
                    <a:pt x="64" y="48"/>
                  </a:lnTo>
                  <a:lnTo>
                    <a:pt x="64" y="40"/>
                  </a:lnTo>
                  <a:lnTo>
                    <a:pt x="72" y="32"/>
                  </a:lnTo>
                  <a:lnTo>
                    <a:pt x="8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5" name="Freeform 633"/>
            <p:cNvSpPr/>
            <p:nvPr/>
          </p:nvSpPr>
          <p:spPr bwMode="auto">
            <a:xfrm>
              <a:off x="5547893" y="3173904"/>
              <a:ext cx="96138" cy="82226"/>
            </a:xfrm>
            <a:custGeom>
              <a:avLst/>
              <a:gdLst>
                <a:gd name="T0" fmla="*/ 2147483647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2147483647 h 48"/>
                <a:gd name="T8" fmla="*/ 2147483647 w 56"/>
                <a:gd name="T9" fmla="*/ 0 h 48"/>
                <a:gd name="T10" fmla="*/ 2147483647 w 56"/>
                <a:gd name="T11" fmla="*/ 0 h 48"/>
                <a:gd name="T12" fmla="*/ 2147483647 w 56"/>
                <a:gd name="T13" fmla="*/ 0 h 48"/>
                <a:gd name="T14" fmla="*/ 0 w 56"/>
                <a:gd name="T15" fmla="*/ 2147483647 h 48"/>
                <a:gd name="T16" fmla="*/ 0 w 56"/>
                <a:gd name="T17" fmla="*/ 2147483647 h 48"/>
                <a:gd name="T18" fmla="*/ 0 w 56"/>
                <a:gd name="T19" fmla="*/ 2147483647 h 48"/>
                <a:gd name="T20" fmla="*/ 2147483647 w 56"/>
                <a:gd name="T21" fmla="*/ 2147483647 h 48"/>
                <a:gd name="T22" fmla="*/ 2147483647 w 56"/>
                <a:gd name="T23" fmla="*/ 2147483647 h 48"/>
                <a:gd name="T24" fmla="*/ 2147483647 w 56"/>
                <a:gd name="T25" fmla="*/ 2147483647 h 48"/>
                <a:gd name="T26" fmla="*/ 2147483647 w 56"/>
                <a:gd name="T27" fmla="*/ 2147483647 h 4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6"/>
                <a:gd name="T43" fmla="*/ 0 h 48"/>
                <a:gd name="T44" fmla="*/ 56 w 56"/>
                <a:gd name="T45" fmla="*/ 48 h 4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6" h="48">
                  <a:moveTo>
                    <a:pt x="32" y="40"/>
                  </a:moveTo>
                  <a:lnTo>
                    <a:pt x="48" y="48"/>
                  </a:lnTo>
                  <a:lnTo>
                    <a:pt x="56" y="24"/>
                  </a:lnTo>
                  <a:lnTo>
                    <a:pt x="56" y="16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24" y="32"/>
                  </a:lnTo>
                  <a:lnTo>
                    <a:pt x="32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6" name="Freeform 634"/>
            <p:cNvSpPr/>
            <p:nvPr/>
          </p:nvSpPr>
          <p:spPr bwMode="auto">
            <a:xfrm>
              <a:off x="5533961" y="3310482"/>
              <a:ext cx="204814" cy="176996"/>
            </a:xfrm>
            <a:custGeom>
              <a:avLst/>
              <a:gdLst>
                <a:gd name="T0" fmla="*/ 2147483647 w 120"/>
                <a:gd name="T1" fmla="*/ 2147483647 h 104"/>
                <a:gd name="T2" fmla="*/ 2147483647 w 120"/>
                <a:gd name="T3" fmla="*/ 2147483647 h 104"/>
                <a:gd name="T4" fmla="*/ 2147483647 w 120"/>
                <a:gd name="T5" fmla="*/ 2147483647 h 104"/>
                <a:gd name="T6" fmla="*/ 2147483647 w 120"/>
                <a:gd name="T7" fmla="*/ 2147483647 h 104"/>
                <a:gd name="T8" fmla="*/ 2147483647 w 120"/>
                <a:gd name="T9" fmla="*/ 0 h 104"/>
                <a:gd name="T10" fmla="*/ 2147483647 w 120"/>
                <a:gd name="T11" fmla="*/ 2147483647 h 104"/>
                <a:gd name="T12" fmla="*/ 2147483647 w 120"/>
                <a:gd name="T13" fmla="*/ 2147483647 h 104"/>
                <a:gd name="T14" fmla="*/ 2147483647 w 120"/>
                <a:gd name="T15" fmla="*/ 2147483647 h 104"/>
                <a:gd name="T16" fmla="*/ 2147483647 w 120"/>
                <a:gd name="T17" fmla="*/ 2147483647 h 104"/>
                <a:gd name="T18" fmla="*/ 2147483647 w 120"/>
                <a:gd name="T19" fmla="*/ 2147483647 h 104"/>
                <a:gd name="T20" fmla="*/ 2147483647 w 120"/>
                <a:gd name="T21" fmla="*/ 2147483647 h 104"/>
                <a:gd name="T22" fmla="*/ 2147483647 w 120"/>
                <a:gd name="T23" fmla="*/ 2147483647 h 104"/>
                <a:gd name="T24" fmla="*/ 2147483647 w 120"/>
                <a:gd name="T25" fmla="*/ 2147483647 h 104"/>
                <a:gd name="T26" fmla="*/ 2147483647 w 120"/>
                <a:gd name="T27" fmla="*/ 2147483647 h 104"/>
                <a:gd name="T28" fmla="*/ 2147483647 w 120"/>
                <a:gd name="T29" fmla="*/ 2147483647 h 104"/>
                <a:gd name="T30" fmla="*/ 0 w 120"/>
                <a:gd name="T31" fmla="*/ 2147483647 h 104"/>
                <a:gd name="T32" fmla="*/ 2147483647 w 120"/>
                <a:gd name="T33" fmla="*/ 2147483647 h 104"/>
                <a:gd name="T34" fmla="*/ 2147483647 w 120"/>
                <a:gd name="T35" fmla="*/ 2147483647 h 104"/>
                <a:gd name="T36" fmla="*/ 2147483647 w 120"/>
                <a:gd name="T37" fmla="*/ 2147483647 h 104"/>
                <a:gd name="T38" fmla="*/ 2147483647 w 120"/>
                <a:gd name="T39" fmla="*/ 2147483647 h 104"/>
                <a:gd name="T40" fmla="*/ 2147483647 w 120"/>
                <a:gd name="T41" fmla="*/ 2147483647 h 104"/>
                <a:gd name="T42" fmla="*/ 2147483647 w 120"/>
                <a:gd name="T43" fmla="*/ 2147483647 h 104"/>
                <a:gd name="T44" fmla="*/ 2147483647 w 120"/>
                <a:gd name="T45" fmla="*/ 2147483647 h 104"/>
                <a:gd name="T46" fmla="*/ 2147483647 w 120"/>
                <a:gd name="T47" fmla="*/ 2147483647 h 104"/>
                <a:gd name="T48" fmla="*/ 2147483647 w 120"/>
                <a:gd name="T49" fmla="*/ 2147483647 h 104"/>
                <a:gd name="T50" fmla="*/ 2147483647 w 120"/>
                <a:gd name="T51" fmla="*/ 2147483647 h 104"/>
                <a:gd name="T52" fmla="*/ 2147483647 w 120"/>
                <a:gd name="T53" fmla="*/ 2147483647 h 104"/>
                <a:gd name="T54" fmla="*/ 2147483647 w 120"/>
                <a:gd name="T55" fmla="*/ 2147483647 h 10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20"/>
                <a:gd name="T85" fmla="*/ 0 h 104"/>
                <a:gd name="T86" fmla="*/ 120 w 120"/>
                <a:gd name="T87" fmla="*/ 104 h 10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20" h="104">
                  <a:moveTo>
                    <a:pt x="120" y="56"/>
                  </a:moveTo>
                  <a:lnTo>
                    <a:pt x="112" y="40"/>
                  </a:lnTo>
                  <a:lnTo>
                    <a:pt x="96" y="8"/>
                  </a:lnTo>
                  <a:lnTo>
                    <a:pt x="80" y="8"/>
                  </a:lnTo>
                  <a:lnTo>
                    <a:pt x="72" y="0"/>
                  </a:lnTo>
                  <a:lnTo>
                    <a:pt x="56" y="8"/>
                  </a:lnTo>
                  <a:lnTo>
                    <a:pt x="48" y="8"/>
                  </a:lnTo>
                  <a:lnTo>
                    <a:pt x="40" y="24"/>
                  </a:lnTo>
                  <a:lnTo>
                    <a:pt x="32" y="32"/>
                  </a:lnTo>
                  <a:lnTo>
                    <a:pt x="32" y="40"/>
                  </a:lnTo>
                  <a:lnTo>
                    <a:pt x="24" y="40"/>
                  </a:lnTo>
                  <a:lnTo>
                    <a:pt x="16" y="48"/>
                  </a:lnTo>
                  <a:lnTo>
                    <a:pt x="8" y="48"/>
                  </a:lnTo>
                  <a:lnTo>
                    <a:pt x="8" y="56"/>
                  </a:lnTo>
                  <a:lnTo>
                    <a:pt x="8" y="72"/>
                  </a:lnTo>
                  <a:lnTo>
                    <a:pt x="0" y="80"/>
                  </a:lnTo>
                  <a:lnTo>
                    <a:pt x="8" y="88"/>
                  </a:lnTo>
                  <a:lnTo>
                    <a:pt x="8" y="96"/>
                  </a:lnTo>
                  <a:lnTo>
                    <a:pt x="16" y="96"/>
                  </a:lnTo>
                  <a:lnTo>
                    <a:pt x="32" y="96"/>
                  </a:lnTo>
                  <a:lnTo>
                    <a:pt x="56" y="104"/>
                  </a:lnTo>
                  <a:lnTo>
                    <a:pt x="80" y="104"/>
                  </a:lnTo>
                  <a:lnTo>
                    <a:pt x="96" y="104"/>
                  </a:lnTo>
                  <a:lnTo>
                    <a:pt x="104" y="80"/>
                  </a:lnTo>
                  <a:lnTo>
                    <a:pt x="112" y="80"/>
                  </a:lnTo>
                  <a:lnTo>
                    <a:pt x="104" y="64"/>
                  </a:lnTo>
                  <a:lnTo>
                    <a:pt x="120" y="64"/>
                  </a:lnTo>
                  <a:lnTo>
                    <a:pt x="120" y="5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7" name="Freeform 635"/>
            <p:cNvSpPr/>
            <p:nvPr/>
          </p:nvSpPr>
          <p:spPr bwMode="auto">
            <a:xfrm>
              <a:off x="5493556" y="3228255"/>
              <a:ext cx="164408" cy="96164"/>
            </a:xfrm>
            <a:custGeom>
              <a:avLst/>
              <a:gdLst>
                <a:gd name="T0" fmla="*/ 2147483647 w 96"/>
                <a:gd name="T1" fmla="*/ 2147483647 h 56"/>
                <a:gd name="T2" fmla="*/ 2147483647 w 96"/>
                <a:gd name="T3" fmla="*/ 2147483647 h 56"/>
                <a:gd name="T4" fmla="*/ 2147483647 w 96"/>
                <a:gd name="T5" fmla="*/ 2147483647 h 56"/>
                <a:gd name="T6" fmla="*/ 2147483647 w 96"/>
                <a:gd name="T7" fmla="*/ 2147483647 h 56"/>
                <a:gd name="T8" fmla="*/ 2147483647 w 96"/>
                <a:gd name="T9" fmla="*/ 2147483647 h 56"/>
                <a:gd name="T10" fmla="*/ 2147483647 w 96"/>
                <a:gd name="T11" fmla="*/ 2147483647 h 56"/>
                <a:gd name="T12" fmla="*/ 2147483647 w 96"/>
                <a:gd name="T13" fmla="*/ 2147483647 h 56"/>
                <a:gd name="T14" fmla="*/ 2147483647 w 96"/>
                <a:gd name="T15" fmla="*/ 2147483647 h 56"/>
                <a:gd name="T16" fmla="*/ 2147483647 w 96"/>
                <a:gd name="T17" fmla="*/ 2147483647 h 56"/>
                <a:gd name="T18" fmla="*/ 2147483647 w 96"/>
                <a:gd name="T19" fmla="*/ 2147483647 h 56"/>
                <a:gd name="T20" fmla="*/ 2147483647 w 96"/>
                <a:gd name="T21" fmla="*/ 2147483647 h 56"/>
                <a:gd name="T22" fmla="*/ 2147483647 w 96"/>
                <a:gd name="T23" fmla="*/ 0 h 56"/>
                <a:gd name="T24" fmla="*/ 2147483647 w 96"/>
                <a:gd name="T25" fmla="*/ 2147483647 h 56"/>
                <a:gd name="T26" fmla="*/ 2147483647 w 96"/>
                <a:gd name="T27" fmla="*/ 2147483647 h 56"/>
                <a:gd name="T28" fmla="*/ 2147483647 w 96"/>
                <a:gd name="T29" fmla="*/ 2147483647 h 56"/>
                <a:gd name="T30" fmla="*/ 2147483647 w 96"/>
                <a:gd name="T31" fmla="*/ 2147483647 h 56"/>
                <a:gd name="T32" fmla="*/ 0 w 96"/>
                <a:gd name="T33" fmla="*/ 2147483647 h 56"/>
                <a:gd name="T34" fmla="*/ 0 w 96"/>
                <a:gd name="T35" fmla="*/ 2147483647 h 56"/>
                <a:gd name="T36" fmla="*/ 2147483647 w 96"/>
                <a:gd name="T37" fmla="*/ 2147483647 h 56"/>
                <a:gd name="T38" fmla="*/ 2147483647 w 96"/>
                <a:gd name="T39" fmla="*/ 2147483647 h 5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6"/>
                <a:gd name="T61" fmla="*/ 0 h 56"/>
                <a:gd name="T62" fmla="*/ 96 w 96"/>
                <a:gd name="T63" fmla="*/ 56 h 5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6" h="56">
                  <a:moveTo>
                    <a:pt x="32" y="40"/>
                  </a:moveTo>
                  <a:lnTo>
                    <a:pt x="48" y="48"/>
                  </a:lnTo>
                  <a:lnTo>
                    <a:pt x="56" y="40"/>
                  </a:lnTo>
                  <a:lnTo>
                    <a:pt x="64" y="48"/>
                  </a:lnTo>
                  <a:lnTo>
                    <a:pt x="72" y="56"/>
                  </a:lnTo>
                  <a:lnTo>
                    <a:pt x="80" y="56"/>
                  </a:lnTo>
                  <a:lnTo>
                    <a:pt x="96" y="48"/>
                  </a:lnTo>
                  <a:lnTo>
                    <a:pt x="88" y="40"/>
                  </a:lnTo>
                  <a:lnTo>
                    <a:pt x="80" y="24"/>
                  </a:lnTo>
                  <a:lnTo>
                    <a:pt x="80" y="16"/>
                  </a:lnTo>
                  <a:lnTo>
                    <a:pt x="64" y="8"/>
                  </a:lnTo>
                  <a:lnTo>
                    <a:pt x="56" y="0"/>
                  </a:lnTo>
                  <a:lnTo>
                    <a:pt x="40" y="8"/>
                  </a:lnTo>
                  <a:lnTo>
                    <a:pt x="32" y="24"/>
                  </a:lnTo>
                  <a:lnTo>
                    <a:pt x="16" y="16"/>
                  </a:lnTo>
                  <a:lnTo>
                    <a:pt x="8" y="16"/>
                  </a:lnTo>
                  <a:lnTo>
                    <a:pt x="0" y="32"/>
                  </a:lnTo>
                  <a:lnTo>
                    <a:pt x="0" y="48"/>
                  </a:lnTo>
                  <a:lnTo>
                    <a:pt x="16" y="40"/>
                  </a:lnTo>
                  <a:lnTo>
                    <a:pt x="32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8" name="Freeform 636"/>
            <p:cNvSpPr/>
            <p:nvPr/>
          </p:nvSpPr>
          <p:spPr bwMode="auto">
            <a:xfrm>
              <a:off x="4700774" y="4497887"/>
              <a:ext cx="164408" cy="122642"/>
            </a:xfrm>
            <a:custGeom>
              <a:avLst/>
              <a:gdLst>
                <a:gd name="T0" fmla="*/ 2147483647 w 96"/>
                <a:gd name="T1" fmla="*/ 2147483647 h 72"/>
                <a:gd name="T2" fmla="*/ 2147483647 w 96"/>
                <a:gd name="T3" fmla="*/ 2147483647 h 72"/>
                <a:gd name="T4" fmla="*/ 2147483647 w 96"/>
                <a:gd name="T5" fmla="*/ 2147483647 h 72"/>
                <a:gd name="T6" fmla="*/ 2147483647 w 96"/>
                <a:gd name="T7" fmla="*/ 2147483647 h 72"/>
                <a:gd name="T8" fmla="*/ 2147483647 w 96"/>
                <a:gd name="T9" fmla="*/ 2147483647 h 72"/>
                <a:gd name="T10" fmla="*/ 2147483647 w 96"/>
                <a:gd name="T11" fmla="*/ 2147483647 h 72"/>
                <a:gd name="T12" fmla="*/ 2147483647 w 96"/>
                <a:gd name="T13" fmla="*/ 2147483647 h 72"/>
                <a:gd name="T14" fmla="*/ 2147483647 w 96"/>
                <a:gd name="T15" fmla="*/ 2147483647 h 72"/>
                <a:gd name="T16" fmla="*/ 2147483647 w 96"/>
                <a:gd name="T17" fmla="*/ 2147483647 h 72"/>
                <a:gd name="T18" fmla="*/ 2147483647 w 96"/>
                <a:gd name="T19" fmla="*/ 2147483647 h 72"/>
                <a:gd name="T20" fmla="*/ 2147483647 w 96"/>
                <a:gd name="T21" fmla="*/ 2147483647 h 72"/>
                <a:gd name="T22" fmla="*/ 2147483647 w 96"/>
                <a:gd name="T23" fmla="*/ 2147483647 h 72"/>
                <a:gd name="T24" fmla="*/ 2147483647 w 96"/>
                <a:gd name="T25" fmla="*/ 2147483647 h 72"/>
                <a:gd name="T26" fmla="*/ 2147483647 w 96"/>
                <a:gd name="T27" fmla="*/ 0 h 72"/>
                <a:gd name="T28" fmla="*/ 2147483647 w 96"/>
                <a:gd name="T29" fmla="*/ 0 h 72"/>
                <a:gd name="T30" fmla="*/ 2147483647 w 96"/>
                <a:gd name="T31" fmla="*/ 2147483647 h 72"/>
                <a:gd name="T32" fmla="*/ 2147483647 w 96"/>
                <a:gd name="T33" fmla="*/ 2147483647 h 72"/>
                <a:gd name="T34" fmla="*/ 2147483647 w 96"/>
                <a:gd name="T35" fmla="*/ 2147483647 h 72"/>
                <a:gd name="T36" fmla="*/ 0 w 96"/>
                <a:gd name="T37" fmla="*/ 2147483647 h 72"/>
                <a:gd name="T38" fmla="*/ 2147483647 w 96"/>
                <a:gd name="T39" fmla="*/ 2147483647 h 72"/>
                <a:gd name="T40" fmla="*/ 2147483647 w 96"/>
                <a:gd name="T41" fmla="*/ 2147483647 h 72"/>
                <a:gd name="T42" fmla="*/ 2147483647 w 96"/>
                <a:gd name="T43" fmla="*/ 2147483647 h 72"/>
                <a:gd name="T44" fmla="*/ 2147483647 w 96"/>
                <a:gd name="T45" fmla="*/ 2147483647 h 7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96"/>
                <a:gd name="T70" fmla="*/ 0 h 72"/>
                <a:gd name="T71" fmla="*/ 96 w 96"/>
                <a:gd name="T72" fmla="*/ 72 h 7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96" h="72">
                  <a:moveTo>
                    <a:pt x="40" y="40"/>
                  </a:moveTo>
                  <a:lnTo>
                    <a:pt x="56" y="40"/>
                  </a:lnTo>
                  <a:lnTo>
                    <a:pt x="64" y="56"/>
                  </a:lnTo>
                  <a:lnTo>
                    <a:pt x="72" y="64"/>
                  </a:lnTo>
                  <a:lnTo>
                    <a:pt x="80" y="72"/>
                  </a:lnTo>
                  <a:lnTo>
                    <a:pt x="88" y="72"/>
                  </a:lnTo>
                  <a:lnTo>
                    <a:pt x="96" y="64"/>
                  </a:lnTo>
                  <a:lnTo>
                    <a:pt x="96" y="48"/>
                  </a:lnTo>
                  <a:lnTo>
                    <a:pt x="96" y="32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64" y="8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24" y="8"/>
                  </a:lnTo>
                  <a:lnTo>
                    <a:pt x="24" y="16"/>
                  </a:lnTo>
                  <a:lnTo>
                    <a:pt x="16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0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9" name="Freeform 637"/>
            <p:cNvSpPr/>
            <p:nvPr/>
          </p:nvSpPr>
          <p:spPr bwMode="auto">
            <a:xfrm>
              <a:off x="4660370" y="4415659"/>
              <a:ext cx="136543" cy="94769"/>
            </a:xfrm>
            <a:custGeom>
              <a:avLst/>
              <a:gdLst>
                <a:gd name="T0" fmla="*/ 2147483647 w 80"/>
                <a:gd name="T1" fmla="*/ 2147483647 h 56"/>
                <a:gd name="T2" fmla="*/ 2147483647 w 80"/>
                <a:gd name="T3" fmla="*/ 2147483647 h 56"/>
                <a:gd name="T4" fmla="*/ 2147483647 w 80"/>
                <a:gd name="T5" fmla="*/ 2147483647 h 56"/>
                <a:gd name="T6" fmla="*/ 2147483647 w 80"/>
                <a:gd name="T7" fmla="*/ 2147483647 h 56"/>
                <a:gd name="T8" fmla="*/ 2147483647 w 80"/>
                <a:gd name="T9" fmla="*/ 2147483647 h 56"/>
                <a:gd name="T10" fmla="*/ 2147483647 w 80"/>
                <a:gd name="T11" fmla="*/ 2147483647 h 56"/>
                <a:gd name="T12" fmla="*/ 2147483647 w 80"/>
                <a:gd name="T13" fmla="*/ 2147483647 h 56"/>
                <a:gd name="T14" fmla="*/ 2147483647 w 80"/>
                <a:gd name="T15" fmla="*/ 2147483647 h 56"/>
                <a:gd name="T16" fmla="*/ 2147483647 w 80"/>
                <a:gd name="T17" fmla="*/ 2147483647 h 56"/>
                <a:gd name="T18" fmla="*/ 2147483647 w 80"/>
                <a:gd name="T19" fmla="*/ 0 h 56"/>
                <a:gd name="T20" fmla="*/ 2147483647 w 80"/>
                <a:gd name="T21" fmla="*/ 0 h 56"/>
                <a:gd name="T22" fmla="*/ 2147483647 w 80"/>
                <a:gd name="T23" fmla="*/ 0 h 56"/>
                <a:gd name="T24" fmla="*/ 0 w 80"/>
                <a:gd name="T25" fmla="*/ 2147483647 h 56"/>
                <a:gd name="T26" fmla="*/ 2147483647 w 80"/>
                <a:gd name="T27" fmla="*/ 2147483647 h 56"/>
                <a:gd name="T28" fmla="*/ 2147483647 w 80"/>
                <a:gd name="T29" fmla="*/ 2147483647 h 56"/>
                <a:gd name="T30" fmla="*/ 2147483647 w 80"/>
                <a:gd name="T31" fmla="*/ 2147483647 h 5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80"/>
                <a:gd name="T49" fmla="*/ 0 h 56"/>
                <a:gd name="T50" fmla="*/ 80 w 80"/>
                <a:gd name="T51" fmla="*/ 56 h 5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80" h="56">
                  <a:moveTo>
                    <a:pt x="40" y="48"/>
                  </a:moveTo>
                  <a:lnTo>
                    <a:pt x="48" y="48"/>
                  </a:lnTo>
                  <a:lnTo>
                    <a:pt x="56" y="48"/>
                  </a:lnTo>
                  <a:lnTo>
                    <a:pt x="72" y="56"/>
                  </a:lnTo>
                  <a:lnTo>
                    <a:pt x="80" y="56"/>
                  </a:lnTo>
                  <a:lnTo>
                    <a:pt x="72" y="40"/>
                  </a:lnTo>
                  <a:lnTo>
                    <a:pt x="64" y="24"/>
                  </a:lnTo>
                  <a:lnTo>
                    <a:pt x="56" y="16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8" y="0"/>
                  </a:lnTo>
                  <a:lnTo>
                    <a:pt x="0" y="24"/>
                  </a:lnTo>
                  <a:lnTo>
                    <a:pt x="8" y="56"/>
                  </a:lnTo>
                  <a:lnTo>
                    <a:pt x="16" y="56"/>
                  </a:lnTo>
                  <a:lnTo>
                    <a:pt x="40" y="4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0" name="Freeform 638"/>
            <p:cNvSpPr/>
            <p:nvPr/>
          </p:nvSpPr>
          <p:spPr bwMode="auto">
            <a:xfrm>
              <a:off x="5547893" y="3173904"/>
              <a:ext cx="96138" cy="82226"/>
            </a:xfrm>
            <a:custGeom>
              <a:avLst/>
              <a:gdLst>
                <a:gd name="T0" fmla="*/ 2147483647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2147483647 h 48"/>
                <a:gd name="T8" fmla="*/ 2147483647 w 56"/>
                <a:gd name="T9" fmla="*/ 0 h 48"/>
                <a:gd name="T10" fmla="*/ 2147483647 w 56"/>
                <a:gd name="T11" fmla="*/ 0 h 48"/>
                <a:gd name="T12" fmla="*/ 2147483647 w 56"/>
                <a:gd name="T13" fmla="*/ 0 h 48"/>
                <a:gd name="T14" fmla="*/ 2147483647 w 56"/>
                <a:gd name="T15" fmla="*/ 0 h 48"/>
                <a:gd name="T16" fmla="*/ 0 w 56"/>
                <a:gd name="T17" fmla="*/ 2147483647 h 48"/>
                <a:gd name="T18" fmla="*/ 0 w 56"/>
                <a:gd name="T19" fmla="*/ 2147483647 h 48"/>
                <a:gd name="T20" fmla="*/ 0 w 56"/>
                <a:gd name="T21" fmla="*/ 2147483647 h 48"/>
                <a:gd name="T22" fmla="*/ 2147483647 w 56"/>
                <a:gd name="T23" fmla="*/ 2147483647 h 48"/>
                <a:gd name="T24" fmla="*/ 2147483647 w 56"/>
                <a:gd name="T25" fmla="*/ 2147483647 h 48"/>
                <a:gd name="T26" fmla="*/ 2147483647 w 56"/>
                <a:gd name="T27" fmla="*/ 2147483647 h 48"/>
                <a:gd name="T28" fmla="*/ 2147483647 w 56"/>
                <a:gd name="T29" fmla="*/ 2147483647 h 48"/>
                <a:gd name="T30" fmla="*/ 2147483647 w 56"/>
                <a:gd name="T31" fmla="*/ 2147483647 h 4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56"/>
                <a:gd name="T49" fmla="*/ 0 h 48"/>
                <a:gd name="T50" fmla="*/ 56 w 56"/>
                <a:gd name="T51" fmla="*/ 48 h 4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56" h="48">
                  <a:moveTo>
                    <a:pt x="32" y="40"/>
                  </a:moveTo>
                  <a:lnTo>
                    <a:pt x="48" y="48"/>
                  </a:lnTo>
                  <a:lnTo>
                    <a:pt x="56" y="24"/>
                  </a:lnTo>
                  <a:lnTo>
                    <a:pt x="56" y="16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24" y="32"/>
                  </a:lnTo>
                  <a:lnTo>
                    <a:pt x="32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1" name="Freeform 639"/>
            <p:cNvSpPr/>
            <p:nvPr/>
          </p:nvSpPr>
          <p:spPr bwMode="auto">
            <a:xfrm>
              <a:off x="4660370" y="4415659"/>
              <a:ext cx="136543" cy="94769"/>
            </a:xfrm>
            <a:custGeom>
              <a:avLst/>
              <a:gdLst>
                <a:gd name="T0" fmla="*/ 2147483647 w 80"/>
                <a:gd name="T1" fmla="*/ 2147483647 h 56"/>
                <a:gd name="T2" fmla="*/ 2147483647 w 80"/>
                <a:gd name="T3" fmla="*/ 2147483647 h 56"/>
                <a:gd name="T4" fmla="*/ 2147483647 w 80"/>
                <a:gd name="T5" fmla="*/ 2147483647 h 56"/>
                <a:gd name="T6" fmla="*/ 2147483647 w 80"/>
                <a:gd name="T7" fmla="*/ 2147483647 h 56"/>
                <a:gd name="T8" fmla="*/ 2147483647 w 80"/>
                <a:gd name="T9" fmla="*/ 2147483647 h 56"/>
                <a:gd name="T10" fmla="*/ 2147483647 w 80"/>
                <a:gd name="T11" fmla="*/ 2147483647 h 56"/>
                <a:gd name="T12" fmla="*/ 2147483647 w 80"/>
                <a:gd name="T13" fmla="*/ 2147483647 h 56"/>
                <a:gd name="T14" fmla="*/ 2147483647 w 80"/>
                <a:gd name="T15" fmla="*/ 2147483647 h 56"/>
                <a:gd name="T16" fmla="*/ 2147483647 w 80"/>
                <a:gd name="T17" fmla="*/ 2147483647 h 56"/>
                <a:gd name="T18" fmla="*/ 2147483647 w 80"/>
                <a:gd name="T19" fmla="*/ 2147483647 h 56"/>
                <a:gd name="T20" fmla="*/ 2147483647 w 80"/>
                <a:gd name="T21" fmla="*/ 2147483647 h 56"/>
                <a:gd name="T22" fmla="*/ 2147483647 w 80"/>
                <a:gd name="T23" fmla="*/ 0 h 56"/>
                <a:gd name="T24" fmla="*/ 2147483647 w 80"/>
                <a:gd name="T25" fmla="*/ 0 h 56"/>
                <a:gd name="T26" fmla="*/ 2147483647 w 80"/>
                <a:gd name="T27" fmla="*/ 0 h 56"/>
                <a:gd name="T28" fmla="*/ 0 w 80"/>
                <a:gd name="T29" fmla="*/ 2147483647 h 56"/>
                <a:gd name="T30" fmla="*/ 2147483647 w 80"/>
                <a:gd name="T31" fmla="*/ 2147483647 h 56"/>
                <a:gd name="T32" fmla="*/ 2147483647 w 80"/>
                <a:gd name="T33" fmla="*/ 2147483647 h 56"/>
                <a:gd name="T34" fmla="*/ 2147483647 w 80"/>
                <a:gd name="T35" fmla="*/ 2147483647 h 56"/>
                <a:gd name="T36" fmla="*/ 2147483647 w 80"/>
                <a:gd name="T37" fmla="*/ 2147483647 h 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0"/>
                <a:gd name="T58" fmla="*/ 0 h 56"/>
                <a:gd name="T59" fmla="*/ 80 w 80"/>
                <a:gd name="T60" fmla="*/ 56 h 5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0" h="56">
                  <a:moveTo>
                    <a:pt x="40" y="48"/>
                  </a:moveTo>
                  <a:lnTo>
                    <a:pt x="48" y="48"/>
                  </a:lnTo>
                  <a:lnTo>
                    <a:pt x="56" y="48"/>
                  </a:lnTo>
                  <a:lnTo>
                    <a:pt x="72" y="56"/>
                  </a:lnTo>
                  <a:lnTo>
                    <a:pt x="80" y="56"/>
                  </a:lnTo>
                  <a:lnTo>
                    <a:pt x="72" y="40"/>
                  </a:lnTo>
                  <a:lnTo>
                    <a:pt x="64" y="24"/>
                  </a:lnTo>
                  <a:lnTo>
                    <a:pt x="56" y="16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8" y="0"/>
                  </a:lnTo>
                  <a:lnTo>
                    <a:pt x="0" y="24"/>
                  </a:lnTo>
                  <a:lnTo>
                    <a:pt x="8" y="56"/>
                  </a:lnTo>
                  <a:lnTo>
                    <a:pt x="16" y="56"/>
                  </a:lnTo>
                  <a:lnTo>
                    <a:pt x="40" y="4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2" name="Freeform 640"/>
            <p:cNvSpPr/>
            <p:nvPr/>
          </p:nvSpPr>
          <p:spPr bwMode="auto">
            <a:xfrm>
              <a:off x="4674302" y="4170374"/>
              <a:ext cx="259151" cy="285702"/>
            </a:xfrm>
            <a:custGeom>
              <a:avLst/>
              <a:gdLst>
                <a:gd name="T0" fmla="*/ 2147483647 w 152"/>
                <a:gd name="T1" fmla="*/ 2147483647 h 168"/>
                <a:gd name="T2" fmla="*/ 2147483647 w 152"/>
                <a:gd name="T3" fmla="*/ 2147483647 h 168"/>
                <a:gd name="T4" fmla="*/ 2147483647 w 152"/>
                <a:gd name="T5" fmla="*/ 2147483647 h 168"/>
                <a:gd name="T6" fmla="*/ 2147483647 w 152"/>
                <a:gd name="T7" fmla="*/ 2147483647 h 168"/>
                <a:gd name="T8" fmla="*/ 2147483647 w 152"/>
                <a:gd name="T9" fmla="*/ 2147483647 h 168"/>
                <a:gd name="T10" fmla="*/ 2147483647 w 152"/>
                <a:gd name="T11" fmla="*/ 2147483647 h 168"/>
                <a:gd name="T12" fmla="*/ 2147483647 w 152"/>
                <a:gd name="T13" fmla="*/ 2147483647 h 168"/>
                <a:gd name="T14" fmla="*/ 2147483647 w 152"/>
                <a:gd name="T15" fmla="*/ 2147483647 h 168"/>
                <a:gd name="T16" fmla="*/ 2147483647 w 152"/>
                <a:gd name="T17" fmla="*/ 2147483647 h 168"/>
                <a:gd name="T18" fmla="*/ 2147483647 w 152"/>
                <a:gd name="T19" fmla="*/ 2147483647 h 168"/>
                <a:gd name="T20" fmla="*/ 2147483647 w 152"/>
                <a:gd name="T21" fmla="*/ 2147483647 h 168"/>
                <a:gd name="T22" fmla="*/ 2147483647 w 152"/>
                <a:gd name="T23" fmla="*/ 0 h 168"/>
                <a:gd name="T24" fmla="*/ 2147483647 w 152"/>
                <a:gd name="T25" fmla="*/ 2147483647 h 168"/>
                <a:gd name="T26" fmla="*/ 2147483647 w 152"/>
                <a:gd name="T27" fmla="*/ 2147483647 h 168"/>
                <a:gd name="T28" fmla="*/ 2147483647 w 152"/>
                <a:gd name="T29" fmla="*/ 2147483647 h 168"/>
                <a:gd name="T30" fmla="*/ 2147483647 w 152"/>
                <a:gd name="T31" fmla="*/ 2147483647 h 168"/>
                <a:gd name="T32" fmla="*/ 2147483647 w 152"/>
                <a:gd name="T33" fmla="*/ 2147483647 h 168"/>
                <a:gd name="T34" fmla="*/ 0 w 152"/>
                <a:gd name="T35" fmla="*/ 2147483647 h 168"/>
                <a:gd name="T36" fmla="*/ 2147483647 w 152"/>
                <a:gd name="T37" fmla="*/ 2147483647 h 168"/>
                <a:gd name="T38" fmla="*/ 2147483647 w 152"/>
                <a:gd name="T39" fmla="*/ 2147483647 h 168"/>
                <a:gd name="T40" fmla="*/ 0 w 152"/>
                <a:gd name="T41" fmla="*/ 2147483647 h 168"/>
                <a:gd name="T42" fmla="*/ 2147483647 w 152"/>
                <a:gd name="T43" fmla="*/ 2147483647 h 168"/>
                <a:gd name="T44" fmla="*/ 2147483647 w 152"/>
                <a:gd name="T45" fmla="*/ 2147483647 h 16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2"/>
                <a:gd name="T70" fmla="*/ 0 h 168"/>
                <a:gd name="T71" fmla="*/ 152 w 152"/>
                <a:gd name="T72" fmla="*/ 168 h 16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2" h="168">
                  <a:moveTo>
                    <a:pt x="24" y="144"/>
                  </a:moveTo>
                  <a:lnTo>
                    <a:pt x="40" y="152"/>
                  </a:lnTo>
                  <a:lnTo>
                    <a:pt x="48" y="160"/>
                  </a:lnTo>
                  <a:lnTo>
                    <a:pt x="56" y="168"/>
                  </a:lnTo>
                  <a:lnTo>
                    <a:pt x="72" y="152"/>
                  </a:lnTo>
                  <a:lnTo>
                    <a:pt x="80" y="160"/>
                  </a:lnTo>
                  <a:lnTo>
                    <a:pt x="136" y="160"/>
                  </a:lnTo>
                  <a:lnTo>
                    <a:pt x="152" y="152"/>
                  </a:lnTo>
                  <a:lnTo>
                    <a:pt x="144" y="144"/>
                  </a:lnTo>
                  <a:lnTo>
                    <a:pt x="128" y="32"/>
                  </a:lnTo>
                  <a:lnTo>
                    <a:pt x="144" y="32"/>
                  </a:lnTo>
                  <a:lnTo>
                    <a:pt x="104" y="0"/>
                  </a:lnTo>
                  <a:lnTo>
                    <a:pt x="104" y="16"/>
                  </a:lnTo>
                  <a:lnTo>
                    <a:pt x="64" y="16"/>
                  </a:lnTo>
                  <a:lnTo>
                    <a:pt x="64" y="48"/>
                  </a:lnTo>
                  <a:lnTo>
                    <a:pt x="56" y="56"/>
                  </a:lnTo>
                  <a:lnTo>
                    <a:pt x="48" y="80"/>
                  </a:lnTo>
                  <a:lnTo>
                    <a:pt x="0" y="80"/>
                  </a:lnTo>
                  <a:lnTo>
                    <a:pt x="8" y="104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16" y="144"/>
                  </a:lnTo>
                  <a:lnTo>
                    <a:pt x="24" y="14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3" name="Freeform 641"/>
            <p:cNvSpPr/>
            <p:nvPr/>
          </p:nvSpPr>
          <p:spPr bwMode="auto">
            <a:xfrm>
              <a:off x="5561828" y="4060274"/>
              <a:ext cx="245219" cy="232742"/>
            </a:xfrm>
            <a:custGeom>
              <a:avLst/>
              <a:gdLst>
                <a:gd name="T0" fmla="*/ 0 w 144"/>
                <a:gd name="T1" fmla="*/ 2147483647 h 136"/>
                <a:gd name="T2" fmla="*/ 2147483647 w 144"/>
                <a:gd name="T3" fmla="*/ 2147483647 h 136"/>
                <a:gd name="T4" fmla="*/ 2147483647 w 144"/>
                <a:gd name="T5" fmla="*/ 2147483647 h 136"/>
                <a:gd name="T6" fmla="*/ 2147483647 w 144"/>
                <a:gd name="T7" fmla="*/ 2147483647 h 136"/>
                <a:gd name="T8" fmla="*/ 2147483647 w 144"/>
                <a:gd name="T9" fmla="*/ 2147483647 h 136"/>
                <a:gd name="T10" fmla="*/ 2147483647 w 144"/>
                <a:gd name="T11" fmla="*/ 2147483647 h 136"/>
                <a:gd name="T12" fmla="*/ 2147483647 w 144"/>
                <a:gd name="T13" fmla="*/ 2147483647 h 136"/>
                <a:gd name="T14" fmla="*/ 2147483647 w 144"/>
                <a:gd name="T15" fmla="*/ 2147483647 h 136"/>
                <a:gd name="T16" fmla="*/ 2147483647 w 144"/>
                <a:gd name="T17" fmla="*/ 2147483647 h 136"/>
                <a:gd name="T18" fmla="*/ 2147483647 w 144"/>
                <a:gd name="T19" fmla="*/ 2147483647 h 136"/>
                <a:gd name="T20" fmla="*/ 2147483647 w 144"/>
                <a:gd name="T21" fmla="*/ 2147483647 h 136"/>
                <a:gd name="T22" fmla="*/ 2147483647 w 144"/>
                <a:gd name="T23" fmla="*/ 2147483647 h 136"/>
                <a:gd name="T24" fmla="*/ 2147483647 w 144"/>
                <a:gd name="T25" fmla="*/ 2147483647 h 136"/>
                <a:gd name="T26" fmla="*/ 2147483647 w 144"/>
                <a:gd name="T27" fmla="*/ 0 h 136"/>
                <a:gd name="T28" fmla="*/ 2147483647 w 144"/>
                <a:gd name="T29" fmla="*/ 2147483647 h 136"/>
                <a:gd name="T30" fmla="*/ 2147483647 w 144"/>
                <a:gd name="T31" fmla="*/ 2147483647 h 136"/>
                <a:gd name="T32" fmla="*/ 2147483647 w 144"/>
                <a:gd name="T33" fmla="*/ 0 h 136"/>
                <a:gd name="T34" fmla="*/ 2147483647 w 144"/>
                <a:gd name="T35" fmla="*/ 2147483647 h 136"/>
                <a:gd name="T36" fmla="*/ 2147483647 w 144"/>
                <a:gd name="T37" fmla="*/ 0 h 136"/>
                <a:gd name="T38" fmla="*/ 2147483647 w 144"/>
                <a:gd name="T39" fmla="*/ 0 h 136"/>
                <a:gd name="T40" fmla="*/ 2147483647 w 144"/>
                <a:gd name="T41" fmla="*/ 2147483647 h 136"/>
                <a:gd name="T42" fmla="*/ 0 w 144"/>
                <a:gd name="T43" fmla="*/ 2147483647 h 1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44"/>
                <a:gd name="T67" fmla="*/ 0 h 136"/>
                <a:gd name="T68" fmla="*/ 144 w 144"/>
                <a:gd name="T69" fmla="*/ 136 h 1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44" h="136">
                  <a:moveTo>
                    <a:pt x="0" y="16"/>
                  </a:moveTo>
                  <a:lnTo>
                    <a:pt x="8" y="32"/>
                  </a:lnTo>
                  <a:lnTo>
                    <a:pt x="8" y="40"/>
                  </a:lnTo>
                  <a:lnTo>
                    <a:pt x="8" y="136"/>
                  </a:lnTo>
                  <a:lnTo>
                    <a:pt x="16" y="136"/>
                  </a:lnTo>
                  <a:lnTo>
                    <a:pt x="120" y="136"/>
                  </a:lnTo>
                  <a:lnTo>
                    <a:pt x="136" y="128"/>
                  </a:lnTo>
                  <a:lnTo>
                    <a:pt x="144" y="120"/>
                  </a:lnTo>
                  <a:lnTo>
                    <a:pt x="136" y="88"/>
                  </a:lnTo>
                  <a:lnTo>
                    <a:pt x="120" y="56"/>
                  </a:lnTo>
                  <a:lnTo>
                    <a:pt x="96" y="32"/>
                  </a:lnTo>
                  <a:lnTo>
                    <a:pt x="128" y="48"/>
                  </a:lnTo>
                  <a:lnTo>
                    <a:pt x="136" y="32"/>
                  </a:lnTo>
                  <a:lnTo>
                    <a:pt x="120" y="0"/>
                  </a:lnTo>
                  <a:lnTo>
                    <a:pt x="112" y="8"/>
                  </a:lnTo>
                  <a:lnTo>
                    <a:pt x="88" y="8"/>
                  </a:lnTo>
                  <a:lnTo>
                    <a:pt x="80" y="0"/>
                  </a:lnTo>
                  <a:lnTo>
                    <a:pt x="48" y="8"/>
                  </a:lnTo>
                  <a:lnTo>
                    <a:pt x="2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" name="Freeform 642"/>
            <p:cNvSpPr/>
            <p:nvPr/>
          </p:nvSpPr>
          <p:spPr bwMode="auto">
            <a:xfrm>
              <a:off x="5234403" y="4019860"/>
              <a:ext cx="355289" cy="341449"/>
            </a:xfrm>
            <a:custGeom>
              <a:avLst/>
              <a:gdLst>
                <a:gd name="T0" fmla="*/ 2147483647 w 208"/>
                <a:gd name="T1" fmla="*/ 2147483647 h 200"/>
                <a:gd name="T2" fmla="*/ 2147483647 w 208"/>
                <a:gd name="T3" fmla="*/ 2147483647 h 200"/>
                <a:gd name="T4" fmla="*/ 2147483647 w 208"/>
                <a:gd name="T5" fmla="*/ 2147483647 h 200"/>
                <a:gd name="T6" fmla="*/ 0 w 208"/>
                <a:gd name="T7" fmla="*/ 2147483647 h 200"/>
                <a:gd name="T8" fmla="*/ 0 w 208"/>
                <a:gd name="T9" fmla="*/ 2147483647 h 200"/>
                <a:gd name="T10" fmla="*/ 2147483647 w 208"/>
                <a:gd name="T11" fmla="*/ 2147483647 h 200"/>
                <a:gd name="T12" fmla="*/ 2147483647 w 208"/>
                <a:gd name="T13" fmla="*/ 2147483647 h 200"/>
                <a:gd name="T14" fmla="*/ 2147483647 w 208"/>
                <a:gd name="T15" fmla="*/ 2147483647 h 200"/>
                <a:gd name="T16" fmla="*/ 2147483647 w 208"/>
                <a:gd name="T17" fmla="*/ 2147483647 h 200"/>
                <a:gd name="T18" fmla="*/ 2147483647 w 208"/>
                <a:gd name="T19" fmla="*/ 2147483647 h 200"/>
                <a:gd name="T20" fmla="*/ 2147483647 w 208"/>
                <a:gd name="T21" fmla="*/ 2147483647 h 200"/>
                <a:gd name="T22" fmla="*/ 2147483647 w 208"/>
                <a:gd name="T23" fmla="*/ 2147483647 h 200"/>
                <a:gd name="T24" fmla="*/ 2147483647 w 208"/>
                <a:gd name="T25" fmla="*/ 2147483647 h 200"/>
                <a:gd name="T26" fmla="*/ 2147483647 w 208"/>
                <a:gd name="T27" fmla="*/ 2147483647 h 200"/>
                <a:gd name="T28" fmla="*/ 2147483647 w 208"/>
                <a:gd name="T29" fmla="*/ 2147483647 h 200"/>
                <a:gd name="T30" fmla="*/ 2147483647 w 208"/>
                <a:gd name="T31" fmla="*/ 2147483647 h 200"/>
                <a:gd name="T32" fmla="*/ 2147483647 w 208"/>
                <a:gd name="T33" fmla="*/ 2147483647 h 200"/>
                <a:gd name="T34" fmla="*/ 2147483647 w 208"/>
                <a:gd name="T35" fmla="*/ 2147483647 h 200"/>
                <a:gd name="T36" fmla="*/ 2147483647 w 208"/>
                <a:gd name="T37" fmla="*/ 2147483647 h 200"/>
                <a:gd name="T38" fmla="*/ 2147483647 w 208"/>
                <a:gd name="T39" fmla="*/ 2147483647 h 200"/>
                <a:gd name="T40" fmla="*/ 2147483647 w 208"/>
                <a:gd name="T41" fmla="*/ 2147483647 h 200"/>
                <a:gd name="T42" fmla="*/ 2147483647 w 208"/>
                <a:gd name="T43" fmla="*/ 2147483647 h 200"/>
                <a:gd name="T44" fmla="*/ 2147483647 w 208"/>
                <a:gd name="T45" fmla="*/ 2147483647 h 200"/>
                <a:gd name="T46" fmla="*/ 2147483647 w 208"/>
                <a:gd name="T47" fmla="*/ 2147483647 h 200"/>
                <a:gd name="T48" fmla="*/ 2147483647 w 208"/>
                <a:gd name="T49" fmla="*/ 2147483647 h 200"/>
                <a:gd name="T50" fmla="*/ 2147483647 w 208"/>
                <a:gd name="T51" fmla="*/ 2147483647 h 200"/>
                <a:gd name="T52" fmla="*/ 2147483647 w 208"/>
                <a:gd name="T53" fmla="*/ 2147483647 h 200"/>
                <a:gd name="T54" fmla="*/ 2147483647 w 208"/>
                <a:gd name="T55" fmla="*/ 2147483647 h 200"/>
                <a:gd name="T56" fmla="*/ 2147483647 w 208"/>
                <a:gd name="T57" fmla="*/ 2147483647 h 200"/>
                <a:gd name="T58" fmla="*/ 2147483647 w 208"/>
                <a:gd name="T59" fmla="*/ 2147483647 h 200"/>
                <a:gd name="T60" fmla="*/ 2147483647 w 208"/>
                <a:gd name="T61" fmla="*/ 2147483647 h 200"/>
                <a:gd name="T62" fmla="*/ 2147483647 w 208"/>
                <a:gd name="T63" fmla="*/ 0 h 200"/>
                <a:gd name="T64" fmla="*/ 2147483647 w 208"/>
                <a:gd name="T65" fmla="*/ 2147483647 h 200"/>
                <a:gd name="T66" fmla="*/ 2147483647 w 208"/>
                <a:gd name="T67" fmla="*/ 2147483647 h 20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08"/>
                <a:gd name="T103" fmla="*/ 0 h 200"/>
                <a:gd name="T104" fmla="*/ 208 w 208"/>
                <a:gd name="T105" fmla="*/ 200 h 20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08" h="200">
                  <a:moveTo>
                    <a:pt x="16" y="24"/>
                  </a:moveTo>
                  <a:lnTo>
                    <a:pt x="8" y="32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0" y="112"/>
                  </a:lnTo>
                  <a:lnTo>
                    <a:pt x="24" y="136"/>
                  </a:lnTo>
                  <a:lnTo>
                    <a:pt x="32" y="136"/>
                  </a:lnTo>
                  <a:lnTo>
                    <a:pt x="64" y="144"/>
                  </a:lnTo>
                  <a:lnTo>
                    <a:pt x="72" y="152"/>
                  </a:lnTo>
                  <a:lnTo>
                    <a:pt x="88" y="144"/>
                  </a:lnTo>
                  <a:lnTo>
                    <a:pt x="184" y="192"/>
                  </a:lnTo>
                  <a:lnTo>
                    <a:pt x="192" y="200"/>
                  </a:lnTo>
                  <a:lnTo>
                    <a:pt x="192" y="184"/>
                  </a:lnTo>
                  <a:lnTo>
                    <a:pt x="200" y="184"/>
                  </a:lnTo>
                  <a:lnTo>
                    <a:pt x="208" y="160"/>
                  </a:lnTo>
                  <a:lnTo>
                    <a:pt x="200" y="160"/>
                  </a:lnTo>
                  <a:lnTo>
                    <a:pt x="200" y="64"/>
                  </a:lnTo>
                  <a:lnTo>
                    <a:pt x="200" y="56"/>
                  </a:lnTo>
                  <a:lnTo>
                    <a:pt x="192" y="40"/>
                  </a:lnTo>
                  <a:lnTo>
                    <a:pt x="200" y="32"/>
                  </a:lnTo>
                  <a:lnTo>
                    <a:pt x="200" y="24"/>
                  </a:lnTo>
                  <a:lnTo>
                    <a:pt x="192" y="16"/>
                  </a:lnTo>
                  <a:lnTo>
                    <a:pt x="176" y="8"/>
                  </a:lnTo>
                  <a:lnTo>
                    <a:pt x="160" y="8"/>
                  </a:lnTo>
                  <a:lnTo>
                    <a:pt x="136" y="16"/>
                  </a:lnTo>
                  <a:lnTo>
                    <a:pt x="136" y="32"/>
                  </a:lnTo>
                  <a:lnTo>
                    <a:pt x="112" y="40"/>
                  </a:lnTo>
                  <a:lnTo>
                    <a:pt x="96" y="24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32" y="8"/>
                  </a:lnTo>
                  <a:lnTo>
                    <a:pt x="16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5" name="Freeform 643"/>
            <p:cNvSpPr/>
            <p:nvPr/>
          </p:nvSpPr>
          <p:spPr bwMode="auto">
            <a:xfrm>
              <a:off x="5193999" y="3911152"/>
              <a:ext cx="94743" cy="176996"/>
            </a:xfrm>
            <a:custGeom>
              <a:avLst/>
              <a:gdLst>
                <a:gd name="T0" fmla="*/ 2147483647 w 56"/>
                <a:gd name="T1" fmla="*/ 2147483647 h 104"/>
                <a:gd name="T2" fmla="*/ 2147483647 w 56"/>
                <a:gd name="T3" fmla="*/ 2147483647 h 104"/>
                <a:gd name="T4" fmla="*/ 2147483647 w 56"/>
                <a:gd name="T5" fmla="*/ 2147483647 h 104"/>
                <a:gd name="T6" fmla="*/ 0 w 56"/>
                <a:gd name="T7" fmla="*/ 2147483647 h 104"/>
                <a:gd name="T8" fmla="*/ 0 w 56"/>
                <a:gd name="T9" fmla="*/ 2147483647 h 104"/>
                <a:gd name="T10" fmla="*/ 2147483647 w 56"/>
                <a:gd name="T11" fmla="*/ 2147483647 h 104"/>
                <a:gd name="T12" fmla="*/ 2147483647 w 56"/>
                <a:gd name="T13" fmla="*/ 2147483647 h 104"/>
                <a:gd name="T14" fmla="*/ 2147483647 w 56"/>
                <a:gd name="T15" fmla="*/ 2147483647 h 104"/>
                <a:gd name="T16" fmla="*/ 2147483647 w 56"/>
                <a:gd name="T17" fmla="*/ 2147483647 h 104"/>
                <a:gd name="T18" fmla="*/ 2147483647 w 56"/>
                <a:gd name="T19" fmla="*/ 2147483647 h 104"/>
                <a:gd name="T20" fmla="*/ 2147483647 w 56"/>
                <a:gd name="T21" fmla="*/ 2147483647 h 104"/>
                <a:gd name="T22" fmla="*/ 2147483647 w 56"/>
                <a:gd name="T23" fmla="*/ 2147483647 h 104"/>
                <a:gd name="T24" fmla="*/ 2147483647 w 56"/>
                <a:gd name="T25" fmla="*/ 2147483647 h 104"/>
                <a:gd name="T26" fmla="*/ 2147483647 w 56"/>
                <a:gd name="T27" fmla="*/ 2147483647 h 104"/>
                <a:gd name="T28" fmla="*/ 2147483647 w 56"/>
                <a:gd name="T29" fmla="*/ 2147483647 h 104"/>
                <a:gd name="T30" fmla="*/ 2147483647 w 56"/>
                <a:gd name="T31" fmla="*/ 2147483647 h 104"/>
                <a:gd name="T32" fmla="*/ 2147483647 w 56"/>
                <a:gd name="T33" fmla="*/ 2147483647 h 104"/>
                <a:gd name="T34" fmla="*/ 2147483647 w 56"/>
                <a:gd name="T35" fmla="*/ 2147483647 h 104"/>
                <a:gd name="T36" fmla="*/ 2147483647 w 56"/>
                <a:gd name="T37" fmla="*/ 0 h 104"/>
                <a:gd name="T38" fmla="*/ 2147483647 w 56"/>
                <a:gd name="T39" fmla="*/ 0 h 104"/>
                <a:gd name="T40" fmla="*/ 2147483647 w 56"/>
                <a:gd name="T41" fmla="*/ 2147483647 h 10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6"/>
                <a:gd name="T64" fmla="*/ 0 h 104"/>
                <a:gd name="T65" fmla="*/ 56 w 56"/>
                <a:gd name="T66" fmla="*/ 104 h 10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6" h="104">
                  <a:moveTo>
                    <a:pt x="16" y="8"/>
                  </a:moveTo>
                  <a:lnTo>
                    <a:pt x="16" y="24"/>
                  </a:lnTo>
                  <a:lnTo>
                    <a:pt x="16" y="40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8" y="72"/>
                  </a:lnTo>
                  <a:lnTo>
                    <a:pt x="16" y="72"/>
                  </a:lnTo>
                  <a:lnTo>
                    <a:pt x="24" y="80"/>
                  </a:lnTo>
                  <a:lnTo>
                    <a:pt x="24" y="96"/>
                  </a:lnTo>
                  <a:lnTo>
                    <a:pt x="32" y="104"/>
                  </a:lnTo>
                  <a:lnTo>
                    <a:pt x="32" y="96"/>
                  </a:lnTo>
                  <a:lnTo>
                    <a:pt x="40" y="88"/>
                  </a:lnTo>
                  <a:lnTo>
                    <a:pt x="56" y="72"/>
                  </a:lnTo>
                  <a:lnTo>
                    <a:pt x="56" y="64"/>
                  </a:lnTo>
                  <a:lnTo>
                    <a:pt x="40" y="56"/>
                  </a:lnTo>
                  <a:lnTo>
                    <a:pt x="32" y="48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16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6" name="Freeform 644"/>
            <p:cNvSpPr/>
            <p:nvPr/>
          </p:nvSpPr>
          <p:spPr bwMode="auto">
            <a:xfrm>
              <a:off x="4755113" y="3951570"/>
              <a:ext cx="259151" cy="204868"/>
            </a:xfrm>
            <a:custGeom>
              <a:avLst/>
              <a:gdLst>
                <a:gd name="T0" fmla="*/ 2147483647 w 152"/>
                <a:gd name="T1" fmla="*/ 2147483647 h 120"/>
                <a:gd name="T2" fmla="*/ 2147483647 w 152"/>
                <a:gd name="T3" fmla="*/ 2147483647 h 120"/>
                <a:gd name="T4" fmla="*/ 2147483647 w 152"/>
                <a:gd name="T5" fmla="*/ 2147483647 h 120"/>
                <a:gd name="T6" fmla="*/ 2147483647 w 152"/>
                <a:gd name="T7" fmla="*/ 2147483647 h 120"/>
                <a:gd name="T8" fmla="*/ 2147483647 w 152"/>
                <a:gd name="T9" fmla="*/ 2147483647 h 120"/>
                <a:gd name="T10" fmla="*/ 2147483647 w 152"/>
                <a:gd name="T11" fmla="*/ 2147483647 h 120"/>
                <a:gd name="T12" fmla="*/ 2147483647 w 152"/>
                <a:gd name="T13" fmla="*/ 2147483647 h 120"/>
                <a:gd name="T14" fmla="*/ 2147483647 w 152"/>
                <a:gd name="T15" fmla="*/ 2147483647 h 120"/>
                <a:gd name="T16" fmla="*/ 2147483647 w 152"/>
                <a:gd name="T17" fmla="*/ 2147483647 h 120"/>
                <a:gd name="T18" fmla="*/ 2147483647 w 152"/>
                <a:gd name="T19" fmla="*/ 2147483647 h 120"/>
                <a:gd name="T20" fmla="*/ 2147483647 w 152"/>
                <a:gd name="T21" fmla="*/ 2147483647 h 120"/>
                <a:gd name="T22" fmla="*/ 2147483647 w 152"/>
                <a:gd name="T23" fmla="*/ 2147483647 h 120"/>
                <a:gd name="T24" fmla="*/ 2147483647 w 152"/>
                <a:gd name="T25" fmla="*/ 2147483647 h 120"/>
                <a:gd name="T26" fmla="*/ 2147483647 w 152"/>
                <a:gd name="T27" fmla="*/ 0 h 120"/>
                <a:gd name="T28" fmla="*/ 2147483647 w 152"/>
                <a:gd name="T29" fmla="*/ 2147483647 h 120"/>
                <a:gd name="T30" fmla="*/ 2147483647 w 152"/>
                <a:gd name="T31" fmla="*/ 2147483647 h 120"/>
                <a:gd name="T32" fmla="*/ 2147483647 w 152"/>
                <a:gd name="T33" fmla="*/ 2147483647 h 120"/>
                <a:gd name="T34" fmla="*/ 2147483647 w 152"/>
                <a:gd name="T35" fmla="*/ 2147483647 h 120"/>
                <a:gd name="T36" fmla="*/ 2147483647 w 152"/>
                <a:gd name="T37" fmla="*/ 2147483647 h 120"/>
                <a:gd name="T38" fmla="*/ 0 w 152"/>
                <a:gd name="T39" fmla="*/ 2147483647 h 120"/>
                <a:gd name="T40" fmla="*/ 2147483647 w 152"/>
                <a:gd name="T41" fmla="*/ 2147483647 h 120"/>
                <a:gd name="T42" fmla="*/ 2147483647 w 152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52"/>
                <a:gd name="T67" fmla="*/ 0 h 120"/>
                <a:gd name="T68" fmla="*/ 152 w 152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52" h="120">
                  <a:moveTo>
                    <a:pt x="56" y="104"/>
                  </a:moveTo>
                  <a:lnTo>
                    <a:pt x="72" y="96"/>
                  </a:lnTo>
                  <a:lnTo>
                    <a:pt x="96" y="80"/>
                  </a:lnTo>
                  <a:lnTo>
                    <a:pt x="120" y="72"/>
                  </a:lnTo>
                  <a:lnTo>
                    <a:pt x="120" y="64"/>
                  </a:lnTo>
                  <a:lnTo>
                    <a:pt x="128" y="56"/>
                  </a:lnTo>
                  <a:lnTo>
                    <a:pt x="144" y="56"/>
                  </a:lnTo>
                  <a:lnTo>
                    <a:pt x="152" y="48"/>
                  </a:lnTo>
                  <a:lnTo>
                    <a:pt x="144" y="32"/>
                  </a:lnTo>
                  <a:lnTo>
                    <a:pt x="144" y="8"/>
                  </a:lnTo>
                  <a:lnTo>
                    <a:pt x="136" y="8"/>
                  </a:lnTo>
                  <a:lnTo>
                    <a:pt x="120" y="8"/>
                  </a:lnTo>
                  <a:lnTo>
                    <a:pt x="112" y="8"/>
                  </a:lnTo>
                  <a:lnTo>
                    <a:pt x="96" y="0"/>
                  </a:lnTo>
                  <a:lnTo>
                    <a:pt x="80" y="24"/>
                  </a:lnTo>
                  <a:lnTo>
                    <a:pt x="64" y="40"/>
                  </a:lnTo>
                  <a:lnTo>
                    <a:pt x="48" y="64"/>
                  </a:lnTo>
                  <a:lnTo>
                    <a:pt x="40" y="96"/>
                  </a:lnTo>
                  <a:lnTo>
                    <a:pt x="8" y="112"/>
                  </a:lnTo>
                  <a:lnTo>
                    <a:pt x="0" y="120"/>
                  </a:lnTo>
                  <a:lnTo>
                    <a:pt x="56" y="120"/>
                  </a:lnTo>
                  <a:lnTo>
                    <a:pt x="56" y="1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7" name="Freeform 645"/>
            <p:cNvSpPr/>
            <p:nvPr/>
          </p:nvSpPr>
          <p:spPr bwMode="auto">
            <a:xfrm>
              <a:off x="5193999" y="3911152"/>
              <a:ext cx="94743" cy="176996"/>
            </a:xfrm>
            <a:custGeom>
              <a:avLst/>
              <a:gdLst>
                <a:gd name="T0" fmla="*/ 2147483647 w 56"/>
                <a:gd name="T1" fmla="*/ 2147483647 h 104"/>
                <a:gd name="T2" fmla="*/ 2147483647 w 56"/>
                <a:gd name="T3" fmla="*/ 2147483647 h 104"/>
                <a:gd name="T4" fmla="*/ 2147483647 w 56"/>
                <a:gd name="T5" fmla="*/ 2147483647 h 104"/>
                <a:gd name="T6" fmla="*/ 0 w 56"/>
                <a:gd name="T7" fmla="*/ 2147483647 h 104"/>
                <a:gd name="T8" fmla="*/ 0 w 56"/>
                <a:gd name="T9" fmla="*/ 2147483647 h 104"/>
                <a:gd name="T10" fmla="*/ 2147483647 w 56"/>
                <a:gd name="T11" fmla="*/ 2147483647 h 104"/>
                <a:gd name="T12" fmla="*/ 2147483647 w 56"/>
                <a:gd name="T13" fmla="*/ 2147483647 h 104"/>
                <a:gd name="T14" fmla="*/ 2147483647 w 56"/>
                <a:gd name="T15" fmla="*/ 2147483647 h 104"/>
                <a:gd name="T16" fmla="*/ 2147483647 w 56"/>
                <a:gd name="T17" fmla="*/ 2147483647 h 104"/>
                <a:gd name="T18" fmla="*/ 2147483647 w 56"/>
                <a:gd name="T19" fmla="*/ 2147483647 h 104"/>
                <a:gd name="T20" fmla="*/ 2147483647 w 56"/>
                <a:gd name="T21" fmla="*/ 2147483647 h 104"/>
                <a:gd name="T22" fmla="*/ 2147483647 w 56"/>
                <a:gd name="T23" fmla="*/ 2147483647 h 104"/>
                <a:gd name="T24" fmla="*/ 2147483647 w 56"/>
                <a:gd name="T25" fmla="*/ 2147483647 h 104"/>
                <a:gd name="T26" fmla="*/ 2147483647 w 56"/>
                <a:gd name="T27" fmla="*/ 2147483647 h 104"/>
                <a:gd name="T28" fmla="*/ 2147483647 w 56"/>
                <a:gd name="T29" fmla="*/ 2147483647 h 104"/>
                <a:gd name="T30" fmla="*/ 2147483647 w 56"/>
                <a:gd name="T31" fmla="*/ 2147483647 h 104"/>
                <a:gd name="T32" fmla="*/ 2147483647 w 56"/>
                <a:gd name="T33" fmla="*/ 2147483647 h 104"/>
                <a:gd name="T34" fmla="*/ 2147483647 w 56"/>
                <a:gd name="T35" fmla="*/ 2147483647 h 104"/>
                <a:gd name="T36" fmla="*/ 2147483647 w 56"/>
                <a:gd name="T37" fmla="*/ 0 h 104"/>
                <a:gd name="T38" fmla="*/ 2147483647 w 56"/>
                <a:gd name="T39" fmla="*/ 0 h 104"/>
                <a:gd name="T40" fmla="*/ 2147483647 w 56"/>
                <a:gd name="T41" fmla="*/ 2147483647 h 104"/>
                <a:gd name="T42" fmla="*/ 2147483647 w 56"/>
                <a:gd name="T43" fmla="*/ 2147483647 h 104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56"/>
                <a:gd name="T67" fmla="*/ 0 h 104"/>
                <a:gd name="T68" fmla="*/ 56 w 56"/>
                <a:gd name="T69" fmla="*/ 104 h 104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56" h="104">
                  <a:moveTo>
                    <a:pt x="16" y="8"/>
                  </a:moveTo>
                  <a:lnTo>
                    <a:pt x="16" y="24"/>
                  </a:lnTo>
                  <a:lnTo>
                    <a:pt x="16" y="40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8" y="72"/>
                  </a:lnTo>
                  <a:lnTo>
                    <a:pt x="16" y="72"/>
                  </a:lnTo>
                  <a:lnTo>
                    <a:pt x="24" y="80"/>
                  </a:lnTo>
                  <a:lnTo>
                    <a:pt x="24" y="96"/>
                  </a:lnTo>
                  <a:lnTo>
                    <a:pt x="32" y="104"/>
                  </a:lnTo>
                  <a:lnTo>
                    <a:pt x="32" y="96"/>
                  </a:lnTo>
                  <a:lnTo>
                    <a:pt x="40" y="88"/>
                  </a:lnTo>
                  <a:lnTo>
                    <a:pt x="56" y="72"/>
                  </a:lnTo>
                  <a:lnTo>
                    <a:pt x="56" y="64"/>
                  </a:lnTo>
                  <a:lnTo>
                    <a:pt x="40" y="56"/>
                  </a:lnTo>
                  <a:lnTo>
                    <a:pt x="32" y="48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16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8" name="Freeform 646"/>
            <p:cNvSpPr/>
            <p:nvPr/>
          </p:nvSpPr>
          <p:spPr bwMode="auto">
            <a:xfrm>
              <a:off x="4755113" y="3951570"/>
              <a:ext cx="259151" cy="204868"/>
            </a:xfrm>
            <a:custGeom>
              <a:avLst/>
              <a:gdLst>
                <a:gd name="T0" fmla="*/ 2147483647 w 152"/>
                <a:gd name="T1" fmla="*/ 2147483647 h 120"/>
                <a:gd name="T2" fmla="*/ 2147483647 w 152"/>
                <a:gd name="T3" fmla="*/ 2147483647 h 120"/>
                <a:gd name="T4" fmla="*/ 2147483647 w 152"/>
                <a:gd name="T5" fmla="*/ 2147483647 h 120"/>
                <a:gd name="T6" fmla="*/ 2147483647 w 152"/>
                <a:gd name="T7" fmla="*/ 2147483647 h 120"/>
                <a:gd name="T8" fmla="*/ 2147483647 w 152"/>
                <a:gd name="T9" fmla="*/ 2147483647 h 120"/>
                <a:gd name="T10" fmla="*/ 2147483647 w 152"/>
                <a:gd name="T11" fmla="*/ 2147483647 h 120"/>
                <a:gd name="T12" fmla="*/ 2147483647 w 152"/>
                <a:gd name="T13" fmla="*/ 2147483647 h 120"/>
                <a:gd name="T14" fmla="*/ 2147483647 w 152"/>
                <a:gd name="T15" fmla="*/ 2147483647 h 120"/>
                <a:gd name="T16" fmla="*/ 2147483647 w 152"/>
                <a:gd name="T17" fmla="*/ 2147483647 h 120"/>
                <a:gd name="T18" fmla="*/ 2147483647 w 152"/>
                <a:gd name="T19" fmla="*/ 2147483647 h 120"/>
                <a:gd name="T20" fmla="*/ 2147483647 w 152"/>
                <a:gd name="T21" fmla="*/ 2147483647 h 120"/>
                <a:gd name="T22" fmla="*/ 2147483647 w 152"/>
                <a:gd name="T23" fmla="*/ 2147483647 h 120"/>
                <a:gd name="T24" fmla="*/ 2147483647 w 152"/>
                <a:gd name="T25" fmla="*/ 2147483647 h 120"/>
                <a:gd name="T26" fmla="*/ 2147483647 w 152"/>
                <a:gd name="T27" fmla="*/ 0 h 120"/>
                <a:gd name="T28" fmla="*/ 2147483647 w 152"/>
                <a:gd name="T29" fmla="*/ 2147483647 h 120"/>
                <a:gd name="T30" fmla="*/ 2147483647 w 152"/>
                <a:gd name="T31" fmla="*/ 2147483647 h 120"/>
                <a:gd name="T32" fmla="*/ 2147483647 w 152"/>
                <a:gd name="T33" fmla="*/ 2147483647 h 120"/>
                <a:gd name="T34" fmla="*/ 2147483647 w 152"/>
                <a:gd name="T35" fmla="*/ 2147483647 h 120"/>
                <a:gd name="T36" fmla="*/ 2147483647 w 152"/>
                <a:gd name="T37" fmla="*/ 2147483647 h 120"/>
                <a:gd name="T38" fmla="*/ 0 w 152"/>
                <a:gd name="T39" fmla="*/ 2147483647 h 120"/>
                <a:gd name="T40" fmla="*/ 2147483647 w 152"/>
                <a:gd name="T41" fmla="*/ 2147483647 h 120"/>
                <a:gd name="T42" fmla="*/ 2147483647 w 152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52"/>
                <a:gd name="T67" fmla="*/ 0 h 120"/>
                <a:gd name="T68" fmla="*/ 152 w 152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52" h="120">
                  <a:moveTo>
                    <a:pt x="56" y="104"/>
                  </a:moveTo>
                  <a:lnTo>
                    <a:pt x="72" y="96"/>
                  </a:lnTo>
                  <a:lnTo>
                    <a:pt x="96" y="80"/>
                  </a:lnTo>
                  <a:lnTo>
                    <a:pt x="120" y="72"/>
                  </a:lnTo>
                  <a:lnTo>
                    <a:pt x="120" y="64"/>
                  </a:lnTo>
                  <a:lnTo>
                    <a:pt x="128" y="56"/>
                  </a:lnTo>
                  <a:lnTo>
                    <a:pt x="144" y="56"/>
                  </a:lnTo>
                  <a:lnTo>
                    <a:pt x="152" y="48"/>
                  </a:lnTo>
                  <a:lnTo>
                    <a:pt x="144" y="32"/>
                  </a:lnTo>
                  <a:lnTo>
                    <a:pt x="144" y="8"/>
                  </a:lnTo>
                  <a:lnTo>
                    <a:pt x="136" y="8"/>
                  </a:lnTo>
                  <a:lnTo>
                    <a:pt x="120" y="8"/>
                  </a:lnTo>
                  <a:lnTo>
                    <a:pt x="112" y="8"/>
                  </a:lnTo>
                  <a:lnTo>
                    <a:pt x="96" y="0"/>
                  </a:lnTo>
                  <a:lnTo>
                    <a:pt x="80" y="24"/>
                  </a:lnTo>
                  <a:lnTo>
                    <a:pt x="64" y="40"/>
                  </a:lnTo>
                  <a:lnTo>
                    <a:pt x="48" y="64"/>
                  </a:lnTo>
                  <a:lnTo>
                    <a:pt x="40" y="96"/>
                  </a:lnTo>
                  <a:lnTo>
                    <a:pt x="8" y="112"/>
                  </a:lnTo>
                  <a:lnTo>
                    <a:pt x="0" y="120"/>
                  </a:lnTo>
                  <a:lnTo>
                    <a:pt x="56" y="120"/>
                  </a:lnTo>
                  <a:lnTo>
                    <a:pt x="56" y="1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9" name="Freeform 647"/>
            <p:cNvSpPr/>
            <p:nvPr/>
          </p:nvSpPr>
          <p:spPr bwMode="auto">
            <a:xfrm>
              <a:off x="4674302" y="4156438"/>
              <a:ext cx="176948" cy="150518"/>
            </a:xfrm>
            <a:custGeom>
              <a:avLst/>
              <a:gdLst>
                <a:gd name="T0" fmla="*/ 2147483647 w 104"/>
                <a:gd name="T1" fmla="*/ 2147483647 h 88"/>
                <a:gd name="T2" fmla="*/ 2147483647 w 104"/>
                <a:gd name="T3" fmla="*/ 2147483647 h 88"/>
                <a:gd name="T4" fmla="*/ 2147483647 w 104"/>
                <a:gd name="T5" fmla="*/ 2147483647 h 88"/>
                <a:gd name="T6" fmla="*/ 2147483647 w 104"/>
                <a:gd name="T7" fmla="*/ 2147483647 h 88"/>
                <a:gd name="T8" fmla="*/ 2147483647 w 104"/>
                <a:gd name="T9" fmla="*/ 2147483647 h 88"/>
                <a:gd name="T10" fmla="*/ 2147483647 w 104"/>
                <a:gd name="T11" fmla="*/ 0 h 88"/>
                <a:gd name="T12" fmla="*/ 2147483647 w 104"/>
                <a:gd name="T13" fmla="*/ 0 h 88"/>
                <a:gd name="T14" fmla="*/ 2147483647 w 104"/>
                <a:gd name="T15" fmla="*/ 2147483647 h 88"/>
                <a:gd name="T16" fmla="*/ 2147483647 w 104"/>
                <a:gd name="T17" fmla="*/ 2147483647 h 88"/>
                <a:gd name="T18" fmla="*/ 0 w 104"/>
                <a:gd name="T19" fmla="*/ 2147483647 h 88"/>
                <a:gd name="T20" fmla="*/ 2147483647 w 104"/>
                <a:gd name="T21" fmla="*/ 2147483647 h 88"/>
                <a:gd name="T22" fmla="*/ 2147483647 w 104"/>
                <a:gd name="T23" fmla="*/ 2147483647 h 8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88"/>
                <a:gd name="T38" fmla="*/ 104 w 104"/>
                <a:gd name="T39" fmla="*/ 88 h 8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88">
                  <a:moveTo>
                    <a:pt x="56" y="64"/>
                  </a:moveTo>
                  <a:lnTo>
                    <a:pt x="64" y="56"/>
                  </a:lnTo>
                  <a:lnTo>
                    <a:pt x="64" y="24"/>
                  </a:lnTo>
                  <a:lnTo>
                    <a:pt x="104" y="24"/>
                  </a:lnTo>
                  <a:lnTo>
                    <a:pt x="104" y="8"/>
                  </a:lnTo>
                  <a:lnTo>
                    <a:pt x="104" y="0"/>
                  </a:lnTo>
                  <a:lnTo>
                    <a:pt x="48" y="0"/>
                  </a:lnTo>
                  <a:lnTo>
                    <a:pt x="40" y="8"/>
                  </a:lnTo>
                  <a:lnTo>
                    <a:pt x="16" y="48"/>
                  </a:lnTo>
                  <a:lnTo>
                    <a:pt x="0" y="88"/>
                  </a:lnTo>
                  <a:lnTo>
                    <a:pt x="48" y="88"/>
                  </a:lnTo>
                  <a:lnTo>
                    <a:pt x="56" y="6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0" name="Freeform 648"/>
            <p:cNvSpPr/>
            <p:nvPr/>
          </p:nvSpPr>
          <p:spPr bwMode="auto">
            <a:xfrm>
              <a:off x="4686842" y="4497887"/>
              <a:ext cx="54339" cy="40416"/>
            </a:xfrm>
            <a:custGeom>
              <a:avLst/>
              <a:gdLst>
                <a:gd name="T0" fmla="*/ 2147483647 w 32"/>
                <a:gd name="T1" fmla="*/ 2147483647 h 24"/>
                <a:gd name="T2" fmla="*/ 2147483647 w 32"/>
                <a:gd name="T3" fmla="*/ 2147483647 h 24"/>
                <a:gd name="T4" fmla="*/ 2147483647 w 32"/>
                <a:gd name="T5" fmla="*/ 0 h 24"/>
                <a:gd name="T6" fmla="*/ 2147483647 w 32"/>
                <a:gd name="T7" fmla="*/ 0 h 24"/>
                <a:gd name="T8" fmla="*/ 0 w 32"/>
                <a:gd name="T9" fmla="*/ 2147483647 h 24"/>
                <a:gd name="T10" fmla="*/ 2147483647 w 32"/>
                <a:gd name="T11" fmla="*/ 2147483647 h 24"/>
                <a:gd name="T12" fmla="*/ 2147483647 w 32"/>
                <a:gd name="T13" fmla="*/ 2147483647 h 24"/>
                <a:gd name="T14" fmla="*/ 2147483647 w 32"/>
                <a:gd name="T15" fmla="*/ 2147483647 h 2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2"/>
                <a:gd name="T25" fmla="*/ 0 h 24"/>
                <a:gd name="T26" fmla="*/ 32 w 32"/>
                <a:gd name="T27" fmla="*/ 24 h 2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2" h="24">
                  <a:moveTo>
                    <a:pt x="32" y="16"/>
                  </a:moveTo>
                  <a:lnTo>
                    <a:pt x="32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8" y="24"/>
                  </a:lnTo>
                  <a:lnTo>
                    <a:pt x="24" y="16"/>
                  </a:lnTo>
                  <a:lnTo>
                    <a:pt x="32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1" name="Freeform 649"/>
            <p:cNvSpPr/>
            <p:nvPr/>
          </p:nvSpPr>
          <p:spPr bwMode="auto">
            <a:xfrm>
              <a:off x="5507489" y="4265144"/>
              <a:ext cx="353896" cy="437613"/>
            </a:xfrm>
            <a:custGeom>
              <a:avLst/>
              <a:gdLst>
                <a:gd name="T0" fmla="*/ 2147483647 w 208"/>
                <a:gd name="T1" fmla="*/ 2147483647 h 256"/>
                <a:gd name="T2" fmla="*/ 2147483647 w 208"/>
                <a:gd name="T3" fmla="*/ 2147483647 h 256"/>
                <a:gd name="T4" fmla="*/ 2147483647 w 208"/>
                <a:gd name="T5" fmla="*/ 2147483647 h 256"/>
                <a:gd name="T6" fmla="*/ 2147483647 w 208"/>
                <a:gd name="T7" fmla="*/ 2147483647 h 256"/>
                <a:gd name="T8" fmla="*/ 2147483647 w 208"/>
                <a:gd name="T9" fmla="*/ 2147483647 h 256"/>
                <a:gd name="T10" fmla="*/ 2147483647 w 208"/>
                <a:gd name="T11" fmla="*/ 2147483647 h 256"/>
                <a:gd name="T12" fmla="*/ 2147483647 w 208"/>
                <a:gd name="T13" fmla="*/ 2147483647 h 256"/>
                <a:gd name="T14" fmla="*/ 2147483647 w 208"/>
                <a:gd name="T15" fmla="*/ 2147483647 h 256"/>
                <a:gd name="T16" fmla="*/ 2147483647 w 208"/>
                <a:gd name="T17" fmla="*/ 2147483647 h 256"/>
                <a:gd name="T18" fmla="*/ 0 w 208"/>
                <a:gd name="T19" fmla="*/ 2147483647 h 256"/>
                <a:gd name="T20" fmla="*/ 2147483647 w 208"/>
                <a:gd name="T21" fmla="*/ 2147483647 h 256"/>
                <a:gd name="T22" fmla="*/ 2147483647 w 208"/>
                <a:gd name="T23" fmla="*/ 2147483647 h 256"/>
                <a:gd name="T24" fmla="*/ 2147483647 w 208"/>
                <a:gd name="T25" fmla="*/ 2147483647 h 256"/>
                <a:gd name="T26" fmla="*/ 2147483647 w 208"/>
                <a:gd name="T27" fmla="*/ 2147483647 h 256"/>
                <a:gd name="T28" fmla="*/ 2147483647 w 208"/>
                <a:gd name="T29" fmla="*/ 2147483647 h 256"/>
                <a:gd name="T30" fmla="*/ 2147483647 w 208"/>
                <a:gd name="T31" fmla="*/ 2147483647 h 256"/>
                <a:gd name="T32" fmla="*/ 2147483647 w 208"/>
                <a:gd name="T33" fmla="*/ 2147483647 h 256"/>
                <a:gd name="T34" fmla="*/ 2147483647 w 208"/>
                <a:gd name="T35" fmla="*/ 2147483647 h 256"/>
                <a:gd name="T36" fmla="*/ 2147483647 w 208"/>
                <a:gd name="T37" fmla="*/ 2147483647 h 256"/>
                <a:gd name="T38" fmla="*/ 2147483647 w 208"/>
                <a:gd name="T39" fmla="*/ 2147483647 h 256"/>
                <a:gd name="T40" fmla="*/ 2147483647 w 208"/>
                <a:gd name="T41" fmla="*/ 2147483647 h 256"/>
                <a:gd name="T42" fmla="*/ 2147483647 w 208"/>
                <a:gd name="T43" fmla="*/ 2147483647 h 256"/>
                <a:gd name="T44" fmla="*/ 2147483647 w 208"/>
                <a:gd name="T45" fmla="*/ 2147483647 h 256"/>
                <a:gd name="T46" fmla="*/ 2147483647 w 208"/>
                <a:gd name="T47" fmla="*/ 2147483647 h 256"/>
                <a:gd name="T48" fmla="*/ 2147483647 w 208"/>
                <a:gd name="T49" fmla="*/ 2147483647 h 256"/>
                <a:gd name="T50" fmla="*/ 2147483647 w 208"/>
                <a:gd name="T51" fmla="*/ 2147483647 h 256"/>
                <a:gd name="T52" fmla="*/ 2147483647 w 208"/>
                <a:gd name="T53" fmla="*/ 2147483647 h 256"/>
                <a:gd name="T54" fmla="*/ 2147483647 w 208"/>
                <a:gd name="T55" fmla="*/ 2147483647 h 256"/>
                <a:gd name="T56" fmla="*/ 2147483647 w 208"/>
                <a:gd name="T57" fmla="*/ 2147483647 h 256"/>
                <a:gd name="T58" fmla="*/ 2147483647 w 208"/>
                <a:gd name="T59" fmla="*/ 2147483647 h 256"/>
                <a:gd name="T60" fmla="*/ 2147483647 w 208"/>
                <a:gd name="T61" fmla="*/ 2147483647 h 256"/>
                <a:gd name="T62" fmla="*/ 2147483647 w 208"/>
                <a:gd name="T63" fmla="*/ 2147483647 h 256"/>
                <a:gd name="T64" fmla="*/ 2147483647 w 208"/>
                <a:gd name="T65" fmla="*/ 2147483647 h 256"/>
                <a:gd name="T66" fmla="*/ 2147483647 w 208"/>
                <a:gd name="T67" fmla="*/ 2147483647 h 256"/>
                <a:gd name="T68" fmla="*/ 2147483647 w 208"/>
                <a:gd name="T69" fmla="*/ 2147483647 h 256"/>
                <a:gd name="T70" fmla="*/ 2147483647 w 208"/>
                <a:gd name="T71" fmla="*/ 0 h 256"/>
                <a:gd name="T72" fmla="*/ 2147483647 w 208"/>
                <a:gd name="T73" fmla="*/ 2147483647 h 256"/>
                <a:gd name="T74" fmla="*/ 2147483647 w 208"/>
                <a:gd name="T75" fmla="*/ 2147483647 h 25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08"/>
                <a:gd name="T115" fmla="*/ 0 h 256"/>
                <a:gd name="T116" fmla="*/ 208 w 208"/>
                <a:gd name="T117" fmla="*/ 256 h 25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08" h="256">
                  <a:moveTo>
                    <a:pt x="152" y="16"/>
                  </a:moveTo>
                  <a:lnTo>
                    <a:pt x="48" y="16"/>
                  </a:lnTo>
                  <a:lnTo>
                    <a:pt x="40" y="40"/>
                  </a:lnTo>
                  <a:lnTo>
                    <a:pt x="32" y="40"/>
                  </a:lnTo>
                  <a:lnTo>
                    <a:pt x="32" y="56"/>
                  </a:lnTo>
                  <a:lnTo>
                    <a:pt x="24" y="48"/>
                  </a:lnTo>
                  <a:lnTo>
                    <a:pt x="24" y="96"/>
                  </a:lnTo>
                  <a:lnTo>
                    <a:pt x="8" y="104"/>
                  </a:lnTo>
                  <a:lnTo>
                    <a:pt x="8" y="128"/>
                  </a:lnTo>
                  <a:lnTo>
                    <a:pt x="0" y="136"/>
                  </a:lnTo>
                  <a:lnTo>
                    <a:pt x="16" y="160"/>
                  </a:lnTo>
                  <a:lnTo>
                    <a:pt x="24" y="176"/>
                  </a:lnTo>
                  <a:lnTo>
                    <a:pt x="32" y="200"/>
                  </a:lnTo>
                  <a:lnTo>
                    <a:pt x="48" y="208"/>
                  </a:lnTo>
                  <a:lnTo>
                    <a:pt x="72" y="232"/>
                  </a:lnTo>
                  <a:lnTo>
                    <a:pt x="80" y="240"/>
                  </a:lnTo>
                  <a:lnTo>
                    <a:pt x="104" y="240"/>
                  </a:lnTo>
                  <a:lnTo>
                    <a:pt x="120" y="256"/>
                  </a:lnTo>
                  <a:lnTo>
                    <a:pt x="144" y="248"/>
                  </a:lnTo>
                  <a:lnTo>
                    <a:pt x="168" y="240"/>
                  </a:lnTo>
                  <a:lnTo>
                    <a:pt x="176" y="240"/>
                  </a:lnTo>
                  <a:lnTo>
                    <a:pt x="176" y="232"/>
                  </a:lnTo>
                  <a:lnTo>
                    <a:pt x="168" y="224"/>
                  </a:lnTo>
                  <a:lnTo>
                    <a:pt x="160" y="216"/>
                  </a:lnTo>
                  <a:lnTo>
                    <a:pt x="144" y="200"/>
                  </a:lnTo>
                  <a:lnTo>
                    <a:pt x="144" y="192"/>
                  </a:lnTo>
                  <a:lnTo>
                    <a:pt x="152" y="192"/>
                  </a:lnTo>
                  <a:lnTo>
                    <a:pt x="160" y="168"/>
                  </a:lnTo>
                  <a:lnTo>
                    <a:pt x="176" y="152"/>
                  </a:lnTo>
                  <a:lnTo>
                    <a:pt x="184" y="128"/>
                  </a:lnTo>
                  <a:lnTo>
                    <a:pt x="192" y="80"/>
                  </a:lnTo>
                  <a:lnTo>
                    <a:pt x="200" y="72"/>
                  </a:lnTo>
                  <a:lnTo>
                    <a:pt x="208" y="72"/>
                  </a:lnTo>
                  <a:lnTo>
                    <a:pt x="200" y="48"/>
                  </a:lnTo>
                  <a:lnTo>
                    <a:pt x="192" y="16"/>
                  </a:lnTo>
                  <a:lnTo>
                    <a:pt x="176" y="0"/>
                  </a:lnTo>
                  <a:lnTo>
                    <a:pt x="168" y="8"/>
                  </a:lnTo>
                  <a:lnTo>
                    <a:pt x="152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2" name="Freeform 650"/>
            <p:cNvSpPr/>
            <p:nvPr/>
          </p:nvSpPr>
          <p:spPr bwMode="auto">
            <a:xfrm>
              <a:off x="4851251" y="4552240"/>
              <a:ext cx="136543" cy="122642"/>
            </a:xfrm>
            <a:custGeom>
              <a:avLst/>
              <a:gdLst>
                <a:gd name="T0" fmla="*/ 2147483647 w 80"/>
                <a:gd name="T1" fmla="*/ 2147483647 h 72"/>
                <a:gd name="T2" fmla="*/ 2147483647 w 80"/>
                <a:gd name="T3" fmla="*/ 2147483647 h 72"/>
                <a:gd name="T4" fmla="*/ 2147483647 w 80"/>
                <a:gd name="T5" fmla="*/ 2147483647 h 72"/>
                <a:gd name="T6" fmla="*/ 2147483647 w 80"/>
                <a:gd name="T7" fmla="*/ 2147483647 h 72"/>
                <a:gd name="T8" fmla="*/ 2147483647 w 80"/>
                <a:gd name="T9" fmla="*/ 0 h 72"/>
                <a:gd name="T10" fmla="*/ 2147483647 w 80"/>
                <a:gd name="T11" fmla="*/ 0 h 72"/>
                <a:gd name="T12" fmla="*/ 2147483647 w 80"/>
                <a:gd name="T13" fmla="*/ 0 h 72"/>
                <a:gd name="T14" fmla="*/ 2147483647 w 80"/>
                <a:gd name="T15" fmla="*/ 0 h 72"/>
                <a:gd name="T16" fmla="*/ 2147483647 w 80"/>
                <a:gd name="T17" fmla="*/ 0 h 72"/>
                <a:gd name="T18" fmla="*/ 2147483647 w 80"/>
                <a:gd name="T19" fmla="*/ 2147483647 h 72"/>
                <a:gd name="T20" fmla="*/ 2147483647 w 80"/>
                <a:gd name="T21" fmla="*/ 2147483647 h 72"/>
                <a:gd name="T22" fmla="*/ 0 w 80"/>
                <a:gd name="T23" fmla="*/ 2147483647 h 72"/>
                <a:gd name="T24" fmla="*/ 2147483647 w 80"/>
                <a:gd name="T25" fmla="*/ 2147483647 h 72"/>
                <a:gd name="T26" fmla="*/ 2147483647 w 80"/>
                <a:gd name="T27" fmla="*/ 2147483647 h 72"/>
                <a:gd name="T28" fmla="*/ 2147483647 w 80"/>
                <a:gd name="T29" fmla="*/ 2147483647 h 72"/>
                <a:gd name="T30" fmla="*/ 2147483647 w 80"/>
                <a:gd name="T31" fmla="*/ 2147483647 h 72"/>
                <a:gd name="T32" fmla="*/ 2147483647 w 80"/>
                <a:gd name="T33" fmla="*/ 2147483647 h 72"/>
                <a:gd name="T34" fmla="*/ 2147483647 w 80"/>
                <a:gd name="T35" fmla="*/ 2147483647 h 72"/>
                <a:gd name="T36" fmla="*/ 2147483647 w 80"/>
                <a:gd name="T37" fmla="*/ 2147483647 h 72"/>
                <a:gd name="T38" fmla="*/ 2147483647 w 80"/>
                <a:gd name="T39" fmla="*/ 2147483647 h 72"/>
                <a:gd name="T40" fmla="*/ 2147483647 w 80"/>
                <a:gd name="T41" fmla="*/ 2147483647 h 7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80"/>
                <a:gd name="T64" fmla="*/ 0 h 72"/>
                <a:gd name="T65" fmla="*/ 80 w 80"/>
                <a:gd name="T66" fmla="*/ 72 h 72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80" h="72">
                  <a:moveTo>
                    <a:pt x="72" y="40"/>
                  </a:moveTo>
                  <a:lnTo>
                    <a:pt x="80" y="24"/>
                  </a:lnTo>
                  <a:lnTo>
                    <a:pt x="72" y="8"/>
                  </a:lnTo>
                  <a:lnTo>
                    <a:pt x="48" y="8"/>
                  </a:ln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8" y="16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40"/>
                  </a:lnTo>
                  <a:lnTo>
                    <a:pt x="8" y="56"/>
                  </a:lnTo>
                  <a:lnTo>
                    <a:pt x="16" y="64"/>
                  </a:lnTo>
                  <a:lnTo>
                    <a:pt x="16" y="72"/>
                  </a:lnTo>
                  <a:lnTo>
                    <a:pt x="32" y="72"/>
                  </a:lnTo>
                  <a:lnTo>
                    <a:pt x="64" y="64"/>
                  </a:lnTo>
                  <a:lnTo>
                    <a:pt x="72" y="64"/>
                  </a:lnTo>
                  <a:lnTo>
                    <a:pt x="72" y="48"/>
                  </a:lnTo>
                  <a:lnTo>
                    <a:pt x="72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3" name="Freeform 651"/>
            <p:cNvSpPr/>
            <p:nvPr/>
          </p:nvSpPr>
          <p:spPr bwMode="auto">
            <a:xfrm>
              <a:off x="4782980" y="4592655"/>
              <a:ext cx="94743" cy="82226"/>
            </a:xfrm>
            <a:custGeom>
              <a:avLst/>
              <a:gdLst>
                <a:gd name="T0" fmla="*/ 2147483647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2147483647 h 48"/>
                <a:gd name="T8" fmla="*/ 2147483647 w 56"/>
                <a:gd name="T9" fmla="*/ 2147483647 h 48"/>
                <a:gd name="T10" fmla="*/ 2147483647 w 56"/>
                <a:gd name="T11" fmla="*/ 0 h 48"/>
                <a:gd name="T12" fmla="*/ 2147483647 w 56"/>
                <a:gd name="T13" fmla="*/ 2147483647 h 48"/>
                <a:gd name="T14" fmla="*/ 2147483647 w 56"/>
                <a:gd name="T15" fmla="*/ 2147483647 h 48"/>
                <a:gd name="T16" fmla="*/ 0 w 56"/>
                <a:gd name="T17" fmla="*/ 2147483647 h 48"/>
                <a:gd name="T18" fmla="*/ 2147483647 w 56"/>
                <a:gd name="T19" fmla="*/ 2147483647 h 48"/>
                <a:gd name="T20" fmla="*/ 2147483647 w 56"/>
                <a:gd name="T21" fmla="*/ 2147483647 h 48"/>
                <a:gd name="T22" fmla="*/ 2147483647 w 56"/>
                <a:gd name="T23" fmla="*/ 2147483647 h 48"/>
                <a:gd name="T24" fmla="*/ 2147483647 w 56"/>
                <a:gd name="T25" fmla="*/ 2147483647 h 48"/>
                <a:gd name="T26" fmla="*/ 2147483647 w 56"/>
                <a:gd name="T27" fmla="*/ 2147483647 h 4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6"/>
                <a:gd name="T43" fmla="*/ 0 h 48"/>
                <a:gd name="T44" fmla="*/ 56 w 56"/>
                <a:gd name="T45" fmla="*/ 48 h 4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6" h="48">
                  <a:moveTo>
                    <a:pt x="48" y="32"/>
                  </a:moveTo>
                  <a:lnTo>
                    <a:pt x="48" y="16"/>
                  </a:lnTo>
                  <a:lnTo>
                    <a:pt x="40" y="16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16" y="8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40" y="48"/>
                  </a:lnTo>
                  <a:lnTo>
                    <a:pt x="56" y="48"/>
                  </a:lnTo>
                  <a:lnTo>
                    <a:pt x="56" y="40"/>
                  </a:lnTo>
                  <a:lnTo>
                    <a:pt x="48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4" name="Freeform 652"/>
            <p:cNvSpPr/>
            <p:nvPr/>
          </p:nvSpPr>
          <p:spPr bwMode="auto">
            <a:xfrm>
              <a:off x="4741181" y="4566176"/>
              <a:ext cx="68271" cy="68289"/>
            </a:xfrm>
            <a:custGeom>
              <a:avLst/>
              <a:gdLst>
                <a:gd name="T0" fmla="*/ 2147483647 w 40"/>
                <a:gd name="T1" fmla="*/ 2147483647 h 40"/>
                <a:gd name="T2" fmla="*/ 2147483647 w 40"/>
                <a:gd name="T3" fmla="*/ 2147483647 h 40"/>
                <a:gd name="T4" fmla="*/ 2147483647 w 40"/>
                <a:gd name="T5" fmla="*/ 0 h 40"/>
                <a:gd name="T6" fmla="*/ 2147483647 w 40"/>
                <a:gd name="T7" fmla="*/ 0 h 40"/>
                <a:gd name="T8" fmla="*/ 2147483647 w 40"/>
                <a:gd name="T9" fmla="*/ 2147483647 h 40"/>
                <a:gd name="T10" fmla="*/ 0 w 40"/>
                <a:gd name="T11" fmla="*/ 2147483647 h 40"/>
                <a:gd name="T12" fmla="*/ 2147483647 w 40"/>
                <a:gd name="T13" fmla="*/ 2147483647 h 40"/>
                <a:gd name="T14" fmla="*/ 2147483647 w 40"/>
                <a:gd name="T15" fmla="*/ 2147483647 h 40"/>
                <a:gd name="T16" fmla="*/ 2147483647 w 40"/>
                <a:gd name="T17" fmla="*/ 2147483647 h 40"/>
                <a:gd name="T18" fmla="*/ 2147483647 w 40"/>
                <a:gd name="T19" fmla="*/ 2147483647 h 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0"/>
                <a:gd name="T31" fmla="*/ 0 h 40"/>
                <a:gd name="T32" fmla="*/ 40 w 40"/>
                <a:gd name="T33" fmla="*/ 40 h 4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0" h="40">
                  <a:moveTo>
                    <a:pt x="40" y="24"/>
                  </a:moveTo>
                  <a:lnTo>
                    <a:pt x="40" y="16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24" y="40"/>
                  </a:lnTo>
                  <a:lnTo>
                    <a:pt x="32" y="32"/>
                  </a:lnTo>
                  <a:lnTo>
                    <a:pt x="40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5" name="Freeform 653"/>
            <p:cNvSpPr/>
            <p:nvPr/>
          </p:nvSpPr>
          <p:spPr bwMode="auto">
            <a:xfrm>
              <a:off x="4692415" y="4497887"/>
              <a:ext cx="54339" cy="40416"/>
            </a:xfrm>
            <a:custGeom>
              <a:avLst/>
              <a:gdLst>
                <a:gd name="T0" fmla="*/ 2147483647 w 32"/>
                <a:gd name="T1" fmla="*/ 2147483647 h 24"/>
                <a:gd name="T2" fmla="*/ 2147483647 w 32"/>
                <a:gd name="T3" fmla="*/ 2147483647 h 24"/>
                <a:gd name="T4" fmla="*/ 2147483647 w 32"/>
                <a:gd name="T5" fmla="*/ 0 h 24"/>
                <a:gd name="T6" fmla="*/ 2147483647 w 32"/>
                <a:gd name="T7" fmla="*/ 0 h 24"/>
                <a:gd name="T8" fmla="*/ 0 w 32"/>
                <a:gd name="T9" fmla="*/ 2147483647 h 24"/>
                <a:gd name="T10" fmla="*/ 0 w 32"/>
                <a:gd name="T11" fmla="*/ 2147483647 h 24"/>
                <a:gd name="T12" fmla="*/ 2147483647 w 32"/>
                <a:gd name="T13" fmla="*/ 2147483647 h 24"/>
                <a:gd name="T14" fmla="*/ 2147483647 w 32"/>
                <a:gd name="T15" fmla="*/ 2147483647 h 24"/>
                <a:gd name="T16" fmla="*/ 2147483647 w 32"/>
                <a:gd name="T17" fmla="*/ 2147483647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2"/>
                <a:gd name="T28" fmla="*/ 0 h 24"/>
                <a:gd name="T29" fmla="*/ 32 w 32"/>
                <a:gd name="T30" fmla="*/ 24 h 2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2" h="24">
                  <a:moveTo>
                    <a:pt x="32" y="16"/>
                  </a:moveTo>
                  <a:lnTo>
                    <a:pt x="32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8" y="24"/>
                  </a:lnTo>
                  <a:lnTo>
                    <a:pt x="24" y="16"/>
                  </a:lnTo>
                  <a:lnTo>
                    <a:pt x="32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6" name="Freeform 654"/>
            <p:cNvSpPr/>
            <p:nvPr/>
          </p:nvSpPr>
          <p:spPr bwMode="auto">
            <a:xfrm>
              <a:off x="4746754" y="4566176"/>
              <a:ext cx="68271" cy="68289"/>
            </a:xfrm>
            <a:custGeom>
              <a:avLst/>
              <a:gdLst>
                <a:gd name="T0" fmla="*/ 2147483647 w 40"/>
                <a:gd name="T1" fmla="*/ 2147483647 h 40"/>
                <a:gd name="T2" fmla="*/ 2147483647 w 40"/>
                <a:gd name="T3" fmla="*/ 2147483647 h 40"/>
                <a:gd name="T4" fmla="*/ 2147483647 w 40"/>
                <a:gd name="T5" fmla="*/ 2147483647 h 40"/>
                <a:gd name="T6" fmla="*/ 2147483647 w 40"/>
                <a:gd name="T7" fmla="*/ 0 h 40"/>
                <a:gd name="T8" fmla="*/ 2147483647 w 40"/>
                <a:gd name="T9" fmla="*/ 0 h 40"/>
                <a:gd name="T10" fmla="*/ 2147483647 w 40"/>
                <a:gd name="T11" fmla="*/ 2147483647 h 40"/>
                <a:gd name="T12" fmla="*/ 0 w 40"/>
                <a:gd name="T13" fmla="*/ 2147483647 h 40"/>
                <a:gd name="T14" fmla="*/ 2147483647 w 40"/>
                <a:gd name="T15" fmla="*/ 2147483647 h 40"/>
                <a:gd name="T16" fmla="*/ 2147483647 w 40"/>
                <a:gd name="T17" fmla="*/ 2147483647 h 40"/>
                <a:gd name="T18" fmla="*/ 2147483647 w 40"/>
                <a:gd name="T19" fmla="*/ 2147483647 h 40"/>
                <a:gd name="T20" fmla="*/ 2147483647 w 40"/>
                <a:gd name="T21" fmla="*/ 2147483647 h 4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0"/>
                <a:gd name="T34" fmla="*/ 0 h 40"/>
                <a:gd name="T35" fmla="*/ 40 w 40"/>
                <a:gd name="T36" fmla="*/ 40 h 4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0" h="40">
                  <a:moveTo>
                    <a:pt x="40" y="24"/>
                  </a:moveTo>
                  <a:lnTo>
                    <a:pt x="40" y="16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24" y="40"/>
                  </a:lnTo>
                  <a:lnTo>
                    <a:pt x="32" y="32"/>
                  </a:lnTo>
                  <a:lnTo>
                    <a:pt x="40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7" name="Freeform 655"/>
            <p:cNvSpPr/>
            <p:nvPr/>
          </p:nvSpPr>
          <p:spPr bwMode="auto">
            <a:xfrm>
              <a:off x="4851251" y="4156438"/>
              <a:ext cx="1395" cy="13936"/>
            </a:xfrm>
            <a:custGeom>
              <a:avLst/>
              <a:gdLst>
                <a:gd name="T0" fmla="*/ 0 w 1942"/>
                <a:gd name="T1" fmla="*/ 0 h 8"/>
                <a:gd name="T2" fmla="*/ 0 w 1942"/>
                <a:gd name="T3" fmla="*/ 2147483647 h 8"/>
                <a:gd name="T4" fmla="*/ 0 w 1942"/>
                <a:gd name="T5" fmla="*/ 0 h 8"/>
                <a:gd name="T6" fmla="*/ 0 60000 65536"/>
                <a:gd name="T7" fmla="*/ 0 60000 65536"/>
                <a:gd name="T8" fmla="*/ 0 60000 65536"/>
                <a:gd name="T9" fmla="*/ 0 w 1942"/>
                <a:gd name="T10" fmla="*/ 0 h 8"/>
                <a:gd name="T11" fmla="*/ 1942 w 1942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42" h="8">
                  <a:moveTo>
                    <a:pt x="0" y="0"/>
                  </a:move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8" name="Freeform 656"/>
            <p:cNvSpPr/>
            <p:nvPr/>
          </p:nvSpPr>
          <p:spPr bwMode="auto">
            <a:xfrm>
              <a:off x="4851251" y="3911152"/>
              <a:ext cx="437494" cy="450155"/>
            </a:xfrm>
            <a:custGeom>
              <a:avLst/>
              <a:gdLst>
                <a:gd name="T0" fmla="*/ 2147483647 w 257"/>
                <a:gd name="T1" fmla="*/ 2147483647 h 264"/>
                <a:gd name="T2" fmla="*/ 2147483647 w 257"/>
                <a:gd name="T3" fmla="*/ 2147483647 h 264"/>
                <a:gd name="T4" fmla="*/ 2147483647 w 257"/>
                <a:gd name="T5" fmla="*/ 2147483647 h 264"/>
                <a:gd name="T6" fmla="*/ 2147483647 w 257"/>
                <a:gd name="T7" fmla="*/ 2147483647 h 264"/>
                <a:gd name="T8" fmla="*/ 2147483647 w 257"/>
                <a:gd name="T9" fmla="*/ 2147483647 h 264"/>
                <a:gd name="T10" fmla="*/ 2147483647 w 257"/>
                <a:gd name="T11" fmla="*/ 2147483647 h 264"/>
                <a:gd name="T12" fmla="*/ 2147483647 w 257"/>
                <a:gd name="T13" fmla="*/ 2147483647 h 264"/>
                <a:gd name="T14" fmla="*/ 2147483647 w 257"/>
                <a:gd name="T15" fmla="*/ 2147483647 h 264"/>
                <a:gd name="T16" fmla="*/ 2147483647 w 257"/>
                <a:gd name="T17" fmla="*/ 2147483647 h 264"/>
                <a:gd name="T18" fmla="*/ 2147483647 w 257"/>
                <a:gd name="T19" fmla="*/ 2147483647 h 264"/>
                <a:gd name="T20" fmla="*/ 2147483647 w 257"/>
                <a:gd name="T21" fmla="*/ 2147483647 h 264"/>
                <a:gd name="T22" fmla="*/ 2147483647 w 257"/>
                <a:gd name="T23" fmla="*/ 2147483647 h 264"/>
                <a:gd name="T24" fmla="*/ 2147483647 w 257"/>
                <a:gd name="T25" fmla="*/ 2147483647 h 264"/>
                <a:gd name="T26" fmla="*/ 2147483647 w 257"/>
                <a:gd name="T27" fmla="*/ 2147483647 h 264"/>
                <a:gd name="T28" fmla="*/ 2147483647 w 257"/>
                <a:gd name="T29" fmla="*/ 2147483647 h 264"/>
                <a:gd name="T30" fmla="*/ 2147483647 w 257"/>
                <a:gd name="T31" fmla="*/ 2147483647 h 264"/>
                <a:gd name="T32" fmla="*/ 2147483647 w 257"/>
                <a:gd name="T33" fmla="*/ 2147483647 h 264"/>
                <a:gd name="T34" fmla="*/ 2147483647 w 257"/>
                <a:gd name="T35" fmla="*/ 2147483647 h 264"/>
                <a:gd name="T36" fmla="*/ 2147483647 w 257"/>
                <a:gd name="T37" fmla="*/ 2147483647 h 264"/>
                <a:gd name="T38" fmla="*/ 2147483647 w 257"/>
                <a:gd name="T39" fmla="*/ 2147483647 h 264"/>
                <a:gd name="T40" fmla="*/ 2147483647 w 257"/>
                <a:gd name="T41" fmla="*/ 2147483647 h 264"/>
                <a:gd name="T42" fmla="*/ 2147483647 w 257"/>
                <a:gd name="T43" fmla="*/ 2147483647 h 264"/>
                <a:gd name="T44" fmla="*/ 2147483647 w 257"/>
                <a:gd name="T45" fmla="*/ 0 h 264"/>
                <a:gd name="T46" fmla="*/ 2147483647 w 257"/>
                <a:gd name="T47" fmla="*/ 2147483647 h 264"/>
                <a:gd name="T48" fmla="*/ 2147483647 w 257"/>
                <a:gd name="T49" fmla="*/ 2147483647 h 264"/>
                <a:gd name="T50" fmla="*/ 2147483647 w 257"/>
                <a:gd name="T51" fmla="*/ 2147483647 h 264"/>
                <a:gd name="T52" fmla="*/ 2147483647 w 257"/>
                <a:gd name="T53" fmla="*/ 2147483647 h 264"/>
                <a:gd name="T54" fmla="*/ 2147483647 w 257"/>
                <a:gd name="T55" fmla="*/ 2147483647 h 264"/>
                <a:gd name="T56" fmla="*/ 2147483647 w 257"/>
                <a:gd name="T57" fmla="*/ 2147483647 h 264"/>
                <a:gd name="T58" fmla="*/ 2147483647 w 257"/>
                <a:gd name="T59" fmla="*/ 2147483647 h 264"/>
                <a:gd name="T60" fmla="*/ 2147483647 w 257"/>
                <a:gd name="T61" fmla="*/ 2147483647 h 264"/>
                <a:gd name="T62" fmla="*/ 2147483647 w 257"/>
                <a:gd name="T63" fmla="*/ 2147483647 h 264"/>
                <a:gd name="T64" fmla="*/ 2147483647 w 257"/>
                <a:gd name="T65" fmla="*/ 2147483647 h 264"/>
                <a:gd name="T66" fmla="*/ 2147483647 w 257"/>
                <a:gd name="T67" fmla="*/ 2147483647 h 264"/>
                <a:gd name="T68" fmla="*/ 2147483647 w 257"/>
                <a:gd name="T69" fmla="*/ 2147483647 h 264"/>
                <a:gd name="T70" fmla="*/ 2147483647 w 257"/>
                <a:gd name="T71" fmla="*/ 2147483647 h 264"/>
                <a:gd name="T72" fmla="*/ 0 w 257"/>
                <a:gd name="T73" fmla="*/ 2147483647 h 264"/>
                <a:gd name="T74" fmla="*/ 0 w 257"/>
                <a:gd name="T75" fmla="*/ 2147483647 h 264"/>
                <a:gd name="T76" fmla="*/ 0 w 257"/>
                <a:gd name="T77" fmla="*/ 2147483647 h 264"/>
                <a:gd name="T78" fmla="*/ 2147483647 w 257"/>
                <a:gd name="T79" fmla="*/ 2147483647 h 26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257"/>
                <a:gd name="T121" fmla="*/ 0 h 264"/>
                <a:gd name="T122" fmla="*/ 257 w 257"/>
                <a:gd name="T123" fmla="*/ 264 h 264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257" h="264">
                  <a:moveTo>
                    <a:pt x="40" y="184"/>
                  </a:moveTo>
                  <a:lnTo>
                    <a:pt x="144" y="256"/>
                  </a:lnTo>
                  <a:lnTo>
                    <a:pt x="152" y="264"/>
                  </a:lnTo>
                  <a:lnTo>
                    <a:pt x="160" y="264"/>
                  </a:lnTo>
                  <a:lnTo>
                    <a:pt x="185" y="248"/>
                  </a:lnTo>
                  <a:lnTo>
                    <a:pt x="257" y="200"/>
                  </a:lnTo>
                  <a:lnTo>
                    <a:pt x="241" y="184"/>
                  </a:lnTo>
                  <a:lnTo>
                    <a:pt x="233" y="184"/>
                  </a:lnTo>
                  <a:lnTo>
                    <a:pt x="225" y="168"/>
                  </a:lnTo>
                  <a:lnTo>
                    <a:pt x="233" y="160"/>
                  </a:lnTo>
                  <a:lnTo>
                    <a:pt x="233" y="120"/>
                  </a:lnTo>
                  <a:lnTo>
                    <a:pt x="225" y="112"/>
                  </a:lnTo>
                  <a:lnTo>
                    <a:pt x="233" y="104"/>
                  </a:lnTo>
                  <a:lnTo>
                    <a:pt x="225" y="96"/>
                  </a:lnTo>
                  <a:lnTo>
                    <a:pt x="225" y="80"/>
                  </a:lnTo>
                  <a:lnTo>
                    <a:pt x="217" y="72"/>
                  </a:lnTo>
                  <a:lnTo>
                    <a:pt x="209" y="72"/>
                  </a:lnTo>
                  <a:lnTo>
                    <a:pt x="201" y="64"/>
                  </a:lnTo>
                  <a:lnTo>
                    <a:pt x="201" y="56"/>
                  </a:lnTo>
                  <a:lnTo>
                    <a:pt x="217" y="40"/>
                  </a:lnTo>
                  <a:lnTo>
                    <a:pt x="217" y="24"/>
                  </a:lnTo>
                  <a:lnTo>
                    <a:pt x="217" y="8"/>
                  </a:lnTo>
                  <a:lnTo>
                    <a:pt x="217" y="0"/>
                  </a:lnTo>
                  <a:lnTo>
                    <a:pt x="209" y="8"/>
                  </a:lnTo>
                  <a:lnTo>
                    <a:pt x="193" y="8"/>
                  </a:lnTo>
                  <a:lnTo>
                    <a:pt x="144" y="8"/>
                  </a:lnTo>
                  <a:lnTo>
                    <a:pt x="104" y="24"/>
                  </a:lnTo>
                  <a:lnTo>
                    <a:pt x="88" y="32"/>
                  </a:lnTo>
                  <a:lnTo>
                    <a:pt x="88" y="56"/>
                  </a:lnTo>
                  <a:lnTo>
                    <a:pt x="96" y="72"/>
                  </a:lnTo>
                  <a:lnTo>
                    <a:pt x="88" y="80"/>
                  </a:lnTo>
                  <a:lnTo>
                    <a:pt x="72" y="80"/>
                  </a:lnTo>
                  <a:lnTo>
                    <a:pt x="64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16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0" y="152"/>
                  </a:lnTo>
                  <a:lnTo>
                    <a:pt x="40" y="18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9" name="Rectangle 657"/>
            <p:cNvSpPr>
              <a:spLocks noChangeArrowheads="1"/>
            </p:cNvSpPr>
            <p:nvPr/>
          </p:nvSpPr>
          <p:spPr bwMode="auto">
            <a:xfrm>
              <a:off x="4851251" y="4156438"/>
              <a:ext cx="0" cy="13936"/>
            </a:xfrm>
            <a:prstGeom prst="rect">
              <a:avLst/>
            </a:prstGeom>
            <a:grpFill/>
            <a:ln w="6350">
              <a:noFill/>
              <a:miter lim="800000"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400" eaLnBrk="1" hangingPunct="1">
                <a:spcBef>
                  <a:spcPct val="50000"/>
                </a:spcBef>
              </a:pPr>
              <a:endParaRPr lang="en-US">
                <a:solidFill>
                  <a:srgbClr val="4D4D4D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00" name="Freeform 658"/>
            <p:cNvSpPr/>
            <p:nvPr/>
          </p:nvSpPr>
          <p:spPr bwMode="auto">
            <a:xfrm>
              <a:off x="4851251" y="3911152"/>
              <a:ext cx="437494" cy="450155"/>
            </a:xfrm>
            <a:custGeom>
              <a:avLst/>
              <a:gdLst>
                <a:gd name="T0" fmla="*/ 2147483647 w 257"/>
                <a:gd name="T1" fmla="*/ 2147483647 h 264"/>
                <a:gd name="T2" fmla="*/ 2147483647 w 257"/>
                <a:gd name="T3" fmla="*/ 2147483647 h 264"/>
                <a:gd name="T4" fmla="*/ 2147483647 w 257"/>
                <a:gd name="T5" fmla="*/ 2147483647 h 264"/>
                <a:gd name="T6" fmla="*/ 2147483647 w 257"/>
                <a:gd name="T7" fmla="*/ 2147483647 h 264"/>
                <a:gd name="T8" fmla="*/ 2147483647 w 257"/>
                <a:gd name="T9" fmla="*/ 2147483647 h 264"/>
                <a:gd name="T10" fmla="*/ 2147483647 w 257"/>
                <a:gd name="T11" fmla="*/ 2147483647 h 264"/>
                <a:gd name="T12" fmla="*/ 2147483647 w 257"/>
                <a:gd name="T13" fmla="*/ 2147483647 h 264"/>
                <a:gd name="T14" fmla="*/ 2147483647 w 257"/>
                <a:gd name="T15" fmla="*/ 2147483647 h 264"/>
                <a:gd name="T16" fmla="*/ 2147483647 w 257"/>
                <a:gd name="T17" fmla="*/ 2147483647 h 264"/>
                <a:gd name="T18" fmla="*/ 2147483647 w 257"/>
                <a:gd name="T19" fmla="*/ 2147483647 h 264"/>
                <a:gd name="T20" fmla="*/ 2147483647 w 257"/>
                <a:gd name="T21" fmla="*/ 2147483647 h 264"/>
                <a:gd name="T22" fmla="*/ 2147483647 w 257"/>
                <a:gd name="T23" fmla="*/ 2147483647 h 264"/>
                <a:gd name="T24" fmla="*/ 2147483647 w 257"/>
                <a:gd name="T25" fmla="*/ 2147483647 h 264"/>
                <a:gd name="T26" fmla="*/ 2147483647 w 257"/>
                <a:gd name="T27" fmla="*/ 2147483647 h 264"/>
                <a:gd name="T28" fmla="*/ 2147483647 w 257"/>
                <a:gd name="T29" fmla="*/ 2147483647 h 264"/>
                <a:gd name="T30" fmla="*/ 2147483647 w 257"/>
                <a:gd name="T31" fmla="*/ 2147483647 h 264"/>
                <a:gd name="T32" fmla="*/ 2147483647 w 257"/>
                <a:gd name="T33" fmla="*/ 2147483647 h 264"/>
                <a:gd name="T34" fmla="*/ 2147483647 w 257"/>
                <a:gd name="T35" fmla="*/ 2147483647 h 264"/>
                <a:gd name="T36" fmla="*/ 2147483647 w 257"/>
                <a:gd name="T37" fmla="*/ 2147483647 h 264"/>
                <a:gd name="T38" fmla="*/ 0 w 257"/>
                <a:gd name="T39" fmla="*/ 2147483647 h 264"/>
                <a:gd name="T40" fmla="*/ 0 w 257"/>
                <a:gd name="T41" fmla="*/ 2147483647 h 264"/>
                <a:gd name="T42" fmla="*/ 2147483647 w 257"/>
                <a:gd name="T43" fmla="*/ 2147483647 h 264"/>
                <a:gd name="T44" fmla="*/ 2147483647 w 257"/>
                <a:gd name="T45" fmla="*/ 2147483647 h 264"/>
                <a:gd name="T46" fmla="*/ 2147483647 w 257"/>
                <a:gd name="T47" fmla="*/ 2147483647 h 264"/>
                <a:gd name="T48" fmla="*/ 2147483647 w 257"/>
                <a:gd name="T49" fmla="*/ 2147483647 h 264"/>
                <a:gd name="T50" fmla="*/ 2147483647 w 257"/>
                <a:gd name="T51" fmla="*/ 2147483647 h 264"/>
                <a:gd name="T52" fmla="*/ 2147483647 w 257"/>
                <a:gd name="T53" fmla="*/ 2147483647 h 264"/>
                <a:gd name="T54" fmla="*/ 2147483647 w 257"/>
                <a:gd name="T55" fmla="*/ 2147483647 h 264"/>
                <a:gd name="T56" fmla="*/ 2147483647 w 257"/>
                <a:gd name="T57" fmla="*/ 2147483647 h 264"/>
                <a:gd name="T58" fmla="*/ 2147483647 w 257"/>
                <a:gd name="T59" fmla="*/ 2147483647 h 264"/>
                <a:gd name="T60" fmla="*/ 2147483647 w 257"/>
                <a:gd name="T61" fmla="*/ 2147483647 h 264"/>
                <a:gd name="T62" fmla="*/ 2147483647 w 257"/>
                <a:gd name="T63" fmla="*/ 2147483647 h 264"/>
                <a:gd name="T64" fmla="*/ 2147483647 w 257"/>
                <a:gd name="T65" fmla="*/ 2147483647 h 264"/>
                <a:gd name="T66" fmla="*/ 2147483647 w 257"/>
                <a:gd name="T67" fmla="*/ 2147483647 h 264"/>
                <a:gd name="T68" fmla="*/ 2147483647 w 257"/>
                <a:gd name="T69" fmla="*/ 2147483647 h 264"/>
                <a:gd name="T70" fmla="*/ 2147483647 w 257"/>
                <a:gd name="T71" fmla="*/ 2147483647 h 264"/>
                <a:gd name="T72" fmla="*/ 2147483647 w 257"/>
                <a:gd name="T73" fmla="*/ 2147483647 h 264"/>
                <a:gd name="T74" fmla="*/ 2147483647 w 257"/>
                <a:gd name="T75" fmla="*/ 2147483647 h 264"/>
                <a:gd name="T76" fmla="*/ 2147483647 w 257"/>
                <a:gd name="T77" fmla="*/ 2147483647 h 264"/>
                <a:gd name="T78" fmla="*/ 2147483647 w 257"/>
                <a:gd name="T79" fmla="*/ 2147483647 h 264"/>
                <a:gd name="T80" fmla="*/ 0 w 257"/>
                <a:gd name="T81" fmla="*/ 2147483647 h 264"/>
                <a:gd name="T82" fmla="*/ 0 w 257"/>
                <a:gd name="T83" fmla="*/ 2147483647 h 26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57"/>
                <a:gd name="T127" fmla="*/ 0 h 264"/>
                <a:gd name="T128" fmla="*/ 257 w 257"/>
                <a:gd name="T129" fmla="*/ 264 h 26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57" h="264">
                  <a:moveTo>
                    <a:pt x="40" y="184"/>
                  </a:moveTo>
                  <a:lnTo>
                    <a:pt x="144" y="256"/>
                  </a:lnTo>
                  <a:lnTo>
                    <a:pt x="152" y="264"/>
                  </a:lnTo>
                  <a:lnTo>
                    <a:pt x="160" y="264"/>
                  </a:lnTo>
                  <a:lnTo>
                    <a:pt x="185" y="248"/>
                  </a:lnTo>
                  <a:lnTo>
                    <a:pt x="257" y="200"/>
                  </a:lnTo>
                  <a:lnTo>
                    <a:pt x="241" y="184"/>
                  </a:lnTo>
                  <a:lnTo>
                    <a:pt x="233" y="184"/>
                  </a:lnTo>
                  <a:lnTo>
                    <a:pt x="225" y="168"/>
                  </a:lnTo>
                  <a:lnTo>
                    <a:pt x="233" y="160"/>
                  </a:lnTo>
                  <a:lnTo>
                    <a:pt x="233" y="120"/>
                  </a:lnTo>
                  <a:lnTo>
                    <a:pt x="225" y="112"/>
                  </a:lnTo>
                  <a:lnTo>
                    <a:pt x="233" y="104"/>
                  </a:lnTo>
                  <a:lnTo>
                    <a:pt x="225" y="96"/>
                  </a:lnTo>
                  <a:lnTo>
                    <a:pt x="225" y="80"/>
                  </a:lnTo>
                  <a:lnTo>
                    <a:pt x="217" y="72"/>
                  </a:lnTo>
                  <a:lnTo>
                    <a:pt x="209" y="72"/>
                  </a:lnTo>
                  <a:lnTo>
                    <a:pt x="201" y="64"/>
                  </a:lnTo>
                  <a:lnTo>
                    <a:pt x="201" y="56"/>
                  </a:lnTo>
                  <a:lnTo>
                    <a:pt x="217" y="40"/>
                  </a:lnTo>
                  <a:lnTo>
                    <a:pt x="217" y="24"/>
                  </a:lnTo>
                  <a:lnTo>
                    <a:pt x="217" y="8"/>
                  </a:lnTo>
                  <a:lnTo>
                    <a:pt x="217" y="0"/>
                  </a:lnTo>
                  <a:lnTo>
                    <a:pt x="209" y="8"/>
                  </a:lnTo>
                  <a:lnTo>
                    <a:pt x="193" y="8"/>
                  </a:lnTo>
                  <a:lnTo>
                    <a:pt x="144" y="8"/>
                  </a:lnTo>
                  <a:lnTo>
                    <a:pt x="104" y="24"/>
                  </a:lnTo>
                  <a:lnTo>
                    <a:pt x="88" y="32"/>
                  </a:lnTo>
                  <a:lnTo>
                    <a:pt x="88" y="56"/>
                  </a:lnTo>
                  <a:lnTo>
                    <a:pt x="96" y="72"/>
                  </a:lnTo>
                  <a:lnTo>
                    <a:pt x="88" y="80"/>
                  </a:lnTo>
                  <a:lnTo>
                    <a:pt x="72" y="80"/>
                  </a:lnTo>
                  <a:lnTo>
                    <a:pt x="64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16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0" y="152"/>
                  </a:lnTo>
                  <a:lnTo>
                    <a:pt x="40" y="184"/>
                  </a:lnTo>
                  <a:lnTo>
                    <a:pt x="144" y="256"/>
                  </a:lnTo>
                  <a:lnTo>
                    <a:pt x="152" y="264"/>
                  </a:lnTo>
                  <a:lnTo>
                    <a:pt x="160" y="264"/>
                  </a:lnTo>
                  <a:lnTo>
                    <a:pt x="185" y="248"/>
                  </a:lnTo>
                  <a:lnTo>
                    <a:pt x="257" y="200"/>
                  </a:lnTo>
                  <a:lnTo>
                    <a:pt x="241" y="184"/>
                  </a:lnTo>
                  <a:lnTo>
                    <a:pt x="233" y="184"/>
                  </a:lnTo>
                  <a:lnTo>
                    <a:pt x="225" y="168"/>
                  </a:lnTo>
                  <a:lnTo>
                    <a:pt x="233" y="160"/>
                  </a:lnTo>
                  <a:lnTo>
                    <a:pt x="233" y="120"/>
                  </a:lnTo>
                  <a:lnTo>
                    <a:pt x="225" y="112"/>
                  </a:lnTo>
                  <a:lnTo>
                    <a:pt x="233" y="104"/>
                  </a:lnTo>
                  <a:lnTo>
                    <a:pt x="225" y="96"/>
                  </a:lnTo>
                  <a:lnTo>
                    <a:pt x="225" y="80"/>
                  </a:lnTo>
                  <a:lnTo>
                    <a:pt x="217" y="72"/>
                  </a:lnTo>
                  <a:lnTo>
                    <a:pt x="209" y="72"/>
                  </a:lnTo>
                  <a:lnTo>
                    <a:pt x="201" y="64"/>
                  </a:lnTo>
                  <a:lnTo>
                    <a:pt x="201" y="56"/>
                  </a:lnTo>
                  <a:lnTo>
                    <a:pt x="217" y="40"/>
                  </a:lnTo>
                  <a:lnTo>
                    <a:pt x="217" y="24"/>
                  </a:lnTo>
                  <a:lnTo>
                    <a:pt x="217" y="8"/>
                  </a:lnTo>
                  <a:lnTo>
                    <a:pt x="217" y="0"/>
                  </a:lnTo>
                  <a:lnTo>
                    <a:pt x="209" y="8"/>
                  </a:lnTo>
                  <a:lnTo>
                    <a:pt x="193" y="8"/>
                  </a:lnTo>
                  <a:lnTo>
                    <a:pt x="144" y="8"/>
                  </a:lnTo>
                  <a:lnTo>
                    <a:pt x="104" y="24"/>
                  </a:lnTo>
                  <a:lnTo>
                    <a:pt x="88" y="32"/>
                  </a:lnTo>
                  <a:lnTo>
                    <a:pt x="88" y="56"/>
                  </a:lnTo>
                  <a:lnTo>
                    <a:pt x="96" y="72"/>
                  </a:lnTo>
                  <a:lnTo>
                    <a:pt x="88" y="80"/>
                  </a:lnTo>
                  <a:lnTo>
                    <a:pt x="72" y="80"/>
                  </a:lnTo>
                  <a:lnTo>
                    <a:pt x="64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16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0" y="152"/>
                  </a:lnTo>
                  <a:lnTo>
                    <a:pt x="40" y="18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1" name="Freeform 659"/>
            <p:cNvSpPr/>
            <p:nvPr/>
          </p:nvSpPr>
          <p:spPr bwMode="auto">
            <a:xfrm>
              <a:off x="4877723" y="3883279"/>
              <a:ext cx="13932" cy="1395"/>
            </a:xfrm>
            <a:custGeom>
              <a:avLst/>
              <a:gdLst>
                <a:gd name="T0" fmla="*/ 2147483647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8" y="0"/>
                  </a:moveTo>
                  <a:lnTo>
                    <a:pt x="0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2" name="Freeform 660"/>
            <p:cNvSpPr/>
            <p:nvPr/>
          </p:nvSpPr>
          <p:spPr bwMode="auto">
            <a:xfrm>
              <a:off x="4891656" y="3788510"/>
              <a:ext cx="13932" cy="1395"/>
            </a:xfrm>
            <a:custGeom>
              <a:avLst/>
              <a:gdLst>
                <a:gd name="T0" fmla="*/ 0 w 8"/>
                <a:gd name="T1" fmla="*/ 0 h 1943"/>
                <a:gd name="T2" fmla="*/ 2147483647 w 8"/>
                <a:gd name="T3" fmla="*/ 0 h 1943"/>
                <a:gd name="T4" fmla="*/ 0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3" name="Rectangle 661"/>
            <p:cNvSpPr>
              <a:spLocks noChangeArrowheads="1"/>
            </p:cNvSpPr>
            <p:nvPr/>
          </p:nvSpPr>
          <p:spPr bwMode="auto">
            <a:xfrm>
              <a:off x="4877723" y="3883279"/>
              <a:ext cx="13932" cy="0"/>
            </a:xfrm>
            <a:prstGeom prst="rect">
              <a:avLst/>
            </a:prstGeom>
            <a:grpFill/>
            <a:ln w="6350">
              <a:noFill/>
              <a:miter lim="800000"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400" eaLnBrk="1" hangingPunct="1">
                <a:spcBef>
                  <a:spcPct val="50000"/>
                </a:spcBef>
              </a:pPr>
              <a:endParaRPr lang="en-US">
                <a:solidFill>
                  <a:srgbClr val="4D4D4D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04" name="Freeform 662"/>
            <p:cNvSpPr/>
            <p:nvPr/>
          </p:nvSpPr>
          <p:spPr bwMode="auto">
            <a:xfrm>
              <a:off x="4891656" y="3788510"/>
              <a:ext cx="13932" cy="1395"/>
            </a:xfrm>
            <a:custGeom>
              <a:avLst/>
              <a:gdLst>
                <a:gd name="T0" fmla="*/ 0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w 8"/>
                <a:gd name="T7" fmla="*/ 0 h 19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943"/>
                <a:gd name="T14" fmla="*/ 8 w 8"/>
                <a:gd name="T15" fmla="*/ 1943 h 19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943">
                  <a:moveTo>
                    <a:pt x="0" y="0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5" name="Freeform 663"/>
            <p:cNvSpPr/>
            <p:nvPr/>
          </p:nvSpPr>
          <p:spPr bwMode="auto">
            <a:xfrm>
              <a:off x="4837317" y="3732763"/>
              <a:ext cx="259151" cy="204870"/>
            </a:xfrm>
            <a:custGeom>
              <a:avLst/>
              <a:gdLst>
                <a:gd name="T0" fmla="*/ 2147483647 w 152"/>
                <a:gd name="T1" fmla="*/ 2147483647 h 120"/>
                <a:gd name="T2" fmla="*/ 2147483647 w 152"/>
                <a:gd name="T3" fmla="*/ 2147483647 h 120"/>
                <a:gd name="T4" fmla="*/ 2147483647 w 152"/>
                <a:gd name="T5" fmla="*/ 2147483647 h 120"/>
                <a:gd name="T6" fmla="*/ 2147483647 w 152"/>
                <a:gd name="T7" fmla="*/ 2147483647 h 120"/>
                <a:gd name="T8" fmla="*/ 2147483647 w 152"/>
                <a:gd name="T9" fmla="*/ 2147483647 h 120"/>
                <a:gd name="T10" fmla="*/ 2147483647 w 152"/>
                <a:gd name="T11" fmla="*/ 0 h 120"/>
                <a:gd name="T12" fmla="*/ 2147483647 w 152"/>
                <a:gd name="T13" fmla="*/ 0 h 120"/>
                <a:gd name="T14" fmla="*/ 2147483647 w 152"/>
                <a:gd name="T15" fmla="*/ 0 h 120"/>
                <a:gd name="T16" fmla="*/ 2147483647 w 152"/>
                <a:gd name="T17" fmla="*/ 0 h 120"/>
                <a:gd name="T18" fmla="*/ 0 w 152"/>
                <a:gd name="T19" fmla="*/ 2147483647 h 120"/>
                <a:gd name="T20" fmla="*/ 2147483647 w 152"/>
                <a:gd name="T21" fmla="*/ 2147483647 h 120"/>
                <a:gd name="T22" fmla="*/ 2147483647 w 152"/>
                <a:gd name="T23" fmla="*/ 2147483647 h 120"/>
                <a:gd name="T24" fmla="*/ 2147483647 w 152"/>
                <a:gd name="T25" fmla="*/ 2147483647 h 120"/>
                <a:gd name="T26" fmla="*/ 2147483647 w 152"/>
                <a:gd name="T27" fmla="*/ 2147483647 h 120"/>
                <a:gd name="T28" fmla="*/ 2147483647 w 152"/>
                <a:gd name="T29" fmla="*/ 2147483647 h 120"/>
                <a:gd name="T30" fmla="*/ 2147483647 w 152"/>
                <a:gd name="T31" fmla="*/ 2147483647 h 120"/>
                <a:gd name="T32" fmla="*/ 2147483647 w 152"/>
                <a:gd name="T33" fmla="*/ 2147483647 h 120"/>
                <a:gd name="T34" fmla="*/ 2147483647 w 152"/>
                <a:gd name="T35" fmla="*/ 2147483647 h 120"/>
                <a:gd name="T36" fmla="*/ 2147483647 w 152"/>
                <a:gd name="T37" fmla="*/ 2147483647 h 120"/>
                <a:gd name="T38" fmla="*/ 2147483647 w 152"/>
                <a:gd name="T39" fmla="*/ 2147483647 h 120"/>
                <a:gd name="T40" fmla="*/ 2147483647 w 152"/>
                <a:gd name="T41" fmla="*/ 2147483647 h 120"/>
                <a:gd name="T42" fmla="*/ 2147483647 w 152"/>
                <a:gd name="T43" fmla="*/ 2147483647 h 120"/>
                <a:gd name="T44" fmla="*/ 2147483647 w 152"/>
                <a:gd name="T45" fmla="*/ 2147483647 h 120"/>
                <a:gd name="T46" fmla="*/ 2147483647 w 152"/>
                <a:gd name="T47" fmla="*/ 2147483647 h 120"/>
                <a:gd name="T48" fmla="*/ 2147483647 w 152"/>
                <a:gd name="T49" fmla="*/ 2147483647 h 120"/>
                <a:gd name="T50" fmla="*/ 2147483647 w 152"/>
                <a:gd name="T51" fmla="*/ 2147483647 h 120"/>
                <a:gd name="T52" fmla="*/ 2147483647 w 152"/>
                <a:gd name="T53" fmla="*/ 2147483647 h 120"/>
                <a:gd name="T54" fmla="*/ 2147483647 w 152"/>
                <a:gd name="T55" fmla="*/ 2147483647 h 120"/>
                <a:gd name="T56" fmla="*/ 2147483647 w 152"/>
                <a:gd name="T57" fmla="*/ 2147483647 h 120"/>
                <a:gd name="T58" fmla="*/ 2147483647 w 152"/>
                <a:gd name="T59" fmla="*/ 2147483647 h 120"/>
                <a:gd name="T60" fmla="*/ 2147483647 w 152"/>
                <a:gd name="T61" fmla="*/ 2147483647 h 120"/>
                <a:gd name="T62" fmla="*/ 2147483647 w 152"/>
                <a:gd name="T63" fmla="*/ 2147483647 h 120"/>
                <a:gd name="T64" fmla="*/ 2147483647 w 152"/>
                <a:gd name="T65" fmla="*/ 2147483647 h 120"/>
                <a:gd name="T66" fmla="*/ 2147483647 w 152"/>
                <a:gd name="T67" fmla="*/ 2147483647 h 12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52"/>
                <a:gd name="T103" fmla="*/ 0 h 120"/>
                <a:gd name="T104" fmla="*/ 152 w 152"/>
                <a:gd name="T105" fmla="*/ 120 h 12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52" h="120">
                  <a:moveTo>
                    <a:pt x="136" y="16"/>
                  </a:moveTo>
                  <a:lnTo>
                    <a:pt x="128" y="16"/>
                  </a:lnTo>
                  <a:lnTo>
                    <a:pt x="112" y="16"/>
                  </a:lnTo>
                  <a:lnTo>
                    <a:pt x="104" y="16"/>
                  </a:lnTo>
                  <a:lnTo>
                    <a:pt x="96" y="8"/>
                  </a:lnTo>
                  <a:lnTo>
                    <a:pt x="48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8"/>
                  </a:lnTo>
                  <a:lnTo>
                    <a:pt x="8" y="32"/>
                  </a:lnTo>
                  <a:lnTo>
                    <a:pt x="16" y="24"/>
                  </a:lnTo>
                  <a:lnTo>
                    <a:pt x="32" y="24"/>
                  </a:lnTo>
                  <a:lnTo>
                    <a:pt x="32" y="32"/>
                  </a:lnTo>
                  <a:lnTo>
                    <a:pt x="40" y="32"/>
                  </a:lnTo>
                  <a:lnTo>
                    <a:pt x="32" y="48"/>
                  </a:lnTo>
                  <a:lnTo>
                    <a:pt x="32" y="64"/>
                  </a:lnTo>
                  <a:lnTo>
                    <a:pt x="24" y="80"/>
                  </a:lnTo>
                  <a:lnTo>
                    <a:pt x="24" y="88"/>
                  </a:lnTo>
                  <a:lnTo>
                    <a:pt x="32" y="88"/>
                  </a:lnTo>
                  <a:lnTo>
                    <a:pt x="24" y="88"/>
                  </a:lnTo>
                  <a:lnTo>
                    <a:pt x="24" y="96"/>
                  </a:lnTo>
                  <a:lnTo>
                    <a:pt x="24" y="104"/>
                  </a:lnTo>
                  <a:lnTo>
                    <a:pt x="32" y="104"/>
                  </a:lnTo>
                  <a:lnTo>
                    <a:pt x="48" y="120"/>
                  </a:lnTo>
                  <a:lnTo>
                    <a:pt x="72" y="112"/>
                  </a:lnTo>
                  <a:lnTo>
                    <a:pt x="96" y="104"/>
                  </a:lnTo>
                  <a:lnTo>
                    <a:pt x="104" y="88"/>
                  </a:lnTo>
                  <a:lnTo>
                    <a:pt x="120" y="72"/>
                  </a:lnTo>
                  <a:lnTo>
                    <a:pt x="120" y="64"/>
                  </a:lnTo>
                  <a:lnTo>
                    <a:pt x="128" y="40"/>
                  </a:lnTo>
                  <a:lnTo>
                    <a:pt x="152" y="24"/>
                  </a:lnTo>
                  <a:lnTo>
                    <a:pt x="144" y="24"/>
                  </a:lnTo>
                  <a:lnTo>
                    <a:pt x="136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6" name="Freeform 664"/>
            <p:cNvSpPr/>
            <p:nvPr/>
          </p:nvSpPr>
          <p:spPr bwMode="auto">
            <a:xfrm>
              <a:off x="4837317" y="3774574"/>
              <a:ext cx="68271" cy="136580"/>
            </a:xfrm>
            <a:custGeom>
              <a:avLst/>
              <a:gdLst>
                <a:gd name="T0" fmla="*/ 2147483647 w 40"/>
                <a:gd name="T1" fmla="*/ 2147483647 h 80"/>
                <a:gd name="T2" fmla="*/ 2147483647 w 40"/>
                <a:gd name="T3" fmla="*/ 2147483647 h 80"/>
                <a:gd name="T4" fmla="*/ 2147483647 w 40"/>
                <a:gd name="T5" fmla="*/ 2147483647 h 80"/>
                <a:gd name="T6" fmla="*/ 2147483647 w 40"/>
                <a:gd name="T7" fmla="*/ 2147483647 h 80"/>
                <a:gd name="T8" fmla="*/ 2147483647 w 40"/>
                <a:gd name="T9" fmla="*/ 2147483647 h 80"/>
                <a:gd name="T10" fmla="*/ 2147483647 w 40"/>
                <a:gd name="T11" fmla="*/ 2147483647 h 80"/>
                <a:gd name="T12" fmla="*/ 2147483647 w 40"/>
                <a:gd name="T13" fmla="*/ 2147483647 h 80"/>
                <a:gd name="T14" fmla="*/ 2147483647 w 40"/>
                <a:gd name="T15" fmla="*/ 2147483647 h 80"/>
                <a:gd name="T16" fmla="*/ 2147483647 w 40"/>
                <a:gd name="T17" fmla="*/ 2147483647 h 80"/>
                <a:gd name="T18" fmla="*/ 2147483647 w 40"/>
                <a:gd name="T19" fmla="*/ 0 h 80"/>
                <a:gd name="T20" fmla="*/ 2147483647 w 40"/>
                <a:gd name="T21" fmla="*/ 0 h 80"/>
                <a:gd name="T22" fmla="*/ 2147483647 w 40"/>
                <a:gd name="T23" fmla="*/ 0 h 80"/>
                <a:gd name="T24" fmla="*/ 2147483647 w 40"/>
                <a:gd name="T25" fmla="*/ 2147483647 h 80"/>
                <a:gd name="T26" fmla="*/ 0 w 40"/>
                <a:gd name="T27" fmla="*/ 2147483647 h 80"/>
                <a:gd name="T28" fmla="*/ 2147483647 w 40"/>
                <a:gd name="T29" fmla="*/ 2147483647 h 80"/>
                <a:gd name="T30" fmla="*/ 2147483647 w 40"/>
                <a:gd name="T31" fmla="*/ 2147483647 h 80"/>
                <a:gd name="T32" fmla="*/ 0 w 40"/>
                <a:gd name="T33" fmla="*/ 2147483647 h 80"/>
                <a:gd name="T34" fmla="*/ 2147483647 w 40"/>
                <a:gd name="T35" fmla="*/ 2147483647 h 80"/>
                <a:gd name="T36" fmla="*/ 2147483647 w 40"/>
                <a:gd name="T37" fmla="*/ 2147483647 h 80"/>
                <a:gd name="T38" fmla="*/ 2147483647 w 40"/>
                <a:gd name="T39" fmla="*/ 2147483647 h 80"/>
                <a:gd name="T40" fmla="*/ 2147483647 w 40"/>
                <a:gd name="T41" fmla="*/ 2147483647 h 80"/>
                <a:gd name="T42" fmla="*/ 2147483647 w 40"/>
                <a:gd name="T43" fmla="*/ 2147483647 h 8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0"/>
                <a:gd name="T67" fmla="*/ 0 h 80"/>
                <a:gd name="T68" fmla="*/ 40 w 40"/>
                <a:gd name="T69" fmla="*/ 80 h 8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0" h="80">
                  <a:moveTo>
                    <a:pt x="24" y="64"/>
                  </a:moveTo>
                  <a:lnTo>
                    <a:pt x="24" y="56"/>
                  </a:lnTo>
                  <a:lnTo>
                    <a:pt x="32" y="48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32" y="24"/>
                  </a:lnTo>
                  <a:lnTo>
                    <a:pt x="32" y="16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8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56"/>
                  </a:lnTo>
                  <a:lnTo>
                    <a:pt x="8" y="64"/>
                  </a:lnTo>
                  <a:lnTo>
                    <a:pt x="8" y="80"/>
                  </a:lnTo>
                  <a:lnTo>
                    <a:pt x="24" y="80"/>
                  </a:lnTo>
                  <a:lnTo>
                    <a:pt x="24" y="72"/>
                  </a:lnTo>
                  <a:lnTo>
                    <a:pt x="24" y="6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7" name="Freeform 665"/>
            <p:cNvSpPr/>
            <p:nvPr/>
          </p:nvSpPr>
          <p:spPr bwMode="auto">
            <a:xfrm>
              <a:off x="4891656" y="3788510"/>
              <a:ext cx="13932" cy="54354"/>
            </a:xfrm>
            <a:custGeom>
              <a:avLst/>
              <a:gdLst>
                <a:gd name="T0" fmla="*/ 0 w 8"/>
                <a:gd name="T1" fmla="*/ 2147483647 h 32"/>
                <a:gd name="T2" fmla="*/ 0 w 8"/>
                <a:gd name="T3" fmla="*/ 2147483647 h 32"/>
                <a:gd name="T4" fmla="*/ 0 w 8"/>
                <a:gd name="T5" fmla="*/ 2147483647 h 32"/>
                <a:gd name="T6" fmla="*/ 0 w 8"/>
                <a:gd name="T7" fmla="*/ 2147483647 h 32"/>
                <a:gd name="T8" fmla="*/ 2147483647 w 8"/>
                <a:gd name="T9" fmla="*/ 0 h 32"/>
                <a:gd name="T10" fmla="*/ 0 w 8"/>
                <a:gd name="T11" fmla="*/ 2147483647 h 32"/>
                <a:gd name="T12" fmla="*/ 0 w 8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"/>
                <a:gd name="T22" fmla="*/ 0 h 32"/>
                <a:gd name="T23" fmla="*/ 8 w 8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" h="32">
                  <a:moveTo>
                    <a:pt x="0" y="16"/>
                  </a:moveTo>
                  <a:lnTo>
                    <a:pt x="0" y="24"/>
                  </a:lnTo>
                  <a:lnTo>
                    <a:pt x="0" y="32"/>
                  </a:lnTo>
                  <a:lnTo>
                    <a:pt x="0" y="16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8" name="Freeform 666"/>
            <p:cNvSpPr/>
            <p:nvPr/>
          </p:nvSpPr>
          <p:spPr bwMode="auto">
            <a:xfrm>
              <a:off x="4837317" y="3774574"/>
              <a:ext cx="68271" cy="136580"/>
            </a:xfrm>
            <a:custGeom>
              <a:avLst/>
              <a:gdLst>
                <a:gd name="T0" fmla="*/ 2147483647 w 40"/>
                <a:gd name="T1" fmla="*/ 2147483647 h 80"/>
                <a:gd name="T2" fmla="*/ 2147483647 w 40"/>
                <a:gd name="T3" fmla="*/ 2147483647 h 80"/>
                <a:gd name="T4" fmla="*/ 2147483647 w 40"/>
                <a:gd name="T5" fmla="*/ 2147483647 h 80"/>
                <a:gd name="T6" fmla="*/ 2147483647 w 40"/>
                <a:gd name="T7" fmla="*/ 2147483647 h 80"/>
                <a:gd name="T8" fmla="*/ 2147483647 w 40"/>
                <a:gd name="T9" fmla="*/ 2147483647 h 80"/>
                <a:gd name="T10" fmla="*/ 2147483647 w 40"/>
                <a:gd name="T11" fmla="*/ 2147483647 h 80"/>
                <a:gd name="T12" fmla="*/ 2147483647 w 40"/>
                <a:gd name="T13" fmla="*/ 2147483647 h 80"/>
                <a:gd name="T14" fmla="*/ 2147483647 w 40"/>
                <a:gd name="T15" fmla="*/ 2147483647 h 80"/>
                <a:gd name="T16" fmla="*/ 2147483647 w 40"/>
                <a:gd name="T17" fmla="*/ 2147483647 h 80"/>
                <a:gd name="T18" fmla="*/ 2147483647 w 40"/>
                <a:gd name="T19" fmla="*/ 2147483647 h 80"/>
                <a:gd name="T20" fmla="*/ 2147483647 w 40"/>
                <a:gd name="T21" fmla="*/ 2147483647 h 80"/>
                <a:gd name="T22" fmla="*/ 2147483647 w 40"/>
                <a:gd name="T23" fmla="*/ 0 h 80"/>
                <a:gd name="T24" fmla="*/ 2147483647 w 40"/>
                <a:gd name="T25" fmla="*/ 0 h 80"/>
                <a:gd name="T26" fmla="*/ 2147483647 w 40"/>
                <a:gd name="T27" fmla="*/ 0 h 80"/>
                <a:gd name="T28" fmla="*/ 2147483647 w 40"/>
                <a:gd name="T29" fmla="*/ 2147483647 h 80"/>
                <a:gd name="T30" fmla="*/ 2147483647 w 40"/>
                <a:gd name="T31" fmla="*/ 2147483647 h 80"/>
                <a:gd name="T32" fmla="*/ 0 w 40"/>
                <a:gd name="T33" fmla="*/ 2147483647 h 80"/>
                <a:gd name="T34" fmla="*/ 2147483647 w 40"/>
                <a:gd name="T35" fmla="*/ 2147483647 h 80"/>
                <a:gd name="T36" fmla="*/ 2147483647 w 40"/>
                <a:gd name="T37" fmla="*/ 2147483647 h 80"/>
                <a:gd name="T38" fmla="*/ 0 w 40"/>
                <a:gd name="T39" fmla="*/ 2147483647 h 80"/>
                <a:gd name="T40" fmla="*/ 2147483647 w 40"/>
                <a:gd name="T41" fmla="*/ 2147483647 h 80"/>
                <a:gd name="T42" fmla="*/ 2147483647 w 40"/>
                <a:gd name="T43" fmla="*/ 2147483647 h 80"/>
                <a:gd name="T44" fmla="*/ 2147483647 w 40"/>
                <a:gd name="T45" fmla="*/ 2147483647 h 80"/>
                <a:gd name="T46" fmla="*/ 2147483647 w 40"/>
                <a:gd name="T47" fmla="*/ 2147483647 h 80"/>
                <a:gd name="T48" fmla="*/ 2147483647 w 40"/>
                <a:gd name="T49" fmla="*/ 2147483647 h 8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0"/>
                <a:gd name="T76" fmla="*/ 0 h 80"/>
                <a:gd name="T77" fmla="*/ 40 w 40"/>
                <a:gd name="T78" fmla="*/ 80 h 8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0" h="80">
                  <a:moveTo>
                    <a:pt x="24" y="64"/>
                  </a:moveTo>
                  <a:lnTo>
                    <a:pt x="24" y="64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32" y="24"/>
                  </a:lnTo>
                  <a:lnTo>
                    <a:pt x="32" y="16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8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56"/>
                  </a:lnTo>
                  <a:lnTo>
                    <a:pt x="8" y="64"/>
                  </a:lnTo>
                  <a:lnTo>
                    <a:pt x="8" y="80"/>
                  </a:lnTo>
                  <a:lnTo>
                    <a:pt x="24" y="80"/>
                  </a:lnTo>
                  <a:lnTo>
                    <a:pt x="24" y="72"/>
                  </a:lnTo>
                  <a:lnTo>
                    <a:pt x="24" y="6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9" name="Freeform 667"/>
            <p:cNvSpPr/>
            <p:nvPr/>
          </p:nvSpPr>
          <p:spPr bwMode="auto">
            <a:xfrm>
              <a:off x="4891656" y="3788510"/>
              <a:ext cx="13932" cy="54354"/>
            </a:xfrm>
            <a:custGeom>
              <a:avLst/>
              <a:gdLst>
                <a:gd name="T0" fmla="*/ 0 w 8"/>
                <a:gd name="T1" fmla="*/ 2147483647 h 32"/>
                <a:gd name="T2" fmla="*/ 0 w 8"/>
                <a:gd name="T3" fmla="*/ 2147483647 h 32"/>
                <a:gd name="T4" fmla="*/ 0 w 8"/>
                <a:gd name="T5" fmla="*/ 2147483647 h 32"/>
                <a:gd name="T6" fmla="*/ 0 w 8"/>
                <a:gd name="T7" fmla="*/ 2147483647 h 32"/>
                <a:gd name="T8" fmla="*/ 2147483647 w 8"/>
                <a:gd name="T9" fmla="*/ 0 h 32"/>
                <a:gd name="T10" fmla="*/ 0 w 8"/>
                <a:gd name="T11" fmla="*/ 2147483647 h 32"/>
                <a:gd name="T12" fmla="*/ 0 w 8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"/>
                <a:gd name="T22" fmla="*/ 0 h 32"/>
                <a:gd name="T23" fmla="*/ 8 w 8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" h="32">
                  <a:moveTo>
                    <a:pt x="0" y="16"/>
                  </a:moveTo>
                  <a:lnTo>
                    <a:pt x="0" y="24"/>
                  </a:lnTo>
                  <a:lnTo>
                    <a:pt x="0" y="32"/>
                  </a:lnTo>
                  <a:lnTo>
                    <a:pt x="0" y="16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0" name="Freeform 668"/>
            <p:cNvSpPr/>
            <p:nvPr/>
          </p:nvSpPr>
          <p:spPr bwMode="auto">
            <a:xfrm>
              <a:off x="4877723" y="3883279"/>
              <a:ext cx="2788" cy="27873"/>
            </a:xfrm>
            <a:custGeom>
              <a:avLst/>
              <a:gdLst>
                <a:gd name="T0" fmla="*/ 0 w 1942"/>
                <a:gd name="T1" fmla="*/ 0 h 16"/>
                <a:gd name="T2" fmla="*/ 0 w 1942"/>
                <a:gd name="T3" fmla="*/ 2147483647 h 16"/>
                <a:gd name="T4" fmla="*/ 0 w 1942"/>
                <a:gd name="T5" fmla="*/ 2147483647 h 16"/>
                <a:gd name="T6" fmla="*/ 0 w 1942"/>
                <a:gd name="T7" fmla="*/ 2147483647 h 16"/>
                <a:gd name="T8" fmla="*/ 0 w 1942"/>
                <a:gd name="T9" fmla="*/ 0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42"/>
                <a:gd name="T16" fmla="*/ 0 h 16"/>
                <a:gd name="T17" fmla="*/ 1942 w 1942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42" h="16">
                  <a:moveTo>
                    <a:pt x="0" y="0"/>
                  </a:moveTo>
                  <a:lnTo>
                    <a:pt x="0" y="8"/>
                  </a:lnTo>
                  <a:lnTo>
                    <a:pt x="0" y="16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1" name="Freeform 669"/>
            <p:cNvSpPr/>
            <p:nvPr/>
          </p:nvSpPr>
          <p:spPr bwMode="auto">
            <a:xfrm>
              <a:off x="4877723" y="3842864"/>
              <a:ext cx="13932" cy="26479"/>
            </a:xfrm>
            <a:custGeom>
              <a:avLst/>
              <a:gdLst>
                <a:gd name="T0" fmla="*/ 0 w 8"/>
                <a:gd name="T1" fmla="*/ 2147483647 h 16"/>
                <a:gd name="T2" fmla="*/ 2147483647 w 8"/>
                <a:gd name="T3" fmla="*/ 0 h 16"/>
                <a:gd name="T4" fmla="*/ 2147483647 w 8"/>
                <a:gd name="T5" fmla="*/ 2147483647 h 16"/>
                <a:gd name="T6" fmla="*/ 0 w 8"/>
                <a:gd name="T7" fmla="*/ 2147483647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16"/>
                  </a:move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2" name="Freeform 670"/>
            <p:cNvSpPr/>
            <p:nvPr/>
          </p:nvSpPr>
          <p:spPr bwMode="auto">
            <a:xfrm>
              <a:off x="4877723" y="3869342"/>
              <a:ext cx="2788" cy="13936"/>
            </a:xfrm>
            <a:custGeom>
              <a:avLst/>
              <a:gdLst>
                <a:gd name="T0" fmla="*/ 0 w 1942"/>
                <a:gd name="T1" fmla="*/ 2147483647 h 8"/>
                <a:gd name="T2" fmla="*/ 0 w 1942"/>
                <a:gd name="T3" fmla="*/ 0 h 8"/>
                <a:gd name="T4" fmla="*/ 0 w 1942"/>
                <a:gd name="T5" fmla="*/ 2147483647 h 8"/>
                <a:gd name="T6" fmla="*/ 0 60000 65536"/>
                <a:gd name="T7" fmla="*/ 0 60000 65536"/>
                <a:gd name="T8" fmla="*/ 0 60000 65536"/>
                <a:gd name="T9" fmla="*/ 0 w 1942"/>
                <a:gd name="T10" fmla="*/ 0 h 8"/>
                <a:gd name="T11" fmla="*/ 1942 w 1942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42"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3" name="Freeform 671"/>
            <p:cNvSpPr/>
            <p:nvPr/>
          </p:nvSpPr>
          <p:spPr bwMode="auto">
            <a:xfrm>
              <a:off x="4877723" y="3842864"/>
              <a:ext cx="13932" cy="26479"/>
            </a:xfrm>
            <a:custGeom>
              <a:avLst/>
              <a:gdLst>
                <a:gd name="T0" fmla="*/ 0 w 8"/>
                <a:gd name="T1" fmla="*/ 2147483647 h 16"/>
                <a:gd name="T2" fmla="*/ 2147483647 w 8"/>
                <a:gd name="T3" fmla="*/ 0 h 16"/>
                <a:gd name="T4" fmla="*/ 2147483647 w 8"/>
                <a:gd name="T5" fmla="*/ 2147483647 h 16"/>
                <a:gd name="T6" fmla="*/ 0 w 8"/>
                <a:gd name="T7" fmla="*/ 2147483647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16"/>
                  </a:move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4" name="Freeform 672"/>
            <p:cNvSpPr/>
            <p:nvPr/>
          </p:nvSpPr>
          <p:spPr bwMode="auto">
            <a:xfrm>
              <a:off x="4877723" y="3869342"/>
              <a:ext cx="2788" cy="13936"/>
            </a:xfrm>
            <a:custGeom>
              <a:avLst/>
              <a:gdLst>
                <a:gd name="T0" fmla="*/ 0 w 1942"/>
                <a:gd name="T1" fmla="*/ 2147483647 h 8"/>
                <a:gd name="T2" fmla="*/ 0 w 1942"/>
                <a:gd name="T3" fmla="*/ 0 h 8"/>
                <a:gd name="T4" fmla="*/ 0 w 1942"/>
                <a:gd name="T5" fmla="*/ 2147483647 h 8"/>
                <a:gd name="T6" fmla="*/ 0 w 1942"/>
                <a:gd name="T7" fmla="*/ 2147483647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42"/>
                <a:gd name="T13" fmla="*/ 0 h 8"/>
                <a:gd name="T14" fmla="*/ 1942 w 1942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42"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5" name="Freeform 673"/>
            <p:cNvSpPr/>
            <p:nvPr/>
          </p:nvSpPr>
          <p:spPr bwMode="auto">
            <a:xfrm>
              <a:off x="6120536" y="3911152"/>
              <a:ext cx="13932" cy="13936"/>
            </a:xfrm>
            <a:custGeom>
              <a:avLst/>
              <a:gdLst>
                <a:gd name="T0" fmla="*/ 0 w 8"/>
                <a:gd name="T1" fmla="*/ 0 h 8"/>
                <a:gd name="T2" fmla="*/ 2147483647 w 8"/>
                <a:gd name="T3" fmla="*/ 2147483647 h 8"/>
                <a:gd name="T4" fmla="*/ 0 w 8"/>
                <a:gd name="T5" fmla="*/ 0 h 8"/>
                <a:gd name="T6" fmla="*/ 0 60000 65536"/>
                <a:gd name="T7" fmla="*/ 0 60000 65536"/>
                <a:gd name="T8" fmla="*/ 0 60000 65536"/>
                <a:gd name="T9" fmla="*/ 0 w 8"/>
                <a:gd name="T10" fmla="*/ 0 h 8"/>
                <a:gd name="T11" fmla="*/ 8 w 8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8">
                  <a:moveTo>
                    <a:pt x="0" y="0"/>
                  </a:move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6" name="Freeform 674"/>
            <p:cNvSpPr/>
            <p:nvPr/>
          </p:nvSpPr>
          <p:spPr bwMode="auto">
            <a:xfrm>
              <a:off x="6080130" y="3869342"/>
              <a:ext cx="13932" cy="27873"/>
            </a:xfrm>
            <a:custGeom>
              <a:avLst/>
              <a:gdLst>
                <a:gd name="T0" fmla="*/ 0 w 8"/>
                <a:gd name="T1" fmla="*/ 0 h 16"/>
                <a:gd name="T2" fmla="*/ 2147483647 w 8"/>
                <a:gd name="T3" fmla="*/ 2147483647 h 16"/>
                <a:gd name="T4" fmla="*/ 2147483647 w 8"/>
                <a:gd name="T5" fmla="*/ 2147483647 h 16"/>
                <a:gd name="T6" fmla="*/ 0 w 8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0"/>
                  </a:moveTo>
                  <a:lnTo>
                    <a:pt x="8" y="16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7" name="Freeform 675"/>
            <p:cNvSpPr/>
            <p:nvPr/>
          </p:nvSpPr>
          <p:spPr bwMode="auto">
            <a:xfrm>
              <a:off x="6120536" y="3911152"/>
              <a:ext cx="13932" cy="13936"/>
            </a:xfrm>
            <a:custGeom>
              <a:avLst/>
              <a:gdLst>
                <a:gd name="T0" fmla="*/ 0 w 8"/>
                <a:gd name="T1" fmla="*/ 0 h 8"/>
                <a:gd name="T2" fmla="*/ 2147483647 w 8"/>
                <a:gd name="T3" fmla="*/ 2147483647 h 8"/>
                <a:gd name="T4" fmla="*/ 2147483647 w 8"/>
                <a:gd name="T5" fmla="*/ 2147483647 h 8"/>
                <a:gd name="T6" fmla="*/ 0 w 8"/>
                <a:gd name="T7" fmla="*/ 0 h 8"/>
                <a:gd name="T8" fmla="*/ 0 w 8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8"/>
                <a:gd name="T17" fmla="*/ 8 w 8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8">
                  <a:moveTo>
                    <a:pt x="0" y="0"/>
                  </a:move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8" name="Freeform 676"/>
            <p:cNvSpPr/>
            <p:nvPr/>
          </p:nvSpPr>
          <p:spPr bwMode="auto">
            <a:xfrm>
              <a:off x="6080130" y="3869342"/>
              <a:ext cx="13932" cy="27873"/>
            </a:xfrm>
            <a:custGeom>
              <a:avLst/>
              <a:gdLst>
                <a:gd name="T0" fmla="*/ 0 w 8"/>
                <a:gd name="T1" fmla="*/ 0 h 16"/>
                <a:gd name="T2" fmla="*/ 2147483647 w 8"/>
                <a:gd name="T3" fmla="*/ 2147483647 h 16"/>
                <a:gd name="T4" fmla="*/ 2147483647 w 8"/>
                <a:gd name="T5" fmla="*/ 2147483647 h 16"/>
                <a:gd name="T6" fmla="*/ 0 w 8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0"/>
                  </a:moveTo>
                  <a:lnTo>
                    <a:pt x="8" y="16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9" name="Freeform 677"/>
            <p:cNvSpPr/>
            <p:nvPr/>
          </p:nvSpPr>
          <p:spPr bwMode="auto">
            <a:xfrm>
              <a:off x="7198941" y="4293017"/>
              <a:ext cx="163014" cy="259222"/>
            </a:xfrm>
            <a:custGeom>
              <a:avLst/>
              <a:gdLst>
                <a:gd name="T0" fmla="*/ 2147483647 w 96"/>
                <a:gd name="T1" fmla="*/ 2147483647 h 152"/>
                <a:gd name="T2" fmla="*/ 2147483647 w 96"/>
                <a:gd name="T3" fmla="*/ 2147483647 h 152"/>
                <a:gd name="T4" fmla="*/ 2147483647 w 96"/>
                <a:gd name="T5" fmla="*/ 2147483647 h 152"/>
                <a:gd name="T6" fmla="*/ 2147483647 w 96"/>
                <a:gd name="T7" fmla="*/ 2147483647 h 152"/>
                <a:gd name="T8" fmla="*/ 2147483647 w 96"/>
                <a:gd name="T9" fmla="*/ 2147483647 h 152"/>
                <a:gd name="T10" fmla="*/ 2147483647 w 96"/>
                <a:gd name="T11" fmla="*/ 2147483647 h 152"/>
                <a:gd name="T12" fmla="*/ 2147483647 w 96"/>
                <a:gd name="T13" fmla="*/ 2147483647 h 152"/>
                <a:gd name="T14" fmla="*/ 2147483647 w 96"/>
                <a:gd name="T15" fmla="*/ 2147483647 h 152"/>
                <a:gd name="T16" fmla="*/ 2147483647 w 96"/>
                <a:gd name="T17" fmla="*/ 2147483647 h 152"/>
                <a:gd name="T18" fmla="*/ 2147483647 w 96"/>
                <a:gd name="T19" fmla="*/ 2147483647 h 152"/>
                <a:gd name="T20" fmla="*/ 2147483647 w 96"/>
                <a:gd name="T21" fmla="*/ 2147483647 h 152"/>
                <a:gd name="T22" fmla="*/ 2147483647 w 96"/>
                <a:gd name="T23" fmla="*/ 0 h 152"/>
                <a:gd name="T24" fmla="*/ 2147483647 w 96"/>
                <a:gd name="T25" fmla="*/ 2147483647 h 152"/>
                <a:gd name="T26" fmla="*/ 0 w 96"/>
                <a:gd name="T27" fmla="*/ 2147483647 h 152"/>
                <a:gd name="T28" fmla="*/ 2147483647 w 96"/>
                <a:gd name="T29" fmla="*/ 2147483647 h 152"/>
                <a:gd name="T30" fmla="*/ 2147483647 w 96"/>
                <a:gd name="T31" fmla="*/ 2147483647 h 152"/>
                <a:gd name="T32" fmla="*/ 2147483647 w 96"/>
                <a:gd name="T33" fmla="*/ 2147483647 h 152"/>
                <a:gd name="T34" fmla="*/ 2147483647 w 96"/>
                <a:gd name="T35" fmla="*/ 2147483647 h 152"/>
                <a:gd name="T36" fmla="*/ 2147483647 w 96"/>
                <a:gd name="T37" fmla="*/ 2147483647 h 152"/>
                <a:gd name="T38" fmla="*/ 2147483647 w 96"/>
                <a:gd name="T39" fmla="*/ 2147483647 h 152"/>
                <a:gd name="T40" fmla="*/ 2147483647 w 96"/>
                <a:gd name="T41" fmla="*/ 2147483647 h 152"/>
                <a:gd name="T42" fmla="*/ 2147483647 w 96"/>
                <a:gd name="T43" fmla="*/ 2147483647 h 152"/>
                <a:gd name="T44" fmla="*/ 2147483647 w 96"/>
                <a:gd name="T45" fmla="*/ 2147483647 h 152"/>
                <a:gd name="T46" fmla="*/ 2147483647 w 96"/>
                <a:gd name="T47" fmla="*/ 2147483647 h 152"/>
                <a:gd name="T48" fmla="*/ 2147483647 w 96"/>
                <a:gd name="T49" fmla="*/ 2147483647 h 152"/>
                <a:gd name="T50" fmla="*/ 2147483647 w 96"/>
                <a:gd name="T51" fmla="*/ 2147483647 h 152"/>
                <a:gd name="T52" fmla="*/ 2147483647 w 96"/>
                <a:gd name="T53" fmla="*/ 2147483647 h 15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96"/>
                <a:gd name="T82" fmla="*/ 0 h 152"/>
                <a:gd name="T83" fmla="*/ 96 w 96"/>
                <a:gd name="T84" fmla="*/ 152 h 152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96" h="152">
                  <a:moveTo>
                    <a:pt x="72" y="136"/>
                  </a:moveTo>
                  <a:lnTo>
                    <a:pt x="80" y="136"/>
                  </a:lnTo>
                  <a:lnTo>
                    <a:pt x="96" y="128"/>
                  </a:lnTo>
                  <a:lnTo>
                    <a:pt x="96" y="104"/>
                  </a:lnTo>
                  <a:lnTo>
                    <a:pt x="96" y="80"/>
                  </a:lnTo>
                  <a:lnTo>
                    <a:pt x="80" y="72"/>
                  </a:lnTo>
                  <a:lnTo>
                    <a:pt x="64" y="48"/>
                  </a:lnTo>
                  <a:lnTo>
                    <a:pt x="56" y="32"/>
                  </a:lnTo>
                  <a:lnTo>
                    <a:pt x="56" y="24"/>
                  </a:lnTo>
                  <a:lnTo>
                    <a:pt x="56" y="16"/>
                  </a:lnTo>
                  <a:lnTo>
                    <a:pt x="40" y="16"/>
                  </a:lnTo>
                  <a:lnTo>
                    <a:pt x="32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8" y="48"/>
                  </a:lnTo>
                  <a:lnTo>
                    <a:pt x="40" y="48"/>
                  </a:lnTo>
                  <a:lnTo>
                    <a:pt x="48" y="56"/>
                  </a:lnTo>
                  <a:lnTo>
                    <a:pt x="72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32" y="112"/>
                  </a:lnTo>
                  <a:lnTo>
                    <a:pt x="32" y="128"/>
                  </a:lnTo>
                  <a:lnTo>
                    <a:pt x="48" y="144"/>
                  </a:lnTo>
                  <a:lnTo>
                    <a:pt x="56" y="152"/>
                  </a:lnTo>
                  <a:lnTo>
                    <a:pt x="64" y="144"/>
                  </a:lnTo>
                  <a:lnTo>
                    <a:pt x="72" y="13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0" name="Freeform 678"/>
            <p:cNvSpPr/>
            <p:nvPr/>
          </p:nvSpPr>
          <p:spPr bwMode="auto">
            <a:xfrm>
              <a:off x="7253279" y="4265144"/>
              <a:ext cx="150476" cy="313576"/>
            </a:xfrm>
            <a:custGeom>
              <a:avLst/>
              <a:gdLst>
                <a:gd name="T0" fmla="*/ 2147483647 w 88"/>
                <a:gd name="T1" fmla="*/ 0 h 184"/>
                <a:gd name="T2" fmla="*/ 0 w 88"/>
                <a:gd name="T3" fmla="*/ 0 h 184"/>
                <a:gd name="T4" fmla="*/ 0 w 88"/>
                <a:gd name="T5" fmla="*/ 2147483647 h 184"/>
                <a:gd name="T6" fmla="*/ 2147483647 w 88"/>
                <a:gd name="T7" fmla="*/ 2147483647 h 184"/>
                <a:gd name="T8" fmla="*/ 2147483647 w 88"/>
                <a:gd name="T9" fmla="*/ 2147483647 h 184"/>
                <a:gd name="T10" fmla="*/ 2147483647 w 88"/>
                <a:gd name="T11" fmla="*/ 2147483647 h 184"/>
                <a:gd name="T12" fmla="*/ 2147483647 w 88"/>
                <a:gd name="T13" fmla="*/ 2147483647 h 184"/>
                <a:gd name="T14" fmla="*/ 2147483647 w 88"/>
                <a:gd name="T15" fmla="*/ 2147483647 h 184"/>
                <a:gd name="T16" fmla="*/ 2147483647 w 88"/>
                <a:gd name="T17" fmla="*/ 2147483647 h 184"/>
                <a:gd name="T18" fmla="*/ 2147483647 w 88"/>
                <a:gd name="T19" fmla="*/ 2147483647 h 184"/>
                <a:gd name="T20" fmla="*/ 2147483647 w 88"/>
                <a:gd name="T21" fmla="*/ 2147483647 h 184"/>
                <a:gd name="T22" fmla="*/ 2147483647 w 88"/>
                <a:gd name="T23" fmla="*/ 2147483647 h 184"/>
                <a:gd name="T24" fmla="*/ 2147483647 w 88"/>
                <a:gd name="T25" fmla="*/ 2147483647 h 184"/>
                <a:gd name="T26" fmla="*/ 2147483647 w 88"/>
                <a:gd name="T27" fmla="*/ 2147483647 h 184"/>
                <a:gd name="T28" fmla="*/ 2147483647 w 88"/>
                <a:gd name="T29" fmla="*/ 2147483647 h 184"/>
                <a:gd name="T30" fmla="*/ 2147483647 w 88"/>
                <a:gd name="T31" fmla="*/ 2147483647 h 184"/>
                <a:gd name="T32" fmla="*/ 2147483647 w 88"/>
                <a:gd name="T33" fmla="*/ 2147483647 h 184"/>
                <a:gd name="T34" fmla="*/ 2147483647 w 88"/>
                <a:gd name="T35" fmla="*/ 2147483647 h 184"/>
                <a:gd name="T36" fmla="*/ 2147483647 w 88"/>
                <a:gd name="T37" fmla="*/ 2147483647 h 184"/>
                <a:gd name="T38" fmla="*/ 2147483647 w 88"/>
                <a:gd name="T39" fmla="*/ 2147483647 h 184"/>
                <a:gd name="T40" fmla="*/ 2147483647 w 88"/>
                <a:gd name="T41" fmla="*/ 2147483647 h 184"/>
                <a:gd name="T42" fmla="*/ 2147483647 w 88"/>
                <a:gd name="T43" fmla="*/ 2147483647 h 184"/>
                <a:gd name="T44" fmla="*/ 2147483647 w 88"/>
                <a:gd name="T45" fmla="*/ 2147483647 h 184"/>
                <a:gd name="T46" fmla="*/ 2147483647 w 88"/>
                <a:gd name="T47" fmla="*/ 2147483647 h 184"/>
                <a:gd name="T48" fmla="*/ 2147483647 w 88"/>
                <a:gd name="T49" fmla="*/ 2147483647 h 184"/>
                <a:gd name="T50" fmla="*/ 2147483647 w 88"/>
                <a:gd name="T51" fmla="*/ 2147483647 h 184"/>
                <a:gd name="T52" fmla="*/ 2147483647 w 88"/>
                <a:gd name="T53" fmla="*/ 2147483647 h 184"/>
                <a:gd name="T54" fmla="*/ 2147483647 w 88"/>
                <a:gd name="T55" fmla="*/ 0 h 18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88"/>
                <a:gd name="T85" fmla="*/ 0 h 184"/>
                <a:gd name="T86" fmla="*/ 88 w 88"/>
                <a:gd name="T87" fmla="*/ 184 h 18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88" h="184">
                  <a:moveTo>
                    <a:pt x="40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8" y="32"/>
                  </a:lnTo>
                  <a:lnTo>
                    <a:pt x="24" y="32"/>
                  </a:lnTo>
                  <a:lnTo>
                    <a:pt x="24" y="40"/>
                  </a:lnTo>
                  <a:lnTo>
                    <a:pt x="24" y="48"/>
                  </a:lnTo>
                  <a:lnTo>
                    <a:pt x="32" y="64"/>
                  </a:lnTo>
                  <a:lnTo>
                    <a:pt x="48" y="88"/>
                  </a:lnTo>
                  <a:lnTo>
                    <a:pt x="64" y="96"/>
                  </a:lnTo>
                  <a:lnTo>
                    <a:pt x="64" y="120"/>
                  </a:lnTo>
                  <a:lnTo>
                    <a:pt x="64" y="144"/>
                  </a:lnTo>
                  <a:lnTo>
                    <a:pt x="48" y="152"/>
                  </a:lnTo>
                  <a:lnTo>
                    <a:pt x="40" y="152"/>
                  </a:lnTo>
                  <a:lnTo>
                    <a:pt x="32" y="160"/>
                  </a:lnTo>
                  <a:lnTo>
                    <a:pt x="24" y="168"/>
                  </a:lnTo>
                  <a:lnTo>
                    <a:pt x="32" y="168"/>
                  </a:lnTo>
                  <a:lnTo>
                    <a:pt x="40" y="184"/>
                  </a:lnTo>
                  <a:lnTo>
                    <a:pt x="72" y="160"/>
                  </a:lnTo>
                  <a:lnTo>
                    <a:pt x="88" y="144"/>
                  </a:lnTo>
                  <a:lnTo>
                    <a:pt x="72" y="88"/>
                  </a:lnTo>
                  <a:lnTo>
                    <a:pt x="64" y="80"/>
                  </a:lnTo>
                  <a:lnTo>
                    <a:pt x="48" y="56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64" y="24"/>
                  </a:lnTo>
                  <a:lnTo>
                    <a:pt x="56" y="16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1" name="Freeform 679"/>
            <p:cNvSpPr/>
            <p:nvPr/>
          </p:nvSpPr>
          <p:spPr bwMode="auto">
            <a:xfrm>
              <a:off x="7198941" y="4293017"/>
              <a:ext cx="163014" cy="259222"/>
            </a:xfrm>
            <a:custGeom>
              <a:avLst/>
              <a:gdLst>
                <a:gd name="T0" fmla="*/ 2147483647 w 96"/>
                <a:gd name="T1" fmla="*/ 2147483647 h 152"/>
                <a:gd name="T2" fmla="*/ 2147483647 w 96"/>
                <a:gd name="T3" fmla="*/ 2147483647 h 152"/>
                <a:gd name="T4" fmla="*/ 2147483647 w 96"/>
                <a:gd name="T5" fmla="*/ 2147483647 h 152"/>
                <a:gd name="T6" fmla="*/ 2147483647 w 96"/>
                <a:gd name="T7" fmla="*/ 2147483647 h 152"/>
                <a:gd name="T8" fmla="*/ 2147483647 w 96"/>
                <a:gd name="T9" fmla="*/ 2147483647 h 152"/>
                <a:gd name="T10" fmla="*/ 2147483647 w 96"/>
                <a:gd name="T11" fmla="*/ 2147483647 h 152"/>
                <a:gd name="T12" fmla="*/ 2147483647 w 96"/>
                <a:gd name="T13" fmla="*/ 2147483647 h 152"/>
                <a:gd name="T14" fmla="*/ 2147483647 w 96"/>
                <a:gd name="T15" fmla="*/ 2147483647 h 152"/>
                <a:gd name="T16" fmla="*/ 2147483647 w 96"/>
                <a:gd name="T17" fmla="*/ 2147483647 h 152"/>
                <a:gd name="T18" fmla="*/ 2147483647 w 96"/>
                <a:gd name="T19" fmla="*/ 2147483647 h 152"/>
                <a:gd name="T20" fmla="*/ 2147483647 w 96"/>
                <a:gd name="T21" fmla="*/ 2147483647 h 152"/>
                <a:gd name="T22" fmla="*/ 2147483647 w 96"/>
                <a:gd name="T23" fmla="*/ 0 h 152"/>
                <a:gd name="T24" fmla="*/ 2147483647 w 96"/>
                <a:gd name="T25" fmla="*/ 0 h 152"/>
                <a:gd name="T26" fmla="*/ 2147483647 w 96"/>
                <a:gd name="T27" fmla="*/ 2147483647 h 152"/>
                <a:gd name="T28" fmla="*/ 0 w 96"/>
                <a:gd name="T29" fmla="*/ 2147483647 h 152"/>
                <a:gd name="T30" fmla="*/ 0 w 96"/>
                <a:gd name="T31" fmla="*/ 2147483647 h 152"/>
                <a:gd name="T32" fmla="*/ 2147483647 w 96"/>
                <a:gd name="T33" fmla="*/ 2147483647 h 152"/>
                <a:gd name="T34" fmla="*/ 2147483647 w 96"/>
                <a:gd name="T35" fmla="*/ 2147483647 h 152"/>
                <a:gd name="T36" fmla="*/ 2147483647 w 96"/>
                <a:gd name="T37" fmla="*/ 2147483647 h 152"/>
                <a:gd name="T38" fmla="*/ 2147483647 w 96"/>
                <a:gd name="T39" fmla="*/ 2147483647 h 152"/>
                <a:gd name="T40" fmla="*/ 2147483647 w 96"/>
                <a:gd name="T41" fmla="*/ 2147483647 h 152"/>
                <a:gd name="T42" fmla="*/ 2147483647 w 96"/>
                <a:gd name="T43" fmla="*/ 2147483647 h 152"/>
                <a:gd name="T44" fmla="*/ 2147483647 w 96"/>
                <a:gd name="T45" fmla="*/ 2147483647 h 152"/>
                <a:gd name="T46" fmla="*/ 2147483647 w 96"/>
                <a:gd name="T47" fmla="*/ 2147483647 h 152"/>
                <a:gd name="T48" fmla="*/ 2147483647 w 96"/>
                <a:gd name="T49" fmla="*/ 2147483647 h 152"/>
                <a:gd name="T50" fmla="*/ 2147483647 w 96"/>
                <a:gd name="T51" fmla="*/ 2147483647 h 152"/>
                <a:gd name="T52" fmla="*/ 2147483647 w 96"/>
                <a:gd name="T53" fmla="*/ 2147483647 h 152"/>
                <a:gd name="T54" fmla="*/ 2147483647 w 96"/>
                <a:gd name="T55" fmla="*/ 2147483647 h 152"/>
                <a:gd name="T56" fmla="*/ 2147483647 w 96"/>
                <a:gd name="T57" fmla="*/ 2147483647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6"/>
                <a:gd name="T88" fmla="*/ 0 h 152"/>
                <a:gd name="T89" fmla="*/ 96 w 96"/>
                <a:gd name="T90" fmla="*/ 152 h 15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6" h="152">
                  <a:moveTo>
                    <a:pt x="72" y="136"/>
                  </a:moveTo>
                  <a:lnTo>
                    <a:pt x="80" y="136"/>
                  </a:lnTo>
                  <a:lnTo>
                    <a:pt x="96" y="128"/>
                  </a:lnTo>
                  <a:lnTo>
                    <a:pt x="96" y="104"/>
                  </a:lnTo>
                  <a:lnTo>
                    <a:pt x="96" y="80"/>
                  </a:lnTo>
                  <a:lnTo>
                    <a:pt x="80" y="72"/>
                  </a:lnTo>
                  <a:lnTo>
                    <a:pt x="64" y="48"/>
                  </a:lnTo>
                  <a:lnTo>
                    <a:pt x="56" y="32"/>
                  </a:lnTo>
                  <a:lnTo>
                    <a:pt x="56" y="24"/>
                  </a:lnTo>
                  <a:lnTo>
                    <a:pt x="56" y="16"/>
                  </a:lnTo>
                  <a:lnTo>
                    <a:pt x="40" y="16"/>
                  </a:lnTo>
                  <a:lnTo>
                    <a:pt x="32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8" y="48"/>
                  </a:lnTo>
                  <a:lnTo>
                    <a:pt x="40" y="48"/>
                  </a:lnTo>
                  <a:lnTo>
                    <a:pt x="48" y="56"/>
                  </a:lnTo>
                  <a:lnTo>
                    <a:pt x="72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32" y="112"/>
                  </a:lnTo>
                  <a:lnTo>
                    <a:pt x="32" y="128"/>
                  </a:lnTo>
                  <a:lnTo>
                    <a:pt x="48" y="144"/>
                  </a:lnTo>
                  <a:lnTo>
                    <a:pt x="56" y="152"/>
                  </a:lnTo>
                  <a:lnTo>
                    <a:pt x="64" y="144"/>
                  </a:lnTo>
                  <a:lnTo>
                    <a:pt x="72" y="13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2" name="Freeform 680"/>
            <p:cNvSpPr/>
            <p:nvPr/>
          </p:nvSpPr>
          <p:spPr bwMode="auto">
            <a:xfrm>
              <a:off x="7258852" y="4265144"/>
              <a:ext cx="150476" cy="313576"/>
            </a:xfrm>
            <a:custGeom>
              <a:avLst/>
              <a:gdLst>
                <a:gd name="T0" fmla="*/ 2147483647 w 88"/>
                <a:gd name="T1" fmla="*/ 0 h 184"/>
                <a:gd name="T2" fmla="*/ 0 w 88"/>
                <a:gd name="T3" fmla="*/ 0 h 184"/>
                <a:gd name="T4" fmla="*/ 0 w 88"/>
                <a:gd name="T5" fmla="*/ 2147483647 h 184"/>
                <a:gd name="T6" fmla="*/ 0 w 88"/>
                <a:gd name="T7" fmla="*/ 2147483647 h 184"/>
                <a:gd name="T8" fmla="*/ 2147483647 w 88"/>
                <a:gd name="T9" fmla="*/ 2147483647 h 184"/>
                <a:gd name="T10" fmla="*/ 2147483647 w 88"/>
                <a:gd name="T11" fmla="*/ 2147483647 h 184"/>
                <a:gd name="T12" fmla="*/ 2147483647 w 88"/>
                <a:gd name="T13" fmla="*/ 2147483647 h 184"/>
                <a:gd name="T14" fmla="*/ 2147483647 w 88"/>
                <a:gd name="T15" fmla="*/ 2147483647 h 184"/>
                <a:gd name="T16" fmla="*/ 2147483647 w 88"/>
                <a:gd name="T17" fmla="*/ 2147483647 h 184"/>
                <a:gd name="T18" fmla="*/ 2147483647 w 88"/>
                <a:gd name="T19" fmla="*/ 2147483647 h 184"/>
                <a:gd name="T20" fmla="*/ 2147483647 w 88"/>
                <a:gd name="T21" fmla="*/ 2147483647 h 184"/>
                <a:gd name="T22" fmla="*/ 2147483647 w 88"/>
                <a:gd name="T23" fmla="*/ 2147483647 h 184"/>
                <a:gd name="T24" fmla="*/ 2147483647 w 88"/>
                <a:gd name="T25" fmla="*/ 2147483647 h 184"/>
                <a:gd name="T26" fmla="*/ 2147483647 w 88"/>
                <a:gd name="T27" fmla="*/ 2147483647 h 184"/>
                <a:gd name="T28" fmla="*/ 2147483647 w 88"/>
                <a:gd name="T29" fmla="*/ 2147483647 h 184"/>
                <a:gd name="T30" fmla="*/ 2147483647 w 88"/>
                <a:gd name="T31" fmla="*/ 2147483647 h 184"/>
                <a:gd name="T32" fmla="*/ 2147483647 w 88"/>
                <a:gd name="T33" fmla="*/ 2147483647 h 184"/>
                <a:gd name="T34" fmla="*/ 2147483647 w 88"/>
                <a:gd name="T35" fmla="*/ 2147483647 h 184"/>
                <a:gd name="T36" fmla="*/ 2147483647 w 88"/>
                <a:gd name="T37" fmla="*/ 2147483647 h 184"/>
                <a:gd name="T38" fmla="*/ 2147483647 w 88"/>
                <a:gd name="T39" fmla="*/ 2147483647 h 184"/>
                <a:gd name="T40" fmla="*/ 2147483647 w 88"/>
                <a:gd name="T41" fmla="*/ 2147483647 h 184"/>
                <a:gd name="T42" fmla="*/ 2147483647 w 88"/>
                <a:gd name="T43" fmla="*/ 2147483647 h 184"/>
                <a:gd name="T44" fmla="*/ 2147483647 w 88"/>
                <a:gd name="T45" fmla="*/ 2147483647 h 184"/>
                <a:gd name="T46" fmla="*/ 2147483647 w 88"/>
                <a:gd name="T47" fmla="*/ 2147483647 h 184"/>
                <a:gd name="T48" fmla="*/ 2147483647 w 88"/>
                <a:gd name="T49" fmla="*/ 2147483647 h 184"/>
                <a:gd name="T50" fmla="*/ 2147483647 w 88"/>
                <a:gd name="T51" fmla="*/ 2147483647 h 184"/>
                <a:gd name="T52" fmla="*/ 2147483647 w 88"/>
                <a:gd name="T53" fmla="*/ 2147483647 h 184"/>
                <a:gd name="T54" fmla="*/ 2147483647 w 88"/>
                <a:gd name="T55" fmla="*/ 2147483647 h 184"/>
                <a:gd name="T56" fmla="*/ 2147483647 w 88"/>
                <a:gd name="T57" fmla="*/ 0 h 18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88"/>
                <a:gd name="T88" fmla="*/ 0 h 184"/>
                <a:gd name="T89" fmla="*/ 88 w 88"/>
                <a:gd name="T90" fmla="*/ 184 h 184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88" h="184">
                  <a:moveTo>
                    <a:pt x="40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8" y="32"/>
                  </a:lnTo>
                  <a:lnTo>
                    <a:pt x="24" y="32"/>
                  </a:lnTo>
                  <a:lnTo>
                    <a:pt x="24" y="40"/>
                  </a:lnTo>
                  <a:lnTo>
                    <a:pt x="24" y="48"/>
                  </a:lnTo>
                  <a:lnTo>
                    <a:pt x="32" y="64"/>
                  </a:lnTo>
                  <a:lnTo>
                    <a:pt x="48" y="88"/>
                  </a:lnTo>
                  <a:lnTo>
                    <a:pt x="64" y="96"/>
                  </a:lnTo>
                  <a:lnTo>
                    <a:pt x="64" y="120"/>
                  </a:lnTo>
                  <a:lnTo>
                    <a:pt x="64" y="144"/>
                  </a:lnTo>
                  <a:lnTo>
                    <a:pt x="48" y="152"/>
                  </a:lnTo>
                  <a:lnTo>
                    <a:pt x="40" y="152"/>
                  </a:lnTo>
                  <a:lnTo>
                    <a:pt x="32" y="160"/>
                  </a:lnTo>
                  <a:lnTo>
                    <a:pt x="24" y="168"/>
                  </a:lnTo>
                  <a:lnTo>
                    <a:pt x="32" y="168"/>
                  </a:lnTo>
                  <a:lnTo>
                    <a:pt x="40" y="184"/>
                  </a:lnTo>
                  <a:lnTo>
                    <a:pt x="72" y="160"/>
                  </a:lnTo>
                  <a:lnTo>
                    <a:pt x="88" y="144"/>
                  </a:lnTo>
                  <a:lnTo>
                    <a:pt x="72" y="88"/>
                  </a:lnTo>
                  <a:lnTo>
                    <a:pt x="64" y="80"/>
                  </a:lnTo>
                  <a:lnTo>
                    <a:pt x="48" y="56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64" y="24"/>
                  </a:lnTo>
                  <a:lnTo>
                    <a:pt x="56" y="16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3" name="Freeform 681"/>
            <p:cNvSpPr/>
            <p:nvPr/>
          </p:nvSpPr>
          <p:spPr bwMode="auto">
            <a:xfrm>
              <a:off x="6762842" y="4102084"/>
              <a:ext cx="176948" cy="82226"/>
            </a:xfrm>
            <a:custGeom>
              <a:avLst/>
              <a:gdLst>
                <a:gd name="T0" fmla="*/ 2147483647 w 104"/>
                <a:gd name="T1" fmla="*/ 2147483647 h 48"/>
                <a:gd name="T2" fmla="*/ 2147483647 w 104"/>
                <a:gd name="T3" fmla="*/ 2147483647 h 48"/>
                <a:gd name="T4" fmla="*/ 2147483647 w 104"/>
                <a:gd name="T5" fmla="*/ 0 h 48"/>
                <a:gd name="T6" fmla="*/ 2147483647 w 104"/>
                <a:gd name="T7" fmla="*/ 0 h 48"/>
                <a:gd name="T8" fmla="*/ 0 w 104"/>
                <a:gd name="T9" fmla="*/ 2147483647 h 48"/>
                <a:gd name="T10" fmla="*/ 2147483647 w 104"/>
                <a:gd name="T11" fmla="*/ 2147483647 h 48"/>
                <a:gd name="T12" fmla="*/ 2147483647 w 104"/>
                <a:gd name="T13" fmla="*/ 2147483647 h 48"/>
                <a:gd name="T14" fmla="*/ 2147483647 w 104"/>
                <a:gd name="T15" fmla="*/ 2147483647 h 48"/>
                <a:gd name="T16" fmla="*/ 2147483647 w 104"/>
                <a:gd name="T17" fmla="*/ 2147483647 h 48"/>
                <a:gd name="T18" fmla="*/ 2147483647 w 104"/>
                <a:gd name="T19" fmla="*/ 2147483647 h 48"/>
                <a:gd name="T20" fmla="*/ 2147483647 w 104"/>
                <a:gd name="T21" fmla="*/ 2147483647 h 48"/>
                <a:gd name="T22" fmla="*/ 2147483647 w 104"/>
                <a:gd name="T23" fmla="*/ 2147483647 h 4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48"/>
                <a:gd name="T38" fmla="*/ 104 w 104"/>
                <a:gd name="T39" fmla="*/ 48 h 4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48">
                  <a:moveTo>
                    <a:pt x="72" y="24"/>
                  </a:moveTo>
                  <a:lnTo>
                    <a:pt x="48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40" y="40"/>
                  </a:lnTo>
                  <a:lnTo>
                    <a:pt x="72" y="40"/>
                  </a:lnTo>
                  <a:lnTo>
                    <a:pt x="88" y="48"/>
                  </a:lnTo>
                  <a:lnTo>
                    <a:pt x="96" y="48"/>
                  </a:lnTo>
                  <a:lnTo>
                    <a:pt x="104" y="32"/>
                  </a:lnTo>
                  <a:lnTo>
                    <a:pt x="96" y="24"/>
                  </a:lnTo>
                  <a:lnTo>
                    <a:pt x="72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4" name="Freeform 682"/>
            <p:cNvSpPr/>
            <p:nvPr/>
          </p:nvSpPr>
          <p:spPr bwMode="auto">
            <a:xfrm>
              <a:off x="6638840" y="3419189"/>
              <a:ext cx="1309691" cy="914245"/>
            </a:xfrm>
            <a:custGeom>
              <a:avLst/>
              <a:gdLst>
                <a:gd name="T0" fmla="*/ 2147483647 w 768"/>
                <a:gd name="T1" fmla="*/ 2147483647 h 536"/>
                <a:gd name="T2" fmla="*/ 2147483647 w 768"/>
                <a:gd name="T3" fmla="*/ 0 h 536"/>
                <a:gd name="T4" fmla="*/ 2147483647 w 768"/>
                <a:gd name="T5" fmla="*/ 2147483647 h 536"/>
                <a:gd name="T6" fmla="*/ 2147483647 w 768"/>
                <a:gd name="T7" fmla="*/ 2147483647 h 536"/>
                <a:gd name="T8" fmla="*/ 2147483647 w 768"/>
                <a:gd name="T9" fmla="*/ 2147483647 h 536"/>
                <a:gd name="T10" fmla="*/ 2147483647 w 768"/>
                <a:gd name="T11" fmla="*/ 2147483647 h 536"/>
                <a:gd name="T12" fmla="*/ 2147483647 w 768"/>
                <a:gd name="T13" fmla="*/ 2147483647 h 536"/>
                <a:gd name="T14" fmla="*/ 2147483647 w 768"/>
                <a:gd name="T15" fmla="*/ 2147483647 h 536"/>
                <a:gd name="T16" fmla="*/ 2147483647 w 768"/>
                <a:gd name="T17" fmla="*/ 2147483647 h 536"/>
                <a:gd name="T18" fmla="*/ 2147483647 w 768"/>
                <a:gd name="T19" fmla="*/ 2147483647 h 536"/>
                <a:gd name="T20" fmla="*/ 2147483647 w 768"/>
                <a:gd name="T21" fmla="*/ 2147483647 h 536"/>
                <a:gd name="T22" fmla="*/ 2147483647 w 768"/>
                <a:gd name="T23" fmla="*/ 2147483647 h 536"/>
                <a:gd name="T24" fmla="*/ 2147483647 w 768"/>
                <a:gd name="T25" fmla="*/ 2147483647 h 536"/>
                <a:gd name="T26" fmla="*/ 2147483647 w 768"/>
                <a:gd name="T27" fmla="*/ 2147483647 h 536"/>
                <a:gd name="T28" fmla="*/ 0 w 768"/>
                <a:gd name="T29" fmla="*/ 2147483647 h 536"/>
                <a:gd name="T30" fmla="*/ 0 w 768"/>
                <a:gd name="T31" fmla="*/ 2147483647 h 536"/>
                <a:gd name="T32" fmla="*/ 2147483647 w 768"/>
                <a:gd name="T33" fmla="*/ 2147483647 h 536"/>
                <a:gd name="T34" fmla="*/ 2147483647 w 768"/>
                <a:gd name="T35" fmla="*/ 2147483647 h 536"/>
                <a:gd name="T36" fmla="*/ 2147483647 w 768"/>
                <a:gd name="T37" fmla="*/ 2147483647 h 536"/>
                <a:gd name="T38" fmla="*/ 2147483647 w 768"/>
                <a:gd name="T39" fmla="*/ 2147483647 h 536"/>
                <a:gd name="T40" fmla="*/ 2147483647 w 768"/>
                <a:gd name="T41" fmla="*/ 2147483647 h 536"/>
                <a:gd name="T42" fmla="*/ 2147483647 w 768"/>
                <a:gd name="T43" fmla="*/ 2147483647 h 536"/>
                <a:gd name="T44" fmla="*/ 2147483647 w 768"/>
                <a:gd name="T45" fmla="*/ 2147483647 h 536"/>
                <a:gd name="T46" fmla="*/ 2147483647 w 768"/>
                <a:gd name="T47" fmla="*/ 2147483647 h 536"/>
                <a:gd name="T48" fmla="*/ 2147483647 w 768"/>
                <a:gd name="T49" fmla="*/ 2147483647 h 536"/>
                <a:gd name="T50" fmla="*/ 2147483647 w 768"/>
                <a:gd name="T51" fmla="*/ 2147483647 h 536"/>
                <a:gd name="T52" fmla="*/ 2147483647 w 768"/>
                <a:gd name="T53" fmla="*/ 2147483647 h 536"/>
                <a:gd name="T54" fmla="*/ 2147483647 w 768"/>
                <a:gd name="T55" fmla="*/ 2147483647 h 536"/>
                <a:gd name="T56" fmla="*/ 2147483647 w 768"/>
                <a:gd name="T57" fmla="*/ 2147483647 h 536"/>
                <a:gd name="T58" fmla="*/ 2147483647 w 768"/>
                <a:gd name="T59" fmla="*/ 2147483647 h 536"/>
                <a:gd name="T60" fmla="*/ 2147483647 w 768"/>
                <a:gd name="T61" fmla="*/ 2147483647 h 536"/>
                <a:gd name="T62" fmla="*/ 2147483647 w 768"/>
                <a:gd name="T63" fmla="*/ 2147483647 h 536"/>
                <a:gd name="T64" fmla="*/ 2147483647 w 768"/>
                <a:gd name="T65" fmla="*/ 2147483647 h 536"/>
                <a:gd name="T66" fmla="*/ 2147483647 w 768"/>
                <a:gd name="T67" fmla="*/ 2147483647 h 536"/>
                <a:gd name="T68" fmla="*/ 2147483647 w 768"/>
                <a:gd name="T69" fmla="*/ 2147483647 h 536"/>
                <a:gd name="T70" fmla="*/ 2147483647 w 768"/>
                <a:gd name="T71" fmla="*/ 2147483647 h 536"/>
                <a:gd name="T72" fmla="*/ 2147483647 w 768"/>
                <a:gd name="T73" fmla="*/ 2147483647 h 536"/>
                <a:gd name="T74" fmla="*/ 2147483647 w 768"/>
                <a:gd name="T75" fmla="*/ 2147483647 h 536"/>
                <a:gd name="T76" fmla="*/ 2147483647 w 768"/>
                <a:gd name="T77" fmla="*/ 2147483647 h 536"/>
                <a:gd name="T78" fmla="*/ 2147483647 w 768"/>
                <a:gd name="T79" fmla="*/ 2147483647 h 536"/>
                <a:gd name="T80" fmla="*/ 2147483647 w 768"/>
                <a:gd name="T81" fmla="*/ 2147483647 h 536"/>
                <a:gd name="T82" fmla="*/ 2147483647 w 768"/>
                <a:gd name="T83" fmla="*/ 2147483647 h 536"/>
                <a:gd name="T84" fmla="*/ 2147483647 w 768"/>
                <a:gd name="T85" fmla="*/ 2147483647 h 536"/>
                <a:gd name="T86" fmla="*/ 2147483647 w 768"/>
                <a:gd name="T87" fmla="*/ 2147483647 h 536"/>
                <a:gd name="T88" fmla="*/ 2147483647 w 768"/>
                <a:gd name="T89" fmla="*/ 2147483647 h 536"/>
                <a:gd name="T90" fmla="*/ 2147483647 w 768"/>
                <a:gd name="T91" fmla="*/ 2147483647 h 536"/>
                <a:gd name="T92" fmla="*/ 2147483647 w 768"/>
                <a:gd name="T93" fmla="*/ 2147483647 h 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68"/>
                <a:gd name="T142" fmla="*/ 0 h 536"/>
                <a:gd name="T143" fmla="*/ 768 w 768"/>
                <a:gd name="T144" fmla="*/ 536 h 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68" h="536">
                  <a:moveTo>
                    <a:pt x="744" y="152"/>
                  </a:moveTo>
                  <a:lnTo>
                    <a:pt x="768" y="96"/>
                  </a:lnTo>
                  <a:lnTo>
                    <a:pt x="720" y="96"/>
                  </a:lnTo>
                  <a:lnTo>
                    <a:pt x="712" y="80"/>
                  </a:lnTo>
                  <a:lnTo>
                    <a:pt x="680" y="72"/>
                  </a:lnTo>
                  <a:lnTo>
                    <a:pt x="640" y="0"/>
                  </a:lnTo>
                  <a:lnTo>
                    <a:pt x="600" y="0"/>
                  </a:lnTo>
                  <a:lnTo>
                    <a:pt x="592" y="16"/>
                  </a:lnTo>
                  <a:lnTo>
                    <a:pt x="568" y="64"/>
                  </a:lnTo>
                  <a:lnTo>
                    <a:pt x="544" y="64"/>
                  </a:lnTo>
                  <a:lnTo>
                    <a:pt x="536" y="72"/>
                  </a:lnTo>
                  <a:lnTo>
                    <a:pt x="544" y="72"/>
                  </a:lnTo>
                  <a:lnTo>
                    <a:pt x="536" y="72"/>
                  </a:lnTo>
                  <a:lnTo>
                    <a:pt x="528" y="88"/>
                  </a:lnTo>
                  <a:lnTo>
                    <a:pt x="528" y="104"/>
                  </a:lnTo>
                  <a:lnTo>
                    <a:pt x="568" y="112"/>
                  </a:lnTo>
                  <a:lnTo>
                    <a:pt x="576" y="128"/>
                  </a:lnTo>
                  <a:lnTo>
                    <a:pt x="536" y="136"/>
                  </a:lnTo>
                  <a:lnTo>
                    <a:pt x="512" y="152"/>
                  </a:lnTo>
                  <a:lnTo>
                    <a:pt x="480" y="160"/>
                  </a:lnTo>
                  <a:lnTo>
                    <a:pt x="472" y="192"/>
                  </a:lnTo>
                  <a:lnTo>
                    <a:pt x="432" y="192"/>
                  </a:lnTo>
                  <a:lnTo>
                    <a:pt x="384" y="224"/>
                  </a:lnTo>
                  <a:lnTo>
                    <a:pt x="344" y="200"/>
                  </a:lnTo>
                  <a:lnTo>
                    <a:pt x="296" y="200"/>
                  </a:lnTo>
                  <a:lnTo>
                    <a:pt x="264" y="160"/>
                  </a:lnTo>
                  <a:lnTo>
                    <a:pt x="208" y="144"/>
                  </a:lnTo>
                  <a:lnTo>
                    <a:pt x="208" y="104"/>
                  </a:lnTo>
                  <a:lnTo>
                    <a:pt x="184" y="96"/>
                  </a:lnTo>
                  <a:lnTo>
                    <a:pt x="176" y="88"/>
                  </a:lnTo>
                  <a:lnTo>
                    <a:pt x="176" y="96"/>
                  </a:lnTo>
                  <a:lnTo>
                    <a:pt x="176" y="88"/>
                  </a:lnTo>
                  <a:lnTo>
                    <a:pt x="168" y="88"/>
                  </a:lnTo>
                  <a:lnTo>
                    <a:pt x="168" y="96"/>
                  </a:lnTo>
                  <a:lnTo>
                    <a:pt x="168" y="88"/>
                  </a:lnTo>
                  <a:lnTo>
                    <a:pt x="152" y="96"/>
                  </a:lnTo>
                  <a:lnTo>
                    <a:pt x="144" y="120"/>
                  </a:lnTo>
                  <a:lnTo>
                    <a:pt x="112" y="112"/>
                  </a:lnTo>
                  <a:lnTo>
                    <a:pt x="104" y="152"/>
                  </a:lnTo>
                  <a:lnTo>
                    <a:pt x="80" y="160"/>
                  </a:lnTo>
                  <a:lnTo>
                    <a:pt x="72" y="208"/>
                  </a:lnTo>
                  <a:lnTo>
                    <a:pt x="56" y="224"/>
                  </a:lnTo>
                  <a:lnTo>
                    <a:pt x="32" y="240"/>
                  </a:lnTo>
                  <a:lnTo>
                    <a:pt x="0" y="248"/>
                  </a:lnTo>
                  <a:lnTo>
                    <a:pt x="0" y="264"/>
                  </a:lnTo>
                  <a:lnTo>
                    <a:pt x="8" y="272"/>
                  </a:lnTo>
                  <a:lnTo>
                    <a:pt x="8" y="280"/>
                  </a:lnTo>
                  <a:lnTo>
                    <a:pt x="0" y="288"/>
                  </a:lnTo>
                  <a:lnTo>
                    <a:pt x="8" y="296"/>
                  </a:lnTo>
                  <a:lnTo>
                    <a:pt x="24" y="296"/>
                  </a:lnTo>
                  <a:lnTo>
                    <a:pt x="32" y="312"/>
                  </a:lnTo>
                  <a:lnTo>
                    <a:pt x="48" y="312"/>
                  </a:lnTo>
                  <a:lnTo>
                    <a:pt x="72" y="312"/>
                  </a:lnTo>
                  <a:lnTo>
                    <a:pt x="80" y="320"/>
                  </a:lnTo>
                  <a:lnTo>
                    <a:pt x="64" y="344"/>
                  </a:lnTo>
                  <a:lnTo>
                    <a:pt x="64" y="360"/>
                  </a:lnTo>
                  <a:lnTo>
                    <a:pt x="56" y="368"/>
                  </a:lnTo>
                  <a:lnTo>
                    <a:pt x="64" y="384"/>
                  </a:lnTo>
                  <a:lnTo>
                    <a:pt x="88" y="392"/>
                  </a:lnTo>
                  <a:lnTo>
                    <a:pt x="80" y="400"/>
                  </a:lnTo>
                  <a:lnTo>
                    <a:pt x="88" y="400"/>
                  </a:lnTo>
                  <a:lnTo>
                    <a:pt x="120" y="408"/>
                  </a:lnTo>
                  <a:lnTo>
                    <a:pt x="144" y="424"/>
                  </a:lnTo>
                  <a:lnTo>
                    <a:pt x="168" y="424"/>
                  </a:lnTo>
                  <a:lnTo>
                    <a:pt x="176" y="432"/>
                  </a:lnTo>
                  <a:lnTo>
                    <a:pt x="184" y="432"/>
                  </a:lnTo>
                  <a:lnTo>
                    <a:pt x="192" y="440"/>
                  </a:lnTo>
                  <a:lnTo>
                    <a:pt x="208" y="440"/>
                  </a:lnTo>
                  <a:lnTo>
                    <a:pt x="224" y="440"/>
                  </a:lnTo>
                  <a:lnTo>
                    <a:pt x="240" y="424"/>
                  </a:lnTo>
                  <a:lnTo>
                    <a:pt x="256" y="416"/>
                  </a:lnTo>
                  <a:lnTo>
                    <a:pt x="272" y="416"/>
                  </a:lnTo>
                  <a:lnTo>
                    <a:pt x="288" y="424"/>
                  </a:lnTo>
                  <a:lnTo>
                    <a:pt x="296" y="424"/>
                  </a:lnTo>
                  <a:lnTo>
                    <a:pt x="304" y="432"/>
                  </a:lnTo>
                  <a:lnTo>
                    <a:pt x="312" y="448"/>
                  </a:lnTo>
                  <a:lnTo>
                    <a:pt x="304" y="472"/>
                  </a:lnTo>
                  <a:lnTo>
                    <a:pt x="304" y="480"/>
                  </a:lnTo>
                  <a:lnTo>
                    <a:pt x="312" y="488"/>
                  </a:lnTo>
                  <a:lnTo>
                    <a:pt x="320" y="496"/>
                  </a:lnTo>
                  <a:lnTo>
                    <a:pt x="320" y="504"/>
                  </a:lnTo>
                  <a:lnTo>
                    <a:pt x="344" y="512"/>
                  </a:lnTo>
                  <a:lnTo>
                    <a:pt x="336" y="520"/>
                  </a:lnTo>
                  <a:lnTo>
                    <a:pt x="360" y="512"/>
                  </a:lnTo>
                  <a:lnTo>
                    <a:pt x="360" y="496"/>
                  </a:lnTo>
                  <a:lnTo>
                    <a:pt x="400" y="496"/>
                  </a:lnTo>
                  <a:lnTo>
                    <a:pt x="416" y="512"/>
                  </a:lnTo>
                  <a:lnTo>
                    <a:pt x="424" y="520"/>
                  </a:lnTo>
                  <a:lnTo>
                    <a:pt x="432" y="520"/>
                  </a:lnTo>
                  <a:lnTo>
                    <a:pt x="456" y="536"/>
                  </a:lnTo>
                  <a:lnTo>
                    <a:pt x="456" y="520"/>
                  </a:lnTo>
                  <a:lnTo>
                    <a:pt x="488" y="512"/>
                  </a:lnTo>
                  <a:lnTo>
                    <a:pt x="496" y="504"/>
                  </a:lnTo>
                  <a:lnTo>
                    <a:pt x="504" y="504"/>
                  </a:lnTo>
                  <a:lnTo>
                    <a:pt x="512" y="504"/>
                  </a:lnTo>
                  <a:lnTo>
                    <a:pt x="528" y="496"/>
                  </a:lnTo>
                  <a:lnTo>
                    <a:pt x="544" y="488"/>
                  </a:lnTo>
                  <a:lnTo>
                    <a:pt x="568" y="472"/>
                  </a:lnTo>
                  <a:lnTo>
                    <a:pt x="576" y="456"/>
                  </a:lnTo>
                  <a:lnTo>
                    <a:pt x="584" y="440"/>
                  </a:lnTo>
                  <a:lnTo>
                    <a:pt x="600" y="416"/>
                  </a:lnTo>
                  <a:lnTo>
                    <a:pt x="600" y="400"/>
                  </a:lnTo>
                  <a:lnTo>
                    <a:pt x="592" y="392"/>
                  </a:lnTo>
                  <a:lnTo>
                    <a:pt x="600" y="384"/>
                  </a:lnTo>
                  <a:lnTo>
                    <a:pt x="592" y="368"/>
                  </a:lnTo>
                  <a:lnTo>
                    <a:pt x="576" y="328"/>
                  </a:lnTo>
                  <a:lnTo>
                    <a:pt x="576" y="320"/>
                  </a:lnTo>
                  <a:lnTo>
                    <a:pt x="592" y="304"/>
                  </a:lnTo>
                  <a:lnTo>
                    <a:pt x="608" y="296"/>
                  </a:lnTo>
                  <a:lnTo>
                    <a:pt x="608" y="288"/>
                  </a:lnTo>
                  <a:lnTo>
                    <a:pt x="584" y="288"/>
                  </a:lnTo>
                  <a:lnTo>
                    <a:pt x="576" y="288"/>
                  </a:lnTo>
                  <a:lnTo>
                    <a:pt x="568" y="288"/>
                  </a:lnTo>
                  <a:lnTo>
                    <a:pt x="560" y="272"/>
                  </a:lnTo>
                  <a:lnTo>
                    <a:pt x="552" y="264"/>
                  </a:lnTo>
                  <a:lnTo>
                    <a:pt x="568" y="256"/>
                  </a:lnTo>
                  <a:lnTo>
                    <a:pt x="584" y="248"/>
                  </a:lnTo>
                  <a:lnTo>
                    <a:pt x="600" y="232"/>
                  </a:lnTo>
                  <a:lnTo>
                    <a:pt x="608" y="232"/>
                  </a:lnTo>
                  <a:lnTo>
                    <a:pt x="600" y="248"/>
                  </a:lnTo>
                  <a:lnTo>
                    <a:pt x="608" y="256"/>
                  </a:lnTo>
                  <a:lnTo>
                    <a:pt x="616" y="256"/>
                  </a:lnTo>
                  <a:lnTo>
                    <a:pt x="640" y="248"/>
                  </a:lnTo>
                  <a:lnTo>
                    <a:pt x="656" y="256"/>
                  </a:lnTo>
                  <a:lnTo>
                    <a:pt x="664" y="272"/>
                  </a:lnTo>
                  <a:lnTo>
                    <a:pt x="664" y="280"/>
                  </a:lnTo>
                  <a:lnTo>
                    <a:pt x="664" y="304"/>
                  </a:lnTo>
                  <a:lnTo>
                    <a:pt x="656" y="328"/>
                  </a:lnTo>
                  <a:lnTo>
                    <a:pt x="672" y="328"/>
                  </a:lnTo>
                  <a:lnTo>
                    <a:pt x="688" y="320"/>
                  </a:lnTo>
                  <a:lnTo>
                    <a:pt x="696" y="312"/>
                  </a:lnTo>
                  <a:lnTo>
                    <a:pt x="704" y="304"/>
                  </a:lnTo>
                  <a:lnTo>
                    <a:pt x="688" y="272"/>
                  </a:lnTo>
                  <a:lnTo>
                    <a:pt x="688" y="264"/>
                  </a:lnTo>
                  <a:lnTo>
                    <a:pt x="688" y="248"/>
                  </a:lnTo>
                  <a:lnTo>
                    <a:pt x="688" y="240"/>
                  </a:lnTo>
                  <a:lnTo>
                    <a:pt x="680" y="224"/>
                  </a:lnTo>
                  <a:lnTo>
                    <a:pt x="688" y="216"/>
                  </a:lnTo>
                  <a:lnTo>
                    <a:pt x="704" y="200"/>
                  </a:lnTo>
                  <a:lnTo>
                    <a:pt x="720" y="200"/>
                  </a:lnTo>
                  <a:lnTo>
                    <a:pt x="728" y="160"/>
                  </a:lnTo>
                  <a:lnTo>
                    <a:pt x="744" y="152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5" name="Freeform 683"/>
            <p:cNvSpPr/>
            <p:nvPr/>
          </p:nvSpPr>
          <p:spPr bwMode="auto">
            <a:xfrm>
              <a:off x="6939790" y="3460999"/>
              <a:ext cx="681319" cy="340054"/>
            </a:xfrm>
            <a:custGeom>
              <a:avLst/>
              <a:gdLst>
                <a:gd name="T0" fmla="*/ 2147483647 w 400"/>
                <a:gd name="T1" fmla="*/ 2147483647 h 200"/>
                <a:gd name="T2" fmla="*/ 2147483647 w 400"/>
                <a:gd name="T3" fmla="*/ 2147483647 h 200"/>
                <a:gd name="T4" fmla="*/ 2147483647 w 400"/>
                <a:gd name="T5" fmla="*/ 2147483647 h 200"/>
                <a:gd name="T6" fmla="*/ 2147483647 w 400"/>
                <a:gd name="T7" fmla="*/ 2147483647 h 200"/>
                <a:gd name="T8" fmla="*/ 2147483647 w 400"/>
                <a:gd name="T9" fmla="*/ 2147483647 h 200"/>
                <a:gd name="T10" fmla="*/ 2147483647 w 400"/>
                <a:gd name="T11" fmla="*/ 2147483647 h 200"/>
                <a:gd name="T12" fmla="*/ 2147483647 w 400"/>
                <a:gd name="T13" fmla="*/ 2147483647 h 200"/>
                <a:gd name="T14" fmla="*/ 2147483647 w 400"/>
                <a:gd name="T15" fmla="*/ 2147483647 h 200"/>
                <a:gd name="T16" fmla="*/ 2147483647 w 400"/>
                <a:gd name="T17" fmla="*/ 2147483647 h 200"/>
                <a:gd name="T18" fmla="*/ 2147483647 w 400"/>
                <a:gd name="T19" fmla="*/ 2147483647 h 200"/>
                <a:gd name="T20" fmla="*/ 2147483647 w 400"/>
                <a:gd name="T21" fmla="*/ 2147483647 h 200"/>
                <a:gd name="T22" fmla="*/ 2147483647 w 400"/>
                <a:gd name="T23" fmla="*/ 2147483647 h 200"/>
                <a:gd name="T24" fmla="*/ 2147483647 w 400"/>
                <a:gd name="T25" fmla="*/ 2147483647 h 200"/>
                <a:gd name="T26" fmla="*/ 2147483647 w 400"/>
                <a:gd name="T27" fmla="*/ 2147483647 h 200"/>
                <a:gd name="T28" fmla="*/ 2147483647 w 400"/>
                <a:gd name="T29" fmla="*/ 2147483647 h 200"/>
                <a:gd name="T30" fmla="*/ 2147483647 w 400"/>
                <a:gd name="T31" fmla="*/ 2147483647 h 200"/>
                <a:gd name="T32" fmla="*/ 2147483647 w 400"/>
                <a:gd name="T33" fmla="*/ 2147483647 h 200"/>
                <a:gd name="T34" fmla="*/ 2147483647 w 400"/>
                <a:gd name="T35" fmla="*/ 2147483647 h 200"/>
                <a:gd name="T36" fmla="*/ 2147483647 w 400"/>
                <a:gd name="T37" fmla="*/ 2147483647 h 200"/>
                <a:gd name="T38" fmla="*/ 2147483647 w 400"/>
                <a:gd name="T39" fmla="*/ 2147483647 h 200"/>
                <a:gd name="T40" fmla="*/ 2147483647 w 400"/>
                <a:gd name="T41" fmla="*/ 2147483647 h 200"/>
                <a:gd name="T42" fmla="*/ 2147483647 w 400"/>
                <a:gd name="T43" fmla="*/ 0 h 200"/>
                <a:gd name="T44" fmla="*/ 2147483647 w 400"/>
                <a:gd name="T45" fmla="*/ 2147483647 h 200"/>
                <a:gd name="T46" fmla="*/ 2147483647 w 400"/>
                <a:gd name="T47" fmla="*/ 2147483647 h 200"/>
                <a:gd name="T48" fmla="*/ 2147483647 w 400"/>
                <a:gd name="T49" fmla="*/ 2147483647 h 200"/>
                <a:gd name="T50" fmla="*/ 2147483647 w 400"/>
                <a:gd name="T51" fmla="*/ 2147483647 h 200"/>
                <a:gd name="T52" fmla="*/ 2147483647 w 400"/>
                <a:gd name="T53" fmla="*/ 2147483647 h 200"/>
                <a:gd name="T54" fmla="*/ 0 w 400"/>
                <a:gd name="T55" fmla="*/ 2147483647 h 200"/>
                <a:gd name="T56" fmla="*/ 2147483647 w 400"/>
                <a:gd name="T57" fmla="*/ 2147483647 h 200"/>
                <a:gd name="T58" fmla="*/ 2147483647 w 400"/>
                <a:gd name="T59" fmla="*/ 2147483647 h 2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400"/>
                <a:gd name="T91" fmla="*/ 0 h 200"/>
                <a:gd name="T92" fmla="*/ 400 w 400"/>
                <a:gd name="T93" fmla="*/ 200 h 200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400" h="200">
                  <a:moveTo>
                    <a:pt x="32" y="80"/>
                  </a:moveTo>
                  <a:lnTo>
                    <a:pt x="32" y="120"/>
                  </a:lnTo>
                  <a:lnTo>
                    <a:pt x="88" y="136"/>
                  </a:lnTo>
                  <a:lnTo>
                    <a:pt x="120" y="176"/>
                  </a:lnTo>
                  <a:lnTo>
                    <a:pt x="168" y="176"/>
                  </a:lnTo>
                  <a:lnTo>
                    <a:pt x="208" y="200"/>
                  </a:lnTo>
                  <a:lnTo>
                    <a:pt x="256" y="168"/>
                  </a:lnTo>
                  <a:lnTo>
                    <a:pt x="296" y="168"/>
                  </a:lnTo>
                  <a:lnTo>
                    <a:pt x="304" y="136"/>
                  </a:lnTo>
                  <a:lnTo>
                    <a:pt x="336" y="128"/>
                  </a:lnTo>
                  <a:lnTo>
                    <a:pt x="360" y="112"/>
                  </a:lnTo>
                  <a:lnTo>
                    <a:pt x="400" y="104"/>
                  </a:lnTo>
                  <a:lnTo>
                    <a:pt x="392" y="88"/>
                  </a:lnTo>
                  <a:lnTo>
                    <a:pt x="352" y="80"/>
                  </a:lnTo>
                  <a:lnTo>
                    <a:pt x="352" y="64"/>
                  </a:lnTo>
                  <a:lnTo>
                    <a:pt x="360" y="48"/>
                  </a:lnTo>
                  <a:lnTo>
                    <a:pt x="336" y="40"/>
                  </a:lnTo>
                  <a:lnTo>
                    <a:pt x="272" y="56"/>
                  </a:lnTo>
                  <a:lnTo>
                    <a:pt x="248" y="32"/>
                  </a:lnTo>
                  <a:lnTo>
                    <a:pt x="208" y="32"/>
                  </a:lnTo>
                  <a:lnTo>
                    <a:pt x="192" y="24"/>
                  </a:lnTo>
                  <a:lnTo>
                    <a:pt x="144" y="0"/>
                  </a:lnTo>
                  <a:lnTo>
                    <a:pt x="128" y="16"/>
                  </a:lnTo>
                  <a:lnTo>
                    <a:pt x="112" y="40"/>
                  </a:lnTo>
                  <a:lnTo>
                    <a:pt x="80" y="32"/>
                  </a:lnTo>
                  <a:lnTo>
                    <a:pt x="40" y="32"/>
                  </a:lnTo>
                  <a:lnTo>
                    <a:pt x="8" y="48"/>
                  </a:lnTo>
                  <a:lnTo>
                    <a:pt x="0" y="64"/>
                  </a:lnTo>
                  <a:lnTo>
                    <a:pt x="8" y="72"/>
                  </a:lnTo>
                  <a:lnTo>
                    <a:pt x="32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6" name="Freeform 684"/>
            <p:cNvSpPr/>
            <p:nvPr/>
          </p:nvSpPr>
          <p:spPr bwMode="auto">
            <a:xfrm>
              <a:off x="6762842" y="4102084"/>
              <a:ext cx="176948" cy="82226"/>
            </a:xfrm>
            <a:custGeom>
              <a:avLst/>
              <a:gdLst>
                <a:gd name="T0" fmla="*/ 2147483647 w 104"/>
                <a:gd name="T1" fmla="*/ 2147483647 h 48"/>
                <a:gd name="T2" fmla="*/ 2147483647 w 104"/>
                <a:gd name="T3" fmla="*/ 2147483647 h 48"/>
                <a:gd name="T4" fmla="*/ 2147483647 w 104"/>
                <a:gd name="T5" fmla="*/ 0 h 48"/>
                <a:gd name="T6" fmla="*/ 2147483647 w 104"/>
                <a:gd name="T7" fmla="*/ 0 h 48"/>
                <a:gd name="T8" fmla="*/ 0 w 104"/>
                <a:gd name="T9" fmla="*/ 2147483647 h 48"/>
                <a:gd name="T10" fmla="*/ 2147483647 w 104"/>
                <a:gd name="T11" fmla="*/ 2147483647 h 48"/>
                <a:gd name="T12" fmla="*/ 2147483647 w 104"/>
                <a:gd name="T13" fmla="*/ 2147483647 h 48"/>
                <a:gd name="T14" fmla="*/ 2147483647 w 104"/>
                <a:gd name="T15" fmla="*/ 2147483647 h 48"/>
                <a:gd name="T16" fmla="*/ 2147483647 w 104"/>
                <a:gd name="T17" fmla="*/ 2147483647 h 48"/>
                <a:gd name="T18" fmla="*/ 2147483647 w 104"/>
                <a:gd name="T19" fmla="*/ 2147483647 h 48"/>
                <a:gd name="T20" fmla="*/ 2147483647 w 104"/>
                <a:gd name="T21" fmla="*/ 2147483647 h 48"/>
                <a:gd name="T22" fmla="*/ 2147483647 w 104"/>
                <a:gd name="T23" fmla="*/ 2147483647 h 48"/>
                <a:gd name="T24" fmla="*/ 2147483647 w 104"/>
                <a:gd name="T25" fmla="*/ 2147483647 h 4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04"/>
                <a:gd name="T40" fmla="*/ 0 h 48"/>
                <a:gd name="T41" fmla="*/ 104 w 104"/>
                <a:gd name="T42" fmla="*/ 48 h 4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04" h="48">
                  <a:moveTo>
                    <a:pt x="72" y="24"/>
                  </a:moveTo>
                  <a:lnTo>
                    <a:pt x="48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40" y="40"/>
                  </a:lnTo>
                  <a:lnTo>
                    <a:pt x="72" y="40"/>
                  </a:lnTo>
                  <a:lnTo>
                    <a:pt x="88" y="48"/>
                  </a:lnTo>
                  <a:lnTo>
                    <a:pt x="96" y="48"/>
                  </a:lnTo>
                  <a:lnTo>
                    <a:pt x="104" y="32"/>
                  </a:lnTo>
                  <a:lnTo>
                    <a:pt x="96" y="24"/>
                  </a:lnTo>
                  <a:lnTo>
                    <a:pt x="72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7" name="Freeform 685"/>
            <p:cNvSpPr/>
            <p:nvPr/>
          </p:nvSpPr>
          <p:spPr bwMode="auto">
            <a:xfrm>
              <a:off x="6939790" y="3460999"/>
              <a:ext cx="681319" cy="340054"/>
            </a:xfrm>
            <a:custGeom>
              <a:avLst/>
              <a:gdLst>
                <a:gd name="T0" fmla="*/ 2147483647 w 400"/>
                <a:gd name="T1" fmla="*/ 2147483647 h 200"/>
                <a:gd name="T2" fmla="*/ 2147483647 w 400"/>
                <a:gd name="T3" fmla="*/ 2147483647 h 200"/>
                <a:gd name="T4" fmla="*/ 2147483647 w 400"/>
                <a:gd name="T5" fmla="*/ 2147483647 h 200"/>
                <a:gd name="T6" fmla="*/ 2147483647 w 400"/>
                <a:gd name="T7" fmla="*/ 2147483647 h 200"/>
                <a:gd name="T8" fmla="*/ 2147483647 w 400"/>
                <a:gd name="T9" fmla="*/ 2147483647 h 200"/>
                <a:gd name="T10" fmla="*/ 2147483647 w 400"/>
                <a:gd name="T11" fmla="*/ 2147483647 h 200"/>
                <a:gd name="T12" fmla="*/ 2147483647 w 400"/>
                <a:gd name="T13" fmla="*/ 2147483647 h 200"/>
                <a:gd name="T14" fmla="*/ 2147483647 w 400"/>
                <a:gd name="T15" fmla="*/ 2147483647 h 200"/>
                <a:gd name="T16" fmla="*/ 2147483647 w 400"/>
                <a:gd name="T17" fmla="*/ 2147483647 h 200"/>
                <a:gd name="T18" fmla="*/ 2147483647 w 400"/>
                <a:gd name="T19" fmla="*/ 2147483647 h 200"/>
                <a:gd name="T20" fmla="*/ 2147483647 w 400"/>
                <a:gd name="T21" fmla="*/ 2147483647 h 200"/>
                <a:gd name="T22" fmla="*/ 2147483647 w 400"/>
                <a:gd name="T23" fmla="*/ 2147483647 h 200"/>
                <a:gd name="T24" fmla="*/ 2147483647 w 400"/>
                <a:gd name="T25" fmla="*/ 2147483647 h 200"/>
                <a:gd name="T26" fmla="*/ 2147483647 w 400"/>
                <a:gd name="T27" fmla="*/ 2147483647 h 200"/>
                <a:gd name="T28" fmla="*/ 2147483647 w 400"/>
                <a:gd name="T29" fmla="*/ 2147483647 h 200"/>
                <a:gd name="T30" fmla="*/ 2147483647 w 400"/>
                <a:gd name="T31" fmla="*/ 2147483647 h 200"/>
                <a:gd name="T32" fmla="*/ 2147483647 w 400"/>
                <a:gd name="T33" fmla="*/ 2147483647 h 200"/>
                <a:gd name="T34" fmla="*/ 2147483647 w 400"/>
                <a:gd name="T35" fmla="*/ 2147483647 h 200"/>
                <a:gd name="T36" fmla="*/ 2147483647 w 400"/>
                <a:gd name="T37" fmla="*/ 2147483647 h 200"/>
                <a:gd name="T38" fmla="*/ 2147483647 w 400"/>
                <a:gd name="T39" fmla="*/ 2147483647 h 200"/>
                <a:gd name="T40" fmla="*/ 2147483647 w 400"/>
                <a:gd name="T41" fmla="*/ 2147483647 h 200"/>
                <a:gd name="T42" fmla="*/ 2147483647 w 400"/>
                <a:gd name="T43" fmla="*/ 0 h 200"/>
                <a:gd name="T44" fmla="*/ 2147483647 w 400"/>
                <a:gd name="T45" fmla="*/ 2147483647 h 200"/>
                <a:gd name="T46" fmla="*/ 2147483647 w 400"/>
                <a:gd name="T47" fmla="*/ 2147483647 h 200"/>
                <a:gd name="T48" fmla="*/ 2147483647 w 400"/>
                <a:gd name="T49" fmla="*/ 2147483647 h 200"/>
                <a:gd name="T50" fmla="*/ 2147483647 w 400"/>
                <a:gd name="T51" fmla="*/ 2147483647 h 200"/>
                <a:gd name="T52" fmla="*/ 2147483647 w 400"/>
                <a:gd name="T53" fmla="*/ 2147483647 h 200"/>
                <a:gd name="T54" fmla="*/ 0 w 400"/>
                <a:gd name="T55" fmla="*/ 2147483647 h 200"/>
                <a:gd name="T56" fmla="*/ 2147483647 w 400"/>
                <a:gd name="T57" fmla="*/ 2147483647 h 200"/>
                <a:gd name="T58" fmla="*/ 2147483647 w 400"/>
                <a:gd name="T59" fmla="*/ 2147483647 h 2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400"/>
                <a:gd name="T91" fmla="*/ 0 h 200"/>
                <a:gd name="T92" fmla="*/ 400 w 400"/>
                <a:gd name="T93" fmla="*/ 200 h 200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400" h="200">
                  <a:moveTo>
                    <a:pt x="32" y="80"/>
                  </a:moveTo>
                  <a:lnTo>
                    <a:pt x="32" y="120"/>
                  </a:lnTo>
                  <a:lnTo>
                    <a:pt x="88" y="136"/>
                  </a:lnTo>
                  <a:lnTo>
                    <a:pt x="120" y="176"/>
                  </a:lnTo>
                  <a:lnTo>
                    <a:pt x="168" y="176"/>
                  </a:lnTo>
                  <a:lnTo>
                    <a:pt x="208" y="200"/>
                  </a:lnTo>
                  <a:lnTo>
                    <a:pt x="256" y="168"/>
                  </a:lnTo>
                  <a:lnTo>
                    <a:pt x="296" y="168"/>
                  </a:lnTo>
                  <a:lnTo>
                    <a:pt x="304" y="136"/>
                  </a:lnTo>
                  <a:lnTo>
                    <a:pt x="336" y="128"/>
                  </a:lnTo>
                  <a:lnTo>
                    <a:pt x="360" y="112"/>
                  </a:lnTo>
                  <a:lnTo>
                    <a:pt x="400" y="104"/>
                  </a:lnTo>
                  <a:lnTo>
                    <a:pt x="392" y="88"/>
                  </a:lnTo>
                  <a:lnTo>
                    <a:pt x="352" y="80"/>
                  </a:lnTo>
                  <a:lnTo>
                    <a:pt x="352" y="64"/>
                  </a:lnTo>
                  <a:lnTo>
                    <a:pt x="360" y="48"/>
                  </a:lnTo>
                  <a:lnTo>
                    <a:pt x="336" y="40"/>
                  </a:lnTo>
                  <a:lnTo>
                    <a:pt x="272" y="56"/>
                  </a:lnTo>
                  <a:lnTo>
                    <a:pt x="248" y="32"/>
                  </a:lnTo>
                  <a:lnTo>
                    <a:pt x="208" y="32"/>
                  </a:lnTo>
                  <a:lnTo>
                    <a:pt x="192" y="24"/>
                  </a:lnTo>
                  <a:lnTo>
                    <a:pt x="144" y="0"/>
                  </a:lnTo>
                  <a:lnTo>
                    <a:pt x="128" y="16"/>
                  </a:lnTo>
                  <a:lnTo>
                    <a:pt x="112" y="40"/>
                  </a:lnTo>
                  <a:lnTo>
                    <a:pt x="80" y="32"/>
                  </a:lnTo>
                  <a:lnTo>
                    <a:pt x="40" y="32"/>
                  </a:lnTo>
                  <a:lnTo>
                    <a:pt x="8" y="48"/>
                  </a:lnTo>
                  <a:lnTo>
                    <a:pt x="0" y="64"/>
                  </a:lnTo>
                  <a:lnTo>
                    <a:pt x="8" y="72"/>
                  </a:lnTo>
                  <a:lnTo>
                    <a:pt x="32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8" name="Freeform 686"/>
            <p:cNvSpPr/>
            <p:nvPr/>
          </p:nvSpPr>
          <p:spPr bwMode="auto">
            <a:xfrm>
              <a:off x="5479622" y="2641522"/>
              <a:ext cx="232679" cy="505900"/>
            </a:xfrm>
            <a:custGeom>
              <a:avLst/>
              <a:gdLst>
                <a:gd name="T0" fmla="*/ 2147483647 w 136"/>
                <a:gd name="T1" fmla="*/ 2147483647 h 296"/>
                <a:gd name="T2" fmla="*/ 2147483647 w 136"/>
                <a:gd name="T3" fmla="*/ 2147483647 h 296"/>
                <a:gd name="T4" fmla="*/ 2147483647 w 136"/>
                <a:gd name="T5" fmla="*/ 2147483647 h 296"/>
                <a:gd name="T6" fmla="*/ 2147483647 w 136"/>
                <a:gd name="T7" fmla="*/ 2147483647 h 296"/>
                <a:gd name="T8" fmla="*/ 2147483647 w 136"/>
                <a:gd name="T9" fmla="*/ 2147483647 h 296"/>
                <a:gd name="T10" fmla="*/ 2147483647 w 136"/>
                <a:gd name="T11" fmla="*/ 2147483647 h 296"/>
                <a:gd name="T12" fmla="*/ 2147483647 w 136"/>
                <a:gd name="T13" fmla="*/ 2147483647 h 296"/>
                <a:gd name="T14" fmla="*/ 2147483647 w 136"/>
                <a:gd name="T15" fmla="*/ 2147483647 h 296"/>
                <a:gd name="T16" fmla="*/ 2147483647 w 136"/>
                <a:gd name="T17" fmla="*/ 2147483647 h 296"/>
                <a:gd name="T18" fmla="*/ 2147483647 w 136"/>
                <a:gd name="T19" fmla="*/ 2147483647 h 296"/>
                <a:gd name="T20" fmla="*/ 2147483647 w 136"/>
                <a:gd name="T21" fmla="*/ 2147483647 h 296"/>
                <a:gd name="T22" fmla="*/ 2147483647 w 136"/>
                <a:gd name="T23" fmla="*/ 2147483647 h 296"/>
                <a:gd name="T24" fmla="*/ 2147483647 w 136"/>
                <a:gd name="T25" fmla="*/ 2147483647 h 296"/>
                <a:gd name="T26" fmla="*/ 2147483647 w 136"/>
                <a:gd name="T27" fmla="*/ 2147483647 h 296"/>
                <a:gd name="T28" fmla="*/ 2147483647 w 136"/>
                <a:gd name="T29" fmla="*/ 2147483647 h 296"/>
                <a:gd name="T30" fmla="*/ 2147483647 w 136"/>
                <a:gd name="T31" fmla="*/ 2147483647 h 296"/>
                <a:gd name="T32" fmla="*/ 2147483647 w 136"/>
                <a:gd name="T33" fmla="*/ 2147483647 h 296"/>
                <a:gd name="T34" fmla="*/ 2147483647 w 136"/>
                <a:gd name="T35" fmla="*/ 0 h 296"/>
                <a:gd name="T36" fmla="*/ 2147483647 w 136"/>
                <a:gd name="T37" fmla="*/ 0 h 296"/>
                <a:gd name="T38" fmla="*/ 2147483647 w 136"/>
                <a:gd name="T39" fmla="*/ 2147483647 h 296"/>
                <a:gd name="T40" fmla="*/ 2147483647 w 136"/>
                <a:gd name="T41" fmla="*/ 2147483647 h 296"/>
                <a:gd name="T42" fmla="*/ 2147483647 w 136"/>
                <a:gd name="T43" fmla="*/ 2147483647 h 296"/>
                <a:gd name="T44" fmla="*/ 2147483647 w 136"/>
                <a:gd name="T45" fmla="*/ 2147483647 h 296"/>
                <a:gd name="T46" fmla="*/ 2147483647 w 136"/>
                <a:gd name="T47" fmla="*/ 2147483647 h 296"/>
                <a:gd name="T48" fmla="*/ 2147483647 w 136"/>
                <a:gd name="T49" fmla="*/ 2147483647 h 296"/>
                <a:gd name="T50" fmla="*/ 2147483647 w 136"/>
                <a:gd name="T51" fmla="*/ 2147483647 h 296"/>
                <a:gd name="T52" fmla="*/ 2147483647 w 136"/>
                <a:gd name="T53" fmla="*/ 2147483647 h 296"/>
                <a:gd name="T54" fmla="*/ 0 w 136"/>
                <a:gd name="T55" fmla="*/ 2147483647 h 296"/>
                <a:gd name="T56" fmla="*/ 2147483647 w 136"/>
                <a:gd name="T57" fmla="*/ 2147483647 h 296"/>
                <a:gd name="T58" fmla="*/ 2147483647 w 136"/>
                <a:gd name="T59" fmla="*/ 2147483647 h 296"/>
                <a:gd name="T60" fmla="*/ 2147483647 w 136"/>
                <a:gd name="T61" fmla="*/ 2147483647 h 296"/>
                <a:gd name="T62" fmla="*/ 2147483647 w 136"/>
                <a:gd name="T63" fmla="*/ 2147483647 h 296"/>
                <a:gd name="T64" fmla="*/ 2147483647 w 136"/>
                <a:gd name="T65" fmla="*/ 2147483647 h 296"/>
                <a:gd name="T66" fmla="*/ 2147483647 w 136"/>
                <a:gd name="T67" fmla="*/ 2147483647 h 296"/>
                <a:gd name="T68" fmla="*/ 2147483647 w 136"/>
                <a:gd name="T69" fmla="*/ 2147483647 h 296"/>
                <a:gd name="T70" fmla="*/ 2147483647 w 136"/>
                <a:gd name="T71" fmla="*/ 2147483647 h 296"/>
                <a:gd name="T72" fmla="*/ 2147483647 w 136"/>
                <a:gd name="T73" fmla="*/ 2147483647 h 296"/>
                <a:gd name="T74" fmla="*/ 2147483647 w 136"/>
                <a:gd name="T75" fmla="*/ 2147483647 h 296"/>
                <a:gd name="T76" fmla="*/ 2147483647 w 136"/>
                <a:gd name="T77" fmla="*/ 2147483647 h 296"/>
                <a:gd name="T78" fmla="*/ 2147483647 w 136"/>
                <a:gd name="T79" fmla="*/ 2147483647 h 296"/>
                <a:gd name="T80" fmla="*/ 2147483647 w 136"/>
                <a:gd name="T81" fmla="*/ 2147483647 h 296"/>
                <a:gd name="T82" fmla="*/ 2147483647 w 136"/>
                <a:gd name="T83" fmla="*/ 2147483647 h 296"/>
                <a:gd name="T84" fmla="*/ 2147483647 w 136"/>
                <a:gd name="T85" fmla="*/ 2147483647 h 296"/>
                <a:gd name="T86" fmla="*/ 2147483647 w 136"/>
                <a:gd name="T87" fmla="*/ 2147483647 h 296"/>
                <a:gd name="T88" fmla="*/ 2147483647 w 136"/>
                <a:gd name="T89" fmla="*/ 2147483647 h 296"/>
                <a:gd name="T90" fmla="*/ 2147483647 w 136"/>
                <a:gd name="T91" fmla="*/ 2147483647 h 296"/>
                <a:gd name="T92" fmla="*/ 2147483647 w 136"/>
                <a:gd name="T93" fmla="*/ 2147483647 h 296"/>
                <a:gd name="T94" fmla="*/ 2147483647 w 136"/>
                <a:gd name="T95" fmla="*/ 2147483647 h 296"/>
                <a:gd name="T96" fmla="*/ 2147483647 w 136"/>
                <a:gd name="T97" fmla="*/ 2147483647 h 296"/>
                <a:gd name="T98" fmla="*/ 2147483647 w 136"/>
                <a:gd name="T99" fmla="*/ 2147483647 h 296"/>
                <a:gd name="T100" fmla="*/ 2147483647 w 136"/>
                <a:gd name="T101" fmla="*/ 2147483647 h 296"/>
                <a:gd name="T102" fmla="*/ 2147483647 w 136"/>
                <a:gd name="T103" fmla="*/ 2147483647 h 296"/>
                <a:gd name="T104" fmla="*/ 2147483647 w 136"/>
                <a:gd name="T105" fmla="*/ 2147483647 h 29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6"/>
                <a:gd name="T160" fmla="*/ 0 h 296"/>
                <a:gd name="T161" fmla="*/ 136 w 136"/>
                <a:gd name="T162" fmla="*/ 296 h 29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6" h="296">
                  <a:moveTo>
                    <a:pt x="136" y="216"/>
                  </a:moveTo>
                  <a:lnTo>
                    <a:pt x="128" y="216"/>
                  </a:lnTo>
                  <a:lnTo>
                    <a:pt x="120" y="208"/>
                  </a:lnTo>
                  <a:lnTo>
                    <a:pt x="128" y="184"/>
                  </a:lnTo>
                  <a:lnTo>
                    <a:pt x="120" y="176"/>
                  </a:lnTo>
                  <a:lnTo>
                    <a:pt x="120" y="168"/>
                  </a:lnTo>
                  <a:lnTo>
                    <a:pt x="120" y="160"/>
                  </a:lnTo>
                  <a:lnTo>
                    <a:pt x="112" y="152"/>
                  </a:lnTo>
                  <a:lnTo>
                    <a:pt x="120" y="144"/>
                  </a:lnTo>
                  <a:lnTo>
                    <a:pt x="112" y="104"/>
                  </a:lnTo>
                  <a:lnTo>
                    <a:pt x="120" y="80"/>
                  </a:lnTo>
                  <a:lnTo>
                    <a:pt x="112" y="64"/>
                  </a:lnTo>
                  <a:lnTo>
                    <a:pt x="104" y="56"/>
                  </a:lnTo>
                  <a:lnTo>
                    <a:pt x="104" y="40"/>
                  </a:lnTo>
                  <a:lnTo>
                    <a:pt x="104" y="32"/>
                  </a:lnTo>
                  <a:lnTo>
                    <a:pt x="112" y="24"/>
                  </a:lnTo>
                  <a:lnTo>
                    <a:pt x="112" y="8"/>
                  </a:lnTo>
                  <a:lnTo>
                    <a:pt x="96" y="0"/>
                  </a:lnTo>
                  <a:lnTo>
                    <a:pt x="80" y="0"/>
                  </a:lnTo>
                  <a:lnTo>
                    <a:pt x="72" y="8"/>
                  </a:lnTo>
                  <a:lnTo>
                    <a:pt x="64" y="32"/>
                  </a:lnTo>
                  <a:lnTo>
                    <a:pt x="48" y="40"/>
                  </a:lnTo>
                  <a:lnTo>
                    <a:pt x="32" y="40"/>
                  </a:lnTo>
                  <a:lnTo>
                    <a:pt x="24" y="40"/>
                  </a:lnTo>
                  <a:lnTo>
                    <a:pt x="16" y="32"/>
                  </a:lnTo>
                  <a:lnTo>
                    <a:pt x="8" y="24"/>
                  </a:lnTo>
                  <a:lnTo>
                    <a:pt x="8" y="32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16" y="48"/>
                  </a:lnTo>
                  <a:lnTo>
                    <a:pt x="24" y="56"/>
                  </a:lnTo>
                  <a:lnTo>
                    <a:pt x="32" y="56"/>
                  </a:lnTo>
                  <a:lnTo>
                    <a:pt x="40" y="72"/>
                  </a:lnTo>
                  <a:lnTo>
                    <a:pt x="40" y="88"/>
                  </a:lnTo>
                  <a:lnTo>
                    <a:pt x="40" y="104"/>
                  </a:lnTo>
                  <a:lnTo>
                    <a:pt x="40" y="112"/>
                  </a:lnTo>
                  <a:lnTo>
                    <a:pt x="40" y="120"/>
                  </a:lnTo>
                  <a:lnTo>
                    <a:pt x="40" y="136"/>
                  </a:lnTo>
                  <a:lnTo>
                    <a:pt x="40" y="144"/>
                  </a:lnTo>
                  <a:lnTo>
                    <a:pt x="48" y="144"/>
                  </a:lnTo>
                  <a:lnTo>
                    <a:pt x="56" y="160"/>
                  </a:lnTo>
                  <a:lnTo>
                    <a:pt x="40" y="192"/>
                  </a:lnTo>
                  <a:lnTo>
                    <a:pt x="16" y="208"/>
                  </a:lnTo>
                  <a:lnTo>
                    <a:pt x="8" y="232"/>
                  </a:lnTo>
                  <a:lnTo>
                    <a:pt x="8" y="264"/>
                  </a:lnTo>
                  <a:lnTo>
                    <a:pt x="16" y="280"/>
                  </a:lnTo>
                  <a:lnTo>
                    <a:pt x="24" y="288"/>
                  </a:lnTo>
                  <a:lnTo>
                    <a:pt x="32" y="296"/>
                  </a:lnTo>
                  <a:lnTo>
                    <a:pt x="48" y="296"/>
                  </a:lnTo>
                  <a:lnTo>
                    <a:pt x="80" y="288"/>
                  </a:lnTo>
                  <a:lnTo>
                    <a:pt x="88" y="288"/>
                  </a:lnTo>
                  <a:lnTo>
                    <a:pt x="136" y="232"/>
                  </a:lnTo>
                  <a:lnTo>
                    <a:pt x="136" y="2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9" name="Freeform 687"/>
            <p:cNvSpPr/>
            <p:nvPr/>
          </p:nvSpPr>
          <p:spPr bwMode="auto">
            <a:xfrm>
              <a:off x="5726236" y="3447061"/>
              <a:ext cx="12539" cy="13936"/>
            </a:xfrm>
            <a:custGeom>
              <a:avLst/>
              <a:gdLst>
                <a:gd name="T0" fmla="*/ 2147483647 w 8"/>
                <a:gd name="T1" fmla="*/ 2147483647 h 8"/>
                <a:gd name="T2" fmla="*/ 0 w 8"/>
                <a:gd name="T3" fmla="*/ 0 h 8"/>
                <a:gd name="T4" fmla="*/ 0 w 8"/>
                <a:gd name="T5" fmla="*/ 2147483647 h 8"/>
                <a:gd name="T6" fmla="*/ 2147483647 w 8"/>
                <a:gd name="T7" fmla="*/ 2147483647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8"/>
                <a:gd name="T14" fmla="*/ 8 w 8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8">
                  <a:moveTo>
                    <a:pt x="8" y="8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0" name="Freeform 688"/>
            <p:cNvSpPr/>
            <p:nvPr/>
          </p:nvSpPr>
          <p:spPr bwMode="auto">
            <a:xfrm>
              <a:off x="5630099" y="2068725"/>
              <a:ext cx="3300700" cy="1774139"/>
            </a:xfrm>
            <a:custGeom>
              <a:avLst/>
              <a:gdLst>
                <a:gd name="T0" fmla="*/ 2147483647 w 1936"/>
                <a:gd name="T1" fmla="*/ 2147483647 h 1040"/>
                <a:gd name="T2" fmla="*/ 2147483647 w 1936"/>
                <a:gd name="T3" fmla="*/ 2147483647 h 1040"/>
                <a:gd name="T4" fmla="*/ 2147483647 w 1936"/>
                <a:gd name="T5" fmla="*/ 2147483647 h 1040"/>
                <a:gd name="T6" fmla="*/ 2147483647 w 1936"/>
                <a:gd name="T7" fmla="*/ 2147483647 h 1040"/>
                <a:gd name="T8" fmla="*/ 2147483647 w 1936"/>
                <a:gd name="T9" fmla="*/ 2147483647 h 1040"/>
                <a:gd name="T10" fmla="*/ 2147483647 w 1936"/>
                <a:gd name="T11" fmla="*/ 2147483647 h 1040"/>
                <a:gd name="T12" fmla="*/ 2147483647 w 1936"/>
                <a:gd name="T13" fmla="*/ 2147483647 h 1040"/>
                <a:gd name="T14" fmla="*/ 2147483647 w 1936"/>
                <a:gd name="T15" fmla="*/ 2147483647 h 1040"/>
                <a:gd name="T16" fmla="*/ 2147483647 w 1936"/>
                <a:gd name="T17" fmla="*/ 2147483647 h 1040"/>
                <a:gd name="T18" fmla="*/ 2147483647 w 1936"/>
                <a:gd name="T19" fmla="*/ 2147483647 h 1040"/>
                <a:gd name="T20" fmla="*/ 2147483647 w 1936"/>
                <a:gd name="T21" fmla="*/ 2147483647 h 1040"/>
                <a:gd name="T22" fmla="*/ 2147483647 w 1936"/>
                <a:gd name="T23" fmla="*/ 2147483647 h 1040"/>
                <a:gd name="T24" fmla="*/ 2147483647 w 1936"/>
                <a:gd name="T25" fmla="*/ 2147483647 h 1040"/>
                <a:gd name="T26" fmla="*/ 2147483647 w 1936"/>
                <a:gd name="T27" fmla="*/ 2147483647 h 1040"/>
                <a:gd name="T28" fmla="*/ 2147483647 w 1936"/>
                <a:gd name="T29" fmla="*/ 2147483647 h 1040"/>
                <a:gd name="T30" fmla="*/ 2147483647 w 1936"/>
                <a:gd name="T31" fmla="*/ 2147483647 h 1040"/>
                <a:gd name="T32" fmla="*/ 2147483647 w 1936"/>
                <a:gd name="T33" fmla="*/ 2147483647 h 1040"/>
                <a:gd name="T34" fmla="*/ 2147483647 w 1936"/>
                <a:gd name="T35" fmla="*/ 2147483647 h 1040"/>
                <a:gd name="T36" fmla="*/ 2147483647 w 1936"/>
                <a:gd name="T37" fmla="*/ 2147483647 h 1040"/>
                <a:gd name="T38" fmla="*/ 2147483647 w 1936"/>
                <a:gd name="T39" fmla="*/ 2147483647 h 1040"/>
                <a:gd name="T40" fmla="*/ 2147483647 w 1936"/>
                <a:gd name="T41" fmla="*/ 2147483647 h 1040"/>
                <a:gd name="T42" fmla="*/ 2147483647 w 1936"/>
                <a:gd name="T43" fmla="*/ 2147483647 h 1040"/>
                <a:gd name="T44" fmla="*/ 2147483647 w 1936"/>
                <a:gd name="T45" fmla="*/ 2147483647 h 1040"/>
                <a:gd name="T46" fmla="*/ 2147483647 w 1936"/>
                <a:gd name="T47" fmla="*/ 2147483647 h 1040"/>
                <a:gd name="T48" fmla="*/ 2147483647 w 1936"/>
                <a:gd name="T49" fmla="*/ 2147483647 h 1040"/>
                <a:gd name="T50" fmla="*/ 2147483647 w 1936"/>
                <a:gd name="T51" fmla="*/ 2147483647 h 1040"/>
                <a:gd name="T52" fmla="*/ 2147483647 w 1936"/>
                <a:gd name="T53" fmla="*/ 2147483647 h 1040"/>
                <a:gd name="T54" fmla="*/ 2147483647 w 1936"/>
                <a:gd name="T55" fmla="*/ 2147483647 h 1040"/>
                <a:gd name="T56" fmla="*/ 2147483647 w 1936"/>
                <a:gd name="T57" fmla="*/ 2147483647 h 1040"/>
                <a:gd name="T58" fmla="*/ 2147483647 w 1936"/>
                <a:gd name="T59" fmla="*/ 2147483647 h 1040"/>
                <a:gd name="T60" fmla="*/ 2147483647 w 1936"/>
                <a:gd name="T61" fmla="*/ 2147483647 h 1040"/>
                <a:gd name="T62" fmla="*/ 2147483647 w 1936"/>
                <a:gd name="T63" fmla="*/ 2147483647 h 1040"/>
                <a:gd name="T64" fmla="*/ 2147483647 w 1936"/>
                <a:gd name="T65" fmla="*/ 2147483647 h 1040"/>
                <a:gd name="T66" fmla="*/ 2147483647 w 1936"/>
                <a:gd name="T67" fmla="*/ 2147483647 h 1040"/>
                <a:gd name="T68" fmla="*/ 2147483647 w 1936"/>
                <a:gd name="T69" fmla="*/ 2147483647 h 1040"/>
                <a:gd name="T70" fmla="*/ 2147483647 w 1936"/>
                <a:gd name="T71" fmla="*/ 2147483647 h 1040"/>
                <a:gd name="T72" fmla="*/ 2147483647 w 1936"/>
                <a:gd name="T73" fmla="*/ 2147483647 h 1040"/>
                <a:gd name="T74" fmla="*/ 2147483647 w 1936"/>
                <a:gd name="T75" fmla="*/ 2147483647 h 1040"/>
                <a:gd name="T76" fmla="*/ 2147483647 w 1936"/>
                <a:gd name="T77" fmla="*/ 2147483647 h 1040"/>
                <a:gd name="T78" fmla="*/ 2147483647 w 1936"/>
                <a:gd name="T79" fmla="*/ 2147483647 h 1040"/>
                <a:gd name="T80" fmla="*/ 2147483647 w 1936"/>
                <a:gd name="T81" fmla="*/ 2147483647 h 1040"/>
                <a:gd name="T82" fmla="*/ 2147483647 w 1936"/>
                <a:gd name="T83" fmla="*/ 2147483647 h 1040"/>
                <a:gd name="T84" fmla="*/ 2147483647 w 1936"/>
                <a:gd name="T85" fmla="*/ 2147483647 h 1040"/>
                <a:gd name="T86" fmla="*/ 2147483647 w 1936"/>
                <a:gd name="T87" fmla="*/ 2147483647 h 1040"/>
                <a:gd name="T88" fmla="*/ 2147483647 w 1936"/>
                <a:gd name="T89" fmla="*/ 2147483647 h 1040"/>
                <a:gd name="T90" fmla="*/ 2147483647 w 1936"/>
                <a:gd name="T91" fmla="*/ 2147483647 h 1040"/>
                <a:gd name="T92" fmla="*/ 2147483647 w 1936"/>
                <a:gd name="T93" fmla="*/ 2147483647 h 1040"/>
                <a:gd name="T94" fmla="*/ 2147483647 w 1936"/>
                <a:gd name="T95" fmla="*/ 2147483647 h 1040"/>
                <a:gd name="T96" fmla="*/ 2147483647 w 1936"/>
                <a:gd name="T97" fmla="*/ 2147483647 h 1040"/>
                <a:gd name="T98" fmla="*/ 2147483647 w 1936"/>
                <a:gd name="T99" fmla="*/ 2147483647 h 1040"/>
                <a:gd name="T100" fmla="*/ 2147483647 w 1936"/>
                <a:gd name="T101" fmla="*/ 2147483647 h 1040"/>
                <a:gd name="T102" fmla="*/ 2147483647 w 1936"/>
                <a:gd name="T103" fmla="*/ 2147483647 h 1040"/>
                <a:gd name="T104" fmla="*/ 2147483647 w 1936"/>
                <a:gd name="T105" fmla="*/ 2147483647 h 1040"/>
                <a:gd name="T106" fmla="*/ 2147483647 w 1936"/>
                <a:gd name="T107" fmla="*/ 2147483647 h 1040"/>
                <a:gd name="T108" fmla="*/ 2147483647 w 1936"/>
                <a:gd name="T109" fmla="*/ 2147483647 h 1040"/>
                <a:gd name="T110" fmla="*/ 2147483647 w 1936"/>
                <a:gd name="T111" fmla="*/ 2147483647 h 1040"/>
                <a:gd name="T112" fmla="*/ 2147483647 w 1936"/>
                <a:gd name="T113" fmla="*/ 2147483647 h 1040"/>
                <a:gd name="T114" fmla="*/ 2147483647 w 1936"/>
                <a:gd name="T115" fmla="*/ 2147483647 h 1040"/>
                <a:gd name="T116" fmla="*/ 2147483647 w 1936"/>
                <a:gd name="T117" fmla="*/ 2147483647 h 1040"/>
                <a:gd name="T118" fmla="*/ 2147483647 w 1936"/>
                <a:gd name="T119" fmla="*/ 2147483647 h 1040"/>
                <a:gd name="T120" fmla="*/ 2147483647 w 1936"/>
                <a:gd name="T121" fmla="*/ 2147483647 h 104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936"/>
                <a:gd name="T184" fmla="*/ 0 h 1040"/>
                <a:gd name="T185" fmla="*/ 1936 w 1936"/>
                <a:gd name="T186" fmla="*/ 1040 h 104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936" h="1040">
                  <a:moveTo>
                    <a:pt x="1928" y="504"/>
                  </a:moveTo>
                  <a:lnTo>
                    <a:pt x="1936" y="384"/>
                  </a:lnTo>
                  <a:lnTo>
                    <a:pt x="1920" y="376"/>
                  </a:lnTo>
                  <a:lnTo>
                    <a:pt x="1912" y="376"/>
                  </a:lnTo>
                  <a:lnTo>
                    <a:pt x="1896" y="360"/>
                  </a:lnTo>
                  <a:lnTo>
                    <a:pt x="1880" y="352"/>
                  </a:lnTo>
                  <a:lnTo>
                    <a:pt x="1856" y="352"/>
                  </a:lnTo>
                  <a:lnTo>
                    <a:pt x="1840" y="344"/>
                  </a:lnTo>
                  <a:lnTo>
                    <a:pt x="1824" y="344"/>
                  </a:lnTo>
                  <a:lnTo>
                    <a:pt x="1816" y="344"/>
                  </a:lnTo>
                  <a:lnTo>
                    <a:pt x="1824" y="376"/>
                  </a:lnTo>
                  <a:lnTo>
                    <a:pt x="1808" y="384"/>
                  </a:lnTo>
                  <a:lnTo>
                    <a:pt x="1792" y="376"/>
                  </a:lnTo>
                  <a:lnTo>
                    <a:pt x="1784" y="360"/>
                  </a:lnTo>
                  <a:lnTo>
                    <a:pt x="1784" y="352"/>
                  </a:lnTo>
                  <a:lnTo>
                    <a:pt x="1760" y="352"/>
                  </a:lnTo>
                  <a:lnTo>
                    <a:pt x="1752" y="360"/>
                  </a:lnTo>
                  <a:lnTo>
                    <a:pt x="1728" y="352"/>
                  </a:lnTo>
                  <a:lnTo>
                    <a:pt x="1704" y="352"/>
                  </a:lnTo>
                  <a:lnTo>
                    <a:pt x="1696" y="360"/>
                  </a:lnTo>
                  <a:lnTo>
                    <a:pt x="1680" y="344"/>
                  </a:lnTo>
                  <a:lnTo>
                    <a:pt x="1680" y="320"/>
                  </a:lnTo>
                  <a:lnTo>
                    <a:pt x="1656" y="304"/>
                  </a:lnTo>
                  <a:lnTo>
                    <a:pt x="1616" y="304"/>
                  </a:lnTo>
                  <a:lnTo>
                    <a:pt x="1576" y="304"/>
                  </a:lnTo>
                  <a:lnTo>
                    <a:pt x="1576" y="296"/>
                  </a:lnTo>
                  <a:lnTo>
                    <a:pt x="1568" y="288"/>
                  </a:lnTo>
                  <a:lnTo>
                    <a:pt x="1544" y="272"/>
                  </a:lnTo>
                  <a:lnTo>
                    <a:pt x="1544" y="256"/>
                  </a:lnTo>
                  <a:lnTo>
                    <a:pt x="1448" y="232"/>
                  </a:lnTo>
                  <a:lnTo>
                    <a:pt x="1448" y="240"/>
                  </a:lnTo>
                  <a:lnTo>
                    <a:pt x="1424" y="256"/>
                  </a:lnTo>
                  <a:lnTo>
                    <a:pt x="1432" y="280"/>
                  </a:lnTo>
                  <a:lnTo>
                    <a:pt x="1408" y="288"/>
                  </a:lnTo>
                  <a:lnTo>
                    <a:pt x="1392" y="288"/>
                  </a:lnTo>
                  <a:lnTo>
                    <a:pt x="1368" y="280"/>
                  </a:lnTo>
                  <a:lnTo>
                    <a:pt x="1360" y="288"/>
                  </a:lnTo>
                  <a:lnTo>
                    <a:pt x="1344" y="280"/>
                  </a:lnTo>
                  <a:lnTo>
                    <a:pt x="1328" y="272"/>
                  </a:lnTo>
                  <a:lnTo>
                    <a:pt x="1328" y="296"/>
                  </a:lnTo>
                  <a:lnTo>
                    <a:pt x="1312" y="312"/>
                  </a:lnTo>
                  <a:lnTo>
                    <a:pt x="1296" y="288"/>
                  </a:lnTo>
                  <a:lnTo>
                    <a:pt x="1280" y="264"/>
                  </a:lnTo>
                  <a:lnTo>
                    <a:pt x="1296" y="240"/>
                  </a:lnTo>
                  <a:lnTo>
                    <a:pt x="1296" y="224"/>
                  </a:lnTo>
                  <a:lnTo>
                    <a:pt x="1280" y="208"/>
                  </a:lnTo>
                  <a:lnTo>
                    <a:pt x="1264" y="200"/>
                  </a:lnTo>
                  <a:lnTo>
                    <a:pt x="1248" y="200"/>
                  </a:lnTo>
                  <a:lnTo>
                    <a:pt x="1240" y="192"/>
                  </a:lnTo>
                  <a:lnTo>
                    <a:pt x="1224" y="184"/>
                  </a:lnTo>
                  <a:lnTo>
                    <a:pt x="1216" y="200"/>
                  </a:lnTo>
                  <a:lnTo>
                    <a:pt x="1208" y="216"/>
                  </a:lnTo>
                  <a:lnTo>
                    <a:pt x="1168" y="216"/>
                  </a:lnTo>
                  <a:lnTo>
                    <a:pt x="1152" y="208"/>
                  </a:lnTo>
                  <a:lnTo>
                    <a:pt x="1144" y="192"/>
                  </a:lnTo>
                  <a:lnTo>
                    <a:pt x="1112" y="192"/>
                  </a:lnTo>
                  <a:lnTo>
                    <a:pt x="1088" y="208"/>
                  </a:lnTo>
                  <a:lnTo>
                    <a:pt x="1088" y="192"/>
                  </a:lnTo>
                  <a:lnTo>
                    <a:pt x="1072" y="176"/>
                  </a:lnTo>
                  <a:lnTo>
                    <a:pt x="1056" y="176"/>
                  </a:lnTo>
                  <a:lnTo>
                    <a:pt x="1040" y="192"/>
                  </a:lnTo>
                  <a:lnTo>
                    <a:pt x="1016" y="208"/>
                  </a:lnTo>
                  <a:lnTo>
                    <a:pt x="992" y="224"/>
                  </a:lnTo>
                  <a:lnTo>
                    <a:pt x="1008" y="200"/>
                  </a:lnTo>
                  <a:lnTo>
                    <a:pt x="1024" y="192"/>
                  </a:lnTo>
                  <a:lnTo>
                    <a:pt x="1048" y="152"/>
                  </a:lnTo>
                  <a:lnTo>
                    <a:pt x="1064" y="136"/>
                  </a:lnTo>
                  <a:lnTo>
                    <a:pt x="1080" y="112"/>
                  </a:lnTo>
                  <a:lnTo>
                    <a:pt x="1072" y="72"/>
                  </a:lnTo>
                  <a:lnTo>
                    <a:pt x="1040" y="48"/>
                  </a:lnTo>
                  <a:lnTo>
                    <a:pt x="1016" y="40"/>
                  </a:lnTo>
                  <a:lnTo>
                    <a:pt x="1016" y="32"/>
                  </a:lnTo>
                  <a:lnTo>
                    <a:pt x="1000" y="0"/>
                  </a:lnTo>
                  <a:lnTo>
                    <a:pt x="968" y="0"/>
                  </a:lnTo>
                  <a:lnTo>
                    <a:pt x="936" y="32"/>
                  </a:lnTo>
                  <a:lnTo>
                    <a:pt x="928" y="64"/>
                  </a:lnTo>
                  <a:lnTo>
                    <a:pt x="888" y="88"/>
                  </a:lnTo>
                  <a:lnTo>
                    <a:pt x="864" y="72"/>
                  </a:lnTo>
                  <a:lnTo>
                    <a:pt x="824" y="88"/>
                  </a:lnTo>
                  <a:lnTo>
                    <a:pt x="784" y="112"/>
                  </a:lnTo>
                  <a:lnTo>
                    <a:pt x="760" y="136"/>
                  </a:lnTo>
                  <a:lnTo>
                    <a:pt x="752" y="184"/>
                  </a:lnTo>
                  <a:lnTo>
                    <a:pt x="688" y="200"/>
                  </a:lnTo>
                  <a:lnTo>
                    <a:pt x="680" y="216"/>
                  </a:lnTo>
                  <a:lnTo>
                    <a:pt x="680" y="256"/>
                  </a:lnTo>
                  <a:lnTo>
                    <a:pt x="672" y="248"/>
                  </a:lnTo>
                  <a:lnTo>
                    <a:pt x="648" y="240"/>
                  </a:lnTo>
                  <a:lnTo>
                    <a:pt x="632" y="264"/>
                  </a:lnTo>
                  <a:lnTo>
                    <a:pt x="624" y="256"/>
                  </a:lnTo>
                  <a:lnTo>
                    <a:pt x="624" y="248"/>
                  </a:lnTo>
                  <a:lnTo>
                    <a:pt x="608" y="232"/>
                  </a:lnTo>
                  <a:lnTo>
                    <a:pt x="600" y="232"/>
                  </a:lnTo>
                  <a:lnTo>
                    <a:pt x="592" y="256"/>
                  </a:lnTo>
                  <a:lnTo>
                    <a:pt x="592" y="280"/>
                  </a:lnTo>
                  <a:lnTo>
                    <a:pt x="592" y="312"/>
                  </a:lnTo>
                  <a:lnTo>
                    <a:pt x="584" y="320"/>
                  </a:lnTo>
                  <a:lnTo>
                    <a:pt x="576" y="304"/>
                  </a:lnTo>
                  <a:lnTo>
                    <a:pt x="584" y="272"/>
                  </a:lnTo>
                  <a:lnTo>
                    <a:pt x="576" y="248"/>
                  </a:lnTo>
                  <a:lnTo>
                    <a:pt x="576" y="232"/>
                  </a:lnTo>
                  <a:lnTo>
                    <a:pt x="552" y="224"/>
                  </a:lnTo>
                  <a:lnTo>
                    <a:pt x="528" y="224"/>
                  </a:lnTo>
                  <a:lnTo>
                    <a:pt x="512" y="280"/>
                  </a:lnTo>
                  <a:lnTo>
                    <a:pt x="504" y="288"/>
                  </a:lnTo>
                  <a:lnTo>
                    <a:pt x="496" y="304"/>
                  </a:lnTo>
                  <a:lnTo>
                    <a:pt x="504" y="320"/>
                  </a:lnTo>
                  <a:lnTo>
                    <a:pt x="504" y="344"/>
                  </a:lnTo>
                  <a:lnTo>
                    <a:pt x="504" y="352"/>
                  </a:lnTo>
                  <a:lnTo>
                    <a:pt x="528" y="376"/>
                  </a:lnTo>
                  <a:lnTo>
                    <a:pt x="512" y="400"/>
                  </a:lnTo>
                  <a:lnTo>
                    <a:pt x="488" y="376"/>
                  </a:lnTo>
                  <a:lnTo>
                    <a:pt x="456" y="352"/>
                  </a:lnTo>
                  <a:lnTo>
                    <a:pt x="432" y="352"/>
                  </a:lnTo>
                  <a:lnTo>
                    <a:pt x="416" y="352"/>
                  </a:lnTo>
                  <a:lnTo>
                    <a:pt x="416" y="376"/>
                  </a:lnTo>
                  <a:lnTo>
                    <a:pt x="408" y="384"/>
                  </a:lnTo>
                  <a:lnTo>
                    <a:pt x="392" y="376"/>
                  </a:lnTo>
                  <a:lnTo>
                    <a:pt x="376" y="384"/>
                  </a:lnTo>
                  <a:lnTo>
                    <a:pt x="360" y="392"/>
                  </a:lnTo>
                  <a:lnTo>
                    <a:pt x="344" y="392"/>
                  </a:lnTo>
                  <a:lnTo>
                    <a:pt x="336" y="384"/>
                  </a:lnTo>
                  <a:lnTo>
                    <a:pt x="320" y="392"/>
                  </a:lnTo>
                  <a:lnTo>
                    <a:pt x="296" y="408"/>
                  </a:lnTo>
                  <a:lnTo>
                    <a:pt x="264" y="424"/>
                  </a:lnTo>
                  <a:lnTo>
                    <a:pt x="256" y="424"/>
                  </a:lnTo>
                  <a:lnTo>
                    <a:pt x="248" y="448"/>
                  </a:lnTo>
                  <a:lnTo>
                    <a:pt x="240" y="448"/>
                  </a:lnTo>
                  <a:lnTo>
                    <a:pt x="224" y="432"/>
                  </a:lnTo>
                  <a:lnTo>
                    <a:pt x="232" y="424"/>
                  </a:lnTo>
                  <a:lnTo>
                    <a:pt x="240" y="416"/>
                  </a:lnTo>
                  <a:lnTo>
                    <a:pt x="240" y="400"/>
                  </a:lnTo>
                  <a:lnTo>
                    <a:pt x="224" y="392"/>
                  </a:lnTo>
                  <a:lnTo>
                    <a:pt x="216" y="392"/>
                  </a:lnTo>
                  <a:lnTo>
                    <a:pt x="200" y="392"/>
                  </a:lnTo>
                  <a:lnTo>
                    <a:pt x="208" y="408"/>
                  </a:lnTo>
                  <a:lnTo>
                    <a:pt x="208" y="432"/>
                  </a:lnTo>
                  <a:lnTo>
                    <a:pt x="216" y="448"/>
                  </a:lnTo>
                  <a:lnTo>
                    <a:pt x="208" y="472"/>
                  </a:lnTo>
                  <a:lnTo>
                    <a:pt x="200" y="464"/>
                  </a:lnTo>
                  <a:lnTo>
                    <a:pt x="184" y="464"/>
                  </a:lnTo>
                  <a:lnTo>
                    <a:pt x="176" y="472"/>
                  </a:lnTo>
                  <a:lnTo>
                    <a:pt x="160" y="480"/>
                  </a:lnTo>
                  <a:lnTo>
                    <a:pt x="152" y="488"/>
                  </a:lnTo>
                  <a:lnTo>
                    <a:pt x="168" y="520"/>
                  </a:lnTo>
                  <a:lnTo>
                    <a:pt x="160" y="512"/>
                  </a:lnTo>
                  <a:lnTo>
                    <a:pt x="136" y="512"/>
                  </a:lnTo>
                  <a:lnTo>
                    <a:pt x="120" y="504"/>
                  </a:lnTo>
                  <a:lnTo>
                    <a:pt x="120" y="512"/>
                  </a:lnTo>
                  <a:lnTo>
                    <a:pt x="128" y="528"/>
                  </a:lnTo>
                  <a:lnTo>
                    <a:pt x="136" y="536"/>
                  </a:lnTo>
                  <a:lnTo>
                    <a:pt x="128" y="544"/>
                  </a:lnTo>
                  <a:lnTo>
                    <a:pt x="104" y="528"/>
                  </a:lnTo>
                  <a:lnTo>
                    <a:pt x="96" y="520"/>
                  </a:lnTo>
                  <a:lnTo>
                    <a:pt x="96" y="512"/>
                  </a:lnTo>
                  <a:lnTo>
                    <a:pt x="88" y="488"/>
                  </a:lnTo>
                  <a:lnTo>
                    <a:pt x="96" y="480"/>
                  </a:lnTo>
                  <a:lnTo>
                    <a:pt x="96" y="472"/>
                  </a:lnTo>
                  <a:lnTo>
                    <a:pt x="80" y="464"/>
                  </a:lnTo>
                  <a:lnTo>
                    <a:pt x="64" y="448"/>
                  </a:lnTo>
                  <a:lnTo>
                    <a:pt x="56" y="440"/>
                  </a:lnTo>
                  <a:lnTo>
                    <a:pt x="64" y="440"/>
                  </a:lnTo>
                  <a:lnTo>
                    <a:pt x="72" y="448"/>
                  </a:lnTo>
                  <a:lnTo>
                    <a:pt x="88" y="448"/>
                  </a:lnTo>
                  <a:lnTo>
                    <a:pt x="96" y="464"/>
                  </a:lnTo>
                  <a:lnTo>
                    <a:pt x="128" y="472"/>
                  </a:lnTo>
                  <a:lnTo>
                    <a:pt x="152" y="464"/>
                  </a:lnTo>
                  <a:lnTo>
                    <a:pt x="168" y="456"/>
                  </a:lnTo>
                  <a:lnTo>
                    <a:pt x="176" y="432"/>
                  </a:lnTo>
                  <a:lnTo>
                    <a:pt x="144" y="400"/>
                  </a:lnTo>
                  <a:lnTo>
                    <a:pt x="120" y="384"/>
                  </a:lnTo>
                  <a:lnTo>
                    <a:pt x="104" y="368"/>
                  </a:lnTo>
                  <a:lnTo>
                    <a:pt x="80" y="360"/>
                  </a:lnTo>
                  <a:lnTo>
                    <a:pt x="72" y="360"/>
                  </a:lnTo>
                  <a:lnTo>
                    <a:pt x="72" y="344"/>
                  </a:lnTo>
                  <a:lnTo>
                    <a:pt x="56" y="344"/>
                  </a:lnTo>
                  <a:lnTo>
                    <a:pt x="40" y="344"/>
                  </a:lnTo>
                  <a:lnTo>
                    <a:pt x="32" y="352"/>
                  </a:lnTo>
                  <a:lnTo>
                    <a:pt x="16" y="368"/>
                  </a:lnTo>
                  <a:lnTo>
                    <a:pt x="16" y="376"/>
                  </a:lnTo>
                  <a:lnTo>
                    <a:pt x="16" y="384"/>
                  </a:lnTo>
                  <a:lnTo>
                    <a:pt x="8" y="392"/>
                  </a:lnTo>
                  <a:lnTo>
                    <a:pt x="16" y="400"/>
                  </a:lnTo>
                  <a:lnTo>
                    <a:pt x="24" y="408"/>
                  </a:lnTo>
                  <a:lnTo>
                    <a:pt x="32" y="424"/>
                  </a:lnTo>
                  <a:lnTo>
                    <a:pt x="16" y="448"/>
                  </a:lnTo>
                  <a:lnTo>
                    <a:pt x="32" y="488"/>
                  </a:lnTo>
                  <a:lnTo>
                    <a:pt x="24" y="496"/>
                  </a:lnTo>
                  <a:lnTo>
                    <a:pt x="32" y="504"/>
                  </a:lnTo>
                  <a:lnTo>
                    <a:pt x="24" y="504"/>
                  </a:lnTo>
                  <a:lnTo>
                    <a:pt x="32" y="512"/>
                  </a:lnTo>
                  <a:lnTo>
                    <a:pt x="32" y="520"/>
                  </a:lnTo>
                  <a:lnTo>
                    <a:pt x="40" y="528"/>
                  </a:lnTo>
                  <a:lnTo>
                    <a:pt x="32" y="544"/>
                  </a:lnTo>
                  <a:lnTo>
                    <a:pt x="40" y="560"/>
                  </a:lnTo>
                  <a:lnTo>
                    <a:pt x="48" y="560"/>
                  </a:lnTo>
                  <a:lnTo>
                    <a:pt x="48" y="568"/>
                  </a:lnTo>
                  <a:lnTo>
                    <a:pt x="0" y="624"/>
                  </a:lnTo>
                  <a:lnTo>
                    <a:pt x="8" y="624"/>
                  </a:lnTo>
                  <a:lnTo>
                    <a:pt x="16" y="632"/>
                  </a:lnTo>
                  <a:lnTo>
                    <a:pt x="16" y="648"/>
                  </a:lnTo>
                  <a:lnTo>
                    <a:pt x="8" y="648"/>
                  </a:lnTo>
                  <a:lnTo>
                    <a:pt x="8" y="656"/>
                  </a:lnTo>
                  <a:lnTo>
                    <a:pt x="8" y="672"/>
                  </a:lnTo>
                  <a:lnTo>
                    <a:pt x="8" y="680"/>
                  </a:lnTo>
                  <a:lnTo>
                    <a:pt x="0" y="712"/>
                  </a:lnTo>
                  <a:lnTo>
                    <a:pt x="8" y="728"/>
                  </a:lnTo>
                  <a:lnTo>
                    <a:pt x="24" y="736"/>
                  </a:lnTo>
                  <a:lnTo>
                    <a:pt x="40" y="744"/>
                  </a:lnTo>
                  <a:lnTo>
                    <a:pt x="56" y="776"/>
                  </a:lnTo>
                  <a:lnTo>
                    <a:pt x="64" y="784"/>
                  </a:lnTo>
                  <a:lnTo>
                    <a:pt x="64" y="792"/>
                  </a:lnTo>
                  <a:lnTo>
                    <a:pt x="48" y="800"/>
                  </a:lnTo>
                  <a:lnTo>
                    <a:pt x="56" y="816"/>
                  </a:lnTo>
                  <a:lnTo>
                    <a:pt x="64" y="816"/>
                  </a:lnTo>
                  <a:lnTo>
                    <a:pt x="72" y="816"/>
                  </a:lnTo>
                  <a:lnTo>
                    <a:pt x="88" y="832"/>
                  </a:lnTo>
                  <a:lnTo>
                    <a:pt x="136" y="856"/>
                  </a:lnTo>
                  <a:lnTo>
                    <a:pt x="144" y="856"/>
                  </a:lnTo>
                  <a:lnTo>
                    <a:pt x="136" y="872"/>
                  </a:lnTo>
                  <a:lnTo>
                    <a:pt x="128" y="880"/>
                  </a:lnTo>
                  <a:lnTo>
                    <a:pt x="120" y="888"/>
                  </a:lnTo>
                  <a:lnTo>
                    <a:pt x="112" y="896"/>
                  </a:lnTo>
                  <a:lnTo>
                    <a:pt x="128" y="896"/>
                  </a:lnTo>
                  <a:lnTo>
                    <a:pt x="120" y="912"/>
                  </a:lnTo>
                  <a:lnTo>
                    <a:pt x="104" y="928"/>
                  </a:lnTo>
                  <a:lnTo>
                    <a:pt x="120" y="944"/>
                  </a:lnTo>
                  <a:lnTo>
                    <a:pt x="144" y="952"/>
                  </a:lnTo>
                  <a:lnTo>
                    <a:pt x="160" y="976"/>
                  </a:lnTo>
                  <a:lnTo>
                    <a:pt x="160" y="984"/>
                  </a:lnTo>
                  <a:lnTo>
                    <a:pt x="168" y="992"/>
                  </a:lnTo>
                  <a:lnTo>
                    <a:pt x="184" y="992"/>
                  </a:lnTo>
                  <a:lnTo>
                    <a:pt x="192" y="1000"/>
                  </a:lnTo>
                  <a:lnTo>
                    <a:pt x="200" y="1016"/>
                  </a:lnTo>
                  <a:lnTo>
                    <a:pt x="200" y="1024"/>
                  </a:lnTo>
                  <a:lnTo>
                    <a:pt x="208" y="1032"/>
                  </a:lnTo>
                  <a:lnTo>
                    <a:pt x="224" y="1032"/>
                  </a:lnTo>
                  <a:lnTo>
                    <a:pt x="240" y="1024"/>
                  </a:lnTo>
                  <a:lnTo>
                    <a:pt x="248" y="1032"/>
                  </a:lnTo>
                  <a:lnTo>
                    <a:pt x="248" y="1040"/>
                  </a:lnTo>
                  <a:lnTo>
                    <a:pt x="256" y="1024"/>
                  </a:lnTo>
                  <a:lnTo>
                    <a:pt x="272" y="1008"/>
                  </a:lnTo>
                  <a:lnTo>
                    <a:pt x="256" y="976"/>
                  </a:lnTo>
                  <a:lnTo>
                    <a:pt x="224" y="936"/>
                  </a:lnTo>
                  <a:lnTo>
                    <a:pt x="240" y="912"/>
                  </a:lnTo>
                  <a:lnTo>
                    <a:pt x="256" y="904"/>
                  </a:lnTo>
                  <a:lnTo>
                    <a:pt x="256" y="896"/>
                  </a:lnTo>
                  <a:lnTo>
                    <a:pt x="256" y="904"/>
                  </a:lnTo>
                  <a:lnTo>
                    <a:pt x="256" y="896"/>
                  </a:lnTo>
                  <a:lnTo>
                    <a:pt x="240" y="888"/>
                  </a:lnTo>
                  <a:lnTo>
                    <a:pt x="256" y="856"/>
                  </a:lnTo>
                  <a:lnTo>
                    <a:pt x="296" y="840"/>
                  </a:lnTo>
                  <a:lnTo>
                    <a:pt x="328" y="832"/>
                  </a:lnTo>
                  <a:lnTo>
                    <a:pt x="352" y="848"/>
                  </a:lnTo>
                  <a:lnTo>
                    <a:pt x="376" y="840"/>
                  </a:lnTo>
                  <a:lnTo>
                    <a:pt x="400" y="848"/>
                  </a:lnTo>
                  <a:lnTo>
                    <a:pt x="432" y="840"/>
                  </a:lnTo>
                  <a:lnTo>
                    <a:pt x="424" y="816"/>
                  </a:lnTo>
                  <a:lnTo>
                    <a:pt x="440" y="784"/>
                  </a:lnTo>
                  <a:lnTo>
                    <a:pt x="488" y="760"/>
                  </a:lnTo>
                  <a:lnTo>
                    <a:pt x="536" y="752"/>
                  </a:lnTo>
                  <a:lnTo>
                    <a:pt x="568" y="792"/>
                  </a:lnTo>
                  <a:lnTo>
                    <a:pt x="608" y="776"/>
                  </a:lnTo>
                  <a:lnTo>
                    <a:pt x="624" y="776"/>
                  </a:lnTo>
                  <a:lnTo>
                    <a:pt x="640" y="808"/>
                  </a:lnTo>
                  <a:lnTo>
                    <a:pt x="656" y="848"/>
                  </a:lnTo>
                  <a:lnTo>
                    <a:pt x="696" y="848"/>
                  </a:lnTo>
                  <a:lnTo>
                    <a:pt x="728" y="864"/>
                  </a:lnTo>
                  <a:lnTo>
                    <a:pt x="760" y="864"/>
                  </a:lnTo>
                  <a:lnTo>
                    <a:pt x="760" y="888"/>
                  </a:lnTo>
                  <a:lnTo>
                    <a:pt x="768" y="888"/>
                  </a:lnTo>
                  <a:lnTo>
                    <a:pt x="776" y="872"/>
                  </a:lnTo>
                  <a:lnTo>
                    <a:pt x="808" y="856"/>
                  </a:lnTo>
                  <a:lnTo>
                    <a:pt x="848" y="848"/>
                  </a:lnTo>
                  <a:lnTo>
                    <a:pt x="880" y="864"/>
                  </a:lnTo>
                  <a:lnTo>
                    <a:pt x="896" y="840"/>
                  </a:lnTo>
                  <a:lnTo>
                    <a:pt x="912" y="824"/>
                  </a:lnTo>
                  <a:lnTo>
                    <a:pt x="960" y="840"/>
                  </a:lnTo>
                  <a:lnTo>
                    <a:pt x="976" y="856"/>
                  </a:lnTo>
                  <a:lnTo>
                    <a:pt x="1016" y="856"/>
                  </a:lnTo>
                  <a:lnTo>
                    <a:pt x="1040" y="880"/>
                  </a:lnTo>
                  <a:lnTo>
                    <a:pt x="1104" y="864"/>
                  </a:lnTo>
                  <a:lnTo>
                    <a:pt x="1128" y="872"/>
                  </a:lnTo>
                  <a:lnTo>
                    <a:pt x="1136" y="864"/>
                  </a:lnTo>
                  <a:lnTo>
                    <a:pt x="1160" y="864"/>
                  </a:lnTo>
                  <a:lnTo>
                    <a:pt x="1184" y="816"/>
                  </a:lnTo>
                  <a:lnTo>
                    <a:pt x="1192" y="800"/>
                  </a:lnTo>
                  <a:lnTo>
                    <a:pt x="1232" y="800"/>
                  </a:lnTo>
                  <a:lnTo>
                    <a:pt x="1272" y="872"/>
                  </a:lnTo>
                  <a:lnTo>
                    <a:pt x="1304" y="880"/>
                  </a:lnTo>
                  <a:lnTo>
                    <a:pt x="1312" y="896"/>
                  </a:lnTo>
                  <a:lnTo>
                    <a:pt x="1360" y="888"/>
                  </a:lnTo>
                  <a:lnTo>
                    <a:pt x="1336" y="952"/>
                  </a:lnTo>
                  <a:lnTo>
                    <a:pt x="1320" y="952"/>
                  </a:lnTo>
                  <a:lnTo>
                    <a:pt x="1304" y="1000"/>
                  </a:lnTo>
                  <a:lnTo>
                    <a:pt x="1312" y="1000"/>
                  </a:lnTo>
                  <a:lnTo>
                    <a:pt x="1320" y="1000"/>
                  </a:lnTo>
                  <a:lnTo>
                    <a:pt x="1328" y="992"/>
                  </a:lnTo>
                  <a:lnTo>
                    <a:pt x="1344" y="1000"/>
                  </a:lnTo>
                  <a:lnTo>
                    <a:pt x="1368" y="976"/>
                  </a:lnTo>
                  <a:lnTo>
                    <a:pt x="1384" y="960"/>
                  </a:lnTo>
                  <a:lnTo>
                    <a:pt x="1416" y="920"/>
                  </a:lnTo>
                  <a:lnTo>
                    <a:pt x="1432" y="888"/>
                  </a:lnTo>
                  <a:lnTo>
                    <a:pt x="1432" y="856"/>
                  </a:lnTo>
                  <a:lnTo>
                    <a:pt x="1440" y="808"/>
                  </a:lnTo>
                  <a:lnTo>
                    <a:pt x="1440" y="792"/>
                  </a:lnTo>
                  <a:lnTo>
                    <a:pt x="1424" y="776"/>
                  </a:lnTo>
                  <a:lnTo>
                    <a:pt x="1400" y="792"/>
                  </a:lnTo>
                  <a:lnTo>
                    <a:pt x="1384" y="784"/>
                  </a:lnTo>
                  <a:lnTo>
                    <a:pt x="1376" y="768"/>
                  </a:lnTo>
                  <a:lnTo>
                    <a:pt x="1368" y="768"/>
                  </a:lnTo>
                  <a:lnTo>
                    <a:pt x="1376" y="760"/>
                  </a:lnTo>
                  <a:lnTo>
                    <a:pt x="1400" y="736"/>
                  </a:lnTo>
                  <a:lnTo>
                    <a:pt x="1416" y="720"/>
                  </a:lnTo>
                  <a:lnTo>
                    <a:pt x="1416" y="712"/>
                  </a:lnTo>
                  <a:lnTo>
                    <a:pt x="1472" y="656"/>
                  </a:lnTo>
                  <a:lnTo>
                    <a:pt x="1488" y="656"/>
                  </a:lnTo>
                  <a:lnTo>
                    <a:pt x="1528" y="656"/>
                  </a:lnTo>
                  <a:lnTo>
                    <a:pt x="1544" y="648"/>
                  </a:lnTo>
                  <a:lnTo>
                    <a:pt x="1568" y="656"/>
                  </a:lnTo>
                  <a:lnTo>
                    <a:pt x="1568" y="672"/>
                  </a:lnTo>
                  <a:lnTo>
                    <a:pt x="1608" y="664"/>
                  </a:lnTo>
                  <a:lnTo>
                    <a:pt x="1616" y="664"/>
                  </a:lnTo>
                  <a:lnTo>
                    <a:pt x="1608" y="656"/>
                  </a:lnTo>
                  <a:lnTo>
                    <a:pt x="1616" y="632"/>
                  </a:lnTo>
                  <a:lnTo>
                    <a:pt x="1624" y="608"/>
                  </a:lnTo>
                  <a:lnTo>
                    <a:pt x="1648" y="592"/>
                  </a:lnTo>
                  <a:lnTo>
                    <a:pt x="1680" y="600"/>
                  </a:lnTo>
                  <a:lnTo>
                    <a:pt x="1688" y="616"/>
                  </a:lnTo>
                  <a:lnTo>
                    <a:pt x="1704" y="600"/>
                  </a:lnTo>
                  <a:lnTo>
                    <a:pt x="1736" y="576"/>
                  </a:lnTo>
                  <a:lnTo>
                    <a:pt x="1736" y="608"/>
                  </a:lnTo>
                  <a:lnTo>
                    <a:pt x="1712" y="632"/>
                  </a:lnTo>
                  <a:lnTo>
                    <a:pt x="1696" y="640"/>
                  </a:lnTo>
                  <a:lnTo>
                    <a:pt x="1680" y="664"/>
                  </a:lnTo>
                  <a:lnTo>
                    <a:pt x="1664" y="680"/>
                  </a:lnTo>
                  <a:lnTo>
                    <a:pt x="1648" y="696"/>
                  </a:lnTo>
                  <a:lnTo>
                    <a:pt x="1640" y="696"/>
                  </a:lnTo>
                  <a:lnTo>
                    <a:pt x="1624" y="744"/>
                  </a:lnTo>
                  <a:lnTo>
                    <a:pt x="1640" y="840"/>
                  </a:lnTo>
                  <a:lnTo>
                    <a:pt x="1664" y="808"/>
                  </a:lnTo>
                  <a:lnTo>
                    <a:pt x="1672" y="800"/>
                  </a:lnTo>
                  <a:lnTo>
                    <a:pt x="1680" y="784"/>
                  </a:lnTo>
                  <a:lnTo>
                    <a:pt x="1688" y="768"/>
                  </a:lnTo>
                  <a:lnTo>
                    <a:pt x="1704" y="760"/>
                  </a:lnTo>
                  <a:lnTo>
                    <a:pt x="1704" y="744"/>
                  </a:lnTo>
                  <a:lnTo>
                    <a:pt x="1712" y="736"/>
                  </a:lnTo>
                  <a:lnTo>
                    <a:pt x="1720" y="704"/>
                  </a:lnTo>
                  <a:lnTo>
                    <a:pt x="1720" y="696"/>
                  </a:lnTo>
                  <a:lnTo>
                    <a:pt x="1704" y="696"/>
                  </a:lnTo>
                  <a:lnTo>
                    <a:pt x="1720" y="656"/>
                  </a:lnTo>
                  <a:lnTo>
                    <a:pt x="1728" y="648"/>
                  </a:lnTo>
                  <a:lnTo>
                    <a:pt x="1744" y="640"/>
                  </a:lnTo>
                  <a:lnTo>
                    <a:pt x="1752" y="640"/>
                  </a:lnTo>
                  <a:lnTo>
                    <a:pt x="1760" y="648"/>
                  </a:lnTo>
                  <a:lnTo>
                    <a:pt x="1784" y="624"/>
                  </a:lnTo>
                  <a:lnTo>
                    <a:pt x="1808" y="648"/>
                  </a:lnTo>
                  <a:lnTo>
                    <a:pt x="1816" y="624"/>
                  </a:lnTo>
                  <a:lnTo>
                    <a:pt x="1832" y="624"/>
                  </a:lnTo>
                  <a:lnTo>
                    <a:pt x="1856" y="592"/>
                  </a:lnTo>
                  <a:lnTo>
                    <a:pt x="1888" y="576"/>
                  </a:lnTo>
                  <a:lnTo>
                    <a:pt x="1904" y="576"/>
                  </a:lnTo>
                  <a:lnTo>
                    <a:pt x="1920" y="584"/>
                  </a:lnTo>
                  <a:lnTo>
                    <a:pt x="1920" y="576"/>
                  </a:lnTo>
                  <a:lnTo>
                    <a:pt x="1920" y="560"/>
                  </a:lnTo>
                  <a:lnTo>
                    <a:pt x="1912" y="536"/>
                  </a:lnTo>
                  <a:lnTo>
                    <a:pt x="1896" y="520"/>
                  </a:lnTo>
                  <a:lnTo>
                    <a:pt x="1912" y="512"/>
                  </a:lnTo>
                  <a:lnTo>
                    <a:pt x="1928" y="5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1" name="Freeform 689"/>
            <p:cNvSpPr/>
            <p:nvPr/>
          </p:nvSpPr>
          <p:spPr bwMode="auto">
            <a:xfrm>
              <a:off x="6134468" y="3911152"/>
              <a:ext cx="68271" cy="13936"/>
            </a:xfrm>
            <a:custGeom>
              <a:avLst/>
              <a:gdLst>
                <a:gd name="T0" fmla="*/ 2147483647 w 40"/>
                <a:gd name="T1" fmla="*/ 2147483647 h 8"/>
                <a:gd name="T2" fmla="*/ 2147483647 w 40"/>
                <a:gd name="T3" fmla="*/ 2147483647 h 8"/>
                <a:gd name="T4" fmla="*/ 2147483647 w 40"/>
                <a:gd name="T5" fmla="*/ 0 h 8"/>
                <a:gd name="T6" fmla="*/ 0 w 40"/>
                <a:gd name="T7" fmla="*/ 2147483647 h 8"/>
                <a:gd name="T8" fmla="*/ 2147483647 w 40"/>
                <a:gd name="T9" fmla="*/ 2147483647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"/>
                <a:gd name="T16" fmla="*/ 0 h 8"/>
                <a:gd name="T17" fmla="*/ 40 w 40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" h="8">
                  <a:moveTo>
                    <a:pt x="8" y="8"/>
                  </a:moveTo>
                  <a:lnTo>
                    <a:pt x="24" y="8"/>
                  </a:lnTo>
                  <a:lnTo>
                    <a:pt x="40" y="0"/>
                  </a:lnTo>
                  <a:lnTo>
                    <a:pt x="0" y="8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2" name="Freeform 690"/>
            <p:cNvSpPr/>
            <p:nvPr/>
          </p:nvSpPr>
          <p:spPr bwMode="auto">
            <a:xfrm>
              <a:off x="6039725" y="3338357"/>
              <a:ext cx="886133" cy="627149"/>
            </a:xfrm>
            <a:custGeom>
              <a:avLst/>
              <a:gdLst>
                <a:gd name="T0" fmla="*/ 2147483647 w 520"/>
                <a:gd name="T1" fmla="*/ 2147483647 h 368"/>
                <a:gd name="T2" fmla="*/ 2147483647 w 520"/>
                <a:gd name="T3" fmla="*/ 2147483647 h 368"/>
                <a:gd name="T4" fmla="*/ 2147483647 w 520"/>
                <a:gd name="T5" fmla="*/ 2147483647 h 368"/>
                <a:gd name="T6" fmla="*/ 2147483647 w 520"/>
                <a:gd name="T7" fmla="*/ 2147483647 h 368"/>
                <a:gd name="T8" fmla="*/ 2147483647 w 520"/>
                <a:gd name="T9" fmla="*/ 2147483647 h 368"/>
                <a:gd name="T10" fmla="*/ 2147483647 w 520"/>
                <a:gd name="T11" fmla="*/ 2147483647 h 368"/>
                <a:gd name="T12" fmla="*/ 2147483647 w 520"/>
                <a:gd name="T13" fmla="*/ 2147483647 h 368"/>
                <a:gd name="T14" fmla="*/ 2147483647 w 520"/>
                <a:gd name="T15" fmla="*/ 2147483647 h 368"/>
                <a:gd name="T16" fmla="*/ 2147483647 w 520"/>
                <a:gd name="T17" fmla="*/ 2147483647 h 368"/>
                <a:gd name="T18" fmla="*/ 2147483647 w 520"/>
                <a:gd name="T19" fmla="*/ 2147483647 h 368"/>
                <a:gd name="T20" fmla="*/ 2147483647 w 520"/>
                <a:gd name="T21" fmla="*/ 2147483647 h 368"/>
                <a:gd name="T22" fmla="*/ 2147483647 w 520"/>
                <a:gd name="T23" fmla="*/ 2147483647 h 368"/>
                <a:gd name="T24" fmla="*/ 2147483647 w 520"/>
                <a:gd name="T25" fmla="*/ 2147483647 h 368"/>
                <a:gd name="T26" fmla="*/ 2147483647 w 520"/>
                <a:gd name="T27" fmla="*/ 2147483647 h 368"/>
                <a:gd name="T28" fmla="*/ 2147483647 w 520"/>
                <a:gd name="T29" fmla="*/ 2147483647 h 368"/>
                <a:gd name="T30" fmla="*/ 0 w 520"/>
                <a:gd name="T31" fmla="*/ 2147483647 h 368"/>
                <a:gd name="T32" fmla="*/ 2147483647 w 520"/>
                <a:gd name="T33" fmla="*/ 2147483647 h 368"/>
                <a:gd name="T34" fmla="*/ 2147483647 w 520"/>
                <a:gd name="T35" fmla="*/ 2147483647 h 368"/>
                <a:gd name="T36" fmla="*/ 2147483647 w 520"/>
                <a:gd name="T37" fmla="*/ 2147483647 h 368"/>
                <a:gd name="T38" fmla="*/ 2147483647 w 520"/>
                <a:gd name="T39" fmla="*/ 2147483647 h 368"/>
                <a:gd name="T40" fmla="*/ 2147483647 w 520"/>
                <a:gd name="T41" fmla="*/ 2147483647 h 368"/>
                <a:gd name="T42" fmla="*/ 2147483647 w 520"/>
                <a:gd name="T43" fmla="*/ 2147483647 h 368"/>
                <a:gd name="T44" fmla="*/ 2147483647 w 520"/>
                <a:gd name="T45" fmla="*/ 2147483647 h 368"/>
                <a:gd name="T46" fmla="*/ 2147483647 w 520"/>
                <a:gd name="T47" fmla="*/ 2147483647 h 368"/>
                <a:gd name="T48" fmla="*/ 2147483647 w 520"/>
                <a:gd name="T49" fmla="*/ 2147483647 h 368"/>
                <a:gd name="T50" fmla="*/ 2147483647 w 520"/>
                <a:gd name="T51" fmla="*/ 2147483647 h 368"/>
                <a:gd name="T52" fmla="*/ 2147483647 w 520"/>
                <a:gd name="T53" fmla="*/ 2147483647 h 368"/>
                <a:gd name="T54" fmla="*/ 2147483647 w 520"/>
                <a:gd name="T55" fmla="*/ 2147483647 h 368"/>
                <a:gd name="T56" fmla="*/ 2147483647 w 520"/>
                <a:gd name="T57" fmla="*/ 2147483647 h 368"/>
                <a:gd name="T58" fmla="*/ 2147483647 w 520"/>
                <a:gd name="T59" fmla="*/ 2147483647 h 368"/>
                <a:gd name="T60" fmla="*/ 2147483647 w 520"/>
                <a:gd name="T61" fmla="*/ 2147483647 h 368"/>
                <a:gd name="T62" fmla="*/ 2147483647 w 520"/>
                <a:gd name="T63" fmla="*/ 2147483647 h 368"/>
                <a:gd name="T64" fmla="*/ 2147483647 w 520"/>
                <a:gd name="T65" fmla="*/ 2147483647 h 368"/>
                <a:gd name="T66" fmla="*/ 2147483647 w 520"/>
                <a:gd name="T67" fmla="*/ 2147483647 h 368"/>
                <a:gd name="T68" fmla="*/ 2147483647 w 520"/>
                <a:gd name="T69" fmla="*/ 2147483647 h 36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20"/>
                <a:gd name="T106" fmla="*/ 0 h 368"/>
                <a:gd name="T107" fmla="*/ 520 w 520"/>
                <a:gd name="T108" fmla="*/ 368 h 36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20" h="368">
                  <a:moveTo>
                    <a:pt x="360" y="320"/>
                  </a:moveTo>
                  <a:lnTo>
                    <a:pt x="352" y="312"/>
                  </a:lnTo>
                  <a:lnTo>
                    <a:pt x="352" y="296"/>
                  </a:lnTo>
                  <a:lnTo>
                    <a:pt x="384" y="288"/>
                  </a:lnTo>
                  <a:lnTo>
                    <a:pt x="408" y="272"/>
                  </a:lnTo>
                  <a:lnTo>
                    <a:pt x="424" y="256"/>
                  </a:lnTo>
                  <a:lnTo>
                    <a:pt x="432" y="208"/>
                  </a:lnTo>
                  <a:lnTo>
                    <a:pt x="456" y="200"/>
                  </a:lnTo>
                  <a:lnTo>
                    <a:pt x="464" y="160"/>
                  </a:lnTo>
                  <a:lnTo>
                    <a:pt x="496" y="168"/>
                  </a:lnTo>
                  <a:lnTo>
                    <a:pt x="504" y="144"/>
                  </a:lnTo>
                  <a:lnTo>
                    <a:pt x="520" y="136"/>
                  </a:lnTo>
                  <a:lnTo>
                    <a:pt x="520" y="120"/>
                  </a:lnTo>
                  <a:lnTo>
                    <a:pt x="488" y="112"/>
                  </a:lnTo>
                  <a:lnTo>
                    <a:pt x="456" y="96"/>
                  </a:lnTo>
                  <a:lnTo>
                    <a:pt x="416" y="96"/>
                  </a:lnTo>
                  <a:lnTo>
                    <a:pt x="400" y="56"/>
                  </a:lnTo>
                  <a:lnTo>
                    <a:pt x="384" y="24"/>
                  </a:lnTo>
                  <a:lnTo>
                    <a:pt x="368" y="24"/>
                  </a:lnTo>
                  <a:lnTo>
                    <a:pt x="328" y="40"/>
                  </a:lnTo>
                  <a:lnTo>
                    <a:pt x="296" y="0"/>
                  </a:lnTo>
                  <a:lnTo>
                    <a:pt x="248" y="16"/>
                  </a:lnTo>
                  <a:lnTo>
                    <a:pt x="200" y="32"/>
                  </a:lnTo>
                  <a:lnTo>
                    <a:pt x="184" y="64"/>
                  </a:lnTo>
                  <a:lnTo>
                    <a:pt x="192" y="96"/>
                  </a:lnTo>
                  <a:lnTo>
                    <a:pt x="160" y="96"/>
                  </a:lnTo>
                  <a:lnTo>
                    <a:pt x="136" y="96"/>
                  </a:lnTo>
                  <a:lnTo>
                    <a:pt x="112" y="96"/>
                  </a:lnTo>
                  <a:lnTo>
                    <a:pt x="88" y="80"/>
                  </a:lnTo>
                  <a:lnTo>
                    <a:pt x="56" y="88"/>
                  </a:lnTo>
                  <a:lnTo>
                    <a:pt x="16" y="104"/>
                  </a:lnTo>
                  <a:lnTo>
                    <a:pt x="0" y="136"/>
                  </a:lnTo>
                  <a:lnTo>
                    <a:pt x="16" y="152"/>
                  </a:lnTo>
                  <a:lnTo>
                    <a:pt x="24" y="168"/>
                  </a:lnTo>
                  <a:lnTo>
                    <a:pt x="56" y="168"/>
                  </a:lnTo>
                  <a:lnTo>
                    <a:pt x="80" y="168"/>
                  </a:lnTo>
                  <a:lnTo>
                    <a:pt x="104" y="200"/>
                  </a:lnTo>
                  <a:lnTo>
                    <a:pt x="80" y="200"/>
                  </a:lnTo>
                  <a:lnTo>
                    <a:pt x="64" y="200"/>
                  </a:lnTo>
                  <a:lnTo>
                    <a:pt x="56" y="208"/>
                  </a:lnTo>
                  <a:lnTo>
                    <a:pt x="64" y="240"/>
                  </a:lnTo>
                  <a:lnTo>
                    <a:pt x="80" y="256"/>
                  </a:lnTo>
                  <a:lnTo>
                    <a:pt x="80" y="288"/>
                  </a:lnTo>
                  <a:lnTo>
                    <a:pt x="96" y="304"/>
                  </a:lnTo>
                  <a:lnTo>
                    <a:pt x="96" y="336"/>
                  </a:lnTo>
                  <a:lnTo>
                    <a:pt x="96" y="328"/>
                  </a:lnTo>
                  <a:lnTo>
                    <a:pt x="120" y="320"/>
                  </a:lnTo>
                  <a:lnTo>
                    <a:pt x="136" y="320"/>
                  </a:lnTo>
                  <a:lnTo>
                    <a:pt x="152" y="328"/>
                  </a:lnTo>
                  <a:lnTo>
                    <a:pt x="168" y="344"/>
                  </a:lnTo>
                  <a:lnTo>
                    <a:pt x="184" y="344"/>
                  </a:lnTo>
                  <a:lnTo>
                    <a:pt x="184" y="360"/>
                  </a:lnTo>
                  <a:lnTo>
                    <a:pt x="192" y="360"/>
                  </a:lnTo>
                  <a:lnTo>
                    <a:pt x="208" y="368"/>
                  </a:lnTo>
                  <a:lnTo>
                    <a:pt x="216" y="360"/>
                  </a:lnTo>
                  <a:lnTo>
                    <a:pt x="232" y="352"/>
                  </a:lnTo>
                  <a:lnTo>
                    <a:pt x="240" y="328"/>
                  </a:lnTo>
                  <a:lnTo>
                    <a:pt x="256" y="336"/>
                  </a:lnTo>
                  <a:lnTo>
                    <a:pt x="264" y="336"/>
                  </a:lnTo>
                  <a:lnTo>
                    <a:pt x="272" y="344"/>
                  </a:lnTo>
                  <a:lnTo>
                    <a:pt x="288" y="336"/>
                  </a:lnTo>
                  <a:lnTo>
                    <a:pt x="296" y="328"/>
                  </a:lnTo>
                  <a:lnTo>
                    <a:pt x="312" y="320"/>
                  </a:lnTo>
                  <a:lnTo>
                    <a:pt x="320" y="336"/>
                  </a:lnTo>
                  <a:lnTo>
                    <a:pt x="328" y="336"/>
                  </a:lnTo>
                  <a:lnTo>
                    <a:pt x="344" y="328"/>
                  </a:lnTo>
                  <a:lnTo>
                    <a:pt x="352" y="328"/>
                  </a:lnTo>
                  <a:lnTo>
                    <a:pt x="352" y="336"/>
                  </a:lnTo>
                  <a:lnTo>
                    <a:pt x="360" y="328"/>
                  </a:lnTo>
                  <a:lnTo>
                    <a:pt x="360" y="32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3" name="Freeform 691"/>
            <p:cNvSpPr/>
            <p:nvPr/>
          </p:nvSpPr>
          <p:spPr bwMode="auto">
            <a:xfrm>
              <a:off x="6094064" y="3897216"/>
              <a:ext cx="26474" cy="13936"/>
            </a:xfrm>
            <a:custGeom>
              <a:avLst/>
              <a:gdLst>
                <a:gd name="T0" fmla="*/ 0 w 16"/>
                <a:gd name="T1" fmla="*/ 0 h 8"/>
                <a:gd name="T2" fmla="*/ 0 w 16"/>
                <a:gd name="T3" fmla="*/ 2147483647 h 8"/>
                <a:gd name="T4" fmla="*/ 2147483647 w 16"/>
                <a:gd name="T5" fmla="*/ 2147483647 h 8"/>
                <a:gd name="T6" fmla="*/ 2147483647 w 16"/>
                <a:gd name="T7" fmla="*/ 2147483647 h 8"/>
                <a:gd name="T8" fmla="*/ 0 w 16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8"/>
                <a:gd name="T17" fmla="*/ 16 w 16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8">
                  <a:moveTo>
                    <a:pt x="0" y="0"/>
                  </a:moveTo>
                  <a:lnTo>
                    <a:pt x="0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4" name="Freeform 692"/>
            <p:cNvSpPr/>
            <p:nvPr/>
          </p:nvSpPr>
          <p:spPr bwMode="auto">
            <a:xfrm>
              <a:off x="5384880" y="3569704"/>
              <a:ext cx="13932" cy="1393"/>
            </a:xfrm>
            <a:custGeom>
              <a:avLst/>
              <a:gdLst>
                <a:gd name="T0" fmla="*/ 0 w 8"/>
                <a:gd name="T1" fmla="*/ 0 h 1943"/>
                <a:gd name="T2" fmla="*/ 2147483647 w 8"/>
                <a:gd name="T3" fmla="*/ 0 h 1943"/>
                <a:gd name="T4" fmla="*/ 0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5" name="Freeform 693"/>
            <p:cNvSpPr/>
            <p:nvPr/>
          </p:nvSpPr>
          <p:spPr bwMode="auto">
            <a:xfrm>
              <a:off x="6094064" y="3897216"/>
              <a:ext cx="26474" cy="13936"/>
            </a:xfrm>
            <a:custGeom>
              <a:avLst/>
              <a:gdLst>
                <a:gd name="T0" fmla="*/ 0 w 16"/>
                <a:gd name="T1" fmla="*/ 0 h 8"/>
                <a:gd name="T2" fmla="*/ 0 w 16"/>
                <a:gd name="T3" fmla="*/ 2147483647 h 8"/>
                <a:gd name="T4" fmla="*/ 2147483647 w 16"/>
                <a:gd name="T5" fmla="*/ 2147483647 h 8"/>
                <a:gd name="T6" fmla="*/ 2147483647 w 16"/>
                <a:gd name="T7" fmla="*/ 2147483647 h 8"/>
                <a:gd name="T8" fmla="*/ 0 w 16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8"/>
                <a:gd name="T17" fmla="*/ 16 w 16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8">
                  <a:moveTo>
                    <a:pt x="0" y="0"/>
                  </a:moveTo>
                  <a:lnTo>
                    <a:pt x="0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6" name="Rectangle 694"/>
            <p:cNvSpPr>
              <a:spLocks noChangeArrowheads="1"/>
            </p:cNvSpPr>
            <p:nvPr/>
          </p:nvSpPr>
          <p:spPr bwMode="auto">
            <a:xfrm>
              <a:off x="5384880" y="3569704"/>
              <a:ext cx="13932" cy="0"/>
            </a:xfrm>
            <a:prstGeom prst="rect">
              <a:avLst/>
            </a:prstGeom>
            <a:grpFill/>
            <a:ln w="6350">
              <a:noFill/>
              <a:miter lim="800000"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400" eaLnBrk="1" hangingPunct="1">
                <a:spcBef>
                  <a:spcPct val="50000"/>
                </a:spcBef>
              </a:pPr>
              <a:endParaRPr lang="en-US">
                <a:solidFill>
                  <a:srgbClr val="4D4D4D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37" name="Freeform 695"/>
            <p:cNvSpPr/>
            <p:nvPr/>
          </p:nvSpPr>
          <p:spPr bwMode="auto">
            <a:xfrm>
              <a:off x="5234403" y="3569704"/>
              <a:ext cx="164408" cy="68289"/>
            </a:xfrm>
            <a:custGeom>
              <a:avLst/>
              <a:gdLst>
                <a:gd name="T0" fmla="*/ 2147483647 w 96"/>
                <a:gd name="T1" fmla="*/ 2147483647 h 40"/>
                <a:gd name="T2" fmla="*/ 2147483647 w 96"/>
                <a:gd name="T3" fmla="*/ 2147483647 h 40"/>
                <a:gd name="T4" fmla="*/ 2147483647 w 96"/>
                <a:gd name="T5" fmla="*/ 2147483647 h 40"/>
                <a:gd name="T6" fmla="*/ 2147483647 w 96"/>
                <a:gd name="T7" fmla="*/ 0 h 40"/>
                <a:gd name="T8" fmla="*/ 2147483647 w 96"/>
                <a:gd name="T9" fmla="*/ 0 h 40"/>
                <a:gd name="T10" fmla="*/ 2147483647 w 96"/>
                <a:gd name="T11" fmla="*/ 0 h 40"/>
                <a:gd name="T12" fmla="*/ 2147483647 w 96"/>
                <a:gd name="T13" fmla="*/ 0 h 40"/>
                <a:gd name="T14" fmla="*/ 2147483647 w 96"/>
                <a:gd name="T15" fmla="*/ 2147483647 h 40"/>
                <a:gd name="T16" fmla="*/ 2147483647 w 96"/>
                <a:gd name="T17" fmla="*/ 2147483647 h 40"/>
                <a:gd name="T18" fmla="*/ 2147483647 w 96"/>
                <a:gd name="T19" fmla="*/ 2147483647 h 40"/>
                <a:gd name="T20" fmla="*/ 2147483647 w 96"/>
                <a:gd name="T21" fmla="*/ 2147483647 h 40"/>
                <a:gd name="T22" fmla="*/ 2147483647 w 96"/>
                <a:gd name="T23" fmla="*/ 2147483647 h 40"/>
                <a:gd name="T24" fmla="*/ 2147483647 w 96"/>
                <a:gd name="T25" fmla="*/ 2147483647 h 40"/>
                <a:gd name="T26" fmla="*/ 2147483647 w 96"/>
                <a:gd name="T27" fmla="*/ 2147483647 h 40"/>
                <a:gd name="T28" fmla="*/ 2147483647 w 96"/>
                <a:gd name="T29" fmla="*/ 2147483647 h 40"/>
                <a:gd name="T30" fmla="*/ 0 w 96"/>
                <a:gd name="T31" fmla="*/ 2147483647 h 40"/>
                <a:gd name="T32" fmla="*/ 2147483647 w 96"/>
                <a:gd name="T33" fmla="*/ 2147483647 h 40"/>
                <a:gd name="T34" fmla="*/ 2147483647 w 96"/>
                <a:gd name="T35" fmla="*/ 2147483647 h 40"/>
                <a:gd name="T36" fmla="*/ 2147483647 w 96"/>
                <a:gd name="T37" fmla="*/ 2147483647 h 40"/>
                <a:gd name="T38" fmla="*/ 2147483647 w 96"/>
                <a:gd name="T39" fmla="*/ 2147483647 h 40"/>
                <a:gd name="T40" fmla="*/ 2147483647 w 96"/>
                <a:gd name="T41" fmla="*/ 2147483647 h 40"/>
                <a:gd name="T42" fmla="*/ 2147483647 w 96"/>
                <a:gd name="T43" fmla="*/ 2147483647 h 40"/>
                <a:gd name="T44" fmla="*/ 2147483647 w 96"/>
                <a:gd name="T45" fmla="*/ 2147483647 h 40"/>
                <a:gd name="T46" fmla="*/ 2147483647 w 96"/>
                <a:gd name="T47" fmla="*/ 2147483647 h 4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96"/>
                <a:gd name="T73" fmla="*/ 0 h 40"/>
                <a:gd name="T74" fmla="*/ 96 w 96"/>
                <a:gd name="T75" fmla="*/ 40 h 4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96" h="40">
                  <a:moveTo>
                    <a:pt x="96" y="24"/>
                  </a:moveTo>
                  <a:lnTo>
                    <a:pt x="96" y="16"/>
                  </a:lnTo>
                  <a:lnTo>
                    <a:pt x="96" y="8"/>
                  </a:lnTo>
                  <a:lnTo>
                    <a:pt x="96" y="0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48" y="24"/>
                  </a:lnTo>
                  <a:lnTo>
                    <a:pt x="40" y="24"/>
                  </a:lnTo>
                  <a:lnTo>
                    <a:pt x="24" y="24"/>
                  </a:lnTo>
                  <a:lnTo>
                    <a:pt x="16" y="24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8" y="32"/>
                  </a:lnTo>
                  <a:lnTo>
                    <a:pt x="16" y="40"/>
                  </a:lnTo>
                  <a:lnTo>
                    <a:pt x="24" y="40"/>
                  </a:lnTo>
                  <a:lnTo>
                    <a:pt x="40" y="40"/>
                  </a:lnTo>
                  <a:lnTo>
                    <a:pt x="56" y="40"/>
                  </a:lnTo>
                  <a:lnTo>
                    <a:pt x="72" y="40"/>
                  </a:lnTo>
                  <a:lnTo>
                    <a:pt x="88" y="32"/>
                  </a:lnTo>
                  <a:lnTo>
                    <a:pt x="96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8" name="Freeform 696"/>
            <p:cNvSpPr/>
            <p:nvPr/>
          </p:nvSpPr>
          <p:spPr bwMode="auto">
            <a:xfrm>
              <a:off x="4933453" y="3487478"/>
              <a:ext cx="274478" cy="287095"/>
            </a:xfrm>
            <a:custGeom>
              <a:avLst/>
              <a:gdLst>
                <a:gd name="T0" fmla="*/ 2147483647 w 161"/>
                <a:gd name="T1" fmla="*/ 2147483647 h 168"/>
                <a:gd name="T2" fmla="*/ 2147483647 w 161"/>
                <a:gd name="T3" fmla="*/ 2147483647 h 168"/>
                <a:gd name="T4" fmla="*/ 2147483647 w 161"/>
                <a:gd name="T5" fmla="*/ 2147483647 h 168"/>
                <a:gd name="T6" fmla="*/ 2147483647 w 161"/>
                <a:gd name="T7" fmla="*/ 2147483647 h 168"/>
                <a:gd name="T8" fmla="*/ 2147483647 w 161"/>
                <a:gd name="T9" fmla="*/ 2147483647 h 168"/>
                <a:gd name="T10" fmla="*/ 2147483647 w 161"/>
                <a:gd name="T11" fmla="*/ 2147483647 h 168"/>
                <a:gd name="T12" fmla="*/ 2147483647 w 161"/>
                <a:gd name="T13" fmla="*/ 2147483647 h 168"/>
                <a:gd name="T14" fmla="*/ 2147483647 w 161"/>
                <a:gd name="T15" fmla="*/ 2147483647 h 168"/>
                <a:gd name="T16" fmla="*/ 2147483647 w 161"/>
                <a:gd name="T17" fmla="*/ 2147483647 h 168"/>
                <a:gd name="T18" fmla="*/ 2147483647 w 161"/>
                <a:gd name="T19" fmla="*/ 2147483647 h 168"/>
                <a:gd name="T20" fmla="*/ 2147483647 w 161"/>
                <a:gd name="T21" fmla="*/ 2147483647 h 168"/>
                <a:gd name="T22" fmla="*/ 2147483647 w 161"/>
                <a:gd name="T23" fmla="*/ 2147483647 h 168"/>
                <a:gd name="T24" fmla="*/ 2147483647 w 161"/>
                <a:gd name="T25" fmla="*/ 2147483647 h 168"/>
                <a:gd name="T26" fmla="*/ 2147483647 w 161"/>
                <a:gd name="T27" fmla="*/ 2147483647 h 168"/>
                <a:gd name="T28" fmla="*/ 2147483647 w 161"/>
                <a:gd name="T29" fmla="*/ 2147483647 h 168"/>
                <a:gd name="T30" fmla="*/ 2147483647 w 161"/>
                <a:gd name="T31" fmla="*/ 2147483647 h 168"/>
                <a:gd name="T32" fmla="*/ 2147483647 w 161"/>
                <a:gd name="T33" fmla="*/ 0 h 168"/>
                <a:gd name="T34" fmla="*/ 2147483647 w 161"/>
                <a:gd name="T35" fmla="*/ 2147483647 h 168"/>
                <a:gd name="T36" fmla="*/ 2147483647 w 161"/>
                <a:gd name="T37" fmla="*/ 2147483647 h 168"/>
                <a:gd name="T38" fmla="*/ 2147483647 w 161"/>
                <a:gd name="T39" fmla="*/ 2147483647 h 168"/>
                <a:gd name="T40" fmla="*/ 2147483647 w 161"/>
                <a:gd name="T41" fmla="*/ 2147483647 h 168"/>
                <a:gd name="T42" fmla="*/ 2147483647 w 161"/>
                <a:gd name="T43" fmla="*/ 2147483647 h 168"/>
                <a:gd name="T44" fmla="*/ 2147483647 w 161"/>
                <a:gd name="T45" fmla="*/ 2147483647 h 168"/>
                <a:gd name="T46" fmla="*/ 2147483647 w 161"/>
                <a:gd name="T47" fmla="*/ 2147483647 h 168"/>
                <a:gd name="T48" fmla="*/ 2147483647 w 161"/>
                <a:gd name="T49" fmla="*/ 2147483647 h 168"/>
                <a:gd name="T50" fmla="*/ 2147483647 w 161"/>
                <a:gd name="T51" fmla="*/ 2147483647 h 168"/>
                <a:gd name="T52" fmla="*/ 2147483647 w 161"/>
                <a:gd name="T53" fmla="*/ 2147483647 h 168"/>
                <a:gd name="T54" fmla="*/ 2147483647 w 161"/>
                <a:gd name="T55" fmla="*/ 2147483647 h 168"/>
                <a:gd name="T56" fmla="*/ 2147483647 w 161"/>
                <a:gd name="T57" fmla="*/ 2147483647 h 168"/>
                <a:gd name="T58" fmla="*/ 0 w 161"/>
                <a:gd name="T59" fmla="*/ 2147483647 h 168"/>
                <a:gd name="T60" fmla="*/ 0 w 161"/>
                <a:gd name="T61" fmla="*/ 2147483647 h 168"/>
                <a:gd name="T62" fmla="*/ 2147483647 w 161"/>
                <a:gd name="T63" fmla="*/ 2147483647 h 168"/>
                <a:gd name="T64" fmla="*/ 2147483647 w 161"/>
                <a:gd name="T65" fmla="*/ 2147483647 h 168"/>
                <a:gd name="T66" fmla="*/ 2147483647 w 161"/>
                <a:gd name="T67" fmla="*/ 2147483647 h 168"/>
                <a:gd name="T68" fmla="*/ 2147483647 w 161"/>
                <a:gd name="T69" fmla="*/ 2147483647 h 168"/>
                <a:gd name="T70" fmla="*/ 2147483647 w 161"/>
                <a:gd name="T71" fmla="*/ 2147483647 h 168"/>
                <a:gd name="T72" fmla="*/ 2147483647 w 161"/>
                <a:gd name="T73" fmla="*/ 2147483647 h 168"/>
                <a:gd name="T74" fmla="*/ 2147483647 w 161"/>
                <a:gd name="T75" fmla="*/ 2147483647 h 168"/>
                <a:gd name="T76" fmla="*/ 2147483647 w 161"/>
                <a:gd name="T77" fmla="*/ 2147483647 h 168"/>
                <a:gd name="T78" fmla="*/ 2147483647 w 161"/>
                <a:gd name="T79" fmla="*/ 2147483647 h 168"/>
                <a:gd name="T80" fmla="*/ 2147483647 w 161"/>
                <a:gd name="T81" fmla="*/ 2147483647 h 168"/>
                <a:gd name="T82" fmla="*/ 2147483647 w 161"/>
                <a:gd name="T83" fmla="*/ 2147483647 h 168"/>
                <a:gd name="T84" fmla="*/ 2147483647 w 161"/>
                <a:gd name="T85" fmla="*/ 2147483647 h 168"/>
                <a:gd name="T86" fmla="*/ 2147483647 w 161"/>
                <a:gd name="T87" fmla="*/ 2147483647 h 168"/>
                <a:gd name="T88" fmla="*/ 2147483647 w 161"/>
                <a:gd name="T89" fmla="*/ 2147483647 h 168"/>
                <a:gd name="T90" fmla="*/ 2147483647 w 161"/>
                <a:gd name="T91" fmla="*/ 2147483647 h 168"/>
                <a:gd name="T92" fmla="*/ 2147483647 w 161"/>
                <a:gd name="T93" fmla="*/ 2147483647 h 168"/>
                <a:gd name="T94" fmla="*/ 2147483647 w 161"/>
                <a:gd name="T95" fmla="*/ 2147483647 h 168"/>
                <a:gd name="T96" fmla="*/ 2147483647 w 161"/>
                <a:gd name="T97" fmla="*/ 2147483647 h 168"/>
                <a:gd name="T98" fmla="*/ 2147483647 w 161"/>
                <a:gd name="T99" fmla="*/ 2147483647 h 168"/>
                <a:gd name="T100" fmla="*/ 2147483647 w 161"/>
                <a:gd name="T101" fmla="*/ 2147483647 h 168"/>
                <a:gd name="T102" fmla="*/ 2147483647 w 161"/>
                <a:gd name="T103" fmla="*/ 2147483647 h 16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61"/>
                <a:gd name="T157" fmla="*/ 0 h 168"/>
                <a:gd name="T158" fmla="*/ 161 w 161"/>
                <a:gd name="T159" fmla="*/ 168 h 16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61" h="168">
                  <a:moveTo>
                    <a:pt x="145" y="120"/>
                  </a:moveTo>
                  <a:lnTo>
                    <a:pt x="153" y="112"/>
                  </a:lnTo>
                  <a:lnTo>
                    <a:pt x="153" y="104"/>
                  </a:lnTo>
                  <a:lnTo>
                    <a:pt x="145" y="96"/>
                  </a:lnTo>
                  <a:lnTo>
                    <a:pt x="137" y="96"/>
                  </a:lnTo>
                  <a:lnTo>
                    <a:pt x="137" y="88"/>
                  </a:lnTo>
                  <a:lnTo>
                    <a:pt x="153" y="72"/>
                  </a:lnTo>
                  <a:lnTo>
                    <a:pt x="153" y="56"/>
                  </a:lnTo>
                  <a:lnTo>
                    <a:pt x="161" y="48"/>
                  </a:lnTo>
                  <a:lnTo>
                    <a:pt x="153" y="40"/>
                  </a:lnTo>
                  <a:lnTo>
                    <a:pt x="145" y="40"/>
                  </a:lnTo>
                  <a:lnTo>
                    <a:pt x="128" y="32"/>
                  </a:lnTo>
                  <a:lnTo>
                    <a:pt x="120" y="24"/>
                  </a:lnTo>
                  <a:lnTo>
                    <a:pt x="112" y="24"/>
                  </a:lnTo>
                  <a:lnTo>
                    <a:pt x="104" y="16"/>
                  </a:lnTo>
                  <a:lnTo>
                    <a:pt x="96" y="8"/>
                  </a:lnTo>
                  <a:lnTo>
                    <a:pt x="96" y="0"/>
                  </a:lnTo>
                  <a:lnTo>
                    <a:pt x="88" y="8"/>
                  </a:lnTo>
                  <a:lnTo>
                    <a:pt x="80" y="24"/>
                  </a:lnTo>
                  <a:lnTo>
                    <a:pt x="72" y="24"/>
                  </a:lnTo>
                  <a:lnTo>
                    <a:pt x="64" y="40"/>
                  </a:lnTo>
                  <a:lnTo>
                    <a:pt x="48" y="40"/>
                  </a:lnTo>
                  <a:lnTo>
                    <a:pt x="48" y="32"/>
                  </a:lnTo>
                  <a:lnTo>
                    <a:pt x="40" y="32"/>
                  </a:lnTo>
                  <a:lnTo>
                    <a:pt x="40" y="40"/>
                  </a:lnTo>
                  <a:lnTo>
                    <a:pt x="40" y="48"/>
                  </a:lnTo>
                  <a:lnTo>
                    <a:pt x="32" y="48"/>
                  </a:lnTo>
                  <a:lnTo>
                    <a:pt x="24" y="48"/>
                  </a:lnTo>
                  <a:lnTo>
                    <a:pt x="16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16" y="72"/>
                  </a:lnTo>
                  <a:lnTo>
                    <a:pt x="32" y="72"/>
                  </a:lnTo>
                  <a:lnTo>
                    <a:pt x="32" y="80"/>
                  </a:lnTo>
                  <a:lnTo>
                    <a:pt x="40" y="88"/>
                  </a:lnTo>
                  <a:lnTo>
                    <a:pt x="40" y="104"/>
                  </a:lnTo>
                  <a:lnTo>
                    <a:pt x="48" y="104"/>
                  </a:lnTo>
                  <a:lnTo>
                    <a:pt x="48" y="120"/>
                  </a:lnTo>
                  <a:lnTo>
                    <a:pt x="40" y="152"/>
                  </a:lnTo>
                  <a:lnTo>
                    <a:pt x="48" y="160"/>
                  </a:lnTo>
                  <a:lnTo>
                    <a:pt x="56" y="160"/>
                  </a:lnTo>
                  <a:lnTo>
                    <a:pt x="72" y="160"/>
                  </a:lnTo>
                  <a:lnTo>
                    <a:pt x="80" y="160"/>
                  </a:lnTo>
                  <a:lnTo>
                    <a:pt x="88" y="168"/>
                  </a:lnTo>
                  <a:lnTo>
                    <a:pt x="96" y="168"/>
                  </a:lnTo>
                  <a:lnTo>
                    <a:pt x="104" y="152"/>
                  </a:lnTo>
                  <a:lnTo>
                    <a:pt x="112" y="152"/>
                  </a:lnTo>
                  <a:lnTo>
                    <a:pt x="128" y="152"/>
                  </a:lnTo>
                  <a:lnTo>
                    <a:pt x="153" y="136"/>
                  </a:lnTo>
                  <a:lnTo>
                    <a:pt x="161" y="136"/>
                  </a:lnTo>
                  <a:lnTo>
                    <a:pt x="153" y="128"/>
                  </a:lnTo>
                  <a:lnTo>
                    <a:pt x="145" y="12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9" name="Freeform 697"/>
            <p:cNvSpPr/>
            <p:nvPr/>
          </p:nvSpPr>
          <p:spPr bwMode="auto">
            <a:xfrm>
              <a:off x="5180065" y="3637992"/>
              <a:ext cx="259151" cy="245285"/>
            </a:xfrm>
            <a:custGeom>
              <a:avLst/>
              <a:gdLst>
                <a:gd name="T0" fmla="*/ 2147483647 w 152"/>
                <a:gd name="T1" fmla="*/ 0 h 144"/>
                <a:gd name="T2" fmla="*/ 2147483647 w 152"/>
                <a:gd name="T3" fmla="*/ 0 h 144"/>
                <a:gd name="T4" fmla="*/ 2147483647 w 152"/>
                <a:gd name="T5" fmla="*/ 0 h 144"/>
                <a:gd name="T6" fmla="*/ 2147483647 w 152"/>
                <a:gd name="T7" fmla="*/ 0 h 144"/>
                <a:gd name="T8" fmla="*/ 2147483647 w 152"/>
                <a:gd name="T9" fmla="*/ 2147483647 h 144"/>
                <a:gd name="T10" fmla="*/ 2147483647 w 152"/>
                <a:gd name="T11" fmla="*/ 2147483647 h 144"/>
                <a:gd name="T12" fmla="*/ 2147483647 w 152"/>
                <a:gd name="T13" fmla="*/ 2147483647 h 144"/>
                <a:gd name="T14" fmla="*/ 2147483647 w 152"/>
                <a:gd name="T15" fmla="*/ 2147483647 h 144"/>
                <a:gd name="T16" fmla="*/ 0 w 152"/>
                <a:gd name="T17" fmla="*/ 2147483647 h 144"/>
                <a:gd name="T18" fmla="*/ 2147483647 w 152"/>
                <a:gd name="T19" fmla="*/ 2147483647 h 144"/>
                <a:gd name="T20" fmla="*/ 2147483647 w 152"/>
                <a:gd name="T21" fmla="*/ 2147483647 h 144"/>
                <a:gd name="T22" fmla="*/ 2147483647 w 152"/>
                <a:gd name="T23" fmla="*/ 2147483647 h 144"/>
                <a:gd name="T24" fmla="*/ 2147483647 w 152"/>
                <a:gd name="T25" fmla="*/ 2147483647 h 144"/>
                <a:gd name="T26" fmla="*/ 2147483647 w 152"/>
                <a:gd name="T27" fmla="*/ 2147483647 h 144"/>
                <a:gd name="T28" fmla="*/ 2147483647 w 152"/>
                <a:gd name="T29" fmla="*/ 2147483647 h 144"/>
                <a:gd name="T30" fmla="*/ 2147483647 w 152"/>
                <a:gd name="T31" fmla="*/ 2147483647 h 144"/>
                <a:gd name="T32" fmla="*/ 2147483647 w 152"/>
                <a:gd name="T33" fmla="*/ 2147483647 h 144"/>
                <a:gd name="T34" fmla="*/ 2147483647 w 152"/>
                <a:gd name="T35" fmla="*/ 2147483647 h 144"/>
                <a:gd name="T36" fmla="*/ 2147483647 w 152"/>
                <a:gd name="T37" fmla="*/ 2147483647 h 144"/>
                <a:gd name="T38" fmla="*/ 2147483647 w 152"/>
                <a:gd name="T39" fmla="*/ 2147483647 h 144"/>
                <a:gd name="T40" fmla="*/ 2147483647 w 152"/>
                <a:gd name="T41" fmla="*/ 2147483647 h 144"/>
                <a:gd name="T42" fmla="*/ 2147483647 w 152"/>
                <a:gd name="T43" fmla="*/ 2147483647 h 144"/>
                <a:gd name="T44" fmla="*/ 2147483647 w 152"/>
                <a:gd name="T45" fmla="*/ 2147483647 h 144"/>
                <a:gd name="T46" fmla="*/ 2147483647 w 152"/>
                <a:gd name="T47" fmla="*/ 2147483647 h 144"/>
                <a:gd name="T48" fmla="*/ 2147483647 w 152"/>
                <a:gd name="T49" fmla="*/ 2147483647 h 144"/>
                <a:gd name="T50" fmla="*/ 2147483647 w 152"/>
                <a:gd name="T51" fmla="*/ 2147483647 h 144"/>
                <a:gd name="T52" fmla="*/ 2147483647 w 152"/>
                <a:gd name="T53" fmla="*/ 2147483647 h 144"/>
                <a:gd name="T54" fmla="*/ 2147483647 w 152"/>
                <a:gd name="T55" fmla="*/ 2147483647 h 144"/>
                <a:gd name="T56" fmla="*/ 2147483647 w 152"/>
                <a:gd name="T57" fmla="*/ 2147483647 h 144"/>
                <a:gd name="T58" fmla="*/ 2147483647 w 152"/>
                <a:gd name="T59" fmla="*/ 2147483647 h 144"/>
                <a:gd name="T60" fmla="*/ 2147483647 w 152"/>
                <a:gd name="T61" fmla="*/ 0 h 14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52"/>
                <a:gd name="T94" fmla="*/ 0 h 144"/>
                <a:gd name="T95" fmla="*/ 152 w 152"/>
                <a:gd name="T96" fmla="*/ 144 h 14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52" h="144">
                  <a:moveTo>
                    <a:pt x="88" y="0"/>
                  </a:moveTo>
                  <a:lnTo>
                    <a:pt x="72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40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16" y="48"/>
                  </a:lnTo>
                  <a:lnTo>
                    <a:pt x="24" y="40"/>
                  </a:lnTo>
                  <a:lnTo>
                    <a:pt x="40" y="48"/>
                  </a:lnTo>
                  <a:lnTo>
                    <a:pt x="56" y="72"/>
                  </a:lnTo>
                  <a:lnTo>
                    <a:pt x="64" y="88"/>
                  </a:lnTo>
                  <a:lnTo>
                    <a:pt x="96" y="104"/>
                  </a:lnTo>
                  <a:lnTo>
                    <a:pt x="112" y="128"/>
                  </a:lnTo>
                  <a:lnTo>
                    <a:pt x="120" y="144"/>
                  </a:lnTo>
                  <a:lnTo>
                    <a:pt x="128" y="128"/>
                  </a:lnTo>
                  <a:lnTo>
                    <a:pt x="128" y="112"/>
                  </a:lnTo>
                  <a:lnTo>
                    <a:pt x="144" y="120"/>
                  </a:lnTo>
                  <a:lnTo>
                    <a:pt x="152" y="120"/>
                  </a:lnTo>
                  <a:lnTo>
                    <a:pt x="128" y="96"/>
                  </a:lnTo>
                  <a:lnTo>
                    <a:pt x="112" y="88"/>
                  </a:lnTo>
                  <a:lnTo>
                    <a:pt x="104" y="80"/>
                  </a:lnTo>
                  <a:lnTo>
                    <a:pt x="88" y="56"/>
                  </a:lnTo>
                  <a:lnTo>
                    <a:pt x="80" y="40"/>
                  </a:lnTo>
                  <a:lnTo>
                    <a:pt x="80" y="24"/>
                  </a:lnTo>
                  <a:lnTo>
                    <a:pt x="88" y="24"/>
                  </a:lnTo>
                  <a:lnTo>
                    <a:pt x="88" y="16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0" name="Freeform 698"/>
            <p:cNvSpPr/>
            <p:nvPr/>
          </p:nvSpPr>
          <p:spPr bwMode="auto">
            <a:xfrm>
              <a:off x="5150808" y="3350897"/>
              <a:ext cx="206207" cy="259222"/>
            </a:xfrm>
            <a:custGeom>
              <a:avLst/>
              <a:gdLst>
                <a:gd name="T0" fmla="*/ 2147483647 w 121"/>
                <a:gd name="T1" fmla="*/ 2147483647 h 152"/>
                <a:gd name="T2" fmla="*/ 2147483647 w 121"/>
                <a:gd name="T3" fmla="*/ 2147483647 h 152"/>
                <a:gd name="T4" fmla="*/ 2147483647 w 121"/>
                <a:gd name="T5" fmla="*/ 2147483647 h 152"/>
                <a:gd name="T6" fmla="*/ 2147483647 w 121"/>
                <a:gd name="T7" fmla="*/ 2147483647 h 152"/>
                <a:gd name="T8" fmla="*/ 2147483647 w 121"/>
                <a:gd name="T9" fmla="*/ 2147483647 h 152"/>
                <a:gd name="T10" fmla="*/ 2147483647 w 121"/>
                <a:gd name="T11" fmla="*/ 2147483647 h 152"/>
                <a:gd name="T12" fmla="*/ 2147483647 w 121"/>
                <a:gd name="T13" fmla="*/ 2147483647 h 152"/>
                <a:gd name="T14" fmla="*/ 2147483647 w 121"/>
                <a:gd name="T15" fmla="*/ 2147483647 h 152"/>
                <a:gd name="T16" fmla="*/ 0 w 121"/>
                <a:gd name="T17" fmla="*/ 2147483647 h 152"/>
                <a:gd name="T18" fmla="*/ 2147483647 w 121"/>
                <a:gd name="T19" fmla="*/ 2147483647 h 152"/>
                <a:gd name="T20" fmla="*/ 2147483647 w 121"/>
                <a:gd name="T21" fmla="*/ 2147483647 h 152"/>
                <a:gd name="T22" fmla="*/ 2147483647 w 121"/>
                <a:gd name="T23" fmla="*/ 2147483647 h 152"/>
                <a:gd name="T24" fmla="*/ 2147483647 w 121"/>
                <a:gd name="T25" fmla="*/ 2147483647 h 152"/>
                <a:gd name="T26" fmla="*/ 2147483647 w 121"/>
                <a:gd name="T27" fmla="*/ 2147483647 h 152"/>
                <a:gd name="T28" fmla="*/ 2147483647 w 121"/>
                <a:gd name="T29" fmla="*/ 2147483647 h 152"/>
                <a:gd name="T30" fmla="*/ 2147483647 w 121"/>
                <a:gd name="T31" fmla="*/ 2147483647 h 152"/>
                <a:gd name="T32" fmla="*/ 2147483647 w 121"/>
                <a:gd name="T33" fmla="*/ 2147483647 h 152"/>
                <a:gd name="T34" fmla="*/ 2147483647 w 121"/>
                <a:gd name="T35" fmla="*/ 2147483647 h 152"/>
                <a:gd name="T36" fmla="*/ 2147483647 w 121"/>
                <a:gd name="T37" fmla="*/ 2147483647 h 152"/>
                <a:gd name="T38" fmla="*/ 2147483647 w 121"/>
                <a:gd name="T39" fmla="*/ 2147483647 h 152"/>
                <a:gd name="T40" fmla="*/ 2147483647 w 121"/>
                <a:gd name="T41" fmla="*/ 2147483647 h 152"/>
                <a:gd name="T42" fmla="*/ 2147483647 w 121"/>
                <a:gd name="T43" fmla="*/ 2147483647 h 152"/>
                <a:gd name="T44" fmla="*/ 2147483647 w 121"/>
                <a:gd name="T45" fmla="*/ 2147483647 h 152"/>
                <a:gd name="T46" fmla="*/ 2147483647 w 121"/>
                <a:gd name="T47" fmla="*/ 2147483647 h 152"/>
                <a:gd name="T48" fmla="*/ 2147483647 w 121"/>
                <a:gd name="T49" fmla="*/ 2147483647 h 152"/>
                <a:gd name="T50" fmla="*/ 2147483647 w 121"/>
                <a:gd name="T51" fmla="*/ 2147483647 h 152"/>
                <a:gd name="T52" fmla="*/ 2147483647 w 121"/>
                <a:gd name="T53" fmla="*/ 2147483647 h 152"/>
                <a:gd name="T54" fmla="*/ 2147483647 w 121"/>
                <a:gd name="T55" fmla="*/ 2147483647 h 152"/>
                <a:gd name="T56" fmla="*/ 2147483647 w 121"/>
                <a:gd name="T57" fmla="*/ 2147483647 h 152"/>
                <a:gd name="T58" fmla="*/ 2147483647 w 121"/>
                <a:gd name="T59" fmla="*/ 2147483647 h 152"/>
                <a:gd name="T60" fmla="*/ 2147483647 w 121"/>
                <a:gd name="T61" fmla="*/ 2147483647 h 152"/>
                <a:gd name="T62" fmla="*/ 2147483647 w 121"/>
                <a:gd name="T63" fmla="*/ 2147483647 h 152"/>
                <a:gd name="T64" fmla="*/ 2147483647 w 121"/>
                <a:gd name="T65" fmla="*/ 2147483647 h 152"/>
                <a:gd name="T66" fmla="*/ 2147483647 w 121"/>
                <a:gd name="T67" fmla="*/ 2147483647 h 152"/>
                <a:gd name="T68" fmla="*/ 2147483647 w 121"/>
                <a:gd name="T69" fmla="*/ 2147483647 h 152"/>
                <a:gd name="T70" fmla="*/ 2147483647 w 121"/>
                <a:gd name="T71" fmla="*/ 2147483647 h 152"/>
                <a:gd name="T72" fmla="*/ 2147483647 w 121"/>
                <a:gd name="T73" fmla="*/ 2147483647 h 152"/>
                <a:gd name="T74" fmla="*/ 2147483647 w 121"/>
                <a:gd name="T75" fmla="*/ 2147483647 h 152"/>
                <a:gd name="T76" fmla="*/ 2147483647 w 121"/>
                <a:gd name="T77" fmla="*/ 2147483647 h 152"/>
                <a:gd name="T78" fmla="*/ 2147483647 w 121"/>
                <a:gd name="T79" fmla="*/ 2147483647 h 152"/>
                <a:gd name="T80" fmla="*/ 2147483647 w 121"/>
                <a:gd name="T81" fmla="*/ 2147483647 h 152"/>
                <a:gd name="T82" fmla="*/ 2147483647 w 121"/>
                <a:gd name="T83" fmla="*/ 2147483647 h 152"/>
                <a:gd name="T84" fmla="*/ 2147483647 w 121"/>
                <a:gd name="T85" fmla="*/ 2147483647 h 152"/>
                <a:gd name="T86" fmla="*/ 2147483647 w 121"/>
                <a:gd name="T87" fmla="*/ 2147483647 h 152"/>
                <a:gd name="T88" fmla="*/ 2147483647 w 121"/>
                <a:gd name="T89" fmla="*/ 2147483647 h 152"/>
                <a:gd name="T90" fmla="*/ 2147483647 w 121"/>
                <a:gd name="T91" fmla="*/ 0 h 152"/>
                <a:gd name="T92" fmla="*/ 2147483647 w 121"/>
                <a:gd name="T93" fmla="*/ 2147483647 h 152"/>
                <a:gd name="T94" fmla="*/ 2147483647 w 121"/>
                <a:gd name="T95" fmla="*/ 2147483647 h 152"/>
                <a:gd name="T96" fmla="*/ 2147483647 w 121"/>
                <a:gd name="T97" fmla="*/ 2147483647 h 152"/>
                <a:gd name="T98" fmla="*/ 2147483647 w 121"/>
                <a:gd name="T99" fmla="*/ 2147483647 h 152"/>
                <a:gd name="T100" fmla="*/ 2147483647 w 121"/>
                <a:gd name="T101" fmla="*/ 2147483647 h 152"/>
                <a:gd name="T102" fmla="*/ 2147483647 w 121"/>
                <a:gd name="T103" fmla="*/ 2147483647 h 15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21"/>
                <a:gd name="T157" fmla="*/ 0 h 152"/>
                <a:gd name="T158" fmla="*/ 121 w 121"/>
                <a:gd name="T159" fmla="*/ 152 h 15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21" h="152">
                  <a:moveTo>
                    <a:pt x="25" y="40"/>
                  </a:moveTo>
                  <a:lnTo>
                    <a:pt x="17" y="48"/>
                  </a:lnTo>
                  <a:lnTo>
                    <a:pt x="17" y="64"/>
                  </a:lnTo>
                  <a:lnTo>
                    <a:pt x="9" y="72"/>
                  </a:lnTo>
                  <a:lnTo>
                    <a:pt x="9" y="80"/>
                  </a:lnTo>
                  <a:lnTo>
                    <a:pt x="9" y="88"/>
                  </a:lnTo>
                  <a:lnTo>
                    <a:pt x="9" y="96"/>
                  </a:lnTo>
                  <a:lnTo>
                    <a:pt x="9" y="104"/>
                  </a:lnTo>
                  <a:lnTo>
                    <a:pt x="0" y="112"/>
                  </a:lnTo>
                  <a:lnTo>
                    <a:pt x="17" y="120"/>
                  </a:lnTo>
                  <a:lnTo>
                    <a:pt x="25" y="120"/>
                  </a:lnTo>
                  <a:lnTo>
                    <a:pt x="33" y="128"/>
                  </a:lnTo>
                  <a:lnTo>
                    <a:pt x="25" y="136"/>
                  </a:lnTo>
                  <a:lnTo>
                    <a:pt x="25" y="152"/>
                  </a:lnTo>
                  <a:lnTo>
                    <a:pt x="33" y="152"/>
                  </a:lnTo>
                  <a:lnTo>
                    <a:pt x="41" y="152"/>
                  </a:lnTo>
                  <a:lnTo>
                    <a:pt x="49" y="152"/>
                  </a:lnTo>
                  <a:lnTo>
                    <a:pt x="57" y="152"/>
                  </a:lnTo>
                  <a:lnTo>
                    <a:pt x="65" y="152"/>
                  </a:lnTo>
                  <a:lnTo>
                    <a:pt x="73" y="152"/>
                  </a:lnTo>
                  <a:lnTo>
                    <a:pt x="89" y="152"/>
                  </a:lnTo>
                  <a:lnTo>
                    <a:pt x="97" y="152"/>
                  </a:lnTo>
                  <a:lnTo>
                    <a:pt x="97" y="144"/>
                  </a:lnTo>
                  <a:lnTo>
                    <a:pt x="97" y="136"/>
                  </a:lnTo>
                  <a:lnTo>
                    <a:pt x="105" y="136"/>
                  </a:lnTo>
                  <a:lnTo>
                    <a:pt x="105" y="128"/>
                  </a:lnTo>
                  <a:lnTo>
                    <a:pt x="97" y="112"/>
                  </a:lnTo>
                  <a:lnTo>
                    <a:pt x="89" y="104"/>
                  </a:lnTo>
                  <a:lnTo>
                    <a:pt x="81" y="104"/>
                  </a:lnTo>
                  <a:lnTo>
                    <a:pt x="89" y="96"/>
                  </a:lnTo>
                  <a:lnTo>
                    <a:pt x="97" y="96"/>
                  </a:lnTo>
                  <a:lnTo>
                    <a:pt x="105" y="88"/>
                  </a:lnTo>
                  <a:lnTo>
                    <a:pt x="113" y="88"/>
                  </a:lnTo>
                  <a:lnTo>
                    <a:pt x="121" y="88"/>
                  </a:lnTo>
                  <a:lnTo>
                    <a:pt x="121" y="72"/>
                  </a:lnTo>
                  <a:lnTo>
                    <a:pt x="113" y="56"/>
                  </a:lnTo>
                  <a:lnTo>
                    <a:pt x="113" y="48"/>
                  </a:lnTo>
                  <a:lnTo>
                    <a:pt x="113" y="40"/>
                  </a:lnTo>
                  <a:lnTo>
                    <a:pt x="113" y="32"/>
                  </a:lnTo>
                  <a:lnTo>
                    <a:pt x="113" y="24"/>
                  </a:lnTo>
                  <a:lnTo>
                    <a:pt x="97" y="16"/>
                  </a:lnTo>
                  <a:lnTo>
                    <a:pt x="81" y="24"/>
                  </a:lnTo>
                  <a:lnTo>
                    <a:pt x="73" y="16"/>
                  </a:lnTo>
                  <a:lnTo>
                    <a:pt x="73" y="8"/>
                  </a:lnTo>
                  <a:lnTo>
                    <a:pt x="57" y="8"/>
                  </a:lnTo>
                  <a:lnTo>
                    <a:pt x="49" y="0"/>
                  </a:lnTo>
                  <a:lnTo>
                    <a:pt x="49" y="8"/>
                  </a:lnTo>
                  <a:lnTo>
                    <a:pt x="41" y="24"/>
                  </a:lnTo>
                  <a:lnTo>
                    <a:pt x="41" y="32"/>
                  </a:lnTo>
                  <a:lnTo>
                    <a:pt x="33" y="32"/>
                  </a:lnTo>
                  <a:lnTo>
                    <a:pt x="25" y="32"/>
                  </a:lnTo>
                  <a:lnTo>
                    <a:pt x="25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1" name="Freeform 699"/>
            <p:cNvSpPr/>
            <p:nvPr/>
          </p:nvSpPr>
          <p:spPr bwMode="auto">
            <a:xfrm>
              <a:off x="5110402" y="3406646"/>
              <a:ext cx="83597" cy="94769"/>
            </a:xfrm>
            <a:custGeom>
              <a:avLst/>
              <a:gdLst>
                <a:gd name="T0" fmla="*/ 2147483647 w 49"/>
                <a:gd name="T1" fmla="*/ 2147483647 h 56"/>
                <a:gd name="T2" fmla="*/ 2147483647 w 49"/>
                <a:gd name="T3" fmla="*/ 2147483647 h 56"/>
                <a:gd name="T4" fmla="*/ 2147483647 w 49"/>
                <a:gd name="T5" fmla="*/ 2147483647 h 56"/>
                <a:gd name="T6" fmla="*/ 2147483647 w 49"/>
                <a:gd name="T7" fmla="*/ 2147483647 h 56"/>
                <a:gd name="T8" fmla="*/ 2147483647 w 49"/>
                <a:gd name="T9" fmla="*/ 2147483647 h 56"/>
                <a:gd name="T10" fmla="*/ 2147483647 w 49"/>
                <a:gd name="T11" fmla="*/ 2147483647 h 56"/>
                <a:gd name="T12" fmla="*/ 2147483647 w 49"/>
                <a:gd name="T13" fmla="*/ 2147483647 h 56"/>
                <a:gd name="T14" fmla="*/ 2147483647 w 49"/>
                <a:gd name="T15" fmla="*/ 2147483647 h 56"/>
                <a:gd name="T16" fmla="*/ 2147483647 w 49"/>
                <a:gd name="T17" fmla="*/ 2147483647 h 56"/>
                <a:gd name="T18" fmla="*/ 2147483647 w 49"/>
                <a:gd name="T19" fmla="*/ 0 h 56"/>
                <a:gd name="T20" fmla="*/ 2147483647 w 49"/>
                <a:gd name="T21" fmla="*/ 0 h 56"/>
                <a:gd name="T22" fmla="*/ 2147483647 w 49"/>
                <a:gd name="T23" fmla="*/ 2147483647 h 56"/>
                <a:gd name="T24" fmla="*/ 2147483647 w 49"/>
                <a:gd name="T25" fmla="*/ 2147483647 h 56"/>
                <a:gd name="T26" fmla="*/ 2147483647 w 49"/>
                <a:gd name="T27" fmla="*/ 2147483647 h 56"/>
                <a:gd name="T28" fmla="*/ 2147483647 w 49"/>
                <a:gd name="T29" fmla="*/ 2147483647 h 56"/>
                <a:gd name="T30" fmla="*/ 0 w 49"/>
                <a:gd name="T31" fmla="*/ 2147483647 h 56"/>
                <a:gd name="T32" fmla="*/ 2147483647 w 49"/>
                <a:gd name="T33" fmla="*/ 2147483647 h 56"/>
                <a:gd name="T34" fmla="*/ 2147483647 w 49"/>
                <a:gd name="T35" fmla="*/ 2147483647 h 5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9"/>
                <a:gd name="T55" fmla="*/ 0 h 56"/>
                <a:gd name="T56" fmla="*/ 49 w 49"/>
                <a:gd name="T57" fmla="*/ 56 h 5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9" h="56">
                  <a:moveTo>
                    <a:pt x="16" y="48"/>
                  </a:moveTo>
                  <a:lnTo>
                    <a:pt x="24" y="48"/>
                  </a:lnTo>
                  <a:lnTo>
                    <a:pt x="24" y="56"/>
                  </a:lnTo>
                  <a:lnTo>
                    <a:pt x="33" y="56"/>
                  </a:lnTo>
                  <a:lnTo>
                    <a:pt x="33" y="48"/>
                  </a:lnTo>
                  <a:lnTo>
                    <a:pt x="33" y="40"/>
                  </a:lnTo>
                  <a:lnTo>
                    <a:pt x="41" y="32"/>
                  </a:lnTo>
                  <a:lnTo>
                    <a:pt x="41" y="16"/>
                  </a:lnTo>
                  <a:lnTo>
                    <a:pt x="49" y="8"/>
                  </a:lnTo>
                  <a:lnTo>
                    <a:pt x="49" y="0"/>
                  </a:lnTo>
                  <a:lnTo>
                    <a:pt x="41" y="0"/>
                  </a:lnTo>
                  <a:lnTo>
                    <a:pt x="24" y="8"/>
                  </a:lnTo>
                  <a:lnTo>
                    <a:pt x="24" y="16"/>
                  </a:lnTo>
                  <a:lnTo>
                    <a:pt x="16" y="8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6" y="4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2" name="Freeform 700"/>
            <p:cNvSpPr/>
            <p:nvPr/>
          </p:nvSpPr>
          <p:spPr bwMode="auto">
            <a:xfrm>
              <a:off x="5180065" y="3637992"/>
              <a:ext cx="259151" cy="245285"/>
            </a:xfrm>
            <a:custGeom>
              <a:avLst/>
              <a:gdLst>
                <a:gd name="T0" fmla="*/ 2147483647 w 152"/>
                <a:gd name="T1" fmla="*/ 0 h 144"/>
                <a:gd name="T2" fmla="*/ 2147483647 w 152"/>
                <a:gd name="T3" fmla="*/ 0 h 144"/>
                <a:gd name="T4" fmla="*/ 2147483647 w 152"/>
                <a:gd name="T5" fmla="*/ 0 h 144"/>
                <a:gd name="T6" fmla="*/ 2147483647 w 152"/>
                <a:gd name="T7" fmla="*/ 0 h 144"/>
                <a:gd name="T8" fmla="*/ 2147483647 w 152"/>
                <a:gd name="T9" fmla="*/ 0 h 144"/>
                <a:gd name="T10" fmla="*/ 2147483647 w 152"/>
                <a:gd name="T11" fmla="*/ 2147483647 h 144"/>
                <a:gd name="T12" fmla="*/ 2147483647 w 152"/>
                <a:gd name="T13" fmla="*/ 2147483647 h 144"/>
                <a:gd name="T14" fmla="*/ 2147483647 w 152"/>
                <a:gd name="T15" fmla="*/ 2147483647 h 144"/>
                <a:gd name="T16" fmla="*/ 2147483647 w 152"/>
                <a:gd name="T17" fmla="*/ 2147483647 h 144"/>
                <a:gd name="T18" fmla="*/ 2147483647 w 152"/>
                <a:gd name="T19" fmla="*/ 2147483647 h 144"/>
                <a:gd name="T20" fmla="*/ 2147483647 w 152"/>
                <a:gd name="T21" fmla="*/ 2147483647 h 144"/>
                <a:gd name="T22" fmla="*/ 0 w 152"/>
                <a:gd name="T23" fmla="*/ 2147483647 h 144"/>
                <a:gd name="T24" fmla="*/ 2147483647 w 152"/>
                <a:gd name="T25" fmla="*/ 2147483647 h 144"/>
                <a:gd name="T26" fmla="*/ 2147483647 w 152"/>
                <a:gd name="T27" fmla="*/ 2147483647 h 144"/>
                <a:gd name="T28" fmla="*/ 2147483647 w 152"/>
                <a:gd name="T29" fmla="*/ 2147483647 h 144"/>
                <a:gd name="T30" fmla="*/ 2147483647 w 152"/>
                <a:gd name="T31" fmla="*/ 2147483647 h 144"/>
                <a:gd name="T32" fmla="*/ 2147483647 w 152"/>
                <a:gd name="T33" fmla="*/ 2147483647 h 144"/>
                <a:gd name="T34" fmla="*/ 2147483647 w 152"/>
                <a:gd name="T35" fmla="*/ 2147483647 h 144"/>
                <a:gd name="T36" fmla="*/ 2147483647 w 152"/>
                <a:gd name="T37" fmla="*/ 2147483647 h 144"/>
                <a:gd name="T38" fmla="*/ 2147483647 w 152"/>
                <a:gd name="T39" fmla="*/ 2147483647 h 144"/>
                <a:gd name="T40" fmla="*/ 2147483647 w 152"/>
                <a:gd name="T41" fmla="*/ 2147483647 h 144"/>
                <a:gd name="T42" fmla="*/ 2147483647 w 152"/>
                <a:gd name="T43" fmla="*/ 2147483647 h 144"/>
                <a:gd name="T44" fmla="*/ 2147483647 w 152"/>
                <a:gd name="T45" fmla="*/ 2147483647 h 144"/>
                <a:gd name="T46" fmla="*/ 2147483647 w 152"/>
                <a:gd name="T47" fmla="*/ 2147483647 h 144"/>
                <a:gd name="T48" fmla="*/ 2147483647 w 152"/>
                <a:gd name="T49" fmla="*/ 2147483647 h 144"/>
                <a:gd name="T50" fmla="*/ 2147483647 w 152"/>
                <a:gd name="T51" fmla="*/ 2147483647 h 144"/>
                <a:gd name="T52" fmla="*/ 2147483647 w 152"/>
                <a:gd name="T53" fmla="*/ 2147483647 h 144"/>
                <a:gd name="T54" fmla="*/ 2147483647 w 152"/>
                <a:gd name="T55" fmla="*/ 2147483647 h 144"/>
                <a:gd name="T56" fmla="*/ 2147483647 w 152"/>
                <a:gd name="T57" fmla="*/ 2147483647 h 144"/>
                <a:gd name="T58" fmla="*/ 2147483647 w 152"/>
                <a:gd name="T59" fmla="*/ 2147483647 h 144"/>
                <a:gd name="T60" fmla="*/ 2147483647 w 152"/>
                <a:gd name="T61" fmla="*/ 2147483647 h 144"/>
                <a:gd name="T62" fmla="*/ 2147483647 w 152"/>
                <a:gd name="T63" fmla="*/ 2147483647 h 144"/>
                <a:gd name="T64" fmla="*/ 2147483647 w 152"/>
                <a:gd name="T65" fmla="*/ 2147483647 h 144"/>
                <a:gd name="T66" fmla="*/ 2147483647 w 152"/>
                <a:gd name="T67" fmla="*/ 0 h 14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52"/>
                <a:gd name="T103" fmla="*/ 0 h 144"/>
                <a:gd name="T104" fmla="*/ 152 w 152"/>
                <a:gd name="T105" fmla="*/ 144 h 14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52" h="144">
                  <a:moveTo>
                    <a:pt x="88" y="0"/>
                  </a:moveTo>
                  <a:lnTo>
                    <a:pt x="72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40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16" y="48"/>
                  </a:lnTo>
                  <a:lnTo>
                    <a:pt x="24" y="40"/>
                  </a:lnTo>
                  <a:lnTo>
                    <a:pt x="40" y="48"/>
                  </a:lnTo>
                  <a:lnTo>
                    <a:pt x="56" y="72"/>
                  </a:lnTo>
                  <a:lnTo>
                    <a:pt x="64" y="88"/>
                  </a:lnTo>
                  <a:lnTo>
                    <a:pt x="96" y="104"/>
                  </a:lnTo>
                  <a:lnTo>
                    <a:pt x="112" y="128"/>
                  </a:lnTo>
                  <a:lnTo>
                    <a:pt x="120" y="144"/>
                  </a:lnTo>
                  <a:lnTo>
                    <a:pt x="128" y="128"/>
                  </a:lnTo>
                  <a:lnTo>
                    <a:pt x="128" y="112"/>
                  </a:lnTo>
                  <a:lnTo>
                    <a:pt x="144" y="120"/>
                  </a:lnTo>
                  <a:lnTo>
                    <a:pt x="152" y="120"/>
                  </a:lnTo>
                  <a:lnTo>
                    <a:pt x="128" y="96"/>
                  </a:lnTo>
                  <a:lnTo>
                    <a:pt x="112" y="88"/>
                  </a:lnTo>
                  <a:lnTo>
                    <a:pt x="104" y="80"/>
                  </a:lnTo>
                  <a:lnTo>
                    <a:pt x="88" y="56"/>
                  </a:lnTo>
                  <a:lnTo>
                    <a:pt x="80" y="40"/>
                  </a:lnTo>
                  <a:lnTo>
                    <a:pt x="80" y="24"/>
                  </a:lnTo>
                  <a:lnTo>
                    <a:pt x="88" y="24"/>
                  </a:lnTo>
                  <a:lnTo>
                    <a:pt x="88" y="16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3" name="Freeform 701"/>
            <p:cNvSpPr/>
            <p:nvPr/>
          </p:nvSpPr>
          <p:spPr bwMode="auto">
            <a:xfrm>
              <a:off x="5110402" y="3406646"/>
              <a:ext cx="83597" cy="94769"/>
            </a:xfrm>
            <a:custGeom>
              <a:avLst/>
              <a:gdLst>
                <a:gd name="T0" fmla="*/ 2147483647 w 49"/>
                <a:gd name="T1" fmla="*/ 2147483647 h 56"/>
                <a:gd name="T2" fmla="*/ 2147483647 w 49"/>
                <a:gd name="T3" fmla="*/ 2147483647 h 56"/>
                <a:gd name="T4" fmla="*/ 2147483647 w 49"/>
                <a:gd name="T5" fmla="*/ 2147483647 h 56"/>
                <a:gd name="T6" fmla="*/ 2147483647 w 49"/>
                <a:gd name="T7" fmla="*/ 2147483647 h 56"/>
                <a:gd name="T8" fmla="*/ 2147483647 w 49"/>
                <a:gd name="T9" fmla="*/ 2147483647 h 56"/>
                <a:gd name="T10" fmla="*/ 2147483647 w 49"/>
                <a:gd name="T11" fmla="*/ 2147483647 h 56"/>
                <a:gd name="T12" fmla="*/ 2147483647 w 49"/>
                <a:gd name="T13" fmla="*/ 2147483647 h 56"/>
                <a:gd name="T14" fmla="*/ 2147483647 w 49"/>
                <a:gd name="T15" fmla="*/ 2147483647 h 56"/>
                <a:gd name="T16" fmla="*/ 2147483647 w 49"/>
                <a:gd name="T17" fmla="*/ 2147483647 h 56"/>
                <a:gd name="T18" fmla="*/ 2147483647 w 49"/>
                <a:gd name="T19" fmla="*/ 0 h 56"/>
                <a:gd name="T20" fmla="*/ 2147483647 w 49"/>
                <a:gd name="T21" fmla="*/ 0 h 56"/>
                <a:gd name="T22" fmla="*/ 2147483647 w 49"/>
                <a:gd name="T23" fmla="*/ 0 h 56"/>
                <a:gd name="T24" fmla="*/ 2147483647 w 49"/>
                <a:gd name="T25" fmla="*/ 2147483647 h 56"/>
                <a:gd name="T26" fmla="*/ 2147483647 w 49"/>
                <a:gd name="T27" fmla="*/ 2147483647 h 56"/>
                <a:gd name="T28" fmla="*/ 2147483647 w 49"/>
                <a:gd name="T29" fmla="*/ 2147483647 h 56"/>
                <a:gd name="T30" fmla="*/ 2147483647 w 49"/>
                <a:gd name="T31" fmla="*/ 2147483647 h 56"/>
                <a:gd name="T32" fmla="*/ 0 w 49"/>
                <a:gd name="T33" fmla="*/ 2147483647 h 56"/>
                <a:gd name="T34" fmla="*/ 2147483647 w 49"/>
                <a:gd name="T35" fmla="*/ 2147483647 h 56"/>
                <a:gd name="T36" fmla="*/ 2147483647 w 49"/>
                <a:gd name="T37" fmla="*/ 2147483647 h 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9"/>
                <a:gd name="T58" fmla="*/ 0 h 56"/>
                <a:gd name="T59" fmla="*/ 49 w 49"/>
                <a:gd name="T60" fmla="*/ 56 h 5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9" h="56">
                  <a:moveTo>
                    <a:pt x="16" y="48"/>
                  </a:moveTo>
                  <a:lnTo>
                    <a:pt x="24" y="48"/>
                  </a:lnTo>
                  <a:lnTo>
                    <a:pt x="24" y="56"/>
                  </a:lnTo>
                  <a:lnTo>
                    <a:pt x="33" y="56"/>
                  </a:lnTo>
                  <a:lnTo>
                    <a:pt x="33" y="48"/>
                  </a:lnTo>
                  <a:lnTo>
                    <a:pt x="33" y="40"/>
                  </a:lnTo>
                  <a:lnTo>
                    <a:pt x="41" y="32"/>
                  </a:lnTo>
                  <a:lnTo>
                    <a:pt x="41" y="16"/>
                  </a:lnTo>
                  <a:lnTo>
                    <a:pt x="49" y="8"/>
                  </a:lnTo>
                  <a:lnTo>
                    <a:pt x="49" y="0"/>
                  </a:lnTo>
                  <a:lnTo>
                    <a:pt x="41" y="0"/>
                  </a:lnTo>
                  <a:lnTo>
                    <a:pt x="24" y="8"/>
                  </a:lnTo>
                  <a:lnTo>
                    <a:pt x="24" y="16"/>
                  </a:lnTo>
                  <a:lnTo>
                    <a:pt x="16" y="8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6" y="4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4" name="Freeform 702"/>
            <p:cNvSpPr/>
            <p:nvPr/>
          </p:nvSpPr>
          <p:spPr bwMode="auto">
            <a:xfrm>
              <a:off x="5467083" y="3788510"/>
              <a:ext cx="135150" cy="136580"/>
            </a:xfrm>
            <a:custGeom>
              <a:avLst/>
              <a:gdLst>
                <a:gd name="T0" fmla="*/ 2147483647 w 80"/>
                <a:gd name="T1" fmla="*/ 2147483647 h 80"/>
                <a:gd name="T2" fmla="*/ 2147483647 w 80"/>
                <a:gd name="T3" fmla="*/ 0 h 80"/>
                <a:gd name="T4" fmla="*/ 2147483647 w 80"/>
                <a:gd name="T5" fmla="*/ 2147483647 h 80"/>
                <a:gd name="T6" fmla="*/ 2147483647 w 80"/>
                <a:gd name="T7" fmla="*/ 2147483647 h 80"/>
                <a:gd name="T8" fmla="*/ 2147483647 w 80"/>
                <a:gd name="T9" fmla="*/ 2147483647 h 80"/>
                <a:gd name="T10" fmla="*/ 2147483647 w 80"/>
                <a:gd name="T11" fmla="*/ 2147483647 h 80"/>
                <a:gd name="T12" fmla="*/ 2147483647 w 80"/>
                <a:gd name="T13" fmla="*/ 2147483647 h 80"/>
                <a:gd name="T14" fmla="*/ 2147483647 w 80"/>
                <a:gd name="T15" fmla="*/ 2147483647 h 80"/>
                <a:gd name="T16" fmla="*/ 0 w 80"/>
                <a:gd name="T17" fmla="*/ 2147483647 h 80"/>
                <a:gd name="T18" fmla="*/ 2147483647 w 80"/>
                <a:gd name="T19" fmla="*/ 2147483647 h 80"/>
                <a:gd name="T20" fmla="*/ 2147483647 w 80"/>
                <a:gd name="T21" fmla="*/ 2147483647 h 80"/>
                <a:gd name="T22" fmla="*/ 2147483647 w 80"/>
                <a:gd name="T23" fmla="*/ 2147483647 h 80"/>
                <a:gd name="T24" fmla="*/ 2147483647 w 80"/>
                <a:gd name="T25" fmla="*/ 2147483647 h 80"/>
                <a:gd name="T26" fmla="*/ 2147483647 w 80"/>
                <a:gd name="T27" fmla="*/ 2147483647 h 80"/>
                <a:gd name="T28" fmla="*/ 2147483647 w 80"/>
                <a:gd name="T29" fmla="*/ 2147483647 h 80"/>
                <a:gd name="T30" fmla="*/ 2147483647 w 80"/>
                <a:gd name="T31" fmla="*/ 2147483647 h 80"/>
                <a:gd name="T32" fmla="*/ 2147483647 w 80"/>
                <a:gd name="T33" fmla="*/ 2147483647 h 80"/>
                <a:gd name="T34" fmla="*/ 2147483647 w 80"/>
                <a:gd name="T35" fmla="*/ 2147483647 h 80"/>
                <a:gd name="T36" fmla="*/ 2147483647 w 80"/>
                <a:gd name="T37" fmla="*/ 2147483647 h 80"/>
                <a:gd name="T38" fmla="*/ 2147483647 w 80"/>
                <a:gd name="T39" fmla="*/ 2147483647 h 80"/>
                <a:gd name="T40" fmla="*/ 2147483647 w 80"/>
                <a:gd name="T41" fmla="*/ 2147483647 h 80"/>
                <a:gd name="T42" fmla="*/ 2147483647 w 80"/>
                <a:gd name="T43" fmla="*/ 2147483647 h 80"/>
                <a:gd name="T44" fmla="*/ 2147483647 w 80"/>
                <a:gd name="T45" fmla="*/ 2147483647 h 80"/>
                <a:gd name="T46" fmla="*/ 2147483647 w 80"/>
                <a:gd name="T47" fmla="*/ 2147483647 h 8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80"/>
                <a:gd name="T73" fmla="*/ 0 h 80"/>
                <a:gd name="T74" fmla="*/ 80 w 80"/>
                <a:gd name="T75" fmla="*/ 80 h 8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80" h="80">
                  <a:moveTo>
                    <a:pt x="80" y="8"/>
                  </a:moveTo>
                  <a:lnTo>
                    <a:pt x="80" y="0"/>
                  </a:lnTo>
                  <a:lnTo>
                    <a:pt x="80" y="8"/>
                  </a:lnTo>
                  <a:lnTo>
                    <a:pt x="64" y="8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24" y="48"/>
                  </a:lnTo>
                  <a:lnTo>
                    <a:pt x="16" y="56"/>
                  </a:lnTo>
                  <a:lnTo>
                    <a:pt x="16" y="72"/>
                  </a:lnTo>
                  <a:lnTo>
                    <a:pt x="32" y="80"/>
                  </a:lnTo>
                  <a:lnTo>
                    <a:pt x="40" y="72"/>
                  </a:lnTo>
                  <a:lnTo>
                    <a:pt x="40" y="64"/>
                  </a:lnTo>
                  <a:lnTo>
                    <a:pt x="56" y="56"/>
                  </a:lnTo>
                  <a:lnTo>
                    <a:pt x="40" y="40"/>
                  </a:lnTo>
                  <a:lnTo>
                    <a:pt x="40" y="32"/>
                  </a:lnTo>
                  <a:lnTo>
                    <a:pt x="32" y="24"/>
                  </a:lnTo>
                  <a:lnTo>
                    <a:pt x="56" y="16"/>
                  </a:lnTo>
                  <a:lnTo>
                    <a:pt x="72" y="16"/>
                  </a:lnTo>
                  <a:lnTo>
                    <a:pt x="80" y="16"/>
                  </a:lnTo>
                  <a:lnTo>
                    <a:pt x="8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5" name="Freeform 703"/>
            <p:cNvSpPr/>
            <p:nvPr/>
          </p:nvSpPr>
          <p:spPr bwMode="auto">
            <a:xfrm>
              <a:off x="5136874" y="2560690"/>
              <a:ext cx="561496" cy="667566"/>
            </a:xfrm>
            <a:custGeom>
              <a:avLst/>
              <a:gdLst>
                <a:gd name="T0" fmla="*/ 2147483647 w 329"/>
                <a:gd name="T1" fmla="*/ 2147483647 h 392"/>
                <a:gd name="T2" fmla="*/ 2147483647 w 329"/>
                <a:gd name="T3" fmla="*/ 2147483647 h 392"/>
                <a:gd name="T4" fmla="*/ 2147483647 w 329"/>
                <a:gd name="T5" fmla="*/ 2147483647 h 392"/>
                <a:gd name="T6" fmla="*/ 2147483647 w 329"/>
                <a:gd name="T7" fmla="*/ 2147483647 h 392"/>
                <a:gd name="T8" fmla="*/ 2147483647 w 329"/>
                <a:gd name="T9" fmla="*/ 2147483647 h 392"/>
                <a:gd name="T10" fmla="*/ 2147483647 w 329"/>
                <a:gd name="T11" fmla="*/ 2147483647 h 392"/>
                <a:gd name="T12" fmla="*/ 2147483647 w 329"/>
                <a:gd name="T13" fmla="*/ 2147483647 h 392"/>
                <a:gd name="T14" fmla="*/ 2147483647 w 329"/>
                <a:gd name="T15" fmla="*/ 2147483647 h 392"/>
                <a:gd name="T16" fmla="*/ 2147483647 w 329"/>
                <a:gd name="T17" fmla="*/ 2147483647 h 392"/>
                <a:gd name="T18" fmla="*/ 2147483647 w 329"/>
                <a:gd name="T19" fmla="*/ 2147483647 h 392"/>
                <a:gd name="T20" fmla="*/ 2147483647 w 329"/>
                <a:gd name="T21" fmla="*/ 2147483647 h 392"/>
                <a:gd name="T22" fmla="*/ 2147483647 w 329"/>
                <a:gd name="T23" fmla="*/ 2147483647 h 392"/>
                <a:gd name="T24" fmla="*/ 2147483647 w 329"/>
                <a:gd name="T25" fmla="*/ 2147483647 h 392"/>
                <a:gd name="T26" fmla="*/ 2147483647 w 329"/>
                <a:gd name="T27" fmla="*/ 2147483647 h 392"/>
                <a:gd name="T28" fmla="*/ 2147483647 w 329"/>
                <a:gd name="T29" fmla="*/ 2147483647 h 392"/>
                <a:gd name="T30" fmla="*/ 2147483647 w 329"/>
                <a:gd name="T31" fmla="*/ 2147483647 h 392"/>
                <a:gd name="T32" fmla="*/ 2147483647 w 329"/>
                <a:gd name="T33" fmla="*/ 2147483647 h 392"/>
                <a:gd name="T34" fmla="*/ 2147483647 w 329"/>
                <a:gd name="T35" fmla="*/ 2147483647 h 392"/>
                <a:gd name="T36" fmla="*/ 2147483647 w 329"/>
                <a:gd name="T37" fmla="*/ 2147483647 h 392"/>
                <a:gd name="T38" fmla="*/ 2147483647 w 329"/>
                <a:gd name="T39" fmla="*/ 2147483647 h 392"/>
                <a:gd name="T40" fmla="*/ 2147483647 w 329"/>
                <a:gd name="T41" fmla="*/ 2147483647 h 392"/>
                <a:gd name="T42" fmla="*/ 2147483647 w 329"/>
                <a:gd name="T43" fmla="*/ 2147483647 h 392"/>
                <a:gd name="T44" fmla="*/ 2147483647 w 329"/>
                <a:gd name="T45" fmla="*/ 2147483647 h 392"/>
                <a:gd name="T46" fmla="*/ 2147483647 w 329"/>
                <a:gd name="T47" fmla="*/ 2147483647 h 392"/>
                <a:gd name="T48" fmla="*/ 2147483647 w 329"/>
                <a:gd name="T49" fmla="*/ 2147483647 h 392"/>
                <a:gd name="T50" fmla="*/ 2147483647 w 329"/>
                <a:gd name="T51" fmla="*/ 2147483647 h 392"/>
                <a:gd name="T52" fmla="*/ 2147483647 w 329"/>
                <a:gd name="T53" fmla="*/ 2147483647 h 392"/>
                <a:gd name="T54" fmla="*/ 2147483647 w 329"/>
                <a:gd name="T55" fmla="*/ 2147483647 h 392"/>
                <a:gd name="T56" fmla="*/ 2147483647 w 329"/>
                <a:gd name="T57" fmla="*/ 2147483647 h 392"/>
                <a:gd name="T58" fmla="*/ 2147483647 w 329"/>
                <a:gd name="T59" fmla="*/ 2147483647 h 392"/>
                <a:gd name="T60" fmla="*/ 2147483647 w 329"/>
                <a:gd name="T61" fmla="*/ 2147483647 h 392"/>
                <a:gd name="T62" fmla="*/ 2147483647 w 329"/>
                <a:gd name="T63" fmla="*/ 2147483647 h 392"/>
                <a:gd name="T64" fmla="*/ 2147483647 w 329"/>
                <a:gd name="T65" fmla="*/ 2147483647 h 392"/>
                <a:gd name="T66" fmla="*/ 2147483647 w 329"/>
                <a:gd name="T67" fmla="*/ 2147483647 h 392"/>
                <a:gd name="T68" fmla="*/ 2147483647 w 329"/>
                <a:gd name="T69" fmla="*/ 2147483647 h 392"/>
                <a:gd name="T70" fmla="*/ 2147483647 w 329"/>
                <a:gd name="T71" fmla="*/ 2147483647 h 392"/>
                <a:gd name="T72" fmla="*/ 2147483647 w 329"/>
                <a:gd name="T73" fmla="*/ 2147483647 h 392"/>
                <a:gd name="T74" fmla="*/ 2147483647 w 329"/>
                <a:gd name="T75" fmla="*/ 2147483647 h 392"/>
                <a:gd name="T76" fmla="*/ 0 w 329"/>
                <a:gd name="T77" fmla="*/ 2147483647 h 392"/>
                <a:gd name="T78" fmla="*/ 2147483647 w 329"/>
                <a:gd name="T79" fmla="*/ 2147483647 h 392"/>
                <a:gd name="T80" fmla="*/ 2147483647 w 329"/>
                <a:gd name="T81" fmla="*/ 2147483647 h 392"/>
                <a:gd name="T82" fmla="*/ 2147483647 w 329"/>
                <a:gd name="T83" fmla="*/ 2147483647 h 392"/>
                <a:gd name="T84" fmla="*/ 2147483647 w 329"/>
                <a:gd name="T85" fmla="*/ 2147483647 h 392"/>
                <a:gd name="T86" fmla="*/ 2147483647 w 329"/>
                <a:gd name="T87" fmla="*/ 2147483647 h 39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329"/>
                <a:gd name="T133" fmla="*/ 0 h 392"/>
                <a:gd name="T134" fmla="*/ 329 w 329"/>
                <a:gd name="T135" fmla="*/ 392 h 39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329" h="392">
                  <a:moveTo>
                    <a:pt x="89" y="352"/>
                  </a:moveTo>
                  <a:lnTo>
                    <a:pt x="97" y="344"/>
                  </a:lnTo>
                  <a:lnTo>
                    <a:pt x="97" y="328"/>
                  </a:lnTo>
                  <a:lnTo>
                    <a:pt x="97" y="320"/>
                  </a:lnTo>
                  <a:lnTo>
                    <a:pt x="105" y="312"/>
                  </a:lnTo>
                  <a:lnTo>
                    <a:pt x="97" y="304"/>
                  </a:lnTo>
                  <a:lnTo>
                    <a:pt x="89" y="280"/>
                  </a:lnTo>
                  <a:lnTo>
                    <a:pt x="97" y="264"/>
                  </a:lnTo>
                  <a:lnTo>
                    <a:pt x="97" y="248"/>
                  </a:lnTo>
                  <a:lnTo>
                    <a:pt x="105" y="240"/>
                  </a:lnTo>
                  <a:lnTo>
                    <a:pt x="121" y="240"/>
                  </a:lnTo>
                  <a:lnTo>
                    <a:pt x="121" y="224"/>
                  </a:lnTo>
                  <a:lnTo>
                    <a:pt x="113" y="216"/>
                  </a:lnTo>
                  <a:lnTo>
                    <a:pt x="121" y="200"/>
                  </a:lnTo>
                  <a:lnTo>
                    <a:pt x="129" y="176"/>
                  </a:lnTo>
                  <a:lnTo>
                    <a:pt x="137" y="176"/>
                  </a:lnTo>
                  <a:lnTo>
                    <a:pt x="145" y="152"/>
                  </a:lnTo>
                  <a:lnTo>
                    <a:pt x="153" y="144"/>
                  </a:lnTo>
                  <a:lnTo>
                    <a:pt x="145" y="128"/>
                  </a:lnTo>
                  <a:lnTo>
                    <a:pt x="153" y="120"/>
                  </a:lnTo>
                  <a:lnTo>
                    <a:pt x="161" y="112"/>
                  </a:lnTo>
                  <a:lnTo>
                    <a:pt x="169" y="112"/>
                  </a:lnTo>
                  <a:lnTo>
                    <a:pt x="177" y="96"/>
                  </a:lnTo>
                  <a:lnTo>
                    <a:pt x="185" y="96"/>
                  </a:lnTo>
                  <a:lnTo>
                    <a:pt x="193" y="96"/>
                  </a:lnTo>
                  <a:lnTo>
                    <a:pt x="193" y="88"/>
                  </a:lnTo>
                  <a:lnTo>
                    <a:pt x="201" y="80"/>
                  </a:lnTo>
                  <a:lnTo>
                    <a:pt x="209" y="80"/>
                  </a:lnTo>
                  <a:lnTo>
                    <a:pt x="209" y="72"/>
                  </a:lnTo>
                  <a:lnTo>
                    <a:pt x="217" y="80"/>
                  </a:lnTo>
                  <a:lnTo>
                    <a:pt x="225" y="88"/>
                  </a:lnTo>
                  <a:lnTo>
                    <a:pt x="233" y="88"/>
                  </a:lnTo>
                  <a:lnTo>
                    <a:pt x="249" y="88"/>
                  </a:lnTo>
                  <a:lnTo>
                    <a:pt x="265" y="80"/>
                  </a:lnTo>
                  <a:lnTo>
                    <a:pt x="273" y="56"/>
                  </a:lnTo>
                  <a:lnTo>
                    <a:pt x="281" y="48"/>
                  </a:lnTo>
                  <a:lnTo>
                    <a:pt x="297" y="48"/>
                  </a:lnTo>
                  <a:lnTo>
                    <a:pt x="313" y="56"/>
                  </a:lnTo>
                  <a:lnTo>
                    <a:pt x="313" y="72"/>
                  </a:lnTo>
                  <a:lnTo>
                    <a:pt x="305" y="80"/>
                  </a:lnTo>
                  <a:lnTo>
                    <a:pt x="313" y="72"/>
                  </a:lnTo>
                  <a:lnTo>
                    <a:pt x="305" y="80"/>
                  </a:lnTo>
                  <a:lnTo>
                    <a:pt x="321" y="64"/>
                  </a:lnTo>
                  <a:lnTo>
                    <a:pt x="329" y="56"/>
                  </a:lnTo>
                  <a:lnTo>
                    <a:pt x="321" y="48"/>
                  </a:lnTo>
                  <a:lnTo>
                    <a:pt x="321" y="40"/>
                  </a:lnTo>
                  <a:lnTo>
                    <a:pt x="329" y="24"/>
                  </a:lnTo>
                  <a:lnTo>
                    <a:pt x="321" y="16"/>
                  </a:lnTo>
                  <a:lnTo>
                    <a:pt x="305" y="0"/>
                  </a:lnTo>
                  <a:lnTo>
                    <a:pt x="289" y="16"/>
                  </a:lnTo>
                  <a:lnTo>
                    <a:pt x="273" y="8"/>
                  </a:lnTo>
                  <a:lnTo>
                    <a:pt x="265" y="8"/>
                  </a:lnTo>
                  <a:lnTo>
                    <a:pt x="249" y="8"/>
                  </a:lnTo>
                  <a:lnTo>
                    <a:pt x="233" y="24"/>
                  </a:lnTo>
                  <a:lnTo>
                    <a:pt x="225" y="24"/>
                  </a:lnTo>
                  <a:lnTo>
                    <a:pt x="217" y="24"/>
                  </a:lnTo>
                  <a:lnTo>
                    <a:pt x="209" y="32"/>
                  </a:lnTo>
                  <a:lnTo>
                    <a:pt x="201" y="32"/>
                  </a:lnTo>
                  <a:lnTo>
                    <a:pt x="193" y="56"/>
                  </a:lnTo>
                  <a:lnTo>
                    <a:pt x="169" y="56"/>
                  </a:lnTo>
                  <a:lnTo>
                    <a:pt x="161" y="80"/>
                  </a:lnTo>
                  <a:lnTo>
                    <a:pt x="161" y="88"/>
                  </a:lnTo>
                  <a:lnTo>
                    <a:pt x="145" y="88"/>
                  </a:lnTo>
                  <a:lnTo>
                    <a:pt x="129" y="112"/>
                  </a:lnTo>
                  <a:lnTo>
                    <a:pt x="129" y="128"/>
                  </a:lnTo>
                  <a:lnTo>
                    <a:pt x="113" y="152"/>
                  </a:lnTo>
                  <a:lnTo>
                    <a:pt x="105" y="168"/>
                  </a:lnTo>
                  <a:lnTo>
                    <a:pt x="97" y="184"/>
                  </a:lnTo>
                  <a:lnTo>
                    <a:pt x="89" y="200"/>
                  </a:lnTo>
                  <a:lnTo>
                    <a:pt x="65" y="240"/>
                  </a:lnTo>
                  <a:lnTo>
                    <a:pt x="49" y="256"/>
                  </a:lnTo>
                  <a:lnTo>
                    <a:pt x="33" y="264"/>
                  </a:lnTo>
                  <a:lnTo>
                    <a:pt x="25" y="280"/>
                  </a:lnTo>
                  <a:lnTo>
                    <a:pt x="17" y="288"/>
                  </a:lnTo>
                  <a:lnTo>
                    <a:pt x="8" y="296"/>
                  </a:lnTo>
                  <a:lnTo>
                    <a:pt x="8" y="304"/>
                  </a:lnTo>
                  <a:lnTo>
                    <a:pt x="0" y="320"/>
                  </a:lnTo>
                  <a:lnTo>
                    <a:pt x="0" y="336"/>
                  </a:lnTo>
                  <a:lnTo>
                    <a:pt x="8" y="352"/>
                  </a:lnTo>
                  <a:lnTo>
                    <a:pt x="8" y="368"/>
                  </a:lnTo>
                  <a:lnTo>
                    <a:pt x="8" y="384"/>
                  </a:lnTo>
                  <a:lnTo>
                    <a:pt x="25" y="392"/>
                  </a:lnTo>
                  <a:lnTo>
                    <a:pt x="41" y="392"/>
                  </a:lnTo>
                  <a:lnTo>
                    <a:pt x="65" y="376"/>
                  </a:lnTo>
                  <a:lnTo>
                    <a:pt x="73" y="368"/>
                  </a:lnTo>
                  <a:lnTo>
                    <a:pt x="81" y="368"/>
                  </a:lnTo>
                  <a:lnTo>
                    <a:pt x="81" y="376"/>
                  </a:lnTo>
                  <a:lnTo>
                    <a:pt x="81" y="368"/>
                  </a:lnTo>
                  <a:lnTo>
                    <a:pt x="89" y="35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6" name="Freeform 704"/>
            <p:cNvSpPr/>
            <p:nvPr/>
          </p:nvSpPr>
          <p:spPr bwMode="auto">
            <a:xfrm>
              <a:off x="5274810" y="2697269"/>
              <a:ext cx="273085" cy="641087"/>
            </a:xfrm>
            <a:custGeom>
              <a:avLst/>
              <a:gdLst>
                <a:gd name="T0" fmla="*/ 2147483647 w 160"/>
                <a:gd name="T1" fmla="*/ 2147483647 h 376"/>
                <a:gd name="T2" fmla="*/ 2147483647 w 160"/>
                <a:gd name="T3" fmla="*/ 2147483647 h 376"/>
                <a:gd name="T4" fmla="*/ 2147483647 w 160"/>
                <a:gd name="T5" fmla="*/ 2147483647 h 376"/>
                <a:gd name="T6" fmla="*/ 2147483647 w 160"/>
                <a:gd name="T7" fmla="*/ 2147483647 h 376"/>
                <a:gd name="T8" fmla="*/ 2147483647 w 160"/>
                <a:gd name="T9" fmla="*/ 0 h 376"/>
                <a:gd name="T10" fmla="*/ 2147483647 w 160"/>
                <a:gd name="T11" fmla="*/ 2147483647 h 376"/>
                <a:gd name="T12" fmla="*/ 2147483647 w 160"/>
                <a:gd name="T13" fmla="*/ 2147483647 h 376"/>
                <a:gd name="T14" fmla="*/ 2147483647 w 160"/>
                <a:gd name="T15" fmla="*/ 2147483647 h 376"/>
                <a:gd name="T16" fmla="*/ 2147483647 w 160"/>
                <a:gd name="T17" fmla="*/ 2147483647 h 376"/>
                <a:gd name="T18" fmla="*/ 2147483647 w 160"/>
                <a:gd name="T19" fmla="*/ 2147483647 h 376"/>
                <a:gd name="T20" fmla="*/ 2147483647 w 160"/>
                <a:gd name="T21" fmla="*/ 2147483647 h 376"/>
                <a:gd name="T22" fmla="*/ 2147483647 w 160"/>
                <a:gd name="T23" fmla="*/ 2147483647 h 376"/>
                <a:gd name="T24" fmla="*/ 2147483647 w 160"/>
                <a:gd name="T25" fmla="*/ 2147483647 h 376"/>
                <a:gd name="T26" fmla="*/ 2147483647 w 160"/>
                <a:gd name="T27" fmla="*/ 2147483647 h 376"/>
                <a:gd name="T28" fmla="*/ 2147483647 w 160"/>
                <a:gd name="T29" fmla="*/ 2147483647 h 376"/>
                <a:gd name="T30" fmla="*/ 2147483647 w 160"/>
                <a:gd name="T31" fmla="*/ 2147483647 h 376"/>
                <a:gd name="T32" fmla="*/ 2147483647 w 160"/>
                <a:gd name="T33" fmla="*/ 2147483647 h 376"/>
                <a:gd name="T34" fmla="*/ 2147483647 w 160"/>
                <a:gd name="T35" fmla="*/ 2147483647 h 376"/>
                <a:gd name="T36" fmla="*/ 0 w 160"/>
                <a:gd name="T37" fmla="*/ 2147483647 h 376"/>
                <a:gd name="T38" fmla="*/ 2147483647 w 160"/>
                <a:gd name="T39" fmla="*/ 2147483647 h 376"/>
                <a:gd name="T40" fmla="*/ 2147483647 w 160"/>
                <a:gd name="T41" fmla="*/ 2147483647 h 376"/>
                <a:gd name="T42" fmla="*/ 2147483647 w 160"/>
                <a:gd name="T43" fmla="*/ 2147483647 h 376"/>
                <a:gd name="T44" fmla="*/ 2147483647 w 160"/>
                <a:gd name="T45" fmla="*/ 2147483647 h 376"/>
                <a:gd name="T46" fmla="*/ 2147483647 w 160"/>
                <a:gd name="T47" fmla="*/ 2147483647 h 376"/>
                <a:gd name="T48" fmla="*/ 2147483647 w 160"/>
                <a:gd name="T49" fmla="*/ 2147483647 h 376"/>
                <a:gd name="T50" fmla="*/ 2147483647 w 160"/>
                <a:gd name="T51" fmla="*/ 2147483647 h 376"/>
                <a:gd name="T52" fmla="*/ 2147483647 w 160"/>
                <a:gd name="T53" fmla="*/ 2147483647 h 376"/>
                <a:gd name="T54" fmla="*/ 2147483647 w 160"/>
                <a:gd name="T55" fmla="*/ 2147483647 h 376"/>
                <a:gd name="T56" fmla="*/ 2147483647 w 160"/>
                <a:gd name="T57" fmla="*/ 2147483647 h 376"/>
                <a:gd name="T58" fmla="*/ 2147483647 w 160"/>
                <a:gd name="T59" fmla="*/ 2147483647 h 376"/>
                <a:gd name="T60" fmla="*/ 2147483647 w 160"/>
                <a:gd name="T61" fmla="*/ 2147483647 h 376"/>
                <a:gd name="T62" fmla="*/ 2147483647 w 160"/>
                <a:gd name="T63" fmla="*/ 2147483647 h 376"/>
                <a:gd name="T64" fmla="*/ 2147483647 w 160"/>
                <a:gd name="T65" fmla="*/ 2147483647 h 376"/>
                <a:gd name="T66" fmla="*/ 2147483647 w 160"/>
                <a:gd name="T67" fmla="*/ 2147483647 h 37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60"/>
                <a:gd name="T103" fmla="*/ 0 h 376"/>
                <a:gd name="T104" fmla="*/ 160 w 160"/>
                <a:gd name="T105" fmla="*/ 376 h 37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60" h="376">
                  <a:moveTo>
                    <a:pt x="160" y="88"/>
                  </a:moveTo>
                  <a:lnTo>
                    <a:pt x="160" y="80"/>
                  </a:lnTo>
                  <a:lnTo>
                    <a:pt x="160" y="72"/>
                  </a:lnTo>
                  <a:lnTo>
                    <a:pt x="160" y="56"/>
                  </a:lnTo>
                  <a:lnTo>
                    <a:pt x="160" y="40"/>
                  </a:lnTo>
                  <a:lnTo>
                    <a:pt x="152" y="24"/>
                  </a:lnTo>
                  <a:lnTo>
                    <a:pt x="144" y="24"/>
                  </a:lnTo>
                  <a:lnTo>
                    <a:pt x="136" y="16"/>
                  </a:lnTo>
                  <a:lnTo>
                    <a:pt x="128" y="8"/>
                  </a:lnTo>
                  <a:lnTo>
                    <a:pt x="120" y="0"/>
                  </a:lnTo>
                  <a:lnTo>
                    <a:pt x="112" y="8"/>
                  </a:lnTo>
                  <a:lnTo>
                    <a:pt x="112" y="16"/>
                  </a:lnTo>
                  <a:lnTo>
                    <a:pt x="104" y="16"/>
                  </a:lnTo>
                  <a:lnTo>
                    <a:pt x="96" y="16"/>
                  </a:lnTo>
                  <a:lnTo>
                    <a:pt x="88" y="32"/>
                  </a:lnTo>
                  <a:lnTo>
                    <a:pt x="80" y="32"/>
                  </a:lnTo>
                  <a:lnTo>
                    <a:pt x="72" y="40"/>
                  </a:lnTo>
                  <a:lnTo>
                    <a:pt x="64" y="48"/>
                  </a:lnTo>
                  <a:lnTo>
                    <a:pt x="72" y="64"/>
                  </a:lnTo>
                  <a:lnTo>
                    <a:pt x="64" y="72"/>
                  </a:lnTo>
                  <a:lnTo>
                    <a:pt x="56" y="96"/>
                  </a:lnTo>
                  <a:lnTo>
                    <a:pt x="48" y="96"/>
                  </a:lnTo>
                  <a:lnTo>
                    <a:pt x="40" y="120"/>
                  </a:lnTo>
                  <a:lnTo>
                    <a:pt x="32" y="136"/>
                  </a:lnTo>
                  <a:lnTo>
                    <a:pt x="40" y="144"/>
                  </a:lnTo>
                  <a:lnTo>
                    <a:pt x="40" y="160"/>
                  </a:lnTo>
                  <a:lnTo>
                    <a:pt x="24" y="160"/>
                  </a:lnTo>
                  <a:lnTo>
                    <a:pt x="16" y="168"/>
                  </a:lnTo>
                  <a:lnTo>
                    <a:pt x="16" y="184"/>
                  </a:lnTo>
                  <a:lnTo>
                    <a:pt x="8" y="200"/>
                  </a:lnTo>
                  <a:lnTo>
                    <a:pt x="16" y="224"/>
                  </a:lnTo>
                  <a:lnTo>
                    <a:pt x="24" y="232"/>
                  </a:lnTo>
                  <a:lnTo>
                    <a:pt x="16" y="240"/>
                  </a:lnTo>
                  <a:lnTo>
                    <a:pt x="16" y="248"/>
                  </a:lnTo>
                  <a:lnTo>
                    <a:pt x="16" y="264"/>
                  </a:lnTo>
                  <a:lnTo>
                    <a:pt x="8" y="272"/>
                  </a:lnTo>
                  <a:lnTo>
                    <a:pt x="0" y="288"/>
                  </a:lnTo>
                  <a:lnTo>
                    <a:pt x="0" y="296"/>
                  </a:lnTo>
                  <a:lnTo>
                    <a:pt x="8" y="312"/>
                  </a:lnTo>
                  <a:lnTo>
                    <a:pt x="8" y="328"/>
                  </a:lnTo>
                  <a:lnTo>
                    <a:pt x="16" y="352"/>
                  </a:lnTo>
                  <a:lnTo>
                    <a:pt x="16" y="360"/>
                  </a:lnTo>
                  <a:lnTo>
                    <a:pt x="24" y="368"/>
                  </a:lnTo>
                  <a:lnTo>
                    <a:pt x="24" y="376"/>
                  </a:lnTo>
                  <a:lnTo>
                    <a:pt x="40" y="376"/>
                  </a:lnTo>
                  <a:lnTo>
                    <a:pt x="40" y="368"/>
                  </a:lnTo>
                  <a:lnTo>
                    <a:pt x="48" y="360"/>
                  </a:lnTo>
                  <a:lnTo>
                    <a:pt x="64" y="360"/>
                  </a:lnTo>
                  <a:lnTo>
                    <a:pt x="72" y="344"/>
                  </a:lnTo>
                  <a:lnTo>
                    <a:pt x="72" y="312"/>
                  </a:lnTo>
                  <a:lnTo>
                    <a:pt x="72" y="296"/>
                  </a:lnTo>
                  <a:lnTo>
                    <a:pt x="80" y="296"/>
                  </a:lnTo>
                  <a:lnTo>
                    <a:pt x="96" y="288"/>
                  </a:lnTo>
                  <a:lnTo>
                    <a:pt x="96" y="272"/>
                  </a:lnTo>
                  <a:lnTo>
                    <a:pt x="88" y="256"/>
                  </a:lnTo>
                  <a:lnTo>
                    <a:pt x="80" y="248"/>
                  </a:lnTo>
                  <a:lnTo>
                    <a:pt x="80" y="224"/>
                  </a:lnTo>
                  <a:lnTo>
                    <a:pt x="80" y="200"/>
                  </a:lnTo>
                  <a:lnTo>
                    <a:pt x="96" y="184"/>
                  </a:lnTo>
                  <a:lnTo>
                    <a:pt x="104" y="176"/>
                  </a:lnTo>
                  <a:lnTo>
                    <a:pt x="128" y="160"/>
                  </a:lnTo>
                  <a:lnTo>
                    <a:pt x="136" y="144"/>
                  </a:lnTo>
                  <a:lnTo>
                    <a:pt x="128" y="136"/>
                  </a:lnTo>
                  <a:lnTo>
                    <a:pt x="136" y="120"/>
                  </a:lnTo>
                  <a:lnTo>
                    <a:pt x="152" y="104"/>
                  </a:lnTo>
                  <a:lnTo>
                    <a:pt x="160" y="112"/>
                  </a:lnTo>
                  <a:lnTo>
                    <a:pt x="160" y="104"/>
                  </a:lnTo>
                  <a:lnTo>
                    <a:pt x="160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7" name="Freeform 705"/>
            <p:cNvSpPr/>
            <p:nvPr/>
          </p:nvSpPr>
          <p:spPr bwMode="auto">
            <a:xfrm>
              <a:off x="5507489" y="3447061"/>
              <a:ext cx="395695" cy="259222"/>
            </a:xfrm>
            <a:custGeom>
              <a:avLst/>
              <a:gdLst>
                <a:gd name="T0" fmla="*/ 2147483647 w 232"/>
                <a:gd name="T1" fmla="*/ 2147483647 h 152"/>
                <a:gd name="T2" fmla="*/ 2147483647 w 232"/>
                <a:gd name="T3" fmla="*/ 2147483647 h 152"/>
                <a:gd name="T4" fmla="*/ 2147483647 w 232"/>
                <a:gd name="T5" fmla="*/ 2147483647 h 152"/>
                <a:gd name="T6" fmla="*/ 2147483647 w 232"/>
                <a:gd name="T7" fmla="*/ 2147483647 h 152"/>
                <a:gd name="T8" fmla="*/ 2147483647 w 232"/>
                <a:gd name="T9" fmla="*/ 2147483647 h 152"/>
                <a:gd name="T10" fmla="*/ 2147483647 w 232"/>
                <a:gd name="T11" fmla="*/ 2147483647 h 152"/>
                <a:gd name="T12" fmla="*/ 2147483647 w 232"/>
                <a:gd name="T13" fmla="*/ 2147483647 h 152"/>
                <a:gd name="T14" fmla="*/ 2147483647 w 232"/>
                <a:gd name="T15" fmla="*/ 2147483647 h 152"/>
                <a:gd name="T16" fmla="*/ 2147483647 w 232"/>
                <a:gd name="T17" fmla="*/ 2147483647 h 152"/>
                <a:gd name="T18" fmla="*/ 2147483647 w 232"/>
                <a:gd name="T19" fmla="*/ 2147483647 h 152"/>
                <a:gd name="T20" fmla="*/ 2147483647 w 232"/>
                <a:gd name="T21" fmla="*/ 2147483647 h 152"/>
                <a:gd name="T22" fmla="*/ 2147483647 w 232"/>
                <a:gd name="T23" fmla="*/ 0 h 152"/>
                <a:gd name="T24" fmla="*/ 2147483647 w 232"/>
                <a:gd name="T25" fmla="*/ 0 h 152"/>
                <a:gd name="T26" fmla="*/ 2147483647 w 232"/>
                <a:gd name="T27" fmla="*/ 2147483647 h 152"/>
                <a:gd name="T28" fmla="*/ 2147483647 w 232"/>
                <a:gd name="T29" fmla="*/ 2147483647 h 152"/>
                <a:gd name="T30" fmla="*/ 2147483647 w 232"/>
                <a:gd name="T31" fmla="*/ 2147483647 h 152"/>
                <a:gd name="T32" fmla="*/ 2147483647 w 232"/>
                <a:gd name="T33" fmla="*/ 2147483647 h 152"/>
                <a:gd name="T34" fmla="*/ 2147483647 w 232"/>
                <a:gd name="T35" fmla="*/ 2147483647 h 152"/>
                <a:gd name="T36" fmla="*/ 2147483647 w 232"/>
                <a:gd name="T37" fmla="*/ 2147483647 h 152"/>
                <a:gd name="T38" fmla="*/ 2147483647 w 232"/>
                <a:gd name="T39" fmla="*/ 2147483647 h 152"/>
                <a:gd name="T40" fmla="*/ 2147483647 w 232"/>
                <a:gd name="T41" fmla="*/ 2147483647 h 152"/>
                <a:gd name="T42" fmla="*/ 2147483647 w 232"/>
                <a:gd name="T43" fmla="*/ 2147483647 h 152"/>
                <a:gd name="T44" fmla="*/ 0 w 232"/>
                <a:gd name="T45" fmla="*/ 2147483647 h 152"/>
                <a:gd name="T46" fmla="*/ 0 w 232"/>
                <a:gd name="T47" fmla="*/ 2147483647 h 152"/>
                <a:gd name="T48" fmla="*/ 2147483647 w 232"/>
                <a:gd name="T49" fmla="*/ 2147483647 h 152"/>
                <a:gd name="T50" fmla="*/ 2147483647 w 232"/>
                <a:gd name="T51" fmla="*/ 2147483647 h 152"/>
                <a:gd name="T52" fmla="*/ 2147483647 w 232"/>
                <a:gd name="T53" fmla="*/ 2147483647 h 152"/>
                <a:gd name="T54" fmla="*/ 2147483647 w 232"/>
                <a:gd name="T55" fmla="*/ 2147483647 h 152"/>
                <a:gd name="T56" fmla="*/ 2147483647 w 232"/>
                <a:gd name="T57" fmla="*/ 2147483647 h 152"/>
                <a:gd name="T58" fmla="*/ 2147483647 w 232"/>
                <a:gd name="T59" fmla="*/ 2147483647 h 152"/>
                <a:gd name="T60" fmla="*/ 2147483647 w 232"/>
                <a:gd name="T61" fmla="*/ 2147483647 h 152"/>
                <a:gd name="T62" fmla="*/ 2147483647 w 232"/>
                <a:gd name="T63" fmla="*/ 2147483647 h 152"/>
                <a:gd name="T64" fmla="*/ 2147483647 w 232"/>
                <a:gd name="T65" fmla="*/ 2147483647 h 152"/>
                <a:gd name="T66" fmla="*/ 2147483647 w 232"/>
                <a:gd name="T67" fmla="*/ 2147483647 h 152"/>
                <a:gd name="T68" fmla="*/ 2147483647 w 232"/>
                <a:gd name="T69" fmla="*/ 2147483647 h 152"/>
                <a:gd name="T70" fmla="*/ 2147483647 w 232"/>
                <a:gd name="T71" fmla="*/ 2147483647 h 152"/>
                <a:gd name="T72" fmla="*/ 2147483647 w 232"/>
                <a:gd name="T73" fmla="*/ 2147483647 h 152"/>
                <a:gd name="T74" fmla="*/ 2147483647 w 232"/>
                <a:gd name="T75" fmla="*/ 2147483647 h 152"/>
                <a:gd name="T76" fmla="*/ 2147483647 w 232"/>
                <a:gd name="T77" fmla="*/ 2147483647 h 152"/>
                <a:gd name="T78" fmla="*/ 2147483647 w 232"/>
                <a:gd name="T79" fmla="*/ 2147483647 h 152"/>
                <a:gd name="T80" fmla="*/ 2147483647 w 232"/>
                <a:gd name="T81" fmla="*/ 2147483647 h 152"/>
                <a:gd name="T82" fmla="*/ 2147483647 w 232"/>
                <a:gd name="T83" fmla="*/ 2147483647 h 152"/>
                <a:gd name="T84" fmla="*/ 2147483647 w 232"/>
                <a:gd name="T85" fmla="*/ 2147483647 h 152"/>
                <a:gd name="T86" fmla="*/ 2147483647 w 232"/>
                <a:gd name="T87" fmla="*/ 2147483647 h 152"/>
                <a:gd name="T88" fmla="*/ 2147483647 w 232"/>
                <a:gd name="T89" fmla="*/ 2147483647 h 152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32"/>
                <a:gd name="T136" fmla="*/ 0 h 152"/>
                <a:gd name="T137" fmla="*/ 232 w 232"/>
                <a:gd name="T138" fmla="*/ 152 h 152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32" h="152">
                  <a:moveTo>
                    <a:pt x="216" y="88"/>
                  </a:moveTo>
                  <a:lnTo>
                    <a:pt x="224" y="88"/>
                  </a:lnTo>
                  <a:lnTo>
                    <a:pt x="232" y="64"/>
                  </a:lnTo>
                  <a:lnTo>
                    <a:pt x="232" y="56"/>
                  </a:lnTo>
                  <a:lnTo>
                    <a:pt x="208" y="48"/>
                  </a:lnTo>
                  <a:lnTo>
                    <a:pt x="192" y="40"/>
                  </a:lnTo>
                  <a:lnTo>
                    <a:pt x="184" y="40"/>
                  </a:lnTo>
                  <a:lnTo>
                    <a:pt x="168" y="32"/>
                  </a:lnTo>
                  <a:lnTo>
                    <a:pt x="160" y="16"/>
                  </a:lnTo>
                  <a:lnTo>
                    <a:pt x="136" y="8"/>
                  </a:lnTo>
                  <a:lnTo>
                    <a:pt x="128" y="8"/>
                  </a:lnTo>
                  <a:lnTo>
                    <a:pt x="128" y="0"/>
                  </a:lnTo>
                  <a:lnTo>
                    <a:pt x="120" y="0"/>
                  </a:lnTo>
                  <a:lnTo>
                    <a:pt x="112" y="24"/>
                  </a:lnTo>
                  <a:lnTo>
                    <a:pt x="96" y="24"/>
                  </a:lnTo>
                  <a:lnTo>
                    <a:pt x="72" y="24"/>
                  </a:lnTo>
                  <a:lnTo>
                    <a:pt x="48" y="16"/>
                  </a:lnTo>
                  <a:lnTo>
                    <a:pt x="32" y="16"/>
                  </a:lnTo>
                  <a:lnTo>
                    <a:pt x="24" y="16"/>
                  </a:lnTo>
                  <a:lnTo>
                    <a:pt x="24" y="32"/>
                  </a:lnTo>
                  <a:lnTo>
                    <a:pt x="16" y="40"/>
                  </a:lnTo>
                  <a:lnTo>
                    <a:pt x="8" y="64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8" y="80"/>
                  </a:lnTo>
                  <a:lnTo>
                    <a:pt x="16" y="88"/>
                  </a:lnTo>
                  <a:lnTo>
                    <a:pt x="48" y="80"/>
                  </a:lnTo>
                  <a:lnTo>
                    <a:pt x="72" y="80"/>
                  </a:lnTo>
                  <a:lnTo>
                    <a:pt x="96" y="96"/>
                  </a:lnTo>
                  <a:lnTo>
                    <a:pt x="104" y="112"/>
                  </a:lnTo>
                  <a:lnTo>
                    <a:pt x="88" y="120"/>
                  </a:lnTo>
                  <a:lnTo>
                    <a:pt x="88" y="136"/>
                  </a:lnTo>
                  <a:lnTo>
                    <a:pt x="96" y="136"/>
                  </a:lnTo>
                  <a:lnTo>
                    <a:pt x="104" y="128"/>
                  </a:lnTo>
                  <a:lnTo>
                    <a:pt x="120" y="120"/>
                  </a:lnTo>
                  <a:lnTo>
                    <a:pt x="136" y="120"/>
                  </a:lnTo>
                  <a:lnTo>
                    <a:pt x="144" y="128"/>
                  </a:lnTo>
                  <a:lnTo>
                    <a:pt x="136" y="136"/>
                  </a:lnTo>
                  <a:lnTo>
                    <a:pt x="152" y="152"/>
                  </a:lnTo>
                  <a:lnTo>
                    <a:pt x="184" y="136"/>
                  </a:lnTo>
                  <a:lnTo>
                    <a:pt x="168" y="128"/>
                  </a:lnTo>
                  <a:lnTo>
                    <a:pt x="176" y="112"/>
                  </a:lnTo>
                  <a:lnTo>
                    <a:pt x="200" y="112"/>
                  </a:lnTo>
                  <a:lnTo>
                    <a:pt x="208" y="104"/>
                  </a:lnTo>
                  <a:lnTo>
                    <a:pt x="216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8" name="Freeform 706"/>
            <p:cNvSpPr/>
            <p:nvPr/>
          </p:nvSpPr>
          <p:spPr bwMode="auto">
            <a:xfrm>
              <a:off x="5738775" y="3447061"/>
              <a:ext cx="41799" cy="26479"/>
            </a:xfrm>
            <a:custGeom>
              <a:avLst/>
              <a:gdLst>
                <a:gd name="T0" fmla="*/ 2147483647 w 24"/>
                <a:gd name="T1" fmla="*/ 2147483647 h 16"/>
                <a:gd name="T2" fmla="*/ 2147483647 w 24"/>
                <a:gd name="T3" fmla="*/ 0 h 16"/>
                <a:gd name="T4" fmla="*/ 0 w 24"/>
                <a:gd name="T5" fmla="*/ 2147483647 h 16"/>
                <a:gd name="T6" fmla="*/ 2147483647 w 24"/>
                <a:gd name="T7" fmla="*/ 2147483647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16"/>
                <a:gd name="T14" fmla="*/ 24 w 24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16">
                  <a:moveTo>
                    <a:pt x="24" y="16"/>
                  </a:moveTo>
                  <a:lnTo>
                    <a:pt x="8" y="0"/>
                  </a:lnTo>
                  <a:lnTo>
                    <a:pt x="0" y="8"/>
                  </a:lnTo>
                  <a:lnTo>
                    <a:pt x="24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9" name="Freeform 707"/>
            <p:cNvSpPr/>
            <p:nvPr/>
          </p:nvSpPr>
          <p:spPr bwMode="auto">
            <a:xfrm>
              <a:off x="5467083" y="3788510"/>
              <a:ext cx="135150" cy="136580"/>
            </a:xfrm>
            <a:custGeom>
              <a:avLst/>
              <a:gdLst>
                <a:gd name="T0" fmla="*/ 2147483647 w 80"/>
                <a:gd name="T1" fmla="*/ 2147483647 h 80"/>
                <a:gd name="T2" fmla="*/ 2147483647 w 80"/>
                <a:gd name="T3" fmla="*/ 0 h 80"/>
                <a:gd name="T4" fmla="*/ 2147483647 w 80"/>
                <a:gd name="T5" fmla="*/ 2147483647 h 80"/>
                <a:gd name="T6" fmla="*/ 2147483647 w 80"/>
                <a:gd name="T7" fmla="*/ 2147483647 h 80"/>
                <a:gd name="T8" fmla="*/ 2147483647 w 80"/>
                <a:gd name="T9" fmla="*/ 2147483647 h 80"/>
                <a:gd name="T10" fmla="*/ 2147483647 w 80"/>
                <a:gd name="T11" fmla="*/ 2147483647 h 80"/>
                <a:gd name="T12" fmla="*/ 2147483647 w 80"/>
                <a:gd name="T13" fmla="*/ 2147483647 h 80"/>
                <a:gd name="T14" fmla="*/ 2147483647 w 80"/>
                <a:gd name="T15" fmla="*/ 2147483647 h 80"/>
                <a:gd name="T16" fmla="*/ 2147483647 w 80"/>
                <a:gd name="T17" fmla="*/ 2147483647 h 80"/>
                <a:gd name="T18" fmla="*/ 2147483647 w 80"/>
                <a:gd name="T19" fmla="*/ 2147483647 h 80"/>
                <a:gd name="T20" fmla="*/ 0 w 80"/>
                <a:gd name="T21" fmla="*/ 2147483647 h 80"/>
                <a:gd name="T22" fmla="*/ 2147483647 w 80"/>
                <a:gd name="T23" fmla="*/ 2147483647 h 80"/>
                <a:gd name="T24" fmla="*/ 2147483647 w 80"/>
                <a:gd name="T25" fmla="*/ 2147483647 h 80"/>
                <a:gd name="T26" fmla="*/ 2147483647 w 80"/>
                <a:gd name="T27" fmla="*/ 2147483647 h 80"/>
                <a:gd name="T28" fmla="*/ 2147483647 w 80"/>
                <a:gd name="T29" fmla="*/ 2147483647 h 80"/>
                <a:gd name="T30" fmla="*/ 2147483647 w 80"/>
                <a:gd name="T31" fmla="*/ 2147483647 h 80"/>
                <a:gd name="T32" fmla="*/ 2147483647 w 80"/>
                <a:gd name="T33" fmla="*/ 2147483647 h 80"/>
                <a:gd name="T34" fmla="*/ 2147483647 w 80"/>
                <a:gd name="T35" fmla="*/ 2147483647 h 80"/>
                <a:gd name="T36" fmla="*/ 2147483647 w 80"/>
                <a:gd name="T37" fmla="*/ 2147483647 h 80"/>
                <a:gd name="T38" fmla="*/ 2147483647 w 80"/>
                <a:gd name="T39" fmla="*/ 2147483647 h 80"/>
                <a:gd name="T40" fmla="*/ 2147483647 w 80"/>
                <a:gd name="T41" fmla="*/ 2147483647 h 80"/>
                <a:gd name="T42" fmla="*/ 2147483647 w 80"/>
                <a:gd name="T43" fmla="*/ 2147483647 h 80"/>
                <a:gd name="T44" fmla="*/ 2147483647 w 80"/>
                <a:gd name="T45" fmla="*/ 2147483647 h 80"/>
                <a:gd name="T46" fmla="*/ 2147483647 w 80"/>
                <a:gd name="T47" fmla="*/ 2147483647 h 80"/>
                <a:gd name="T48" fmla="*/ 2147483647 w 80"/>
                <a:gd name="T49" fmla="*/ 2147483647 h 80"/>
                <a:gd name="T50" fmla="*/ 2147483647 w 80"/>
                <a:gd name="T51" fmla="*/ 2147483647 h 80"/>
                <a:gd name="T52" fmla="*/ 2147483647 w 80"/>
                <a:gd name="T53" fmla="*/ 2147483647 h 80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80"/>
                <a:gd name="T82" fmla="*/ 0 h 80"/>
                <a:gd name="T83" fmla="*/ 80 w 80"/>
                <a:gd name="T84" fmla="*/ 80 h 80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80" h="80">
                  <a:moveTo>
                    <a:pt x="80" y="8"/>
                  </a:moveTo>
                  <a:lnTo>
                    <a:pt x="80" y="0"/>
                  </a:lnTo>
                  <a:lnTo>
                    <a:pt x="80" y="8"/>
                  </a:lnTo>
                  <a:lnTo>
                    <a:pt x="64" y="8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24" y="48"/>
                  </a:lnTo>
                  <a:lnTo>
                    <a:pt x="16" y="56"/>
                  </a:lnTo>
                  <a:lnTo>
                    <a:pt x="16" y="72"/>
                  </a:lnTo>
                  <a:lnTo>
                    <a:pt x="32" y="80"/>
                  </a:lnTo>
                  <a:lnTo>
                    <a:pt x="40" y="72"/>
                  </a:lnTo>
                  <a:lnTo>
                    <a:pt x="40" y="64"/>
                  </a:lnTo>
                  <a:lnTo>
                    <a:pt x="56" y="56"/>
                  </a:lnTo>
                  <a:lnTo>
                    <a:pt x="40" y="40"/>
                  </a:lnTo>
                  <a:lnTo>
                    <a:pt x="40" y="32"/>
                  </a:lnTo>
                  <a:lnTo>
                    <a:pt x="32" y="24"/>
                  </a:lnTo>
                  <a:lnTo>
                    <a:pt x="56" y="16"/>
                  </a:lnTo>
                  <a:lnTo>
                    <a:pt x="72" y="16"/>
                  </a:lnTo>
                  <a:lnTo>
                    <a:pt x="80" y="16"/>
                  </a:lnTo>
                  <a:lnTo>
                    <a:pt x="8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0" name="Freeform 708"/>
            <p:cNvSpPr/>
            <p:nvPr/>
          </p:nvSpPr>
          <p:spPr bwMode="auto">
            <a:xfrm>
              <a:off x="5738775" y="3447061"/>
              <a:ext cx="41799" cy="26479"/>
            </a:xfrm>
            <a:custGeom>
              <a:avLst/>
              <a:gdLst>
                <a:gd name="T0" fmla="*/ 2147483647 w 24"/>
                <a:gd name="T1" fmla="*/ 2147483647 h 16"/>
                <a:gd name="T2" fmla="*/ 2147483647 w 24"/>
                <a:gd name="T3" fmla="*/ 0 h 16"/>
                <a:gd name="T4" fmla="*/ 0 w 24"/>
                <a:gd name="T5" fmla="*/ 2147483647 h 16"/>
                <a:gd name="T6" fmla="*/ 2147483647 w 24"/>
                <a:gd name="T7" fmla="*/ 2147483647 h 16"/>
                <a:gd name="T8" fmla="*/ 2147483647 w 24"/>
                <a:gd name="T9" fmla="*/ 2147483647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16"/>
                <a:gd name="T17" fmla="*/ 24 w 24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16">
                  <a:moveTo>
                    <a:pt x="24" y="16"/>
                  </a:moveTo>
                  <a:lnTo>
                    <a:pt x="8" y="0"/>
                  </a:lnTo>
                  <a:lnTo>
                    <a:pt x="0" y="8"/>
                  </a:lnTo>
                  <a:lnTo>
                    <a:pt x="24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1" name="Freeform 709"/>
            <p:cNvSpPr/>
            <p:nvPr/>
          </p:nvSpPr>
          <p:spPr bwMode="auto">
            <a:xfrm>
              <a:off x="5467083" y="3583642"/>
              <a:ext cx="217352" cy="149123"/>
            </a:xfrm>
            <a:custGeom>
              <a:avLst/>
              <a:gdLst>
                <a:gd name="T0" fmla="*/ 2147483647 w 128"/>
                <a:gd name="T1" fmla="*/ 2147483647 h 88"/>
                <a:gd name="T2" fmla="*/ 2147483647 w 128"/>
                <a:gd name="T3" fmla="*/ 2147483647 h 88"/>
                <a:gd name="T4" fmla="*/ 2147483647 w 128"/>
                <a:gd name="T5" fmla="*/ 2147483647 h 88"/>
                <a:gd name="T6" fmla="*/ 2147483647 w 128"/>
                <a:gd name="T7" fmla="*/ 0 h 88"/>
                <a:gd name="T8" fmla="*/ 2147483647 w 128"/>
                <a:gd name="T9" fmla="*/ 0 h 88"/>
                <a:gd name="T10" fmla="*/ 2147483647 w 128"/>
                <a:gd name="T11" fmla="*/ 2147483647 h 88"/>
                <a:gd name="T12" fmla="*/ 2147483647 w 128"/>
                <a:gd name="T13" fmla="*/ 0 h 88"/>
                <a:gd name="T14" fmla="*/ 2147483647 w 128"/>
                <a:gd name="T15" fmla="*/ 2147483647 h 88"/>
                <a:gd name="T16" fmla="*/ 2147483647 w 128"/>
                <a:gd name="T17" fmla="*/ 2147483647 h 88"/>
                <a:gd name="T18" fmla="*/ 0 w 128"/>
                <a:gd name="T19" fmla="*/ 2147483647 h 88"/>
                <a:gd name="T20" fmla="*/ 2147483647 w 128"/>
                <a:gd name="T21" fmla="*/ 2147483647 h 88"/>
                <a:gd name="T22" fmla="*/ 2147483647 w 128"/>
                <a:gd name="T23" fmla="*/ 2147483647 h 88"/>
                <a:gd name="T24" fmla="*/ 2147483647 w 128"/>
                <a:gd name="T25" fmla="*/ 2147483647 h 88"/>
                <a:gd name="T26" fmla="*/ 2147483647 w 128"/>
                <a:gd name="T27" fmla="*/ 2147483647 h 88"/>
                <a:gd name="T28" fmla="*/ 2147483647 w 128"/>
                <a:gd name="T29" fmla="*/ 2147483647 h 88"/>
                <a:gd name="T30" fmla="*/ 2147483647 w 128"/>
                <a:gd name="T31" fmla="*/ 2147483647 h 88"/>
                <a:gd name="T32" fmla="*/ 2147483647 w 128"/>
                <a:gd name="T33" fmla="*/ 2147483647 h 88"/>
                <a:gd name="T34" fmla="*/ 2147483647 w 128"/>
                <a:gd name="T35" fmla="*/ 2147483647 h 88"/>
                <a:gd name="T36" fmla="*/ 2147483647 w 128"/>
                <a:gd name="T37" fmla="*/ 2147483647 h 8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28"/>
                <a:gd name="T58" fmla="*/ 0 h 88"/>
                <a:gd name="T59" fmla="*/ 128 w 128"/>
                <a:gd name="T60" fmla="*/ 88 h 8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28" h="88">
                  <a:moveTo>
                    <a:pt x="112" y="40"/>
                  </a:moveTo>
                  <a:lnTo>
                    <a:pt x="128" y="32"/>
                  </a:lnTo>
                  <a:lnTo>
                    <a:pt x="120" y="16"/>
                  </a:lnTo>
                  <a:lnTo>
                    <a:pt x="96" y="0"/>
                  </a:lnTo>
                  <a:lnTo>
                    <a:pt x="72" y="0"/>
                  </a:lnTo>
                  <a:lnTo>
                    <a:pt x="40" y="8"/>
                  </a:lnTo>
                  <a:lnTo>
                    <a:pt x="32" y="0"/>
                  </a:lnTo>
                  <a:lnTo>
                    <a:pt x="24" y="24"/>
                  </a:lnTo>
                  <a:lnTo>
                    <a:pt x="16" y="40"/>
                  </a:lnTo>
                  <a:lnTo>
                    <a:pt x="0" y="40"/>
                  </a:lnTo>
                  <a:lnTo>
                    <a:pt x="32" y="80"/>
                  </a:lnTo>
                  <a:lnTo>
                    <a:pt x="40" y="80"/>
                  </a:lnTo>
                  <a:lnTo>
                    <a:pt x="64" y="80"/>
                  </a:lnTo>
                  <a:lnTo>
                    <a:pt x="88" y="80"/>
                  </a:lnTo>
                  <a:lnTo>
                    <a:pt x="112" y="88"/>
                  </a:lnTo>
                  <a:lnTo>
                    <a:pt x="112" y="64"/>
                  </a:lnTo>
                  <a:lnTo>
                    <a:pt x="120" y="56"/>
                  </a:lnTo>
                  <a:lnTo>
                    <a:pt x="112" y="56"/>
                  </a:lnTo>
                  <a:lnTo>
                    <a:pt x="112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2" name="Freeform 710"/>
            <p:cNvSpPr/>
            <p:nvPr/>
          </p:nvSpPr>
          <p:spPr bwMode="auto">
            <a:xfrm>
              <a:off x="5467083" y="3651930"/>
              <a:ext cx="54339" cy="68289"/>
            </a:xfrm>
            <a:custGeom>
              <a:avLst/>
              <a:gdLst>
                <a:gd name="T0" fmla="*/ 2147483647 w 32"/>
                <a:gd name="T1" fmla="*/ 2147483647 h 40"/>
                <a:gd name="T2" fmla="*/ 2147483647 w 32"/>
                <a:gd name="T3" fmla="*/ 2147483647 h 40"/>
                <a:gd name="T4" fmla="*/ 0 w 32"/>
                <a:gd name="T5" fmla="*/ 0 h 40"/>
                <a:gd name="T6" fmla="*/ 2147483647 w 32"/>
                <a:gd name="T7" fmla="*/ 2147483647 h 40"/>
                <a:gd name="T8" fmla="*/ 2147483647 w 32"/>
                <a:gd name="T9" fmla="*/ 2147483647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40"/>
                <a:gd name="T17" fmla="*/ 32 w 32"/>
                <a:gd name="T18" fmla="*/ 40 h 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40">
                  <a:moveTo>
                    <a:pt x="32" y="32"/>
                  </a:moveTo>
                  <a:lnTo>
                    <a:pt x="32" y="40"/>
                  </a:lnTo>
                  <a:lnTo>
                    <a:pt x="0" y="0"/>
                  </a:lnTo>
                  <a:lnTo>
                    <a:pt x="8" y="16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3" name="Freeform 711"/>
            <p:cNvSpPr/>
            <p:nvPr/>
          </p:nvSpPr>
          <p:spPr bwMode="auto">
            <a:xfrm>
              <a:off x="5288742" y="3501415"/>
              <a:ext cx="150476" cy="82227"/>
            </a:xfrm>
            <a:custGeom>
              <a:avLst/>
              <a:gdLst>
                <a:gd name="T0" fmla="*/ 2147483647 w 88"/>
                <a:gd name="T1" fmla="*/ 2147483647 h 48"/>
                <a:gd name="T2" fmla="*/ 2147483647 w 88"/>
                <a:gd name="T3" fmla="*/ 2147483647 h 48"/>
                <a:gd name="T4" fmla="*/ 2147483647 w 88"/>
                <a:gd name="T5" fmla="*/ 2147483647 h 48"/>
                <a:gd name="T6" fmla="*/ 2147483647 w 88"/>
                <a:gd name="T7" fmla="*/ 2147483647 h 48"/>
                <a:gd name="T8" fmla="*/ 2147483647 w 88"/>
                <a:gd name="T9" fmla="*/ 2147483647 h 48"/>
                <a:gd name="T10" fmla="*/ 2147483647 w 88"/>
                <a:gd name="T11" fmla="*/ 2147483647 h 48"/>
                <a:gd name="T12" fmla="*/ 2147483647 w 88"/>
                <a:gd name="T13" fmla="*/ 2147483647 h 48"/>
                <a:gd name="T14" fmla="*/ 2147483647 w 88"/>
                <a:gd name="T15" fmla="*/ 2147483647 h 48"/>
                <a:gd name="T16" fmla="*/ 2147483647 w 88"/>
                <a:gd name="T17" fmla="*/ 2147483647 h 48"/>
                <a:gd name="T18" fmla="*/ 2147483647 w 88"/>
                <a:gd name="T19" fmla="*/ 0 h 48"/>
                <a:gd name="T20" fmla="*/ 2147483647 w 88"/>
                <a:gd name="T21" fmla="*/ 0 h 48"/>
                <a:gd name="T22" fmla="*/ 2147483647 w 88"/>
                <a:gd name="T23" fmla="*/ 0 h 48"/>
                <a:gd name="T24" fmla="*/ 2147483647 w 88"/>
                <a:gd name="T25" fmla="*/ 2147483647 h 48"/>
                <a:gd name="T26" fmla="*/ 2147483647 w 88"/>
                <a:gd name="T27" fmla="*/ 2147483647 h 48"/>
                <a:gd name="T28" fmla="*/ 0 w 88"/>
                <a:gd name="T29" fmla="*/ 2147483647 h 48"/>
                <a:gd name="T30" fmla="*/ 2147483647 w 88"/>
                <a:gd name="T31" fmla="*/ 2147483647 h 48"/>
                <a:gd name="T32" fmla="*/ 2147483647 w 88"/>
                <a:gd name="T33" fmla="*/ 2147483647 h 48"/>
                <a:gd name="T34" fmla="*/ 2147483647 w 88"/>
                <a:gd name="T35" fmla="*/ 2147483647 h 48"/>
                <a:gd name="T36" fmla="*/ 2147483647 w 88"/>
                <a:gd name="T37" fmla="*/ 2147483647 h 4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8"/>
                <a:gd name="T58" fmla="*/ 0 h 48"/>
                <a:gd name="T59" fmla="*/ 88 w 88"/>
                <a:gd name="T60" fmla="*/ 48 h 4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8" h="48">
                  <a:moveTo>
                    <a:pt x="40" y="40"/>
                  </a:moveTo>
                  <a:lnTo>
                    <a:pt x="56" y="40"/>
                  </a:lnTo>
                  <a:lnTo>
                    <a:pt x="64" y="40"/>
                  </a:lnTo>
                  <a:lnTo>
                    <a:pt x="64" y="48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88" y="24"/>
                  </a:lnTo>
                  <a:lnTo>
                    <a:pt x="72" y="16"/>
                  </a:lnTo>
                  <a:lnTo>
                    <a:pt x="56" y="8"/>
                  </a:ln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16"/>
                  </a:lnTo>
                  <a:lnTo>
                    <a:pt x="16" y="24"/>
                  </a:lnTo>
                  <a:lnTo>
                    <a:pt x="24" y="40"/>
                  </a:lnTo>
                  <a:lnTo>
                    <a:pt x="40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4" name="Freeform 712"/>
            <p:cNvSpPr/>
            <p:nvPr/>
          </p:nvSpPr>
          <p:spPr bwMode="auto">
            <a:xfrm>
              <a:off x="5384880" y="3583642"/>
              <a:ext cx="136543" cy="82226"/>
            </a:xfrm>
            <a:custGeom>
              <a:avLst/>
              <a:gdLst>
                <a:gd name="T0" fmla="*/ 2147483647 w 80"/>
                <a:gd name="T1" fmla="*/ 0 h 48"/>
                <a:gd name="T2" fmla="*/ 2147483647 w 80"/>
                <a:gd name="T3" fmla="*/ 0 h 48"/>
                <a:gd name="T4" fmla="*/ 2147483647 w 80"/>
                <a:gd name="T5" fmla="*/ 2147483647 h 48"/>
                <a:gd name="T6" fmla="*/ 2147483647 w 80"/>
                <a:gd name="T7" fmla="*/ 2147483647 h 48"/>
                <a:gd name="T8" fmla="*/ 2147483647 w 80"/>
                <a:gd name="T9" fmla="*/ 2147483647 h 48"/>
                <a:gd name="T10" fmla="*/ 2147483647 w 80"/>
                <a:gd name="T11" fmla="*/ 2147483647 h 48"/>
                <a:gd name="T12" fmla="*/ 2147483647 w 80"/>
                <a:gd name="T13" fmla="*/ 2147483647 h 48"/>
                <a:gd name="T14" fmla="*/ 0 w 80"/>
                <a:gd name="T15" fmla="*/ 2147483647 h 48"/>
                <a:gd name="T16" fmla="*/ 0 w 80"/>
                <a:gd name="T17" fmla="*/ 2147483647 h 48"/>
                <a:gd name="T18" fmla="*/ 2147483647 w 80"/>
                <a:gd name="T19" fmla="*/ 2147483647 h 48"/>
                <a:gd name="T20" fmla="*/ 2147483647 w 80"/>
                <a:gd name="T21" fmla="*/ 2147483647 h 48"/>
                <a:gd name="T22" fmla="*/ 2147483647 w 80"/>
                <a:gd name="T23" fmla="*/ 2147483647 h 48"/>
                <a:gd name="T24" fmla="*/ 2147483647 w 80"/>
                <a:gd name="T25" fmla="*/ 2147483647 h 48"/>
                <a:gd name="T26" fmla="*/ 2147483647 w 80"/>
                <a:gd name="T27" fmla="*/ 2147483647 h 48"/>
                <a:gd name="T28" fmla="*/ 2147483647 w 80"/>
                <a:gd name="T29" fmla="*/ 0 h 48"/>
                <a:gd name="T30" fmla="*/ 2147483647 w 80"/>
                <a:gd name="T31" fmla="*/ 0 h 48"/>
                <a:gd name="T32" fmla="*/ 2147483647 w 80"/>
                <a:gd name="T33" fmla="*/ 0 h 4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0"/>
                <a:gd name="T52" fmla="*/ 0 h 48"/>
                <a:gd name="T53" fmla="*/ 80 w 80"/>
                <a:gd name="T54" fmla="*/ 48 h 4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0" h="48">
                  <a:moveTo>
                    <a:pt x="56" y="0"/>
                  </a:moveTo>
                  <a:lnTo>
                    <a:pt x="48" y="0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16" y="40"/>
                  </a:lnTo>
                  <a:lnTo>
                    <a:pt x="32" y="48"/>
                  </a:lnTo>
                  <a:lnTo>
                    <a:pt x="48" y="40"/>
                  </a:lnTo>
                  <a:lnTo>
                    <a:pt x="64" y="40"/>
                  </a:lnTo>
                  <a:lnTo>
                    <a:pt x="72" y="24"/>
                  </a:lnTo>
                  <a:lnTo>
                    <a:pt x="80" y="0"/>
                  </a:lnTo>
                  <a:lnTo>
                    <a:pt x="72" y="0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5" name="Freeform 713"/>
            <p:cNvSpPr/>
            <p:nvPr/>
          </p:nvSpPr>
          <p:spPr bwMode="auto">
            <a:xfrm>
              <a:off x="5398812" y="3541831"/>
              <a:ext cx="122609" cy="55747"/>
            </a:xfrm>
            <a:custGeom>
              <a:avLst/>
              <a:gdLst>
                <a:gd name="T0" fmla="*/ 2147483647 w 72"/>
                <a:gd name="T1" fmla="*/ 2147483647 h 32"/>
                <a:gd name="T2" fmla="*/ 2147483647 w 72"/>
                <a:gd name="T3" fmla="*/ 0 h 32"/>
                <a:gd name="T4" fmla="*/ 2147483647 w 72"/>
                <a:gd name="T5" fmla="*/ 2147483647 h 32"/>
                <a:gd name="T6" fmla="*/ 2147483647 w 72"/>
                <a:gd name="T7" fmla="*/ 2147483647 h 32"/>
                <a:gd name="T8" fmla="*/ 0 w 72"/>
                <a:gd name="T9" fmla="*/ 2147483647 h 32"/>
                <a:gd name="T10" fmla="*/ 0 w 72"/>
                <a:gd name="T11" fmla="*/ 2147483647 h 32"/>
                <a:gd name="T12" fmla="*/ 2147483647 w 72"/>
                <a:gd name="T13" fmla="*/ 2147483647 h 32"/>
                <a:gd name="T14" fmla="*/ 2147483647 w 72"/>
                <a:gd name="T15" fmla="*/ 2147483647 h 32"/>
                <a:gd name="T16" fmla="*/ 2147483647 w 72"/>
                <a:gd name="T17" fmla="*/ 2147483647 h 32"/>
                <a:gd name="T18" fmla="*/ 2147483647 w 72"/>
                <a:gd name="T19" fmla="*/ 2147483647 h 32"/>
                <a:gd name="T20" fmla="*/ 2147483647 w 72"/>
                <a:gd name="T21" fmla="*/ 2147483647 h 32"/>
                <a:gd name="T22" fmla="*/ 2147483647 w 72"/>
                <a:gd name="T23" fmla="*/ 2147483647 h 32"/>
                <a:gd name="T24" fmla="*/ 2147483647 w 72"/>
                <a:gd name="T25" fmla="*/ 2147483647 h 32"/>
                <a:gd name="T26" fmla="*/ 2147483647 w 72"/>
                <a:gd name="T27" fmla="*/ 2147483647 h 32"/>
                <a:gd name="T28" fmla="*/ 2147483647 w 72"/>
                <a:gd name="T29" fmla="*/ 2147483647 h 32"/>
                <a:gd name="T30" fmla="*/ 2147483647 w 72"/>
                <a:gd name="T31" fmla="*/ 2147483647 h 32"/>
                <a:gd name="T32" fmla="*/ 2147483647 w 72"/>
                <a:gd name="T33" fmla="*/ 2147483647 h 3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2"/>
                <a:gd name="T52" fmla="*/ 0 h 32"/>
                <a:gd name="T53" fmla="*/ 72 w 72"/>
                <a:gd name="T54" fmla="*/ 32 h 3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2" h="32">
                  <a:moveTo>
                    <a:pt x="40" y="8"/>
                  </a:moveTo>
                  <a:lnTo>
                    <a:pt x="24" y="0"/>
                  </a:lnTo>
                  <a:lnTo>
                    <a:pt x="16" y="8"/>
                  </a:lnTo>
                  <a:lnTo>
                    <a:pt x="16" y="16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16" y="32"/>
                  </a:lnTo>
                  <a:lnTo>
                    <a:pt x="24" y="32"/>
                  </a:lnTo>
                  <a:lnTo>
                    <a:pt x="40" y="24"/>
                  </a:lnTo>
                  <a:lnTo>
                    <a:pt x="48" y="24"/>
                  </a:lnTo>
                  <a:lnTo>
                    <a:pt x="64" y="24"/>
                  </a:lnTo>
                  <a:lnTo>
                    <a:pt x="72" y="24"/>
                  </a:lnTo>
                  <a:lnTo>
                    <a:pt x="64" y="16"/>
                  </a:lnTo>
                  <a:lnTo>
                    <a:pt x="64" y="8"/>
                  </a:lnTo>
                  <a:lnTo>
                    <a:pt x="56" y="8"/>
                  </a:lnTo>
                  <a:lnTo>
                    <a:pt x="4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6" name="Freeform 714"/>
            <p:cNvSpPr/>
            <p:nvPr/>
          </p:nvSpPr>
          <p:spPr bwMode="auto">
            <a:xfrm>
              <a:off x="5467083" y="3651930"/>
              <a:ext cx="54339" cy="68289"/>
            </a:xfrm>
            <a:custGeom>
              <a:avLst/>
              <a:gdLst>
                <a:gd name="T0" fmla="*/ 2147483647 w 32"/>
                <a:gd name="T1" fmla="*/ 2147483647 h 40"/>
                <a:gd name="T2" fmla="*/ 2147483647 w 32"/>
                <a:gd name="T3" fmla="*/ 2147483647 h 40"/>
                <a:gd name="T4" fmla="*/ 0 w 32"/>
                <a:gd name="T5" fmla="*/ 0 h 40"/>
                <a:gd name="T6" fmla="*/ 2147483647 w 32"/>
                <a:gd name="T7" fmla="*/ 2147483647 h 40"/>
                <a:gd name="T8" fmla="*/ 2147483647 w 32"/>
                <a:gd name="T9" fmla="*/ 2147483647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40"/>
                <a:gd name="T17" fmla="*/ 32 w 32"/>
                <a:gd name="T18" fmla="*/ 40 h 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40">
                  <a:moveTo>
                    <a:pt x="32" y="32"/>
                  </a:moveTo>
                  <a:lnTo>
                    <a:pt x="32" y="40"/>
                  </a:lnTo>
                  <a:lnTo>
                    <a:pt x="0" y="0"/>
                  </a:lnTo>
                  <a:lnTo>
                    <a:pt x="8" y="16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7" name="Freeform 715"/>
            <p:cNvSpPr/>
            <p:nvPr/>
          </p:nvSpPr>
          <p:spPr bwMode="auto">
            <a:xfrm>
              <a:off x="5398812" y="3541831"/>
              <a:ext cx="122609" cy="55747"/>
            </a:xfrm>
            <a:custGeom>
              <a:avLst/>
              <a:gdLst>
                <a:gd name="T0" fmla="*/ 2147483647 w 72"/>
                <a:gd name="T1" fmla="*/ 2147483647 h 32"/>
                <a:gd name="T2" fmla="*/ 2147483647 w 72"/>
                <a:gd name="T3" fmla="*/ 0 h 32"/>
                <a:gd name="T4" fmla="*/ 2147483647 w 72"/>
                <a:gd name="T5" fmla="*/ 0 h 32"/>
                <a:gd name="T6" fmla="*/ 2147483647 w 72"/>
                <a:gd name="T7" fmla="*/ 2147483647 h 32"/>
                <a:gd name="T8" fmla="*/ 2147483647 w 72"/>
                <a:gd name="T9" fmla="*/ 2147483647 h 32"/>
                <a:gd name="T10" fmla="*/ 0 w 72"/>
                <a:gd name="T11" fmla="*/ 2147483647 h 32"/>
                <a:gd name="T12" fmla="*/ 0 w 72"/>
                <a:gd name="T13" fmla="*/ 2147483647 h 32"/>
                <a:gd name="T14" fmla="*/ 0 w 72"/>
                <a:gd name="T15" fmla="*/ 2147483647 h 32"/>
                <a:gd name="T16" fmla="*/ 2147483647 w 72"/>
                <a:gd name="T17" fmla="*/ 2147483647 h 32"/>
                <a:gd name="T18" fmla="*/ 2147483647 w 72"/>
                <a:gd name="T19" fmla="*/ 2147483647 h 32"/>
                <a:gd name="T20" fmla="*/ 2147483647 w 72"/>
                <a:gd name="T21" fmla="*/ 2147483647 h 32"/>
                <a:gd name="T22" fmla="*/ 2147483647 w 72"/>
                <a:gd name="T23" fmla="*/ 2147483647 h 32"/>
                <a:gd name="T24" fmla="*/ 2147483647 w 72"/>
                <a:gd name="T25" fmla="*/ 2147483647 h 32"/>
                <a:gd name="T26" fmla="*/ 2147483647 w 72"/>
                <a:gd name="T27" fmla="*/ 2147483647 h 32"/>
                <a:gd name="T28" fmla="*/ 2147483647 w 72"/>
                <a:gd name="T29" fmla="*/ 2147483647 h 32"/>
                <a:gd name="T30" fmla="*/ 2147483647 w 72"/>
                <a:gd name="T31" fmla="*/ 2147483647 h 32"/>
                <a:gd name="T32" fmla="*/ 2147483647 w 72"/>
                <a:gd name="T33" fmla="*/ 2147483647 h 32"/>
                <a:gd name="T34" fmla="*/ 2147483647 w 72"/>
                <a:gd name="T35" fmla="*/ 2147483647 h 32"/>
                <a:gd name="T36" fmla="*/ 2147483647 w 72"/>
                <a:gd name="T37" fmla="*/ 2147483647 h 3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72"/>
                <a:gd name="T58" fmla="*/ 0 h 32"/>
                <a:gd name="T59" fmla="*/ 72 w 72"/>
                <a:gd name="T60" fmla="*/ 32 h 3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72" h="32">
                  <a:moveTo>
                    <a:pt x="40" y="8"/>
                  </a:moveTo>
                  <a:lnTo>
                    <a:pt x="24" y="0"/>
                  </a:lnTo>
                  <a:lnTo>
                    <a:pt x="16" y="8"/>
                  </a:lnTo>
                  <a:lnTo>
                    <a:pt x="16" y="16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16" y="32"/>
                  </a:lnTo>
                  <a:lnTo>
                    <a:pt x="24" y="32"/>
                  </a:lnTo>
                  <a:lnTo>
                    <a:pt x="40" y="24"/>
                  </a:lnTo>
                  <a:lnTo>
                    <a:pt x="48" y="24"/>
                  </a:lnTo>
                  <a:lnTo>
                    <a:pt x="64" y="24"/>
                  </a:lnTo>
                  <a:lnTo>
                    <a:pt x="72" y="24"/>
                  </a:lnTo>
                  <a:lnTo>
                    <a:pt x="64" y="16"/>
                  </a:lnTo>
                  <a:lnTo>
                    <a:pt x="64" y="8"/>
                  </a:lnTo>
                  <a:lnTo>
                    <a:pt x="56" y="8"/>
                  </a:lnTo>
                  <a:lnTo>
                    <a:pt x="4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8" name="Freeform 716"/>
            <p:cNvSpPr/>
            <p:nvPr/>
          </p:nvSpPr>
          <p:spPr bwMode="auto">
            <a:xfrm>
              <a:off x="5521421" y="3720221"/>
              <a:ext cx="149082" cy="122642"/>
            </a:xfrm>
            <a:custGeom>
              <a:avLst/>
              <a:gdLst>
                <a:gd name="T0" fmla="*/ 2147483647 w 88"/>
                <a:gd name="T1" fmla="*/ 0 h 72"/>
                <a:gd name="T2" fmla="*/ 2147483647 w 88"/>
                <a:gd name="T3" fmla="*/ 0 h 72"/>
                <a:gd name="T4" fmla="*/ 0 w 88"/>
                <a:gd name="T5" fmla="*/ 0 h 72"/>
                <a:gd name="T6" fmla="*/ 0 w 88"/>
                <a:gd name="T7" fmla="*/ 2147483647 h 72"/>
                <a:gd name="T8" fmla="*/ 2147483647 w 88"/>
                <a:gd name="T9" fmla="*/ 2147483647 h 72"/>
                <a:gd name="T10" fmla="*/ 0 w 88"/>
                <a:gd name="T11" fmla="*/ 2147483647 h 72"/>
                <a:gd name="T12" fmla="*/ 2147483647 w 88"/>
                <a:gd name="T13" fmla="*/ 2147483647 h 72"/>
                <a:gd name="T14" fmla="*/ 2147483647 w 88"/>
                <a:gd name="T15" fmla="*/ 2147483647 h 72"/>
                <a:gd name="T16" fmla="*/ 2147483647 w 88"/>
                <a:gd name="T17" fmla="*/ 2147483647 h 72"/>
                <a:gd name="T18" fmla="*/ 2147483647 w 88"/>
                <a:gd name="T19" fmla="*/ 2147483647 h 72"/>
                <a:gd name="T20" fmla="*/ 2147483647 w 88"/>
                <a:gd name="T21" fmla="*/ 2147483647 h 72"/>
                <a:gd name="T22" fmla="*/ 2147483647 w 88"/>
                <a:gd name="T23" fmla="*/ 2147483647 h 72"/>
                <a:gd name="T24" fmla="*/ 2147483647 w 88"/>
                <a:gd name="T25" fmla="*/ 2147483647 h 72"/>
                <a:gd name="T26" fmla="*/ 2147483647 w 88"/>
                <a:gd name="T27" fmla="*/ 2147483647 h 72"/>
                <a:gd name="T28" fmla="*/ 2147483647 w 88"/>
                <a:gd name="T29" fmla="*/ 2147483647 h 72"/>
                <a:gd name="T30" fmla="*/ 2147483647 w 88"/>
                <a:gd name="T31" fmla="*/ 2147483647 h 72"/>
                <a:gd name="T32" fmla="*/ 2147483647 w 88"/>
                <a:gd name="T33" fmla="*/ 2147483647 h 72"/>
                <a:gd name="T34" fmla="*/ 2147483647 w 88"/>
                <a:gd name="T35" fmla="*/ 2147483647 h 72"/>
                <a:gd name="T36" fmla="*/ 2147483647 w 88"/>
                <a:gd name="T37" fmla="*/ 2147483647 h 72"/>
                <a:gd name="T38" fmla="*/ 2147483647 w 88"/>
                <a:gd name="T39" fmla="*/ 2147483647 h 72"/>
                <a:gd name="T40" fmla="*/ 2147483647 w 88"/>
                <a:gd name="T41" fmla="*/ 2147483647 h 72"/>
                <a:gd name="T42" fmla="*/ 2147483647 w 88"/>
                <a:gd name="T43" fmla="*/ 0 h 72"/>
                <a:gd name="T44" fmla="*/ 2147483647 w 88"/>
                <a:gd name="T45" fmla="*/ 0 h 7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88"/>
                <a:gd name="T70" fmla="*/ 0 h 72"/>
                <a:gd name="T71" fmla="*/ 88 w 88"/>
                <a:gd name="T72" fmla="*/ 72 h 7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88" h="72">
                  <a:moveTo>
                    <a:pt x="32" y="0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8" y="16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8" y="48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8" y="48"/>
                  </a:lnTo>
                  <a:lnTo>
                    <a:pt x="48" y="56"/>
                  </a:lnTo>
                  <a:lnTo>
                    <a:pt x="40" y="56"/>
                  </a:lnTo>
                  <a:lnTo>
                    <a:pt x="48" y="72"/>
                  </a:lnTo>
                  <a:lnTo>
                    <a:pt x="64" y="64"/>
                  </a:lnTo>
                  <a:lnTo>
                    <a:pt x="80" y="64"/>
                  </a:lnTo>
                  <a:lnTo>
                    <a:pt x="88" y="48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80" y="8"/>
                  </a:lnTo>
                  <a:lnTo>
                    <a:pt x="56" y="0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9" name="Freeform 717"/>
            <p:cNvSpPr/>
            <p:nvPr/>
          </p:nvSpPr>
          <p:spPr bwMode="auto">
            <a:xfrm>
              <a:off x="5425284" y="3651930"/>
              <a:ext cx="108677" cy="190932"/>
            </a:xfrm>
            <a:custGeom>
              <a:avLst/>
              <a:gdLst>
                <a:gd name="T0" fmla="*/ 2147483647 w 64"/>
                <a:gd name="T1" fmla="*/ 2147483647 h 112"/>
                <a:gd name="T2" fmla="*/ 2147483647 w 64"/>
                <a:gd name="T3" fmla="*/ 2147483647 h 112"/>
                <a:gd name="T4" fmla="*/ 2147483647 w 64"/>
                <a:gd name="T5" fmla="*/ 2147483647 h 112"/>
                <a:gd name="T6" fmla="*/ 2147483647 w 64"/>
                <a:gd name="T7" fmla="*/ 2147483647 h 112"/>
                <a:gd name="T8" fmla="*/ 2147483647 w 64"/>
                <a:gd name="T9" fmla="*/ 2147483647 h 112"/>
                <a:gd name="T10" fmla="*/ 2147483647 w 64"/>
                <a:gd name="T11" fmla="*/ 2147483647 h 112"/>
                <a:gd name="T12" fmla="*/ 2147483647 w 64"/>
                <a:gd name="T13" fmla="*/ 2147483647 h 112"/>
                <a:gd name="T14" fmla="*/ 2147483647 w 64"/>
                <a:gd name="T15" fmla="*/ 2147483647 h 112"/>
                <a:gd name="T16" fmla="*/ 2147483647 w 64"/>
                <a:gd name="T17" fmla="*/ 2147483647 h 112"/>
                <a:gd name="T18" fmla="*/ 2147483647 w 64"/>
                <a:gd name="T19" fmla="*/ 2147483647 h 112"/>
                <a:gd name="T20" fmla="*/ 2147483647 w 64"/>
                <a:gd name="T21" fmla="*/ 0 h 112"/>
                <a:gd name="T22" fmla="*/ 2147483647 w 64"/>
                <a:gd name="T23" fmla="*/ 2147483647 h 112"/>
                <a:gd name="T24" fmla="*/ 2147483647 w 64"/>
                <a:gd name="T25" fmla="*/ 2147483647 h 112"/>
                <a:gd name="T26" fmla="*/ 2147483647 w 64"/>
                <a:gd name="T27" fmla="*/ 2147483647 h 112"/>
                <a:gd name="T28" fmla="*/ 2147483647 w 64"/>
                <a:gd name="T29" fmla="*/ 2147483647 h 112"/>
                <a:gd name="T30" fmla="*/ 2147483647 w 64"/>
                <a:gd name="T31" fmla="*/ 2147483647 h 112"/>
                <a:gd name="T32" fmla="*/ 0 w 64"/>
                <a:gd name="T33" fmla="*/ 2147483647 h 112"/>
                <a:gd name="T34" fmla="*/ 2147483647 w 64"/>
                <a:gd name="T35" fmla="*/ 2147483647 h 112"/>
                <a:gd name="T36" fmla="*/ 2147483647 w 64"/>
                <a:gd name="T37" fmla="*/ 2147483647 h 112"/>
                <a:gd name="T38" fmla="*/ 2147483647 w 64"/>
                <a:gd name="T39" fmla="*/ 2147483647 h 112"/>
                <a:gd name="T40" fmla="*/ 2147483647 w 64"/>
                <a:gd name="T41" fmla="*/ 2147483647 h 112"/>
                <a:gd name="T42" fmla="*/ 2147483647 w 64"/>
                <a:gd name="T43" fmla="*/ 2147483647 h 11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64"/>
                <a:gd name="T67" fmla="*/ 0 h 112"/>
                <a:gd name="T68" fmla="*/ 64 w 64"/>
                <a:gd name="T69" fmla="*/ 112 h 112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64" h="112">
                  <a:moveTo>
                    <a:pt x="40" y="96"/>
                  </a:moveTo>
                  <a:lnTo>
                    <a:pt x="56" y="88"/>
                  </a:lnTo>
                  <a:lnTo>
                    <a:pt x="64" y="88"/>
                  </a:lnTo>
                  <a:lnTo>
                    <a:pt x="64" y="80"/>
                  </a:lnTo>
                  <a:lnTo>
                    <a:pt x="56" y="72"/>
                  </a:lnTo>
                  <a:lnTo>
                    <a:pt x="64" y="56"/>
                  </a:lnTo>
                  <a:lnTo>
                    <a:pt x="56" y="48"/>
                  </a:lnTo>
                  <a:lnTo>
                    <a:pt x="56" y="40"/>
                  </a:lnTo>
                  <a:lnTo>
                    <a:pt x="56" y="32"/>
                  </a:lnTo>
                  <a:lnTo>
                    <a:pt x="32" y="16"/>
                  </a:lnTo>
                  <a:lnTo>
                    <a:pt x="24" y="0"/>
                  </a:lnTo>
                  <a:lnTo>
                    <a:pt x="8" y="8"/>
                  </a:lnTo>
                  <a:lnTo>
                    <a:pt x="16" y="16"/>
                  </a:lnTo>
                  <a:lnTo>
                    <a:pt x="16" y="24"/>
                  </a:lnTo>
                  <a:lnTo>
                    <a:pt x="16" y="40"/>
                  </a:lnTo>
                  <a:lnTo>
                    <a:pt x="8" y="56"/>
                  </a:lnTo>
                  <a:lnTo>
                    <a:pt x="0" y="72"/>
                  </a:lnTo>
                  <a:lnTo>
                    <a:pt x="16" y="88"/>
                  </a:lnTo>
                  <a:lnTo>
                    <a:pt x="16" y="96"/>
                  </a:lnTo>
                  <a:lnTo>
                    <a:pt x="24" y="112"/>
                  </a:lnTo>
                  <a:lnTo>
                    <a:pt x="32" y="104"/>
                  </a:lnTo>
                  <a:lnTo>
                    <a:pt x="40" y="9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0" name="Freeform 718"/>
            <p:cNvSpPr/>
            <p:nvPr/>
          </p:nvSpPr>
          <p:spPr bwMode="auto">
            <a:xfrm>
              <a:off x="5330541" y="3624057"/>
              <a:ext cx="122609" cy="150518"/>
            </a:xfrm>
            <a:custGeom>
              <a:avLst/>
              <a:gdLst>
                <a:gd name="T0" fmla="*/ 2147483647 w 72"/>
                <a:gd name="T1" fmla="*/ 2147483647 h 88"/>
                <a:gd name="T2" fmla="*/ 2147483647 w 72"/>
                <a:gd name="T3" fmla="*/ 2147483647 h 88"/>
                <a:gd name="T4" fmla="*/ 2147483647 w 72"/>
                <a:gd name="T5" fmla="*/ 2147483647 h 88"/>
                <a:gd name="T6" fmla="*/ 2147483647 w 72"/>
                <a:gd name="T7" fmla="*/ 2147483647 h 88"/>
                <a:gd name="T8" fmla="*/ 2147483647 w 72"/>
                <a:gd name="T9" fmla="*/ 2147483647 h 88"/>
                <a:gd name="T10" fmla="*/ 2147483647 w 72"/>
                <a:gd name="T11" fmla="*/ 2147483647 h 88"/>
                <a:gd name="T12" fmla="*/ 2147483647 w 72"/>
                <a:gd name="T13" fmla="*/ 0 h 88"/>
                <a:gd name="T14" fmla="*/ 2147483647 w 72"/>
                <a:gd name="T15" fmla="*/ 2147483647 h 88"/>
                <a:gd name="T16" fmla="*/ 0 w 72"/>
                <a:gd name="T17" fmla="*/ 2147483647 h 88"/>
                <a:gd name="T18" fmla="*/ 0 w 72"/>
                <a:gd name="T19" fmla="*/ 2147483647 h 88"/>
                <a:gd name="T20" fmla="*/ 0 w 72"/>
                <a:gd name="T21" fmla="*/ 2147483647 h 88"/>
                <a:gd name="T22" fmla="*/ 2147483647 w 72"/>
                <a:gd name="T23" fmla="*/ 2147483647 h 88"/>
                <a:gd name="T24" fmla="*/ 2147483647 w 72"/>
                <a:gd name="T25" fmla="*/ 2147483647 h 88"/>
                <a:gd name="T26" fmla="*/ 2147483647 w 72"/>
                <a:gd name="T27" fmla="*/ 2147483647 h 88"/>
                <a:gd name="T28" fmla="*/ 2147483647 w 72"/>
                <a:gd name="T29" fmla="*/ 2147483647 h 88"/>
                <a:gd name="T30" fmla="*/ 2147483647 w 72"/>
                <a:gd name="T31" fmla="*/ 2147483647 h 88"/>
                <a:gd name="T32" fmla="*/ 2147483647 w 72"/>
                <a:gd name="T33" fmla="*/ 2147483647 h 8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2"/>
                <a:gd name="T52" fmla="*/ 0 h 88"/>
                <a:gd name="T53" fmla="*/ 72 w 72"/>
                <a:gd name="T54" fmla="*/ 88 h 8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2" h="88">
                  <a:moveTo>
                    <a:pt x="72" y="56"/>
                  </a:moveTo>
                  <a:lnTo>
                    <a:pt x="72" y="40"/>
                  </a:lnTo>
                  <a:lnTo>
                    <a:pt x="72" y="32"/>
                  </a:lnTo>
                  <a:lnTo>
                    <a:pt x="64" y="24"/>
                  </a:lnTo>
                  <a:lnTo>
                    <a:pt x="48" y="16"/>
                  </a:lnTo>
                  <a:lnTo>
                    <a:pt x="32" y="8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0" y="8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24" y="48"/>
                  </a:lnTo>
                  <a:lnTo>
                    <a:pt x="32" y="72"/>
                  </a:lnTo>
                  <a:lnTo>
                    <a:pt x="56" y="88"/>
                  </a:lnTo>
                  <a:lnTo>
                    <a:pt x="64" y="72"/>
                  </a:lnTo>
                  <a:lnTo>
                    <a:pt x="72" y="5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1" name="Freeform 719"/>
            <p:cNvSpPr/>
            <p:nvPr/>
          </p:nvSpPr>
          <p:spPr bwMode="auto">
            <a:xfrm>
              <a:off x="5467083" y="3338357"/>
              <a:ext cx="66879" cy="40416"/>
            </a:xfrm>
            <a:custGeom>
              <a:avLst/>
              <a:gdLst>
                <a:gd name="T0" fmla="*/ 2147483647 w 40"/>
                <a:gd name="T1" fmla="*/ 2147483647 h 24"/>
                <a:gd name="T2" fmla="*/ 2147483647 w 40"/>
                <a:gd name="T3" fmla="*/ 2147483647 h 24"/>
                <a:gd name="T4" fmla="*/ 2147483647 w 40"/>
                <a:gd name="T5" fmla="*/ 2147483647 h 24"/>
                <a:gd name="T6" fmla="*/ 2147483647 w 40"/>
                <a:gd name="T7" fmla="*/ 2147483647 h 24"/>
                <a:gd name="T8" fmla="*/ 2147483647 w 40"/>
                <a:gd name="T9" fmla="*/ 0 h 24"/>
                <a:gd name="T10" fmla="*/ 2147483647 w 40"/>
                <a:gd name="T11" fmla="*/ 0 h 24"/>
                <a:gd name="T12" fmla="*/ 0 w 40"/>
                <a:gd name="T13" fmla="*/ 2147483647 h 24"/>
                <a:gd name="T14" fmla="*/ 0 w 40"/>
                <a:gd name="T15" fmla="*/ 2147483647 h 24"/>
                <a:gd name="T16" fmla="*/ 2147483647 w 40"/>
                <a:gd name="T17" fmla="*/ 2147483647 h 24"/>
                <a:gd name="T18" fmla="*/ 2147483647 w 40"/>
                <a:gd name="T19" fmla="*/ 2147483647 h 2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0"/>
                <a:gd name="T31" fmla="*/ 0 h 24"/>
                <a:gd name="T32" fmla="*/ 40 w 40"/>
                <a:gd name="T33" fmla="*/ 24 h 2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0" h="24">
                  <a:moveTo>
                    <a:pt x="32" y="24"/>
                  </a:moveTo>
                  <a:lnTo>
                    <a:pt x="40" y="16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32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2" name="Freeform 720"/>
            <p:cNvSpPr/>
            <p:nvPr/>
          </p:nvSpPr>
          <p:spPr bwMode="auto">
            <a:xfrm>
              <a:off x="5521421" y="3720221"/>
              <a:ext cx="149082" cy="122642"/>
            </a:xfrm>
            <a:custGeom>
              <a:avLst/>
              <a:gdLst>
                <a:gd name="T0" fmla="*/ 2147483647 w 88"/>
                <a:gd name="T1" fmla="*/ 0 h 72"/>
                <a:gd name="T2" fmla="*/ 2147483647 w 88"/>
                <a:gd name="T3" fmla="*/ 0 h 72"/>
                <a:gd name="T4" fmla="*/ 0 w 88"/>
                <a:gd name="T5" fmla="*/ 0 h 72"/>
                <a:gd name="T6" fmla="*/ 0 w 88"/>
                <a:gd name="T7" fmla="*/ 2147483647 h 72"/>
                <a:gd name="T8" fmla="*/ 2147483647 w 88"/>
                <a:gd name="T9" fmla="*/ 2147483647 h 72"/>
                <a:gd name="T10" fmla="*/ 0 w 88"/>
                <a:gd name="T11" fmla="*/ 2147483647 h 72"/>
                <a:gd name="T12" fmla="*/ 2147483647 w 88"/>
                <a:gd name="T13" fmla="*/ 2147483647 h 72"/>
                <a:gd name="T14" fmla="*/ 2147483647 w 88"/>
                <a:gd name="T15" fmla="*/ 2147483647 h 72"/>
                <a:gd name="T16" fmla="*/ 2147483647 w 88"/>
                <a:gd name="T17" fmla="*/ 2147483647 h 72"/>
                <a:gd name="T18" fmla="*/ 2147483647 w 88"/>
                <a:gd name="T19" fmla="*/ 2147483647 h 72"/>
                <a:gd name="T20" fmla="*/ 2147483647 w 88"/>
                <a:gd name="T21" fmla="*/ 2147483647 h 72"/>
                <a:gd name="T22" fmla="*/ 2147483647 w 88"/>
                <a:gd name="T23" fmla="*/ 2147483647 h 72"/>
                <a:gd name="T24" fmla="*/ 2147483647 w 88"/>
                <a:gd name="T25" fmla="*/ 2147483647 h 72"/>
                <a:gd name="T26" fmla="*/ 2147483647 w 88"/>
                <a:gd name="T27" fmla="*/ 2147483647 h 72"/>
                <a:gd name="T28" fmla="*/ 2147483647 w 88"/>
                <a:gd name="T29" fmla="*/ 2147483647 h 72"/>
                <a:gd name="T30" fmla="*/ 2147483647 w 88"/>
                <a:gd name="T31" fmla="*/ 2147483647 h 72"/>
                <a:gd name="T32" fmla="*/ 2147483647 w 88"/>
                <a:gd name="T33" fmla="*/ 2147483647 h 72"/>
                <a:gd name="T34" fmla="*/ 2147483647 w 88"/>
                <a:gd name="T35" fmla="*/ 2147483647 h 72"/>
                <a:gd name="T36" fmla="*/ 2147483647 w 88"/>
                <a:gd name="T37" fmla="*/ 2147483647 h 72"/>
                <a:gd name="T38" fmla="*/ 2147483647 w 88"/>
                <a:gd name="T39" fmla="*/ 2147483647 h 72"/>
                <a:gd name="T40" fmla="*/ 2147483647 w 88"/>
                <a:gd name="T41" fmla="*/ 2147483647 h 72"/>
                <a:gd name="T42" fmla="*/ 2147483647 w 88"/>
                <a:gd name="T43" fmla="*/ 2147483647 h 72"/>
                <a:gd name="T44" fmla="*/ 2147483647 w 88"/>
                <a:gd name="T45" fmla="*/ 2147483647 h 72"/>
                <a:gd name="T46" fmla="*/ 2147483647 w 88"/>
                <a:gd name="T47" fmla="*/ 2147483647 h 72"/>
                <a:gd name="T48" fmla="*/ 2147483647 w 88"/>
                <a:gd name="T49" fmla="*/ 0 h 72"/>
                <a:gd name="T50" fmla="*/ 2147483647 w 88"/>
                <a:gd name="T51" fmla="*/ 0 h 7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8"/>
                <a:gd name="T79" fmla="*/ 0 h 72"/>
                <a:gd name="T80" fmla="*/ 88 w 88"/>
                <a:gd name="T81" fmla="*/ 72 h 72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8" h="72">
                  <a:moveTo>
                    <a:pt x="32" y="0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8" y="16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8" y="48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8" y="48"/>
                  </a:lnTo>
                  <a:lnTo>
                    <a:pt x="48" y="56"/>
                  </a:lnTo>
                  <a:lnTo>
                    <a:pt x="40" y="56"/>
                  </a:lnTo>
                  <a:lnTo>
                    <a:pt x="48" y="72"/>
                  </a:lnTo>
                  <a:lnTo>
                    <a:pt x="64" y="64"/>
                  </a:lnTo>
                  <a:lnTo>
                    <a:pt x="80" y="64"/>
                  </a:lnTo>
                  <a:lnTo>
                    <a:pt x="88" y="48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80" y="8"/>
                  </a:lnTo>
                  <a:lnTo>
                    <a:pt x="56" y="0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3" name="Freeform 721"/>
            <p:cNvSpPr/>
            <p:nvPr/>
          </p:nvSpPr>
          <p:spPr bwMode="auto">
            <a:xfrm>
              <a:off x="5467083" y="3338357"/>
              <a:ext cx="66879" cy="40416"/>
            </a:xfrm>
            <a:custGeom>
              <a:avLst/>
              <a:gdLst>
                <a:gd name="T0" fmla="*/ 2147483647 w 40"/>
                <a:gd name="T1" fmla="*/ 2147483647 h 24"/>
                <a:gd name="T2" fmla="*/ 2147483647 w 40"/>
                <a:gd name="T3" fmla="*/ 2147483647 h 24"/>
                <a:gd name="T4" fmla="*/ 2147483647 w 40"/>
                <a:gd name="T5" fmla="*/ 2147483647 h 24"/>
                <a:gd name="T6" fmla="*/ 2147483647 w 40"/>
                <a:gd name="T7" fmla="*/ 2147483647 h 24"/>
                <a:gd name="T8" fmla="*/ 2147483647 w 40"/>
                <a:gd name="T9" fmla="*/ 0 h 24"/>
                <a:gd name="T10" fmla="*/ 2147483647 w 40"/>
                <a:gd name="T11" fmla="*/ 0 h 24"/>
                <a:gd name="T12" fmla="*/ 0 w 40"/>
                <a:gd name="T13" fmla="*/ 2147483647 h 24"/>
                <a:gd name="T14" fmla="*/ 0 w 40"/>
                <a:gd name="T15" fmla="*/ 2147483647 h 24"/>
                <a:gd name="T16" fmla="*/ 2147483647 w 40"/>
                <a:gd name="T17" fmla="*/ 2147483647 h 24"/>
                <a:gd name="T18" fmla="*/ 2147483647 w 40"/>
                <a:gd name="T19" fmla="*/ 2147483647 h 2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0"/>
                <a:gd name="T31" fmla="*/ 0 h 24"/>
                <a:gd name="T32" fmla="*/ 40 w 40"/>
                <a:gd name="T33" fmla="*/ 24 h 2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0" h="24">
                  <a:moveTo>
                    <a:pt x="32" y="24"/>
                  </a:moveTo>
                  <a:lnTo>
                    <a:pt x="40" y="16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32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4" name="Freeform 722"/>
            <p:cNvSpPr/>
            <p:nvPr/>
          </p:nvSpPr>
          <p:spPr bwMode="auto">
            <a:xfrm>
              <a:off x="5343080" y="3364835"/>
              <a:ext cx="204812" cy="190932"/>
            </a:xfrm>
            <a:custGeom>
              <a:avLst/>
              <a:gdLst>
                <a:gd name="T0" fmla="*/ 0 w 120"/>
                <a:gd name="T1" fmla="*/ 2147483647 h 112"/>
                <a:gd name="T2" fmla="*/ 0 w 120"/>
                <a:gd name="T3" fmla="*/ 2147483647 h 112"/>
                <a:gd name="T4" fmla="*/ 0 w 120"/>
                <a:gd name="T5" fmla="*/ 2147483647 h 112"/>
                <a:gd name="T6" fmla="*/ 2147483647 w 120"/>
                <a:gd name="T7" fmla="*/ 2147483647 h 112"/>
                <a:gd name="T8" fmla="*/ 2147483647 w 120"/>
                <a:gd name="T9" fmla="*/ 2147483647 h 112"/>
                <a:gd name="T10" fmla="*/ 2147483647 w 120"/>
                <a:gd name="T11" fmla="*/ 2147483647 h 112"/>
                <a:gd name="T12" fmla="*/ 2147483647 w 120"/>
                <a:gd name="T13" fmla="*/ 2147483647 h 112"/>
                <a:gd name="T14" fmla="*/ 2147483647 w 120"/>
                <a:gd name="T15" fmla="*/ 2147483647 h 112"/>
                <a:gd name="T16" fmla="*/ 2147483647 w 120"/>
                <a:gd name="T17" fmla="*/ 2147483647 h 112"/>
                <a:gd name="T18" fmla="*/ 2147483647 w 120"/>
                <a:gd name="T19" fmla="*/ 2147483647 h 112"/>
                <a:gd name="T20" fmla="*/ 2147483647 w 120"/>
                <a:gd name="T21" fmla="*/ 2147483647 h 112"/>
                <a:gd name="T22" fmla="*/ 2147483647 w 120"/>
                <a:gd name="T23" fmla="*/ 2147483647 h 112"/>
                <a:gd name="T24" fmla="*/ 2147483647 w 120"/>
                <a:gd name="T25" fmla="*/ 2147483647 h 112"/>
                <a:gd name="T26" fmla="*/ 2147483647 w 120"/>
                <a:gd name="T27" fmla="*/ 2147483647 h 112"/>
                <a:gd name="T28" fmla="*/ 2147483647 w 120"/>
                <a:gd name="T29" fmla="*/ 2147483647 h 112"/>
                <a:gd name="T30" fmla="*/ 2147483647 w 120"/>
                <a:gd name="T31" fmla="*/ 2147483647 h 112"/>
                <a:gd name="T32" fmla="*/ 2147483647 w 120"/>
                <a:gd name="T33" fmla="*/ 2147483647 h 112"/>
                <a:gd name="T34" fmla="*/ 2147483647 w 120"/>
                <a:gd name="T35" fmla="*/ 2147483647 h 112"/>
                <a:gd name="T36" fmla="*/ 2147483647 w 120"/>
                <a:gd name="T37" fmla="*/ 2147483647 h 112"/>
                <a:gd name="T38" fmla="*/ 2147483647 w 120"/>
                <a:gd name="T39" fmla="*/ 2147483647 h 112"/>
                <a:gd name="T40" fmla="*/ 2147483647 w 120"/>
                <a:gd name="T41" fmla="*/ 2147483647 h 112"/>
                <a:gd name="T42" fmla="*/ 2147483647 w 120"/>
                <a:gd name="T43" fmla="*/ 2147483647 h 112"/>
                <a:gd name="T44" fmla="*/ 2147483647 w 120"/>
                <a:gd name="T45" fmla="*/ 0 h 112"/>
                <a:gd name="T46" fmla="*/ 2147483647 w 120"/>
                <a:gd name="T47" fmla="*/ 0 h 112"/>
                <a:gd name="T48" fmla="*/ 2147483647 w 120"/>
                <a:gd name="T49" fmla="*/ 0 h 112"/>
                <a:gd name="T50" fmla="*/ 2147483647 w 120"/>
                <a:gd name="T51" fmla="*/ 2147483647 h 112"/>
                <a:gd name="T52" fmla="*/ 0 w 120"/>
                <a:gd name="T53" fmla="*/ 2147483647 h 112"/>
                <a:gd name="T54" fmla="*/ 0 w 120"/>
                <a:gd name="T55" fmla="*/ 2147483647 h 112"/>
                <a:gd name="T56" fmla="*/ 0 w 120"/>
                <a:gd name="T57" fmla="*/ 2147483647 h 11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20"/>
                <a:gd name="T88" fmla="*/ 0 h 112"/>
                <a:gd name="T89" fmla="*/ 120 w 120"/>
                <a:gd name="T90" fmla="*/ 112 h 11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20" h="112">
                  <a:moveTo>
                    <a:pt x="0" y="32"/>
                  </a:moveTo>
                  <a:lnTo>
                    <a:pt x="0" y="40"/>
                  </a:lnTo>
                  <a:lnTo>
                    <a:pt x="0" y="48"/>
                  </a:lnTo>
                  <a:lnTo>
                    <a:pt x="8" y="64"/>
                  </a:lnTo>
                  <a:lnTo>
                    <a:pt x="8" y="80"/>
                  </a:lnTo>
                  <a:lnTo>
                    <a:pt x="24" y="88"/>
                  </a:lnTo>
                  <a:lnTo>
                    <a:pt x="40" y="96"/>
                  </a:lnTo>
                  <a:lnTo>
                    <a:pt x="56" y="104"/>
                  </a:lnTo>
                  <a:lnTo>
                    <a:pt x="72" y="112"/>
                  </a:lnTo>
                  <a:lnTo>
                    <a:pt x="88" y="112"/>
                  </a:lnTo>
                  <a:lnTo>
                    <a:pt x="96" y="112"/>
                  </a:lnTo>
                  <a:lnTo>
                    <a:pt x="104" y="112"/>
                  </a:lnTo>
                  <a:lnTo>
                    <a:pt x="112" y="88"/>
                  </a:lnTo>
                  <a:lnTo>
                    <a:pt x="120" y="80"/>
                  </a:lnTo>
                  <a:lnTo>
                    <a:pt x="120" y="64"/>
                  </a:lnTo>
                  <a:lnTo>
                    <a:pt x="120" y="56"/>
                  </a:lnTo>
                  <a:lnTo>
                    <a:pt x="112" y="48"/>
                  </a:lnTo>
                  <a:lnTo>
                    <a:pt x="120" y="40"/>
                  </a:lnTo>
                  <a:lnTo>
                    <a:pt x="120" y="24"/>
                  </a:lnTo>
                  <a:lnTo>
                    <a:pt x="112" y="8"/>
                  </a:lnTo>
                  <a:lnTo>
                    <a:pt x="104" y="8"/>
                  </a:lnTo>
                  <a:lnTo>
                    <a:pt x="80" y="8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16" y="8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5" name="Freeform 723"/>
            <p:cNvSpPr/>
            <p:nvPr/>
          </p:nvSpPr>
          <p:spPr bwMode="auto">
            <a:xfrm>
              <a:off x="5166133" y="3610121"/>
              <a:ext cx="96138" cy="55747"/>
            </a:xfrm>
            <a:custGeom>
              <a:avLst/>
              <a:gdLst>
                <a:gd name="T0" fmla="*/ 2147483647 w 56"/>
                <a:gd name="T1" fmla="*/ 2147483647 h 32"/>
                <a:gd name="T2" fmla="*/ 2147483647 w 56"/>
                <a:gd name="T3" fmla="*/ 0 h 32"/>
                <a:gd name="T4" fmla="*/ 2147483647 w 56"/>
                <a:gd name="T5" fmla="*/ 0 h 32"/>
                <a:gd name="T6" fmla="*/ 2147483647 w 56"/>
                <a:gd name="T7" fmla="*/ 0 h 32"/>
                <a:gd name="T8" fmla="*/ 2147483647 w 56"/>
                <a:gd name="T9" fmla="*/ 0 h 32"/>
                <a:gd name="T10" fmla="*/ 0 w 56"/>
                <a:gd name="T11" fmla="*/ 2147483647 h 32"/>
                <a:gd name="T12" fmla="*/ 0 w 56"/>
                <a:gd name="T13" fmla="*/ 2147483647 h 32"/>
                <a:gd name="T14" fmla="*/ 2147483647 w 56"/>
                <a:gd name="T15" fmla="*/ 2147483647 h 32"/>
                <a:gd name="T16" fmla="*/ 2147483647 w 56"/>
                <a:gd name="T17" fmla="*/ 2147483647 h 32"/>
                <a:gd name="T18" fmla="*/ 2147483647 w 56"/>
                <a:gd name="T19" fmla="*/ 2147483647 h 32"/>
                <a:gd name="T20" fmla="*/ 2147483647 w 56"/>
                <a:gd name="T21" fmla="*/ 2147483647 h 32"/>
                <a:gd name="T22" fmla="*/ 2147483647 w 56"/>
                <a:gd name="T23" fmla="*/ 2147483647 h 32"/>
                <a:gd name="T24" fmla="*/ 2147483647 w 56"/>
                <a:gd name="T25" fmla="*/ 2147483647 h 3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6"/>
                <a:gd name="T40" fmla="*/ 0 h 32"/>
                <a:gd name="T41" fmla="*/ 56 w 56"/>
                <a:gd name="T42" fmla="*/ 32 h 3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6" h="32">
                  <a:moveTo>
                    <a:pt x="48" y="8"/>
                  </a:move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16" y="32"/>
                  </a:lnTo>
                  <a:lnTo>
                    <a:pt x="32" y="24"/>
                  </a:lnTo>
                  <a:lnTo>
                    <a:pt x="48" y="24"/>
                  </a:lnTo>
                  <a:lnTo>
                    <a:pt x="56" y="16"/>
                  </a:lnTo>
                  <a:lnTo>
                    <a:pt x="4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6" name="Freeform 724"/>
            <p:cNvSpPr/>
            <p:nvPr/>
          </p:nvSpPr>
          <p:spPr bwMode="auto">
            <a:xfrm>
              <a:off x="5207932" y="3256129"/>
              <a:ext cx="66879" cy="108706"/>
            </a:xfrm>
            <a:custGeom>
              <a:avLst/>
              <a:gdLst>
                <a:gd name="T0" fmla="*/ 2147483647 w 40"/>
                <a:gd name="T1" fmla="*/ 2147483647 h 64"/>
                <a:gd name="T2" fmla="*/ 2147483647 w 40"/>
                <a:gd name="T3" fmla="*/ 2147483647 h 64"/>
                <a:gd name="T4" fmla="*/ 2147483647 w 40"/>
                <a:gd name="T5" fmla="*/ 2147483647 h 64"/>
                <a:gd name="T6" fmla="*/ 2147483647 w 40"/>
                <a:gd name="T7" fmla="*/ 2147483647 h 64"/>
                <a:gd name="T8" fmla="*/ 2147483647 w 40"/>
                <a:gd name="T9" fmla="*/ 2147483647 h 64"/>
                <a:gd name="T10" fmla="*/ 2147483647 w 40"/>
                <a:gd name="T11" fmla="*/ 2147483647 h 64"/>
                <a:gd name="T12" fmla="*/ 2147483647 w 40"/>
                <a:gd name="T13" fmla="*/ 2147483647 h 64"/>
                <a:gd name="T14" fmla="*/ 2147483647 w 40"/>
                <a:gd name="T15" fmla="*/ 0 h 64"/>
                <a:gd name="T16" fmla="*/ 2147483647 w 40"/>
                <a:gd name="T17" fmla="*/ 2147483647 h 64"/>
                <a:gd name="T18" fmla="*/ 2147483647 w 40"/>
                <a:gd name="T19" fmla="*/ 2147483647 h 64"/>
                <a:gd name="T20" fmla="*/ 0 w 40"/>
                <a:gd name="T21" fmla="*/ 2147483647 h 64"/>
                <a:gd name="T22" fmla="*/ 0 w 40"/>
                <a:gd name="T23" fmla="*/ 2147483647 h 64"/>
                <a:gd name="T24" fmla="*/ 2147483647 w 40"/>
                <a:gd name="T25" fmla="*/ 2147483647 h 64"/>
                <a:gd name="T26" fmla="*/ 2147483647 w 40"/>
                <a:gd name="T27" fmla="*/ 2147483647 h 64"/>
                <a:gd name="T28" fmla="*/ 2147483647 w 40"/>
                <a:gd name="T29" fmla="*/ 2147483647 h 64"/>
                <a:gd name="T30" fmla="*/ 2147483647 w 40"/>
                <a:gd name="T31" fmla="*/ 2147483647 h 6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40"/>
                <a:gd name="T49" fmla="*/ 0 h 64"/>
                <a:gd name="T50" fmla="*/ 40 w 40"/>
                <a:gd name="T51" fmla="*/ 64 h 64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40" h="64">
                  <a:moveTo>
                    <a:pt x="24" y="64"/>
                  </a:moveTo>
                  <a:lnTo>
                    <a:pt x="24" y="48"/>
                  </a:lnTo>
                  <a:lnTo>
                    <a:pt x="24" y="32"/>
                  </a:lnTo>
                  <a:lnTo>
                    <a:pt x="32" y="32"/>
                  </a:lnTo>
                  <a:lnTo>
                    <a:pt x="40" y="24"/>
                  </a:lnTo>
                  <a:lnTo>
                    <a:pt x="32" y="24"/>
                  </a:lnTo>
                  <a:lnTo>
                    <a:pt x="32" y="16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6" y="64"/>
                  </a:lnTo>
                  <a:lnTo>
                    <a:pt x="16" y="56"/>
                  </a:lnTo>
                  <a:lnTo>
                    <a:pt x="24" y="6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7" name="Freeform 725"/>
            <p:cNvSpPr/>
            <p:nvPr/>
          </p:nvSpPr>
          <p:spPr bwMode="auto">
            <a:xfrm>
              <a:off x="5096470" y="3473540"/>
              <a:ext cx="69664" cy="68289"/>
            </a:xfrm>
            <a:custGeom>
              <a:avLst/>
              <a:gdLst>
                <a:gd name="T0" fmla="*/ 2147483647 w 41"/>
                <a:gd name="T1" fmla="*/ 2147483647 h 40"/>
                <a:gd name="T2" fmla="*/ 2147483647 w 41"/>
                <a:gd name="T3" fmla="*/ 2147483647 h 40"/>
                <a:gd name="T4" fmla="*/ 2147483647 w 41"/>
                <a:gd name="T5" fmla="*/ 2147483647 h 40"/>
                <a:gd name="T6" fmla="*/ 2147483647 w 41"/>
                <a:gd name="T7" fmla="*/ 2147483647 h 40"/>
                <a:gd name="T8" fmla="*/ 2147483647 w 41"/>
                <a:gd name="T9" fmla="*/ 2147483647 h 40"/>
                <a:gd name="T10" fmla="*/ 2147483647 w 41"/>
                <a:gd name="T11" fmla="*/ 2147483647 h 40"/>
                <a:gd name="T12" fmla="*/ 2147483647 w 41"/>
                <a:gd name="T13" fmla="*/ 2147483647 h 40"/>
                <a:gd name="T14" fmla="*/ 2147483647 w 41"/>
                <a:gd name="T15" fmla="*/ 2147483647 h 40"/>
                <a:gd name="T16" fmla="*/ 2147483647 w 41"/>
                <a:gd name="T17" fmla="*/ 2147483647 h 40"/>
                <a:gd name="T18" fmla="*/ 2147483647 w 41"/>
                <a:gd name="T19" fmla="*/ 2147483647 h 40"/>
                <a:gd name="T20" fmla="*/ 2147483647 w 41"/>
                <a:gd name="T21" fmla="*/ 2147483647 h 40"/>
                <a:gd name="T22" fmla="*/ 2147483647 w 41"/>
                <a:gd name="T23" fmla="*/ 0 h 40"/>
                <a:gd name="T24" fmla="*/ 0 w 41"/>
                <a:gd name="T25" fmla="*/ 2147483647 h 40"/>
                <a:gd name="T26" fmla="*/ 0 w 41"/>
                <a:gd name="T27" fmla="*/ 2147483647 h 40"/>
                <a:gd name="T28" fmla="*/ 2147483647 w 41"/>
                <a:gd name="T29" fmla="*/ 2147483647 h 4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1"/>
                <a:gd name="T46" fmla="*/ 0 h 40"/>
                <a:gd name="T47" fmla="*/ 41 w 41"/>
                <a:gd name="T48" fmla="*/ 40 h 4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1" h="40">
                  <a:moveTo>
                    <a:pt x="8" y="24"/>
                  </a:moveTo>
                  <a:lnTo>
                    <a:pt x="16" y="32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41" y="32"/>
                  </a:lnTo>
                  <a:lnTo>
                    <a:pt x="41" y="24"/>
                  </a:lnTo>
                  <a:lnTo>
                    <a:pt x="41" y="16"/>
                  </a:lnTo>
                  <a:lnTo>
                    <a:pt x="32" y="16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8" name="Freeform 726"/>
            <p:cNvSpPr/>
            <p:nvPr/>
          </p:nvSpPr>
          <p:spPr bwMode="auto">
            <a:xfrm>
              <a:off x="5166133" y="3610121"/>
              <a:ext cx="96138" cy="55747"/>
            </a:xfrm>
            <a:custGeom>
              <a:avLst/>
              <a:gdLst>
                <a:gd name="T0" fmla="*/ 2147483647 w 56"/>
                <a:gd name="T1" fmla="*/ 2147483647 h 32"/>
                <a:gd name="T2" fmla="*/ 2147483647 w 56"/>
                <a:gd name="T3" fmla="*/ 0 h 32"/>
                <a:gd name="T4" fmla="*/ 2147483647 w 56"/>
                <a:gd name="T5" fmla="*/ 0 h 32"/>
                <a:gd name="T6" fmla="*/ 2147483647 w 56"/>
                <a:gd name="T7" fmla="*/ 0 h 32"/>
                <a:gd name="T8" fmla="*/ 2147483647 w 56"/>
                <a:gd name="T9" fmla="*/ 0 h 32"/>
                <a:gd name="T10" fmla="*/ 2147483647 w 56"/>
                <a:gd name="T11" fmla="*/ 0 h 32"/>
                <a:gd name="T12" fmla="*/ 2147483647 w 56"/>
                <a:gd name="T13" fmla="*/ 0 h 32"/>
                <a:gd name="T14" fmla="*/ 0 w 56"/>
                <a:gd name="T15" fmla="*/ 2147483647 h 32"/>
                <a:gd name="T16" fmla="*/ 0 w 56"/>
                <a:gd name="T17" fmla="*/ 2147483647 h 32"/>
                <a:gd name="T18" fmla="*/ 2147483647 w 56"/>
                <a:gd name="T19" fmla="*/ 2147483647 h 32"/>
                <a:gd name="T20" fmla="*/ 2147483647 w 56"/>
                <a:gd name="T21" fmla="*/ 2147483647 h 32"/>
                <a:gd name="T22" fmla="*/ 2147483647 w 56"/>
                <a:gd name="T23" fmla="*/ 2147483647 h 32"/>
                <a:gd name="T24" fmla="*/ 2147483647 w 56"/>
                <a:gd name="T25" fmla="*/ 2147483647 h 32"/>
                <a:gd name="T26" fmla="*/ 2147483647 w 56"/>
                <a:gd name="T27" fmla="*/ 2147483647 h 32"/>
                <a:gd name="T28" fmla="*/ 2147483647 w 56"/>
                <a:gd name="T29" fmla="*/ 2147483647 h 32"/>
                <a:gd name="T30" fmla="*/ 2147483647 w 56"/>
                <a:gd name="T31" fmla="*/ 2147483647 h 32"/>
                <a:gd name="T32" fmla="*/ 2147483647 w 56"/>
                <a:gd name="T33" fmla="*/ 2147483647 h 32"/>
                <a:gd name="T34" fmla="*/ 2147483647 w 56"/>
                <a:gd name="T35" fmla="*/ 2147483647 h 32"/>
                <a:gd name="T36" fmla="*/ 2147483647 w 56"/>
                <a:gd name="T37" fmla="*/ 2147483647 h 32"/>
                <a:gd name="T38" fmla="*/ 2147483647 w 56"/>
                <a:gd name="T39" fmla="*/ 2147483647 h 3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56"/>
                <a:gd name="T61" fmla="*/ 0 h 32"/>
                <a:gd name="T62" fmla="*/ 56 w 56"/>
                <a:gd name="T63" fmla="*/ 32 h 3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56" h="32">
                  <a:moveTo>
                    <a:pt x="48" y="8"/>
                  </a:move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16" y="32"/>
                  </a:lnTo>
                  <a:lnTo>
                    <a:pt x="32" y="24"/>
                  </a:lnTo>
                  <a:lnTo>
                    <a:pt x="48" y="24"/>
                  </a:lnTo>
                  <a:lnTo>
                    <a:pt x="56" y="16"/>
                  </a:lnTo>
                  <a:lnTo>
                    <a:pt x="4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9" name="Freeform 727"/>
            <p:cNvSpPr/>
            <p:nvPr/>
          </p:nvSpPr>
          <p:spPr bwMode="auto">
            <a:xfrm>
              <a:off x="5096470" y="3473540"/>
              <a:ext cx="69664" cy="68289"/>
            </a:xfrm>
            <a:custGeom>
              <a:avLst/>
              <a:gdLst>
                <a:gd name="T0" fmla="*/ 2147483647 w 41"/>
                <a:gd name="T1" fmla="*/ 2147483647 h 40"/>
                <a:gd name="T2" fmla="*/ 2147483647 w 41"/>
                <a:gd name="T3" fmla="*/ 2147483647 h 40"/>
                <a:gd name="T4" fmla="*/ 2147483647 w 41"/>
                <a:gd name="T5" fmla="*/ 2147483647 h 40"/>
                <a:gd name="T6" fmla="*/ 2147483647 w 41"/>
                <a:gd name="T7" fmla="*/ 2147483647 h 40"/>
                <a:gd name="T8" fmla="*/ 2147483647 w 41"/>
                <a:gd name="T9" fmla="*/ 2147483647 h 40"/>
                <a:gd name="T10" fmla="*/ 2147483647 w 41"/>
                <a:gd name="T11" fmla="*/ 2147483647 h 40"/>
                <a:gd name="T12" fmla="*/ 2147483647 w 41"/>
                <a:gd name="T13" fmla="*/ 2147483647 h 40"/>
                <a:gd name="T14" fmla="*/ 2147483647 w 41"/>
                <a:gd name="T15" fmla="*/ 2147483647 h 40"/>
                <a:gd name="T16" fmla="*/ 2147483647 w 41"/>
                <a:gd name="T17" fmla="*/ 2147483647 h 40"/>
                <a:gd name="T18" fmla="*/ 2147483647 w 41"/>
                <a:gd name="T19" fmla="*/ 2147483647 h 40"/>
                <a:gd name="T20" fmla="*/ 2147483647 w 41"/>
                <a:gd name="T21" fmla="*/ 2147483647 h 40"/>
                <a:gd name="T22" fmla="*/ 2147483647 w 41"/>
                <a:gd name="T23" fmla="*/ 2147483647 h 40"/>
                <a:gd name="T24" fmla="*/ 2147483647 w 41"/>
                <a:gd name="T25" fmla="*/ 2147483647 h 40"/>
                <a:gd name="T26" fmla="*/ 2147483647 w 41"/>
                <a:gd name="T27" fmla="*/ 0 h 40"/>
                <a:gd name="T28" fmla="*/ 0 w 41"/>
                <a:gd name="T29" fmla="*/ 2147483647 h 40"/>
                <a:gd name="T30" fmla="*/ 0 w 41"/>
                <a:gd name="T31" fmla="*/ 2147483647 h 40"/>
                <a:gd name="T32" fmla="*/ 0 w 41"/>
                <a:gd name="T33" fmla="*/ 2147483647 h 40"/>
                <a:gd name="T34" fmla="*/ 2147483647 w 41"/>
                <a:gd name="T35" fmla="*/ 2147483647 h 4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1"/>
                <a:gd name="T55" fmla="*/ 0 h 40"/>
                <a:gd name="T56" fmla="*/ 41 w 41"/>
                <a:gd name="T57" fmla="*/ 40 h 4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1" h="40">
                  <a:moveTo>
                    <a:pt x="8" y="24"/>
                  </a:moveTo>
                  <a:lnTo>
                    <a:pt x="16" y="32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41" y="32"/>
                  </a:lnTo>
                  <a:lnTo>
                    <a:pt x="41" y="24"/>
                  </a:lnTo>
                  <a:lnTo>
                    <a:pt x="41" y="16"/>
                  </a:lnTo>
                  <a:lnTo>
                    <a:pt x="32" y="16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0" name="Freeform 728"/>
            <p:cNvSpPr/>
            <p:nvPr/>
          </p:nvSpPr>
          <p:spPr bwMode="auto">
            <a:xfrm>
              <a:off x="5042131" y="4251206"/>
              <a:ext cx="342750" cy="259222"/>
            </a:xfrm>
            <a:custGeom>
              <a:avLst/>
              <a:gdLst>
                <a:gd name="T0" fmla="*/ 2147483647 w 201"/>
                <a:gd name="T1" fmla="*/ 2147483647 h 152"/>
                <a:gd name="T2" fmla="*/ 2147483647 w 201"/>
                <a:gd name="T3" fmla="*/ 2147483647 h 152"/>
                <a:gd name="T4" fmla="*/ 2147483647 w 201"/>
                <a:gd name="T5" fmla="*/ 2147483647 h 152"/>
                <a:gd name="T6" fmla="*/ 2147483647 w 201"/>
                <a:gd name="T7" fmla="*/ 2147483647 h 152"/>
                <a:gd name="T8" fmla="*/ 2147483647 w 201"/>
                <a:gd name="T9" fmla="*/ 2147483647 h 152"/>
                <a:gd name="T10" fmla="*/ 2147483647 w 201"/>
                <a:gd name="T11" fmla="*/ 2147483647 h 152"/>
                <a:gd name="T12" fmla="*/ 2147483647 w 201"/>
                <a:gd name="T13" fmla="*/ 2147483647 h 152"/>
                <a:gd name="T14" fmla="*/ 2147483647 w 201"/>
                <a:gd name="T15" fmla="*/ 2147483647 h 152"/>
                <a:gd name="T16" fmla="*/ 2147483647 w 201"/>
                <a:gd name="T17" fmla="*/ 2147483647 h 152"/>
                <a:gd name="T18" fmla="*/ 2147483647 w 201"/>
                <a:gd name="T19" fmla="*/ 2147483647 h 152"/>
                <a:gd name="T20" fmla="*/ 2147483647 w 201"/>
                <a:gd name="T21" fmla="*/ 2147483647 h 152"/>
                <a:gd name="T22" fmla="*/ 2147483647 w 201"/>
                <a:gd name="T23" fmla="*/ 2147483647 h 152"/>
                <a:gd name="T24" fmla="*/ 2147483647 w 201"/>
                <a:gd name="T25" fmla="*/ 2147483647 h 152"/>
                <a:gd name="T26" fmla="*/ 2147483647 w 201"/>
                <a:gd name="T27" fmla="*/ 0 h 152"/>
                <a:gd name="T28" fmla="*/ 2147483647 w 201"/>
                <a:gd name="T29" fmla="*/ 2147483647 h 152"/>
                <a:gd name="T30" fmla="*/ 2147483647 w 201"/>
                <a:gd name="T31" fmla="*/ 2147483647 h 152"/>
                <a:gd name="T32" fmla="*/ 2147483647 w 201"/>
                <a:gd name="T33" fmla="*/ 2147483647 h 152"/>
                <a:gd name="T34" fmla="*/ 2147483647 w 201"/>
                <a:gd name="T35" fmla="*/ 2147483647 h 152"/>
                <a:gd name="T36" fmla="*/ 2147483647 w 201"/>
                <a:gd name="T37" fmla="*/ 2147483647 h 152"/>
                <a:gd name="T38" fmla="*/ 0 w 201"/>
                <a:gd name="T39" fmla="*/ 2147483647 h 152"/>
                <a:gd name="T40" fmla="*/ 2147483647 w 201"/>
                <a:gd name="T41" fmla="*/ 2147483647 h 152"/>
                <a:gd name="T42" fmla="*/ 2147483647 w 201"/>
                <a:gd name="T43" fmla="*/ 2147483647 h 152"/>
                <a:gd name="T44" fmla="*/ 2147483647 w 201"/>
                <a:gd name="T45" fmla="*/ 2147483647 h 152"/>
                <a:gd name="T46" fmla="*/ 2147483647 w 201"/>
                <a:gd name="T47" fmla="*/ 2147483647 h 15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01"/>
                <a:gd name="T73" fmla="*/ 0 h 152"/>
                <a:gd name="T74" fmla="*/ 201 w 201"/>
                <a:gd name="T75" fmla="*/ 152 h 152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01" h="152">
                  <a:moveTo>
                    <a:pt x="40" y="152"/>
                  </a:moveTo>
                  <a:lnTo>
                    <a:pt x="48" y="136"/>
                  </a:lnTo>
                  <a:lnTo>
                    <a:pt x="64" y="136"/>
                  </a:lnTo>
                  <a:lnTo>
                    <a:pt x="89" y="144"/>
                  </a:lnTo>
                  <a:lnTo>
                    <a:pt x="105" y="136"/>
                  </a:lnTo>
                  <a:lnTo>
                    <a:pt x="129" y="136"/>
                  </a:lnTo>
                  <a:lnTo>
                    <a:pt x="153" y="136"/>
                  </a:lnTo>
                  <a:lnTo>
                    <a:pt x="169" y="120"/>
                  </a:lnTo>
                  <a:lnTo>
                    <a:pt x="193" y="96"/>
                  </a:lnTo>
                  <a:lnTo>
                    <a:pt x="201" y="48"/>
                  </a:lnTo>
                  <a:lnTo>
                    <a:pt x="193" y="40"/>
                  </a:lnTo>
                  <a:lnTo>
                    <a:pt x="185" y="16"/>
                  </a:lnTo>
                  <a:lnTo>
                    <a:pt x="177" y="8"/>
                  </a:lnTo>
                  <a:lnTo>
                    <a:pt x="145" y="0"/>
                  </a:lnTo>
                  <a:lnTo>
                    <a:pt x="73" y="48"/>
                  </a:lnTo>
                  <a:lnTo>
                    <a:pt x="48" y="64"/>
                  </a:lnTo>
                  <a:lnTo>
                    <a:pt x="48" y="96"/>
                  </a:lnTo>
                  <a:lnTo>
                    <a:pt x="40" y="112"/>
                  </a:lnTo>
                  <a:lnTo>
                    <a:pt x="16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24" y="144"/>
                  </a:lnTo>
                  <a:lnTo>
                    <a:pt x="32" y="144"/>
                  </a:lnTo>
                  <a:lnTo>
                    <a:pt x="40" y="15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1" name="Freeform 729"/>
            <p:cNvSpPr/>
            <p:nvPr/>
          </p:nvSpPr>
          <p:spPr bwMode="auto">
            <a:xfrm>
              <a:off x="4769045" y="4224728"/>
              <a:ext cx="355289" cy="327511"/>
            </a:xfrm>
            <a:custGeom>
              <a:avLst/>
              <a:gdLst>
                <a:gd name="T0" fmla="*/ 2147483647 w 208"/>
                <a:gd name="T1" fmla="*/ 2147483647 h 192"/>
                <a:gd name="T2" fmla="*/ 2147483647 w 208"/>
                <a:gd name="T3" fmla="*/ 2147483647 h 192"/>
                <a:gd name="T4" fmla="*/ 2147483647 w 208"/>
                <a:gd name="T5" fmla="*/ 2147483647 h 192"/>
                <a:gd name="T6" fmla="*/ 2147483647 w 208"/>
                <a:gd name="T7" fmla="*/ 2147483647 h 192"/>
                <a:gd name="T8" fmla="*/ 2147483647 w 208"/>
                <a:gd name="T9" fmla="*/ 2147483647 h 192"/>
                <a:gd name="T10" fmla="*/ 2147483647 w 208"/>
                <a:gd name="T11" fmla="*/ 2147483647 h 192"/>
                <a:gd name="T12" fmla="*/ 2147483647 w 208"/>
                <a:gd name="T13" fmla="*/ 2147483647 h 192"/>
                <a:gd name="T14" fmla="*/ 2147483647 w 208"/>
                <a:gd name="T15" fmla="*/ 2147483647 h 192"/>
                <a:gd name="T16" fmla="*/ 2147483647 w 208"/>
                <a:gd name="T17" fmla="*/ 2147483647 h 192"/>
                <a:gd name="T18" fmla="*/ 2147483647 w 208"/>
                <a:gd name="T19" fmla="*/ 2147483647 h 192"/>
                <a:gd name="T20" fmla="*/ 2147483647 w 208"/>
                <a:gd name="T21" fmla="*/ 2147483647 h 192"/>
                <a:gd name="T22" fmla="*/ 2147483647 w 208"/>
                <a:gd name="T23" fmla="*/ 0 h 192"/>
                <a:gd name="T24" fmla="*/ 2147483647 w 208"/>
                <a:gd name="T25" fmla="*/ 0 h 192"/>
                <a:gd name="T26" fmla="*/ 2147483647 w 208"/>
                <a:gd name="T27" fmla="*/ 2147483647 h 192"/>
                <a:gd name="T28" fmla="*/ 2147483647 w 208"/>
                <a:gd name="T29" fmla="*/ 2147483647 h 192"/>
                <a:gd name="T30" fmla="*/ 2147483647 w 208"/>
                <a:gd name="T31" fmla="*/ 2147483647 h 192"/>
                <a:gd name="T32" fmla="*/ 2147483647 w 208"/>
                <a:gd name="T33" fmla="*/ 2147483647 h 192"/>
                <a:gd name="T34" fmla="*/ 2147483647 w 208"/>
                <a:gd name="T35" fmla="*/ 2147483647 h 192"/>
                <a:gd name="T36" fmla="*/ 0 w 208"/>
                <a:gd name="T37" fmla="*/ 2147483647 h 192"/>
                <a:gd name="T38" fmla="*/ 2147483647 w 208"/>
                <a:gd name="T39" fmla="*/ 2147483647 h 192"/>
                <a:gd name="T40" fmla="*/ 2147483647 w 208"/>
                <a:gd name="T41" fmla="*/ 2147483647 h 192"/>
                <a:gd name="T42" fmla="*/ 2147483647 w 208"/>
                <a:gd name="T43" fmla="*/ 2147483647 h 192"/>
                <a:gd name="T44" fmla="*/ 2147483647 w 208"/>
                <a:gd name="T45" fmla="*/ 2147483647 h 192"/>
                <a:gd name="T46" fmla="*/ 2147483647 w 208"/>
                <a:gd name="T47" fmla="*/ 2147483647 h 192"/>
                <a:gd name="T48" fmla="*/ 2147483647 w 208"/>
                <a:gd name="T49" fmla="*/ 2147483647 h 192"/>
                <a:gd name="T50" fmla="*/ 2147483647 w 208"/>
                <a:gd name="T51" fmla="*/ 2147483647 h 192"/>
                <a:gd name="T52" fmla="*/ 2147483647 w 208"/>
                <a:gd name="T53" fmla="*/ 2147483647 h 192"/>
                <a:gd name="T54" fmla="*/ 2147483647 w 208"/>
                <a:gd name="T55" fmla="*/ 2147483647 h 192"/>
                <a:gd name="T56" fmla="*/ 2147483647 w 208"/>
                <a:gd name="T57" fmla="*/ 2147483647 h 192"/>
                <a:gd name="T58" fmla="*/ 2147483647 w 208"/>
                <a:gd name="T59" fmla="*/ 2147483647 h 192"/>
                <a:gd name="T60" fmla="*/ 2147483647 w 208"/>
                <a:gd name="T61" fmla="*/ 2147483647 h 192"/>
                <a:gd name="T62" fmla="*/ 2147483647 w 208"/>
                <a:gd name="T63" fmla="*/ 2147483647 h 192"/>
                <a:gd name="T64" fmla="*/ 2147483647 w 208"/>
                <a:gd name="T65" fmla="*/ 2147483647 h 19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08"/>
                <a:gd name="T100" fmla="*/ 0 h 192"/>
                <a:gd name="T101" fmla="*/ 208 w 208"/>
                <a:gd name="T102" fmla="*/ 192 h 19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08" h="192">
                  <a:moveTo>
                    <a:pt x="96" y="176"/>
                  </a:moveTo>
                  <a:lnTo>
                    <a:pt x="112" y="160"/>
                  </a:lnTo>
                  <a:lnTo>
                    <a:pt x="128" y="144"/>
                  </a:lnTo>
                  <a:lnTo>
                    <a:pt x="152" y="128"/>
                  </a:lnTo>
                  <a:lnTo>
                    <a:pt x="160" y="128"/>
                  </a:lnTo>
                  <a:lnTo>
                    <a:pt x="176" y="128"/>
                  </a:lnTo>
                  <a:lnTo>
                    <a:pt x="200" y="128"/>
                  </a:lnTo>
                  <a:lnTo>
                    <a:pt x="208" y="112"/>
                  </a:lnTo>
                  <a:lnTo>
                    <a:pt x="208" y="80"/>
                  </a:lnTo>
                  <a:lnTo>
                    <a:pt x="200" y="80"/>
                  </a:lnTo>
                  <a:lnTo>
                    <a:pt x="192" y="72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88" y="112"/>
                  </a:lnTo>
                  <a:lnTo>
                    <a:pt x="96" y="120"/>
                  </a:lnTo>
                  <a:lnTo>
                    <a:pt x="80" y="128"/>
                  </a:lnTo>
                  <a:lnTo>
                    <a:pt x="24" y="128"/>
                  </a:lnTo>
                  <a:lnTo>
                    <a:pt x="16" y="120"/>
                  </a:lnTo>
                  <a:lnTo>
                    <a:pt x="0" y="136"/>
                  </a:lnTo>
                  <a:lnTo>
                    <a:pt x="8" y="152"/>
                  </a:lnTo>
                  <a:lnTo>
                    <a:pt x="16" y="168"/>
                  </a:lnTo>
                  <a:lnTo>
                    <a:pt x="8" y="168"/>
                  </a:lnTo>
                  <a:lnTo>
                    <a:pt x="24" y="168"/>
                  </a:lnTo>
                  <a:lnTo>
                    <a:pt x="40" y="168"/>
                  </a:lnTo>
                  <a:lnTo>
                    <a:pt x="48" y="176"/>
                  </a:lnTo>
                  <a:lnTo>
                    <a:pt x="56" y="192"/>
                  </a:lnTo>
                  <a:lnTo>
                    <a:pt x="64" y="192"/>
                  </a:lnTo>
                  <a:lnTo>
                    <a:pt x="72" y="192"/>
                  </a:lnTo>
                  <a:lnTo>
                    <a:pt x="80" y="192"/>
                  </a:lnTo>
                  <a:lnTo>
                    <a:pt x="88" y="192"/>
                  </a:lnTo>
                  <a:lnTo>
                    <a:pt x="96" y="192"/>
                  </a:lnTo>
                  <a:lnTo>
                    <a:pt x="96" y="184"/>
                  </a:lnTo>
                  <a:lnTo>
                    <a:pt x="96" y="17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2" name="Freeform 730"/>
            <p:cNvSpPr/>
            <p:nvPr/>
          </p:nvSpPr>
          <p:spPr bwMode="auto">
            <a:xfrm>
              <a:off x="5929656" y="4524365"/>
              <a:ext cx="204814" cy="287095"/>
            </a:xfrm>
            <a:custGeom>
              <a:avLst/>
              <a:gdLst>
                <a:gd name="T0" fmla="*/ 2147483647 w 120"/>
                <a:gd name="T1" fmla="*/ 2147483647 h 168"/>
                <a:gd name="T2" fmla="*/ 2147483647 w 120"/>
                <a:gd name="T3" fmla="*/ 2147483647 h 168"/>
                <a:gd name="T4" fmla="*/ 2147483647 w 120"/>
                <a:gd name="T5" fmla="*/ 2147483647 h 168"/>
                <a:gd name="T6" fmla="*/ 2147483647 w 120"/>
                <a:gd name="T7" fmla="*/ 2147483647 h 168"/>
                <a:gd name="T8" fmla="*/ 2147483647 w 120"/>
                <a:gd name="T9" fmla="*/ 2147483647 h 168"/>
                <a:gd name="T10" fmla="*/ 2147483647 w 120"/>
                <a:gd name="T11" fmla="*/ 2147483647 h 168"/>
                <a:gd name="T12" fmla="*/ 2147483647 w 120"/>
                <a:gd name="T13" fmla="*/ 2147483647 h 168"/>
                <a:gd name="T14" fmla="*/ 2147483647 w 120"/>
                <a:gd name="T15" fmla="*/ 2147483647 h 168"/>
                <a:gd name="T16" fmla="*/ 2147483647 w 120"/>
                <a:gd name="T17" fmla="*/ 2147483647 h 168"/>
                <a:gd name="T18" fmla="*/ 2147483647 w 120"/>
                <a:gd name="T19" fmla="*/ 2147483647 h 168"/>
                <a:gd name="T20" fmla="*/ 2147483647 w 120"/>
                <a:gd name="T21" fmla="*/ 2147483647 h 168"/>
                <a:gd name="T22" fmla="*/ 2147483647 w 120"/>
                <a:gd name="T23" fmla="*/ 2147483647 h 168"/>
                <a:gd name="T24" fmla="*/ 0 w 120"/>
                <a:gd name="T25" fmla="*/ 2147483647 h 168"/>
                <a:gd name="T26" fmla="*/ 0 w 120"/>
                <a:gd name="T27" fmla="*/ 2147483647 h 168"/>
                <a:gd name="T28" fmla="*/ 2147483647 w 120"/>
                <a:gd name="T29" fmla="*/ 2147483647 h 168"/>
                <a:gd name="T30" fmla="*/ 2147483647 w 120"/>
                <a:gd name="T31" fmla="*/ 2147483647 h 168"/>
                <a:gd name="T32" fmla="*/ 2147483647 w 120"/>
                <a:gd name="T33" fmla="*/ 2147483647 h 168"/>
                <a:gd name="T34" fmla="*/ 2147483647 w 120"/>
                <a:gd name="T35" fmla="*/ 2147483647 h 168"/>
                <a:gd name="T36" fmla="*/ 2147483647 w 120"/>
                <a:gd name="T37" fmla="*/ 2147483647 h 168"/>
                <a:gd name="T38" fmla="*/ 2147483647 w 120"/>
                <a:gd name="T39" fmla="*/ 0 h 168"/>
                <a:gd name="T40" fmla="*/ 2147483647 w 120"/>
                <a:gd name="T41" fmla="*/ 2147483647 h 16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20"/>
                <a:gd name="T64" fmla="*/ 0 h 168"/>
                <a:gd name="T65" fmla="*/ 120 w 120"/>
                <a:gd name="T66" fmla="*/ 168 h 16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20" h="168">
                  <a:moveTo>
                    <a:pt x="48" y="16"/>
                  </a:moveTo>
                  <a:lnTo>
                    <a:pt x="32" y="8"/>
                  </a:lnTo>
                  <a:lnTo>
                    <a:pt x="16" y="16"/>
                  </a:lnTo>
                  <a:lnTo>
                    <a:pt x="24" y="24"/>
                  </a:lnTo>
                  <a:lnTo>
                    <a:pt x="56" y="40"/>
                  </a:lnTo>
                  <a:lnTo>
                    <a:pt x="80" y="48"/>
                  </a:lnTo>
                  <a:lnTo>
                    <a:pt x="48" y="80"/>
                  </a:lnTo>
                  <a:lnTo>
                    <a:pt x="24" y="88"/>
                  </a:lnTo>
                  <a:lnTo>
                    <a:pt x="8" y="96"/>
                  </a:lnTo>
                  <a:lnTo>
                    <a:pt x="16" y="104"/>
                  </a:lnTo>
                  <a:lnTo>
                    <a:pt x="8" y="96"/>
                  </a:lnTo>
                  <a:lnTo>
                    <a:pt x="8" y="104"/>
                  </a:lnTo>
                  <a:lnTo>
                    <a:pt x="0" y="112"/>
                  </a:lnTo>
                  <a:lnTo>
                    <a:pt x="0" y="152"/>
                  </a:lnTo>
                  <a:lnTo>
                    <a:pt x="8" y="168"/>
                  </a:lnTo>
                  <a:lnTo>
                    <a:pt x="24" y="136"/>
                  </a:lnTo>
                  <a:lnTo>
                    <a:pt x="56" y="120"/>
                  </a:lnTo>
                  <a:lnTo>
                    <a:pt x="88" y="88"/>
                  </a:lnTo>
                  <a:lnTo>
                    <a:pt x="112" y="32"/>
                  </a:lnTo>
                  <a:lnTo>
                    <a:pt x="120" y="0"/>
                  </a:lnTo>
                  <a:lnTo>
                    <a:pt x="48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3" name="Freeform 731"/>
            <p:cNvSpPr/>
            <p:nvPr/>
          </p:nvSpPr>
          <p:spPr bwMode="auto">
            <a:xfrm>
              <a:off x="5042131" y="4251206"/>
              <a:ext cx="342750" cy="259222"/>
            </a:xfrm>
            <a:custGeom>
              <a:avLst/>
              <a:gdLst>
                <a:gd name="T0" fmla="*/ 2147483647 w 201"/>
                <a:gd name="T1" fmla="*/ 2147483647 h 152"/>
                <a:gd name="T2" fmla="*/ 2147483647 w 201"/>
                <a:gd name="T3" fmla="*/ 2147483647 h 152"/>
                <a:gd name="T4" fmla="*/ 2147483647 w 201"/>
                <a:gd name="T5" fmla="*/ 2147483647 h 152"/>
                <a:gd name="T6" fmla="*/ 2147483647 w 201"/>
                <a:gd name="T7" fmla="*/ 2147483647 h 152"/>
                <a:gd name="T8" fmla="*/ 2147483647 w 201"/>
                <a:gd name="T9" fmla="*/ 2147483647 h 152"/>
                <a:gd name="T10" fmla="*/ 2147483647 w 201"/>
                <a:gd name="T11" fmla="*/ 2147483647 h 152"/>
                <a:gd name="T12" fmla="*/ 2147483647 w 201"/>
                <a:gd name="T13" fmla="*/ 2147483647 h 152"/>
                <a:gd name="T14" fmla="*/ 2147483647 w 201"/>
                <a:gd name="T15" fmla="*/ 2147483647 h 152"/>
                <a:gd name="T16" fmla="*/ 2147483647 w 201"/>
                <a:gd name="T17" fmla="*/ 2147483647 h 152"/>
                <a:gd name="T18" fmla="*/ 2147483647 w 201"/>
                <a:gd name="T19" fmla="*/ 2147483647 h 152"/>
                <a:gd name="T20" fmla="*/ 2147483647 w 201"/>
                <a:gd name="T21" fmla="*/ 2147483647 h 152"/>
                <a:gd name="T22" fmla="*/ 2147483647 w 201"/>
                <a:gd name="T23" fmla="*/ 2147483647 h 152"/>
                <a:gd name="T24" fmla="*/ 2147483647 w 201"/>
                <a:gd name="T25" fmla="*/ 2147483647 h 152"/>
                <a:gd name="T26" fmla="*/ 2147483647 w 201"/>
                <a:gd name="T27" fmla="*/ 2147483647 h 152"/>
                <a:gd name="T28" fmla="*/ 2147483647 w 201"/>
                <a:gd name="T29" fmla="*/ 2147483647 h 152"/>
                <a:gd name="T30" fmla="*/ 2147483647 w 201"/>
                <a:gd name="T31" fmla="*/ 0 h 152"/>
                <a:gd name="T32" fmla="*/ 2147483647 w 201"/>
                <a:gd name="T33" fmla="*/ 2147483647 h 152"/>
                <a:gd name="T34" fmla="*/ 2147483647 w 201"/>
                <a:gd name="T35" fmla="*/ 2147483647 h 152"/>
                <a:gd name="T36" fmla="*/ 2147483647 w 201"/>
                <a:gd name="T37" fmla="*/ 2147483647 h 152"/>
                <a:gd name="T38" fmla="*/ 2147483647 w 201"/>
                <a:gd name="T39" fmla="*/ 2147483647 h 152"/>
                <a:gd name="T40" fmla="*/ 2147483647 w 201"/>
                <a:gd name="T41" fmla="*/ 2147483647 h 152"/>
                <a:gd name="T42" fmla="*/ 2147483647 w 201"/>
                <a:gd name="T43" fmla="*/ 2147483647 h 152"/>
                <a:gd name="T44" fmla="*/ 0 w 201"/>
                <a:gd name="T45" fmla="*/ 2147483647 h 152"/>
                <a:gd name="T46" fmla="*/ 2147483647 w 201"/>
                <a:gd name="T47" fmla="*/ 2147483647 h 152"/>
                <a:gd name="T48" fmla="*/ 2147483647 w 201"/>
                <a:gd name="T49" fmla="*/ 2147483647 h 152"/>
                <a:gd name="T50" fmla="*/ 2147483647 w 201"/>
                <a:gd name="T51" fmla="*/ 2147483647 h 152"/>
                <a:gd name="T52" fmla="*/ 2147483647 w 201"/>
                <a:gd name="T53" fmla="*/ 2147483647 h 152"/>
                <a:gd name="T54" fmla="*/ 2147483647 w 201"/>
                <a:gd name="T55" fmla="*/ 2147483647 h 152"/>
                <a:gd name="T56" fmla="*/ 2147483647 w 201"/>
                <a:gd name="T57" fmla="*/ 2147483647 h 152"/>
                <a:gd name="T58" fmla="*/ 2147483647 w 201"/>
                <a:gd name="T59" fmla="*/ 2147483647 h 152"/>
                <a:gd name="T60" fmla="*/ 2147483647 w 201"/>
                <a:gd name="T61" fmla="*/ 2147483647 h 152"/>
                <a:gd name="T62" fmla="*/ 2147483647 w 201"/>
                <a:gd name="T63" fmla="*/ 2147483647 h 152"/>
                <a:gd name="T64" fmla="*/ 2147483647 w 201"/>
                <a:gd name="T65" fmla="*/ 2147483647 h 152"/>
                <a:gd name="T66" fmla="*/ 2147483647 w 201"/>
                <a:gd name="T67" fmla="*/ 2147483647 h 152"/>
                <a:gd name="T68" fmla="*/ 2147483647 w 201"/>
                <a:gd name="T69" fmla="*/ 2147483647 h 152"/>
                <a:gd name="T70" fmla="*/ 2147483647 w 201"/>
                <a:gd name="T71" fmla="*/ 2147483647 h 152"/>
                <a:gd name="T72" fmla="*/ 2147483647 w 201"/>
                <a:gd name="T73" fmla="*/ 2147483647 h 152"/>
                <a:gd name="T74" fmla="*/ 2147483647 w 201"/>
                <a:gd name="T75" fmla="*/ 2147483647 h 152"/>
                <a:gd name="T76" fmla="*/ 2147483647 w 201"/>
                <a:gd name="T77" fmla="*/ 2147483647 h 152"/>
                <a:gd name="T78" fmla="*/ 2147483647 w 201"/>
                <a:gd name="T79" fmla="*/ 2147483647 h 152"/>
                <a:gd name="T80" fmla="*/ 2147483647 w 201"/>
                <a:gd name="T81" fmla="*/ 2147483647 h 152"/>
                <a:gd name="T82" fmla="*/ 2147483647 w 201"/>
                <a:gd name="T83" fmla="*/ 2147483647 h 152"/>
                <a:gd name="T84" fmla="*/ 2147483647 w 201"/>
                <a:gd name="T85" fmla="*/ 0 h 152"/>
                <a:gd name="T86" fmla="*/ 2147483647 w 201"/>
                <a:gd name="T87" fmla="*/ 2147483647 h 152"/>
                <a:gd name="T88" fmla="*/ 2147483647 w 201"/>
                <a:gd name="T89" fmla="*/ 2147483647 h 152"/>
                <a:gd name="T90" fmla="*/ 2147483647 w 201"/>
                <a:gd name="T91" fmla="*/ 2147483647 h 152"/>
                <a:gd name="T92" fmla="*/ 2147483647 w 201"/>
                <a:gd name="T93" fmla="*/ 2147483647 h 152"/>
                <a:gd name="T94" fmla="*/ 2147483647 w 201"/>
                <a:gd name="T95" fmla="*/ 2147483647 h 152"/>
                <a:gd name="T96" fmla="*/ 2147483647 w 201"/>
                <a:gd name="T97" fmla="*/ 2147483647 h 152"/>
                <a:gd name="T98" fmla="*/ 0 w 201"/>
                <a:gd name="T99" fmla="*/ 2147483647 h 152"/>
                <a:gd name="T100" fmla="*/ 2147483647 w 201"/>
                <a:gd name="T101" fmla="*/ 2147483647 h 152"/>
                <a:gd name="T102" fmla="*/ 2147483647 w 201"/>
                <a:gd name="T103" fmla="*/ 2147483647 h 152"/>
                <a:gd name="T104" fmla="*/ 2147483647 w 201"/>
                <a:gd name="T105" fmla="*/ 2147483647 h 152"/>
                <a:gd name="T106" fmla="*/ 2147483647 w 201"/>
                <a:gd name="T107" fmla="*/ 2147483647 h 152"/>
                <a:gd name="T108" fmla="*/ 2147483647 w 201"/>
                <a:gd name="T109" fmla="*/ 2147483647 h 15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01"/>
                <a:gd name="T166" fmla="*/ 0 h 152"/>
                <a:gd name="T167" fmla="*/ 201 w 201"/>
                <a:gd name="T168" fmla="*/ 152 h 15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01" h="152">
                  <a:moveTo>
                    <a:pt x="40" y="152"/>
                  </a:moveTo>
                  <a:lnTo>
                    <a:pt x="48" y="136"/>
                  </a:lnTo>
                  <a:lnTo>
                    <a:pt x="64" y="136"/>
                  </a:lnTo>
                  <a:lnTo>
                    <a:pt x="89" y="144"/>
                  </a:lnTo>
                  <a:lnTo>
                    <a:pt x="105" y="136"/>
                  </a:lnTo>
                  <a:lnTo>
                    <a:pt x="129" y="136"/>
                  </a:lnTo>
                  <a:lnTo>
                    <a:pt x="153" y="136"/>
                  </a:lnTo>
                  <a:lnTo>
                    <a:pt x="169" y="120"/>
                  </a:lnTo>
                  <a:lnTo>
                    <a:pt x="193" y="96"/>
                  </a:lnTo>
                  <a:lnTo>
                    <a:pt x="201" y="48"/>
                  </a:lnTo>
                  <a:lnTo>
                    <a:pt x="193" y="40"/>
                  </a:lnTo>
                  <a:lnTo>
                    <a:pt x="185" y="16"/>
                  </a:lnTo>
                  <a:lnTo>
                    <a:pt x="177" y="8"/>
                  </a:lnTo>
                  <a:lnTo>
                    <a:pt x="145" y="0"/>
                  </a:lnTo>
                  <a:lnTo>
                    <a:pt x="73" y="48"/>
                  </a:lnTo>
                  <a:lnTo>
                    <a:pt x="48" y="64"/>
                  </a:lnTo>
                  <a:lnTo>
                    <a:pt x="48" y="96"/>
                  </a:lnTo>
                  <a:lnTo>
                    <a:pt x="40" y="112"/>
                  </a:lnTo>
                  <a:lnTo>
                    <a:pt x="16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24" y="144"/>
                  </a:lnTo>
                  <a:lnTo>
                    <a:pt x="32" y="144"/>
                  </a:lnTo>
                  <a:lnTo>
                    <a:pt x="40" y="152"/>
                  </a:lnTo>
                  <a:lnTo>
                    <a:pt x="48" y="136"/>
                  </a:lnTo>
                  <a:lnTo>
                    <a:pt x="64" y="136"/>
                  </a:lnTo>
                  <a:lnTo>
                    <a:pt x="89" y="144"/>
                  </a:lnTo>
                  <a:lnTo>
                    <a:pt x="105" y="136"/>
                  </a:lnTo>
                  <a:lnTo>
                    <a:pt x="129" y="136"/>
                  </a:lnTo>
                  <a:lnTo>
                    <a:pt x="153" y="136"/>
                  </a:lnTo>
                  <a:lnTo>
                    <a:pt x="169" y="120"/>
                  </a:lnTo>
                  <a:lnTo>
                    <a:pt x="193" y="96"/>
                  </a:lnTo>
                  <a:lnTo>
                    <a:pt x="201" y="48"/>
                  </a:lnTo>
                  <a:lnTo>
                    <a:pt x="193" y="40"/>
                  </a:lnTo>
                  <a:lnTo>
                    <a:pt x="185" y="16"/>
                  </a:lnTo>
                  <a:lnTo>
                    <a:pt x="177" y="8"/>
                  </a:lnTo>
                  <a:lnTo>
                    <a:pt x="145" y="0"/>
                  </a:lnTo>
                  <a:lnTo>
                    <a:pt x="73" y="48"/>
                  </a:lnTo>
                  <a:lnTo>
                    <a:pt x="48" y="64"/>
                  </a:lnTo>
                  <a:lnTo>
                    <a:pt x="48" y="96"/>
                  </a:lnTo>
                  <a:lnTo>
                    <a:pt x="40" y="112"/>
                  </a:lnTo>
                  <a:lnTo>
                    <a:pt x="16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24" y="144"/>
                  </a:lnTo>
                  <a:lnTo>
                    <a:pt x="32" y="144"/>
                  </a:lnTo>
                  <a:lnTo>
                    <a:pt x="40" y="15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4" name="Freeform 732"/>
            <p:cNvSpPr/>
            <p:nvPr/>
          </p:nvSpPr>
          <p:spPr bwMode="auto">
            <a:xfrm>
              <a:off x="5929656" y="4524365"/>
              <a:ext cx="204814" cy="287095"/>
            </a:xfrm>
            <a:custGeom>
              <a:avLst/>
              <a:gdLst>
                <a:gd name="T0" fmla="*/ 2147483647 w 120"/>
                <a:gd name="T1" fmla="*/ 2147483647 h 168"/>
                <a:gd name="T2" fmla="*/ 2147483647 w 120"/>
                <a:gd name="T3" fmla="*/ 2147483647 h 168"/>
                <a:gd name="T4" fmla="*/ 2147483647 w 120"/>
                <a:gd name="T5" fmla="*/ 2147483647 h 168"/>
                <a:gd name="T6" fmla="*/ 2147483647 w 120"/>
                <a:gd name="T7" fmla="*/ 2147483647 h 168"/>
                <a:gd name="T8" fmla="*/ 2147483647 w 120"/>
                <a:gd name="T9" fmla="*/ 2147483647 h 168"/>
                <a:gd name="T10" fmla="*/ 2147483647 w 120"/>
                <a:gd name="T11" fmla="*/ 2147483647 h 168"/>
                <a:gd name="T12" fmla="*/ 2147483647 w 120"/>
                <a:gd name="T13" fmla="*/ 2147483647 h 168"/>
                <a:gd name="T14" fmla="*/ 2147483647 w 120"/>
                <a:gd name="T15" fmla="*/ 2147483647 h 168"/>
                <a:gd name="T16" fmla="*/ 2147483647 w 120"/>
                <a:gd name="T17" fmla="*/ 2147483647 h 168"/>
                <a:gd name="T18" fmla="*/ 2147483647 w 120"/>
                <a:gd name="T19" fmla="*/ 2147483647 h 168"/>
                <a:gd name="T20" fmla="*/ 2147483647 w 120"/>
                <a:gd name="T21" fmla="*/ 2147483647 h 168"/>
                <a:gd name="T22" fmla="*/ 2147483647 w 120"/>
                <a:gd name="T23" fmla="*/ 2147483647 h 168"/>
                <a:gd name="T24" fmla="*/ 2147483647 w 120"/>
                <a:gd name="T25" fmla="*/ 2147483647 h 168"/>
                <a:gd name="T26" fmla="*/ 0 w 120"/>
                <a:gd name="T27" fmla="*/ 2147483647 h 168"/>
                <a:gd name="T28" fmla="*/ 0 w 120"/>
                <a:gd name="T29" fmla="*/ 2147483647 h 168"/>
                <a:gd name="T30" fmla="*/ 2147483647 w 120"/>
                <a:gd name="T31" fmla="*/ 2147483647 h 168"/>
                <a:gd name="T32" fmla="*/ 2147483647 w 120"/>
                <a:gd name="T33" fmla="*/ 2147483647 h 168"/>
                <a:gd name="T34" fmla="*/ 2147483647 w 120"/>
                <a:gd name="T35" fmla="*/ 2147483647 h 168"/>
                <a:gd name="T36" fmla="*/ 2147483647 w 120"/>
                <a:gd name="T37" fmla="*/ 2147483647 h 168"/>
                <a:gd name="T38" fmla="*/ 2147483647 w 120"/>
                <a:gd name="T39" fmla="*/ 2147483647 h 168"/>
                <a:gd name="T40" fmla="*/ 2147483647 w 120"/>
                <a:gd name="T41" fmla="*/ 0 h 168"/>
                <a:gd name="T42" fmla="*/ 2147483647 w 120"/>
                <a:gd name="T43" fmla="*/ 2147483647 h 16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20"/>
                <a:gd name="T67" fmla="*/ 0 h 168"/>
                <a:gd name="T68" fmla="*/ 120 w 120"/>
                <a:gd name="T69" fmla="*/ 168 h 168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20" h="168">
                  <a:moveTo>
                    <a:pt x="48" y="16"/>
                  </a:moveTo>
                  <a:lnTo>
                    <a:pt x="32" y="8"/>
                  </a:lnTo>
                  <a:lnTo>
                    <a:pt x="16" y="16"/>
                  </a:lnTo>
                  <a:lnTo>
                    <a:pt x="24" y="24"/>
                  </a:lnTo>
                  <a:lnTo>
                    <a:pt x="56" y="40"/>
                  </a:lnTo>
                  <a:lnTo>
                    <a:pt x="80" y="48"/>
                  </a:lnTo>
                  <a:lnTo>
                    <a:pt x="48" y="80"/>
                  </a:lnTo>
                  <a:lnTo>
                    <a:pt x="24" y="88"/>
                  </a:lnTo>
                  <a:lnTo>
                    <a:pt x="8" y="96"/>
                  </a:lnTo>
                  <a:lnTo>
                    <a:pt x="16" y="104"/>
                  </a:lnTo>
                  <a:lnTo>
                    <a:pt x="8" y="96"/>
                  </a:lnTo>
                  <a:lnTo>
                    <a:pt x="8" y="104"/>
                  </a:lnTo>
                  <a:lnTo>
                    <a:pt x="0" y="112"/>
                  </a:lnTo>
                  <a:lnTo>
                    <a:pt x="0" y="152"/>
                  </a:lnTo>
                  <a:lnTo>
                    <a:pt x="8" y="168"/>
                  </a:lnTo>
                  <a:lnTo>
                    <a:pt x="24" y="136"/>
                  </a:lnTo>
                  <a:lnTo>
                    <a:pt x="56" y="120"/>
                  </a:lnTo>
                  <a:lnTo>
                    <a:pt x="88" y="88"/>
                  </a:lnTo>
                  <a:lnTo>
                    <a:pt x="112" y="32"/>
                  </a:lnTo>
                  <a:lnTo>
                    <a:pt x="120" y="0"/>
                  </a:lnTo>
                  <a:lnTo>
                    <a:pt x="48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5" name="Freeform 733"/>
            <p:cNvSpPr/>
            <p:nvPr/>
          </p:nvSpPr>
          <p:spPr bwMode="auto">
            <a:xfrm>
              <a:off x="5343080" y="4510430"/>
              <a:ext cx="27867" cy="110099"/>
            </a:xfrm>
            <a:custGeom>
              <a:avLst/>
              <a:gdLst>
                <a:gd name="T0" fmla="*/ 2147483647 w 16"/>
                <a:gd name="T1" fmla="*/ 0 h 64"/>
                <a:gd name="T2" fmla="*/ 2147483647 w 16"/>
                <a:gd name="T3" fmla="*/ 2147483647 h 64"/>
                <a:gd name="T4" fmla="*/ 0 w 16"/>
                <a:gd name="T5" fmla="*/ 2147483647 h 64"/>
                <a:gd name="T6" fmla="*/ 0 w 16"/>
                <a:gd name="T7" fmla="*/ 2147483647 h 64"/>
                <a:gd name="T8" fmla="*/ 2147483647 w 16"/>
                <a:gd name="T9" fmla="*/ 2147483647 h 64"/>
                <a:gd name="T10" fmla="*/ 2147483647 w 16"/>
                <a:gd name="T11" fmla="*/ 2147483647 h 64"/>
                <a:gd name="T12" fmla="*/ 2147483647 w 16"/>
                <a:gd name="T13" fmla="*/ 0 h 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64"/>
                <a:gd name="T23" fmla="*/ 16 w 16"/>
                <a:gd name="T24" fmla="*/ 64 h 6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64">
                  <a:moveTo>
                    <a:pt x="8" y="0"/>
                  </a:moveTo>
                  <a:lnTo>
                    <a:pt x="16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8" y="64"/>
                  </a:lnTo>
                  <a:lnTo>
                    <a:pt x="16" y="64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6" name="Freeform 734"/>
            <p:cNvSpPr/>
            <p:nvPr/>
          </p:nvSpPr>
          <p:spPr bwMode="auto">
            <a:xfrm>
              <a:off x="5343080" y="4510430"/>
              <a:ext cx="27867" cy="110099"/>
            </a:xfrm>
            <a:custGeom>
              <a:avLst/>
              <a:gdLst>
                <a:gd name="T0" fmla="*/ 2147483647 w 16"/>
                <a:gd name="T1" fmla="*/ 0 h 64"/>
                <a:gd name="T2" fmla="*/ 2147483647 w 16"/>
                <a:gd name="T3" fmla="*/ 0 h 64"/>
                <a:gd name="T4" fmla="*/ 2147483647 w 16"/>
                <a:gd name="T5" fmla="*/ 2147483647 h 64"/>
                <a:gd name="T6" fmla="*/ 0 w 16"/>
                <a:gd name="T7" fmla="*/ 2147483647 h 64"/>
                <a:gd name="T8" fmla="*/ 0 w 16"/>
                <a:gd name="T9" fmla="*/ 2147483647 h 64"/>
                <a:gd name="T10" fmla="*/ 2147483647 w 16"/>
                <a:gd name="T11" fmla="*/ 2147483647 h 64"/>
                <a:gd name="T12" fmla="*/ 2147483647 w 16"/>
                <a:gd name="T13" fmla="*/ 2147483647 h 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64"/>
                <a:gd name="T23" fmla="*/ 16 w 16"/>
                <a:gd name="T24" fmla="*/ 64 h 6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64">
                  <a:moveTo>
                    <a:pt x="8" y="0"/>
                  </a:moveTo>
                  <a:lnTo>
                    <a:pt x="8" y="0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8" y="64"/>
                  </a:lnTo>
                  <a:lnTo>
                    <a:pt x="16" y="64"/>
                  </a:lnTo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7" name="Freeform 735"/>
            <p:cNvSpPr/>
            <p:nvPr/>
          </p:nvSpPr>
          <p:spPr bwMode="auto">
            <a:xfrm>
              <a:off x="5343080" y="4510430"/>
              <a:ext cx="27867" cy="110099"/>
            </a:xfrm>
            <a:custGeom>
              <a:avLst/>
              <a:gdLst>
                <a:gd name="T0" fmla="*/ 2147483647 w 16"/>
                <a:gd name="T1" fmla="*/ 0 h 64"/>
                <a:gd name="T2" fmla="*/ 2147483647 w 16"/>
                <a:gd name="T3" fmla="*/ 0 h 64"/>
                <a:gd name="T4" fmla="*/ 2147483647 w 16"/>
                <a:gd name="T5" fmla="*/ 2147483647 h 64"/>
                <a:gd name="T6" fmla="*/ 0 w 16"/>
                <a:gd name="T7" fmla="*/ 2147483647 h 64"/>
                <a:gd name="T8" fmla="*/ 0 w 16"/>
                <a:gd name="T9" fmla="*/ 2147483647 h 64"/>
                <a:gd name="T10" fmla="*/ 2147483647 w 16"/>
                <a:gd name="T11" fmla="*/ 2147483647 h 64"/>
                <a:gd name="T12" fmla="*/ 2147483647 w 16"/>
                <a:gd name="T13" fmla="*/ 2147483647 h 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64"/>
                <a:gd name="T23" fmla="*/ 16 w 16"/>
                <a:gd name="T24" fmla="*/ 64 h 6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64">
                  <a:moveTo>
                    <a:pt x="8" y="0"/>
                  </a:moveTo>
                  <a:lnTo>
                    <a:pt x="8" y="0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8" y="64"/>
                  </a:lnTo>
                  <a:lnTo>
                    <a:pt x="16" y="64"/>
                  </a:lnTo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8" name="Freeform 736"/>
            <p:cNvSpPr/>
            <p:nvPr/>
          </p:nvSpPr>
          <p:spPr bwMode="auto">
            <a:xfrm>
              <a:off x="5330541" y="4265144"/>
              <a:ext cx="217352" cy="355384"/>
            </a:xfrm>
            <a:custGeom>
              <a:avLst/>
              <a:gdLst>
                <a:gd name="T0" fmla="*/ 2147483647 w 128"/>
                <a:gd name="T1" fmla="*/ 2147483647 h 208"/>
                <a:gd name="T2" fmla="*/ 2147483647 w 128"/>
                <a:gd name="T3" fmla="*/ 2147483647 h 208"/>
                <a:gd name="T4" fmla="*/ 2147483647 w 128"/>
                <a:gd name="T5" fmla="*/ 2147483647 h 208"/>
                <a:gd name="T6" fmla="*/ 2147483647 w 128"/>
                <a:gd name="T7" fmla="*/ 2147483647 h 208"/>
                <a:gd name="T8" fmla="*/ 2147483647 w 128"/>
                <a:gd name="T9" fmla="*/ 2147483647 h 208"/>
                <a:gd name="T10" fmla="*/ 2147483647 w 128"/>
                <a:gd name="T11" fmla="*/ 2147483647 h 208"/>
                <a:gd name="T12" fmla="*/ 2147483647 w 128"/>
                <a:gd name="T13" fmla="*/ 2147483647 h 208"/>
                <a:gd name="T14" fmla="*/ 2147483647 w 128"/>
                <a:gd name="T15" fmla="*/ 2147483647 h 208"/>
                <a:gd name="T16" fmla="*/ 2147483647 w 128"/>
                <a:gd name="T17" fmla="*/ 2147483647 h 208"/>
                <a:gd name="T18" fmla="*/ 2147483647 w 128"/>
                <a:gd name="T19" fmla="*/ 2147483647 h 208"/>
                <a:gd name="T20" fmla="*/ 2147483647 w 128"/>
                <a:gd name="T21" fmla="*/ 2147483647 h 208"/>
                <a:gd name="T22" fmla="*/ 2147483647 w 128"/>
                <a:gd name="T23" fmla="*/ 0 h 208"/>
                <a:gd name="T24" fmla="*/ 2147483647 w 128"/>
                <a:gd name="T25" fmla="*/ 2147483647 h 208"/>
                <a:gd name="T26" fmla="*/ 2147483647 w 128"/>
                <a:gd name="T27" fmla="*/ 2147483647 h 208"/>
                <a:gd name="T28" fmla="*/ 2147483647 w 128"/>
                <a:gd name="T29" fmla="*/ 2147483647 h 208"/>
                <a:gd name="T30" fmla="*/ 2147483647 w 128"/>
                <a:gd name="T31" fmla="*/ 2147483647 h 208"/>
                <a:gd name="T32" fmla="*/ 0 w 128"/>
                <a:gd name="T33" fmla="*/ 2147483647 h 208"/>
                <a:gd name="T34" fmla="*/ 2147483647 w 128"/>
                <a:gd name="T35" fmla="*/ 2147483647 h 208"/>
                <a:gd name="T36" fmla="*/ 0 w 128"/>
                <a:gd name="T37" fmla="*/ 2147483647 h 208"/>
                <a:gd name="T38" fmla="*/ 2147483647 w 128"/>
                <a:gd name="T39" fmla="*/ 2147483647 h 208"/>
                <a:gd name="T40" fmla="*/ 2147483647 w 128"/>
                <a:gd name="T41" fmla="*/ 2147483647 h 208"/>
                <a:gd name="T42" fmla="*/ 2147483647 w 128"/>
                <a:gd name="T43" fmla="*/ 2147483647 h 208"/>
                <a:gd name="T44" fmla="*/ 2147483647 w 128"/>
                <a:gd name="T45" fmla="*/ 2147483647 h 20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28"/>
                <a:gd name="T70" fmla="*/ 0 h 208"/>
                <a:gd name="T71" fmla="*/ 128 w 128"/>
                <a:gd name="T72" fmla="*/ 208 h 20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28" h="208">
                  <a:moveTo>
                    <a:pt x="24" y="208"/>
                  </a:moveTo>
                  <a:lnTo>
                    <a:pt x="40" y="200"/>
                  </a:lnTo>
                  <a:lnTo>
                    <a:pt x="64" y="192"/>
                  </a:lnTo>
                  <a:lnTo>
                    <a:pt x="64" y="184"/>
                  </a:lnTo>
                  <a:lnTo>
                    <a:pt x="88" y="184"/>
                  </a:lnTo>
                  <a:lnTo>
                    <a:pt x="120" y="160"/>
                  </a:lnTo>
                  <a:lnTo>
                    <a:pt x="104" y="136"/>
                  </a:lnTo>
                  <a:lnTo>
                    <a:pt x="112" y="128"/>
                  </a:lnTo>
                  <a:lnTo>
                    <a:pt x="112" y="104"/>
                  </a:lnTo>
                  <a:lnTo>
                    <a:pt x="128" y="96"/>
                  </a:lnTo>
                  <a:lnTo>
                    <a:pt x="128" y="48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24" y="88"/>
                  </a:lnTo>
                  <a:lnTo>
                    <a:pt x="0" y="112"/>
                  </a:lnTo>
                  <a:lnTo>
                    <a:pt x="8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16" y="128"/>
                  </a:lnTo>
                  <a:lnTo>
                    <a:pt x="16" y="144"/>
                  </a:lnTo>
                  <a:lnTo>
                    <a:pt x="24" y="20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9" name="Freeform 737"/>
            <p:cNvSpPr/>
            <p:nvPr/>
          </p:nvSpPr>
          <p:spPr bwMode="auto">
            <a:xfrm>
              <a:off x="5330541" y="4265144"/>
              <a:ext cx="217352" cy="355384"/>
            </a:xfrm>
            <a:custGeom>
              <a:avLst/>
              <a:gdLst>
                <a:gd name="T0" fmla="*/ 2147483647 w 128"/>
                <a:gd name="T1" fmla="*/ 2147483647 h 208"/>
                <a:gd name="T2" fmla="*/ 2147483647 w 128"/>
                <a:gd name="T3" fmla="*/ 2147483647 h 208"/>
                <a:gd name="T4" fmla="*/ 2147483647 w 128"/>
                <a:gd name="T5" fmla="*/ 2147483647 h 208"/>
                <a:gd name="T6" fmla="*/ 2147483647 w 128"/>
                <a:gd name="T7" fmla="*/ 2147483647 h 208"/>
                <a:gd name="T8" fmla="*/ 2147483647 w 128"/>
                <a:gd name="T9" fmla="*/ 2147483647 h 208"/>
                <a:gd name="T10" fmla="*/ 2147483647 w 128"/>
                <a:gd name="T11" fmla="*/ 2147483647 h 208"/>
                <a:gd name="T12" fmla="*/ 2147483647 w 128"/>
                <a:gd name="T13" fmla="*/ 2147483647 h 208"/>
                <a:gd name="T14" fmla="*/ 2147483647 w 128"/>
                <a:gd name="T15" fmla="*/ 2147483647 h 208"/>
                <a:gd name="T16" fmla="*/ 2147483647 w 128"/>
                <a:gd name="T17" fmla="*/ 2147483647 h 208"/>
                <a:gd name="T18" fmla="*/ 2147483647 w 128"/>
                <a:gd name="T19" fmla="*/ 2147483647 h 208"/>
                <a:gd name="T20" fmla="*/ 2147483647 w 128"/>
                <a:gd name="T21" fmla="*/ 2147483647 h 208"/>
                <a:gd name="T22" fmla="*/ 2147483647 w 128"/>
                <a:gd name="T23" fmla="*/ 2147483647 h 208"/>
                <a:gd name="T24" fmla="*/ 2147483647 w 128"/>
                <a:gd name="T25" fmla="*/ 0 h 208"/>
                <a:gd name="T26" fmla="*/ 2147483647 w 128"/>
                <a:gd name="T27" fmla="*/ 2147483647 h 208"/>
                <a:gd name="T28" fmla="*/ 2147483647 w 128"/>
                <a:gd name="T29" fmla="*/ 2147483647 h 208"/>
                <a:gd name="T30" fmla="*/ 2147483647 w 128"/>
                <a:gd name="T31" fmla="*/ 2147483647 h 208"/>
                <a:gd name="T32" fmla="*/ 2147483647 w 128"/>
                <a:gd name="T33" fmla="*/ 2147483647 h 208"/>
                <a:gd name="T34" fmla="*/ 2147483647 w 128"/>
                <a:gd name="T35" fmla="*/ 2147483647 h 208"/>
                <a:gd name="T36" fmla="*/ 0 w 128"/>
                <a:gd name="T37" fmla="*/ 2147483647 h 208"/>
                <a:gd name="T38" fmla="*/ 2147483647 w 128"/>
                <a:gd name="T39" fmla="*/ 2147483647 h 208"/>
                <a:gd name="T40" fmla="*/ 0 w 128"/>
                <a:gd name="T41" fmla="*/ 2147483647 h 208"/>
                <a:gd name="T42" fmla="*/ 0 w 128"/>
                <a:gd name="T43" fmla="*/ 2147483647 h 208"/>
                <a:gd name="T44" fmla="*/ 2147483647 w 128"/>
                <a:gd name="T45" fmla="*/ 2147483647 h 208"/>
                <a:gd name="T46" fmla="*/ 2147483647 w 128"/>
                <a:gd name="T47" fmla="*/ 2147483647 h 208"/>
                <a:gd name="T48" fmla="*/ 2147483647 w 128"/>
                <a:gd name="T49" fmla="*/ 2147483647 h 20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8"/>
                <a:gd name="T76" fmla="*/ 0 h 208"/>
                <a:gd name="T77" fmla="*/ 128 w 128"/>
                <a:gd name="T78" fmla="*/ 208 h 20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8" h="208">
                  <a:moveTo>
                    <a:pt x="24" y="208"/>
                  </a:moveTo>
                  <a:lnTo>
                    <a:pt x="40" y="200"/>
                  </a:lnTo>
                  <a:lnTo>
                    <a:pt x="64" y="192"/>
                  </a:lnTo>
                  <a:lnTo>
                    <a:pt x="64" y="184"/>
                  </a:lnTo>
                  <a:lnTo>
                    <a:pt x="88" y="184"/>
                  </a:lnTo>
                  <a:lnTo>
                    <a:pt x="120" y="160"/>
                  </a:lnTo>
                  <a:lnTo>
                    <a:pt x="104" y="136"/>
                  </a:lnTo>
                  <a:lnTo>
                    <a:pt x="112" y="128"/>
                  </a:lnTo>
                  <a:lnTo>
                    <a:pt x="112" y="104"/>
                  </a:lnTo>
                  <a:lnTo>
                    <a:pt x="128" y="96"/>
                  </a:lnTo>
                  <a:lnTo>
                    <a:pt x="128" y="48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24" y="88"/>
                  </a:lnTo>
                  <a:lnTo>
                    <a:pt x="0" y="112"/>
                  </a:lnTo>
                  <a:lnTo>
                    <a:pt x="8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16" y="128"/>
                  </a:lnTo>
                  <a:lnTo>
                    <a:pt x="16" y="144"/>
                  </a:lnTo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0" name="Freeform 738"/>
            <p:cNvSpPr/>
            <p:nvPr/>
          </p:nvSpPr>
          <p:spPr bwMode="auto">
            <a:xfrm>
              <a:off x="5330541" y="4265144"/>
              <a:ext cx="217352" cy="355384"/>
            </a:xfrm>
            <a:custGeom>
              <a:avLst/>
              <a:gdLst>
                <a:gd name="T0" fmla="*/ 2147483647 w 128"/>
                <a:gd name="T1" fmla="*/ 2147483647 h 208"/>
                <a:gd name="T2" fmla="*/ 2147483647 w 128"/>
                <a:gd name="T3" fmla="*/ 2147483647 h 208"/>
                <a:gd name="T4" fmla="*/ 2147483647 w 128"/>
                <a:gd name="T5" fmla="*/ 2147483647 h 208"/>
                <a:gd name="T6" fmla="*/ 2147483647 w 128"/>
                <a:gd name="T7" fmla="*/ 2147483647 h 208"/>
                <a:gd name="T8" fmla="*/ 2147483647 w 128"/>
                <a:gd name="T9" fmla="*/ 2147483647 h 208"/>
                <a:gd name="T10" fmla="*/ 2147483647 w 128"/>
                <a:gd name="T11" fmla="*/ 2147483647 h 208"/>
                <a:gd name="T12" fmla="*/ 2147483647 w 128"/>
                <a:gd name="T13" fmla="*/ 2147483647 h 208"/>
                <a:gd name="T14" fmla="*/ 2147483647 w 128"/>
                <a:gd name="T15" fmla="*/ 2147483647 h 208"/>
                <a:gd name="T16" fmla="*/ 2147483647 w 128"/>
                <a:gd name="T17" fmla="*/ 2147483647 h 208"/>
                <a:gd name="T18" fmla="*/ 2147483647 w 128"/>
                <a:gd name="T19" fmla="*/ 2147483647 h 208"/>
                <a:gd name="T20" fmla="*/ 2147483647 w 128"/>
                <a:gd name="T21" fmla="*/ 2147483647 h 208"/>
                <a:gd name="T22" fmla="*/ 2147483647 w 128"/>
                <a:gd name="T23" fmla="*/ 2147483647 h 208"/>
                <a:gd name="T24" fmla="*/ 2147483647 w 128"/>
                <a:gd name="T25" fmla="*/ 0 h 208"/>
                <a:gd name="T26" fmla="*/ 2147483647 w 128"/>
                <a:gd name="T27" fmla="*/ 2147483647 h 208"/>
                <a:gd name="T28" fmla="*/ 2147483647 w 128"/>
                <a:gd name="T29" fmla="*/ 2147483647 h 208"/>
                <a:gd name="T30" fmla="*/ 2147483647 w 128"/>
                <a:gd name="T31" fmla="*/ 2147483647 h 208"/>
                <a:gd name="T32" fmla="*/ 2147483647 w 128"/>
                <a:gd name="T33" fmla="*/ 2147483647 h 208"/>
                <a:gd name="T34" fmla="*/ 2147483647 w 128"/>
                <a:gd name="T35" fmla="*/ 2147483647 h 208"/>
                <a:gd name="T36" fmla="*/ 0 w 128"/>
                <a:gd name="T37" fmla="*/ 2147483647 h 208"/>
                <a:gd name="T38" fmla="*/ 2147483647 w 128"/>
                <a:gd name="T39" fmla="*/ 2147483647 h 208"/>
                <a:gd name="T40" fmla="*/ 0 w 128"/>
                <a:gd name="T41" fmla="*/ 2147483647 h 208"/>
                <a:gd name="T42" fmla="*/ 0 w 128"/>
                <a:gd name="T43" fmla="*/ 2147483647 h 208"/>
                <a:gd name="T44" fmla="*/ 2147483647 w 128"/>
                <a:gd name="T45" fmla="*/ 2147483647 h 208"/>
                <a:gd name="T46" fmla="*/ 2147483647 w 128"/>
                <a:gd name="T47" fmla="*/ 2147483647 h 208"/>
                <a:gd name="T48" fmla="*/ 2147483647 w 128"/>
                <a:gd name="T49" fmla="*/ 2147483647 h 20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8"/>
                <a:gd name="T76" fmla="*/ 0 h 208"/>
                <a:gd name="T77" fmla="*/ 128 w 128"/>
                <a:gd name="T78" fmla="*/ 208 h 20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8" h="208">
                  <a:moveTo>
                    <a:pt x="24" y="208"/>
                  </a:moveTo>
                  <a:lnTo>
                    <a:pt x="40" y="200"/>
                  </a:lnTo>
                  <a:lnTo>
                    <a:pt x="64" y="192"/>
                  </a:lnTo>
                  <a:lnTo>
                    <a:pt x="64" y="184"/>
                  </a:lnTo>
                  <a:lnTo>
                    <a:pt x="88" y="184"/>
                  </a:lnTo>
                  <a:lnTo>
                    <a:pt x="120" y="160"/>
                  </a:lnTo>
                  <a:lnTo>
                    <a:pt x="104" y="136"/>
                  </a:lnTo>
                  <a:lnTo>
                    <a:pt x="112" y="128"/>
                  </a:lnTo>
                  <a:lnTo>
                    <a:pt x="112" y="104"/>
                  </a:lnTo>
                  <a:lnTo>
                    <a:pt x="128" y="96"/>
                  </a:lnTo>
                  <a:lnTo>
                    <a:pt x="128" y="48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24" y="88"/>
                  </a:lnTo>
                  <a:lnTo>
                    <a:pt x="0" y="112"/>
                  </a:lnTo>
                  <a:lnTo>
                    <a:pt x="8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16" y="128"/>
                  </a:lnTo>
                  <a:lnTo>
                    <a:pt x="16" y="144"/>
                  </a:lnTo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1" name="Freeform 739"/>
            <p:cNvSpPr/>
            <p:nvPr/>
          </p:nvSpPr>
          <p:spPr bwMode="auto">
            <a:xfrm>
              <a:off x="5398812" y="5261616"/>
              <a:ext cx="339962" cy="313576"/>
            </a:xfrm>
            <a:custGeom>
              <a:avLst/>
              <a:gdLst>
                <a:gd name="T0" fmla="*/ 2147483647 w 200"/>
                <a:gd name="T1" fmla="*/ 2147483647 h 184"/>
                <a:gd name="T2" fmla="*/ 2147483647 w 200"/>
                <a:gd name="T3" fmla="*/ 2147483647 h 184"/>
                <a:gd name="T4" fmla="*/ 2147483647 w 200"/>
                <a:gd name="T5" fmla="*/ 0 h 184"/>
                <a:gd name="T6" fmla="*/ 2147483647 w 200"/>
                <a:gd name="T7" fmla="*/ 2147483647 h 184"/>
                <a:gd name="T8" fmla="*/ 2147483647 w 200"/>
                <a:gd name="T9" fmla="*/ 2147483647 h 184"/>
                <a:gd name="T10" fmla="*/ 2147483647 w 200"/>
                <a:gd name="T11" fmla="*/ 2147483647 h 184"/>
                <a:gd name="T12" fmla="*/ 2147483647 w 200"/>
                <a:gd name="T13" fmla="*/ 2147483647 h 184"/>
                <a:gd name="T14" fmla="*/ 2147483647 w 200"/>
                <a:gd name="T15" fmla="*/ 2147483647 h 184"/>
                <a:gd name="T16" fmla="*/ 2147483647 w 200"/>
                <a:gd name="T17" fmla="*/ 2147483647 h 184"/>
                <a:gd name="T18" fmla="*/ 2147483647 w 200"/>
                <a:gd name="T19" fmla="*/ 2147483647 h 184"/>
                <a:gd name="T20" fmla="*/ 2147483647 w 200"/>
                <a:gd name="T21" fmla="*/ 2147483647 h 184"/>
                <a:gd name="T22" fmla="*/ 2147483647 w 200"/>
                <a:gd name="T23" fmla="*/ 2147483647 h 184"/>
                <a:gd name="T24" fmla="*/ 2147483647 w 200"/>
                <a:gd name="T25" fmla="*/ 2147483647 h 184"/>
                <a:gd name="T26" fmla="*/ 2147483647 w 200"/>
                <a:gd name="T27" fmla="*/ 2147483647 h 184"/>
                <a:gd name="T28" fmla="*/ 0 w 200"/>
                <a:gd name="T29" fmla="*/ 2147483647 h 184"/>
                <a:gd name="T30" fmla="*/ 0 w 200"/>
                <a:gd name="T31" fmla="*/ 2147483647 h 184"/>
                <a:gd name="T32" fmla="*/ 2147483647 w 200"/>
                <a:gd name="T33" fmla="*/ 2147483647 h 184"/>
                <a:gd name="T34" fmla="*/ 2147483647 w 200"/>
                <a:gd name="T35" fmla="*/ 2147483647 h 184"/>
                <a:gd name="T36" fmla="*/ 2147483647 w 200"/>
                <a:gd name="T37" fmla="*/ 2147483647 h 184"/>
                <a:gd name="T38" fmla="*/ 2147483647 w 200"/>
                <a:gd name="T39" fmla="*/ 2147483647 h 184"/>
                <a:gd name="T40" fmla="*/ 2147483647 w 200"/>
                <a:gd name="T41" fmla="*/ 2147483647 h 184"/>
                <a:gd name="T42" fmla="*/ 2147483647 w 200"/>
                <a:gd name="T43" fmla="*/ 2147483647 h 184"/>
                <a:gd name="T44" fmla="*/ 2147483647 w 200"/>
                <a:gd name="T45" fmla="*/ 2147483647 h 184"/>
                <a:gd name="T46" fmla="*/ 2147483647 w 200"/>
                <a:gd name="T47" fmla="*/ 2147483647 h 184"/>
                <a:gd name="T48" fmla="*/ 2147483647 w 200"/>
                <a:gd name="T49" fmla="*/ 2147483647 h 184"/>
                <a:gd name="T50" fmla="*/ 2147483647 w 200"/>
                <a:gd name="T51" fmla="*/ 2147483647 h 184"/>
                <a:gd name="T52" fmla="*/ 2147483647 w 200"/>
                <a:gd name="T53" fmla="*/ 2147483647 h 18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00"/>
                <a:gd name="T82" fmla="*/ 0 h 184"/>
                <a:gd name="T83" fmla="*/ 200 w 200"/>
                <a:gd name="T84" fmla="*/ 184 h 18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00" h="184">
                  <a:moveTo>
                    <a:pt x="192" y="8"/>
                  </a:moveTo>
                  <a:lnTo>
                    <a:pt x="184" y="8"/>
                  </a:lnTo>
                  <a:lnTo>
                    <a:pt x="160" y="0"/>
                  </a:lnTo>
                  <a:lnTo>
                    <a:pt x="136" y="24"/>
                  </a:lnTo>
                  <a:lnTo>
                    <a:pt x="104" y="48"/>
                  </a:lnTo>
                  <a:lnTo>
                    <a:pt x="88" y="48"/>
                  </a:lnTo>
                  <a:lnTo>
                    <a:pt x="64" y="64"/>
                  </a:lnTo>
                  <a:lnTo>
                    <a:pt x="56" y="64"/>
                  </a:lnTo>
                  <a:lnTo>
                    <a:pt x="48" y="56"/>
                  </a:lnTo>
                  <a:lnTo>
                    <a:pt x="40" y="40"/>
                  </a:lnTo>
                  <a:lnTo>
                    <a:pt x="40" y="48"/>
                  </a:lnTo>
                  <a:lnTo>
                    <a:pt x="40" y="40"/>
                  </a:lnTo>
                  <a:lnTo>
                    <a:pt x="32" y="96"/>
                  </a:lnTo>
                  <a:lnTo>
                    <a:pt x="24" y="96"/>
                  </a:lnTo>
                  <a:lnTo>
                    <a:pt x="0" y="88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16" y="144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64" y="176"/>
                  </a:lnTo>
                  <a:lnTo>
                    <a:pt x="96" y="168"/>
                  </a:lnTo>
                  <a:lnTo>
                    <a:pt x="128" y="168"/>
                  </a:lnTo>
                  <a:lnTo>
                    <a:pt x="184" y="104"/>
                  </a:lnTo>
                  <a:lnTo>
                    <a:pt x="200" y="64"/>
                  </a:lnTo>
                  <a:lnTo>
                    <a:pt x="192" y="64"/>
                  </a:lnTo>
                  <a:lnTo>
                    <a:pt x="192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2" name="Freeform 740"/>
            <p:cNvSpPr/>
            <p:nvPr/>
          </p:nvSpPr>
          <p:spPr bwMode="auto">
            <a:xfrm>
              <a:off x="5467083" y="5165453"/>
              <a:ext cx="203419" cy="204870"/>
            </a:xfrm>
            <a:custGeom>
              <a:avLst/>
              <a:gdLst>
                <a:gd name="T0" fmla="*/ 2147483647 w 120"/>
                <a:gd name="T1" fmla="*/ 2147483647 h 120"/>
                <a:gd name="T2" fmla="*/ 2147483647 w 120"/>
                <a:gd name="T3" fmla="*/ 2147483647 h 120"/>
                <a:gd name="T4" fmla="*/ 2147483647 w 120"/>
                <a:gd name="T5" fmla="*/ 2147483647 h 120"/>
                <a:gd name="T6" fmla="*/ 2147483647 w 120"/>
                <a:gd name="T7" fmla="*/ 0 h 120"/>
                <a:gd name="T8" fmla="*/ 2147483647 w 120"/>
                <a:gd name="T9" fmla="*/ 0 h 120"/>
                <a:gd name="T10" fmla="*/ 2147483647 w 120"/>
                <a:gd name="T11" fmla="*/ 2147483647 h 120"/>
                <a:gd name="T12" fmla="*/ 2147483647 w 120"/>
                <a:gd name="T13" fmla="*/ 0 h 120"/>
                <a:gd name="T14" fmla="*/ 2147483647 w 120"/>
                <a:gd name="T15" fmla="*/ 0 h 120"/>
                <a:gd name="T16" fmla="*/ 2147483647 w 120"/>
                <a:gd name="T17" fmla="*/ 0 h 120"/>
                <a:gd name="T18" fmla="*/ 2147483647 w 120"/>
                <a:gd name="T19" fmla="*/ 2147483647 h 120"/>
                <a:gd name="T20" fmla="*/ 2147483647 w 120"/>
                <a:gd name="T21" fmla="*/ 2147483647 h 120"/>
                <a:gd name="T22" fmla="*/ 0 w 120"/>
                <a:gd name="T23" fmla="*/ 2147483647 h 120"/>
                <a:gd name="T24" fmla="*/ 0 w 120"/>
                <a:gd name="T25" fmla="*/ 2147483647 h 120"/>
                <a:gd name="T26" fmla="*/ 2147483647 w 120"/>
                <a:gd name="T27" fmla="*/ 2147483647 h 120"/>
                <a:gd name="T28" fmla="*/ 2147483647 w 120"/>
                <a:gd name="T29" fmla="*/ 2147483647 h 120"/>
                <a:gd name="T30" fmla="*/ 2147483647 w 120"/>
                <a:gd name="T31" fmla="*/ 2147483647 h 120"/>
                <a:gd name="T32" fmla="*/ 2147483647 w 120"/>
                <a:gd name="T33" fmla="*/ 2147483647 h 120"/>
                <a:gd name="T34" fmla="*/ 2147483647 w 120"/>
                <a:gd name="T35" fmla="*/ 2147483647 h 120"/>
                <a:gd name="T36" fmla="*/ 2147483647 w 120"/>
                <a:gd name="T37" fmla="*/ 2147483647 h 120"/>
                <a:gd name="T38" fmla="*/ 2147483647 w 120"/>
                <a:gd name="T39" fmla="*/ 2147483647 h 120"/>
                <a:gd name="T40" fmla="*/ 2147483647 w 120"/>
                <a:gd name="T41" fmla="*/ 2147483647 h 120"/>
                <a:gd name="T42" fmla="*/ 2147483647 w 120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20"/>
                <a:gd name="T67" fmla="*/ 0 h 120"/>
                <a:gd name="T68" fmla="*/ 120 w 120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20" h="120">
                  <a:moveTo>
                    <a:pt x="96" y="32"/>
                  </a:moveTo>
                  <a:lnTo>
                    <a:pt x="88" y="32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16" y="8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16" y="120"/>
                  </a:lnTo>
                  <a:lnTo>
                    <a:pt x="24" y="120"/>
                  </a:lnTo>
                  <a:lnTo>
                    <a:pt x="48" y="104"/>
                  </a:lnTo>
                  <a:lnTo>
                    <a:pt x="64" y="104"/>
                  </a:lnTo>
                  <a:lnTo>
                    <a:pt x="96" y="80"/>
                  </a:lnTo>
                  <a:lnTo>
                    <a:pt x="120" y="56"/>
                  </a:lnTo>
                  <a:lnTo>
                    <a:pt x="104" y="48"/>
                  </a:lnTo>
                  <a:lnTo>
                    <a:pt x="96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3" name="Freeform 741"/>
            <p:cNvSpPr/>
            <p:nvPr/>
          </p:nvSpPr>
          <p:spPr bwMode="auto">
            <a:xfrm>
              <a:off x="5684437" y="5002393"/>
              <a:ext cx="232679" cy="367928"/>
            </a:xfrm>
            <a:custGeom>
              <a:avLst/>
              <a:gdLst>
                <a:gd name="T0" fmla="*/ 2147483647 w 136"/>
                <a:gd name="T1" fmla="*/ 2147483647 h 216"/>
                <a:gd name="T2" fmla="*/ 2147483647 w 136"/>
                <a:gd name="T3" fmla="*/ 2147483647 h 216"/>
                <a:gd name="T4" fmla="*/ 2147483647 w 136"/>
                <a:gd name="T5" fmla="*/ 2147483647 h 216"/>
                <a:gd name="T6" fmla="*/ 2147483647 w 136"/>
                <a:gd name="T7" fmla="*/ 2147483647 h 216"/>
                <a:gd name="T8" fmla="*/ 2147483647 w 136"/>
                <a:gd name="T9" fmla="*/ 2147483647 h 216"/>
                <a:gd name="T10" fmla="*/ 2147483647 w 136"/>
                <a:gd name="T11" fmla="*/ 2147483647 h 216"/>
                <a:gd name="T12" fmla="*/ 2147483647 w 136"/>
                <a:gd name="T13" fmla="*/ 2147483647 h 216"/>
                <a:gd name="T14" fmla="*/ 2147483647 w 136"/>
                <a:gd name="T15" fmla="*/ 2147483647 h 216"/>
                <a:gd name="T16" fmla="*/ 2147483647 w 136"/>
                <a:gd name="T17" fmla="*/ 2147483647 h 216"/>
                <a:gd name="T18" fmla="*/ 0 w 136"/>
                <a:gd name="T19" fmla="*/ 2147483647 h 216"/>
                <a:gd name="T20" fmla="*/ 2147483647 w 136"/>
                <a:gd name="T21" fmla="*/ 2147483647 h 216"/>
                <a:gd name="T22" fmla="*/ 0 w 136"/>
                <a:gd name="T23" fmla="*/ 2147483647 h 216"/>
                <a:gd name="T24" fmla="*/ 2147483647 w 136"/>
                <a:gd name="T25" fmla="*/ 2147483647 h 216"/>
                <a:gd name="T26" fmla="*/ 2147483647 w 136"/>
                <a:gd name="T27" fmla="*/ 2147483647 h 216"/>
                <a:gd name="T28" fmla="*/ 2147483647 w 136"/>
                <a:gd name="T29" fmla="*/ 2147483647 h 216"/>
                <a:gd name="T30" fmla="*/ 2147483647 w 136"/>
                <a:gd name="T31" fmla="*/ 2147483647 h 216"/>
                <a:gd name="T32" fmla="*/ 2147483647 w 136"/>
                <a:gd name="T33" fmla="*/ 2147483647 h 216"/>
                <a:gd name="T34" fmla="*/ 2147483647 w 136"/>
                <a:gd name="T35" fmla="*/ 2147483647 h 216"/>
                <a:gd name="T36" fmla="*/ 2147483647 w 136"/>
                <a:gd name="T37" fmla="*/ 2147483647 h 216"/>
                <a:gd name="T38" fmla="*/ 2147483647 w 136"/>
                <a:gd name="T39" fmla="*/ 2147483647 h 216"/>
                <a:gd name="T40" fmla="*/ 2147483647 w 136"/>
                <a:gd name="T41" fmla="*/ 2147483647 h 216"/>
                <a:gd name="T42" fmla="*/ 2147483647 w 136"/>
                <a:gd name="T43" fmla="*/ 2147483647 h 216"/>
                <a:gd name="T44" fmla="*/ 2147483647 w 136"/>
                <a:gd name="T45" fmla="*/ 2147483647 h 216"/>
                <a:gd name="T46" fmla="*/ 2147483647 w 136"/>
                <a:gd name="T47" fmla="*/ 2147483647 h 216"/>
                <a:gd name="T48" fmla="*/ 2147483647 w 136"/>
                <a:gd name="T49" fmla="*/ 2147483647 h 216"/>
                <a:gd name="T50" fmla="*/ 2147483647 w 136"/>
                <a:gd name="T51" fmla="*/ 2147483647 h 216"/>
                <a:gd name="T52" fmla="*/ 2147483647 w 136"/>
                <a:gd name="T53" fmla="*/ 2147483647 h 216"/>
                <a:gd name="T54" fmla="*/ 2147483647 w 136"/>
                <a:gd name="T55" fmla="*/ 2147483647 h 216"/>
                <a:gd name="T56" fmla="*/ 2147483647 w 136"/>
                <a:gd name="T57" fmla="*/ 2147483647 h 216"/>
                <a:gd name="T58" fmla="*/ 2147483647 w 136"/>
                <a:gd name="T59" fmla="*/ 0 h 216"/>
                <a:gd name="T60" fmla="*/ 2147483647 w 136"/>
                <a:gd name="T61" fmla="*/ 2147483647 h 216"/>
                <a:gd name="T62" fmla="*/ 2147483647 w 136"/>
                <a:gd name="T63" fmla="*/ 2147483647 h 21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36"/>
                <a:gd name="T97" fmla="*/ 0 h 216"/>
                <a:gd name="T98" fmla="*/ 136 w 136"/>
                <a:gd name="T99" fmla="*/ 216 h 21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36" h="216">
                  <a:moveTo>
                    <a:pt x="88" y="8"/>
                  </a:moveTo>
                  <a:lnTo>
                    <a:pt x="64" y="16"/>
                  </a:lnTo>
                  <a:lnTo>
                    <a:pt x="64" y="32"/>
                  </a:lnTo>
                  <a:lnTo>
                    <a:pt x="72" y="56"/>
                  </a:lnTo>
                  <a:lnTo>
                    <a:pt x="72" y="64"/>
                  </a:lnTo>
                  <a:lnTo>
                    <a:pt x="64" y="72"/>
                  </a:lnTo>
                  <a:lnTo>
                    <a:pt x="56" y="64"/>
                  </a:lnTo>
                  <a:lnTo>
                    <a:pt x="48" y="56"/>
                  </a:lnTo>
                  <a:lnTo>
                    <a:pt x="32" y="48"/>
                  </a:lnTo>
                  <a:lnTo>
                    <a:pt x="0" y="64"/>
                  </a:lnTo>
                  <a:lnTo>
                    <a:pt x="8" y="64"/>
                  </a:lnTo>
                  <a:lnTo>
                    <a:pt x="0" y="64"/>
                  </a:lnTo>
                  <a:lnTo>
                    <a:pt x="32" y="80"/>
                  </a:lnTo>
                  <a:lnTo>
                    <a:pt x="32" y="96"/>
                  </a:lnTo>
                  <a:lnTo>
                    <a:pt x="32" y="112"/>
                  </a:lnTo>
                  <a:lnTo>
                    <a:pt x="24" y="144"/>
                  </a:lnTo>
                  <a:lnTo>
                    <a:pt x="16" y="160"/>
                  </a:lnTo>
                  <a:lnTo>
                    <a:pt x="24" y="160"/>
                  </a:lnTo>
                  <a:lnTo>
                    <a:pt x="24" y="216"/>
                  </a:lnTo>
                  <a:lnTo>
                    <a:pt x="32" y="216"/>
                  </a:lnTo>
                  <a:lnTo>
                    <a:pt x="32" y="208"/>
                  </a:lnTo>
                  <a:lnTo>
                    <a:pt x="64" y="184"/>
                  </a:lnTo>
                  <a:lnTo>
                    <a:pt x="72" y="160"/>
                  </a:lnTo>
                  <a:lnTo>
                    <a:pt x="64" y="128"/>
                  </a:lnTo>
                  <a:lnTo>
                    <a:pt x="80" y="104"/>
                  </a:lnTo>
                  <a:lnTo>
                    <a:pt x="120" y="80"/>
                  </a:lnTo>
                  <a:lnTo>
                    <a:pt x="128" y="64"/>
                  </a:lnTo>
                  <a:lnTo>
                    <a:pt x="136" y="48"/>
                  </a:lnTo>
                  <a:lnTo>
                    <a:pt x="128" y="16"/>
                  </a:lnTo>
                  <a:lnTo>
                    <a:pt x="128" y="0"/>
                  </a:lnTo>
                  <a:lnTo>
                    <a:pt x="120" y="8"/>
                  </a:lnTo>
                  <a:lnTo>
                    <a:pt x="8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4" name="Freeform 742"/>
            <p:cNvSpPr/>
            <p:nvPr/>
          </p:nvSpPr>
          <p:spPr bwMode="auto">
            <a:xfrm>
              <a:off x="5684437" y="4797525"/>
              <a:ext cx="218746" cy="231350"/>
            </a:xfrm>
            <a:custGeom>
              <a:avLst/>
              <a:gdLst>
                <a:gd name="T0" fmla="*/ 2147483647 w 128"/>
                <a:gd name="T1" fmla="*/ 2147483647 h 136"/>
                <a:gd name="T2" fmla="*/ 2147483647 w 128"/>
                <a:gd name="T3" fmla="*/ 0 h 136"/>
                <a:gd name="T4" fmla="*/ 2147483647 w 128"/>
                <a:gd name="T5" fmla="*/ 0 h 136"/>
                <a:gd name="T6" fmla="*/ 2147483647 w 128"/>
                <a:gd name="T7" fmla="*/ 2147483647 h 136"/>
                <a:gd name="T8" fmla="*/ 2147483647 w 128"/>
                <a:gd name="T9" fmla="*/ 2147483647 h 136"/>
                <a:gd name="T10" fmla="*/ 2147483647 w 128"/>
                <a:gd name="T11" fmla="*/ 2147483647 h 136"/>
                <a:gd name="T12" fmla="*/ 2147483647 w 128"/>
                <a:gd name="T13" fmla="*/ 0 h 136"/>
                <a:gd name="T14" fmla="*/ 0 w 128"/>
                <a:gd name="T15" fmla="*/ 0 h 136"/>
                <a:gd name="T16" fmla="*/ 2147483647 w 128"/>
                <a:gd name="T17" fmla="*/ 2147483647 h 136"/>
                <a:gd name="T18" fmla="*/ 0 w 128"/>
                <a:gd name="T19" fmla="*/ 2147483647 h 136"/>
                <a:gd name="T20" fmla="*/ 2147483647 w 128"/>
                <a:gd name="T21" fmla="*/ 2147483647 h 136"/>
                <a:gd name="T22" fmla="*/ 2147483647 w 128"/>
                <a:gd name="T23" fmla="*/ 2147483647 h 136"/>
                <a:gd name="T24" fmla="*/ 2147483647 w 128"/>
                <a:gd name="T25" fmla="*/ 2147483647 h 136"/>
                <a:gd name="T26" fmla="*/ 2147483647 w 128"/>
                <a:gd name="T27" fmla="*/ 2147483647 h 136"/>
                <a:gd name="T28" fmla="*/ 2147483647 w 128"/>
                <a:gd name="T29" fmla="*/ 2147483647 h 136"/>
                <a:gd name="T30" fmla="*/ 2147483647 w 128"/>
                <a:gd name="T31" fmla="*/ 2147483647 h 136"/>
                <a:gd name="T32" fmla="*/ 2147483647 w 128"/>
                <a:gd name="T33" fmla="*/ 2147483647 h 136"/>
                <a:gd name="T34" fmla="*/ 2147483647 w 128"/>
                <a:gd name="T35" fmla="*/ 2147483647 h 136"/>
                <a:gd name="T36" fmla="*/ 2147483647 w 128"/>
                <a:gd name="T37" fmla="*/ 2147483647 h 136"/>
                <a:gd name="T38" fmla="*/ 2147483647 w 128"/>
                <a:gd name="T39" fmla="*/ 2147483647 h 136"/>
                <a:gd name="T40" fmla="*/ 2147483647 w 128"/>
                <a:gd name="T41" fmla="*/ 2147483647 h 136"/>
                <a:gd name="T42" fmla="*/ 2147483647 w 128"/>
                <a:gd name="T43" fmla="*/ 2147483647 h 136"/>
                <a:gd name="T44" fmla="*/ 2147483647 w 128"/>
                <a:gd name="T45" fmla="*/ 2147483647 h 136"/>
                <a:gd name="T46" fmla="*/ 2147483647 w 128"/>
                <a:gd name="T47" fmla="*/ 2147483647 h 136"/>
                <a:gd name="T48" fmla="*/ 2147483647 w 128"/>
                <a:gd name="T49" fmla="*/ 2147483647 h 1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8"/>
                <a:gd name="T76" fmla="*/ 0 h 136"/>
                <a:gd name="T77" fmla="*/ 128 w 128"/>
                <a:gd name="T78" fmla="*/ 136 h 1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8" h="136">
                  <a:moveTo>
                    <a:pt x="96" y="24"/>
                  </a:moveTo>
                  <a:lnTo>
                    <a:pt x="56" y="0"/>
                  </a:lnTo>
                  <a:lnTo>
                    <a:pt x="48" y="0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32" y="16"/>
                  </a:lnTo>
                  <a:lnTo>
                    <a:pt x="24" y="0"/>
                  </a:lnTo>
                  <a:lnTo>
                    <a:pt x="0" y="0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72"/>
                  </a:lnTo>
                  <a:lnTo>
                    <a:pt x="16" y="96"/>
                  </a:lnTo>
                  <a:lnTo>
                    <a:pt x="32" y="104"/>
                  </a:lnTo>
                  <a:lnTo>
                    <a:pt x="56" y="104"/>
                  </a:lnTo>
                  <a:lnTo>
                    <a:pt x="56" y="112"/>
                  </a:lnTo>
                  <a:lnTo>
                    <a:pt x="64" y="136"/>
                  </a:lnTo>
                  <a:lnTo>
                    <a:pt x="88" y="128"/>
                  </a:lnTo>
                  <a:lnTo>
                    <a:pt x="120" y="128"/>
                  </a:lnTo>
                  <a:lnTo>
                    <a:pt x="128" y="120"/>
                  </a:lnTo>
                  <a:lnTo>
                    <a:pt x="120" y="112"/>
                  </a:lnTo>
                  <a:lnTo>
                    <a:pt x="120" y="72"/>
                  </a:lnTo>
                  <a:lnTo>
                    <a:pt x="112" y="56"/>
                  </a:lnTo>
                  <a:lnTo>
                    <a:pt x="120" y="48"/>
                  </a:lnTo>
                  <a:lnTo>
                    <a:pt x="96" y="32"/>
                  </a:lnTo>
                  <a:lnTo>
                    <a:pt x="96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5" name="Freeform 743"/>
            <p:cNvSpPr/>
            <p:nvPr/>
          </p:nvSpPr>
          <p:spPr bwMode="auto">
            <a:xfrm>
              <a:off x="5302674" y="4906230"/>
              <a:ext cx="259151" cy="259222"/>
            </a:xfrm>
            <a:custGeom>
              <a:avLst/>
              <a:gdLst>
                <a:gd name="T0" fmla="*/ 2147483647 w 152"/>
                <a:gd name="T1" fmla="*/ 2147483647 h 152"/>
                <a:gd name="T2" fmla="*/ 2147483647 w 152"/>
                <a:gd name="T3" fmla="*/ 2147483647 h 152"/>
                <a:gd name="T4" fmla="*/ 2147483647 w 152"/>
                <a:gd name="T5" fmla="*/ 2147483647 h 152"/>
                <a:gd name="T6" fmla="*/ 2147483647 w 152"/>
                <a:gd name="T7" fmla="*/ 2147483647 h 152"/>
                <a:gd name="T8" fmla="*/ 2147483647 w 152"/>
                <a:gd name="T9" fmla="*/ 2147483647 h 152"/>
                <a:gd name="T10" fmla="*/ 2147483647 w 152"/>
                <a:gd name="T11" fmla="*/ 2147483647 h 152"/>
                <a:gd name="T12" fmla="*/ 2147483647 w 152"/>
                <a:gd name="T13" fmla="*/ 2147483647 h 152"/>
                <a:gd name="T14" fmla="*/ 2147483647 w 152"/>
                <a:gd name="T15" fmla="*/ 2147483647 h 152"/>
                <a:gd name="T16" fmla="*/ 2147483647 w 152"/>
                <a:gd name="T17" fmla="*/ 2147483647 h 152"/>
                <a:gd name="T18" fmla="*/ 2147483647 w 152"/>
                <a:gd name="T19" fmla="*/ 2147483647 h 152"/>
                <a:gd name="T20" fmla="*/ 2147483647 w 152"/>
                <a:gd name="T21" fmla="*/ 2147483647 h 152"/>
                <a:gd name="T22" fmla="*/ 2147483647 w 152"/>
                <a:gd name="T23" fmla="*/ 2147483647 h 152"/>
                <a:gd name="T24" fmla="*/ 2147483647 w 152"/>
                <a:gd name="T25" fmla="*/ 2147483647 h 152"/>
                <a:gd name="T26" fmla="*/ 2147483647 w 152"/>
                <a:gd name="T27" fmla="*/ 2147483647 h 152"/>
                <a:gd name="T28" fmla="*/ 2147483647 w 152"/>
                <a:gd name="T29" fmla="*/ 2147483647 h 152"/>
                <a:gd name="T30" fmla="*/ 2147483647 w 152"/>
                <a:gd name="T31" fmla="*/ 2147483647 h 152"/>
                <a:gd name="T32" fmla="*/ 2147483647 w 152"/>
                <a:gd name="T33" fmla="*/ 0 h 152"/>
                <a:gd name="T34" fmla="*/ 2147483647 w 152"/>
                <a:gd name="T35" fmla="*/ 0 h 152"/>
                <a:gd name="T36" fmla="*/ 0 w 152"/>
                <a:gd name="T37" fmla="*/ 2147483647 h 152"/>
                <a:gd name="T38" fmla="*/ 2147483647 w 152"/>
                <a:gd name="T39" fmla="*/ 2147483647 h 152"/>
                <a:gd name="T40" fmla="*/ 2147483647 w 152"/>
                <a:gd name="T41" fmla="*/ 2147483647 h 152"/>
                <a:gd name="T42" fmla="*/ 0 w 152"/>
                <a:gd name="T43" fmla="*/ 2147483647 h 152"/>
                <a:gd name="T44" fmla="*/ 0 w 152"/>
                <a:gd name="T45" fmla="*/ 2147483647 h 152"/>
                <a:gd name="T46" fmla="*/ 2147483647 w 152"/>
                <a:gd name="T47" fmla="*/ 2147483647 h 152"/>
                <a:gd name="T48" fmla="*/ 2147483647 w 152"/>
                <a:gd name="T49" fmla="*/ 2147483647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52"/>
                <a:gd name="T76" fmla="*/ 0 h 152"/>
                <a:gd name="T77" fmla="*/ 152 w 152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52" h="152">
                  <a:moveTo>
                    <a:pt x="16" y="144"/>
                  </a:moveTo>
                  <a:lnTo>
                    <a:pt x="72" y="144"/>
                  </a:lnTo>
                  <a:lnTo>
                    <a:pt x="80" y="152"/>
                  </a:lnTo>
                  <a:lnTo>
                    <a:pt x="112" y="152"/>
                  </a:lnTo>
                  <a:lnTo>
                    <a:pt x="136" y="144"/>
                  </a:lnTo>
                  <a:lnTo>
                    <a:pt x="128" y="128"/>
                  </a:lnTo>
                  <a:lnTo>
                    <a:pt x="128" y="88"/>
                  </a:lnTo>
                  <a:lnTo>
                    <a:pt x="152" y="80"/>
                  </a:lnTo>
                  <a:lnTo>
                    <a:pt x="152" y="64"/>
                  </a:lnTo>
                  <a:lnTo>
                    <a:pt x="144" y="64"/>
                  </a:lnTo>
                  <a:lnTo>
                    <a:pt x="152" y="64"/>
                  </a:lnTo>
                  <a:lnTo>
                    <a:pt x="128" y="64"/>
                  </a:lnTo>
                  <a:lnTo>
                    <a:pt x="120" y="16"/>
                  </a:lnTo>
                  <a:lnTo>
                    <a:pt x="96" y="16"/>
                  </a:lnTo>
                  <a:lnTo>
                    <a:pt x="80" y="24"/>
                  </a:lnTo>
                  <a:lnTo>
                    <a:pt x="72" y="24"/>
                  </a:lnTo>
                  <a:lnTo>
                    <a:pt x="48" y="0"/>
                  </a:lnTo>
                  <a:lnTo>
                    <a:pt x="16" y="0"/>
                  </a:lnTo>
                  <a:lnTo>
                    <a:pt x="0" y="8"/>
                  </a:lnTo>
                  <a:lnTo>
                    <a:pt x="8" y="56"/>
                  </a:lnTo>
                  <a:lnTo>
                    <a:pt x="16" y="80"/>
                  </a:lnTo>
                  <a:lnTo>
                    <a:pt x="0" y="112"/>
                  </a:lnTo>
                  <a:lnTo>
                    <a:pt x="0" y="144"/>
                  </a:lnTo>
                  <a:lnTo>
                    <a:pt x="8" y="136"/>
                  </a:lnTo>
                  <a:lnTo>
                    <a:pt x="16" y="14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6" name="Freeform 744"/>
            <p:cNvSpPr/>
            <p:nvPr/>
          </p:nvSpPr>
          <p:spPr bwMode="auto">
            <a:xfrm>
              <a:off x="5302674" y="4660945"/>
              <a:ext cx="395695" cy="395802"/>
            </a:xfrm>
            <a:custGeom>
              <a:avLst/>
              <a:gdLst>
                <a:gd name="T0" fmla="*/ 2147483647 w 232"/>
                <a:gd name="T1" fmla="*/ 2147483647 h 232"/>
                <a:gd name="T2" fmla="*/ 2147483647 w 232"/>
                <a:gd name="T3" fmla="*/ 2147483647 h 232"/>
                <a:gd name="T4" fmla="*/ 2147483647 w 232"/>
                <a:gd name="T5" fmla="*/ 2147483647 h 232"/>
                <a:gd name="T6" fmla="*/ 2147483647 w 232"/>
                <a:gd name="T7" fmla="*/ 2147483647 h 232"/>
                <a:gd name="T8" fmla="*/ 2147483647 w 232"/>
                <a:gd name="T9" fmla="*/ 2147483647 h 232"/>
                <a:gd name="T10" fmla="*/ 2147483647 w 232"/>
                <a:gd name="T11" fmla="*/ 2147483647 h 232"/>
                <a:gd name="T12" fmla="*/ 0 w 232"/>
                <a:gd name="T13" fmla="*/ 2147483647 h 232"/>
                <a:gd name="T14" fmla="*/ 0 w 232"/>
                <a:gd name="T15" fmla="*/ 2147483647 h 232"/>
                <a:gd name="T16" fmla="*/ 2147483647 w 232"/>
                <a:gd name="T17" fmla="*/ 2147483647 h 232"/>
                <a:gd name="T18" fmla="*/ 2147483647 w 232"/>
                <a:gd name="T19" fmla="*/ 2147483647 h 232"/>
                <a:gd name="T20" fmla="*/ 2147483647 w 232"/>
                <a:gd name="T21" fmla="*/ 2147483647 h 232"/>
                <a:gd name="T22" fmla="*/ 2147483647 w 232"/>
                <a:gd name="T23" fmla="*/ 2147483647 h 232"/>
                <a:gd name="T24" fmla="*/ 2147483647 w 232"/>
                <a:gd name="T25" fmla="*/ 2147483647 h 232"/>
                <a:gd name="T26" fmla="*/ 2147483647 w 232"/>
                <a:gd name="T27" fmla="*/ 2147483647 h 232"/>
                <a:gd name="T28" fmla="*/ 2147483647 w 232"/>
                <a:gd name="T29" fmla="*/ 2147483647 h 232"/>
                <a:gd name="T30" fmla="*/ 2147483647 w 232"/>
                <a:gd name="T31" fmla="*/ 2147483647 h 232"/>
                <a:gd name="T32" fmla="*/ 2147483647 w 232"/>
                <a:gd name="T33" fmla="*/ 2147483647 h 232"/>
                <a:gd name="T34" fmla="*/ 2147483647 w 232"/>
                <a:gd name="T35" fmla="*/ 2147483647 h 232"/>
                <a:gd name="T36" fmla="*/ 2147483647 w 232"/>
                <a:gd name="T37" fmla="*/ 2147483647 h 232"/>
                <a:gd name="T38" fmla="*/ 2147483647 w 232"/>
                <a:gd name="T39" fmla="*/ 2147483647 h 232"/>
                <a:gd name="T40" fmla="*/ 2147483647 w 232"/>
                <a:gd name="T41" fmla="*/ 2147483647 h 232"/>
                <a:gd name="T42" fmla="*/ 2147483647 w 232"/>
                <a:gd name="T43" fmla="*/ 2147483647 h 232"/>
                <a:gd name="T44" fmla="*/ 2147483647 w 232"/>
                <a:gd name="T45" fmla="*/ 2147483647 h 232"/>
                <a:gd name="T46" fmla="*/ 2147483647 w 232"/>
                <a:gd name="T47" fmla="*/ 2147483647 h 232"/>
                <a:gd name="T48" fmla="*/ 2147483647 w 232"/>
                <a:gd name="T49" fmla="*/ 2147483647 h 232"/>
                <a:gd name="T50" fmla="*/ 2147483647 w 232"/>
                <a:gd name="T51" fmla="*/ 2147483647 h 232"/>
                <a:gd name="T52" fmla="*/ 2147483647 w 232"/>
                <a:gd name="T53" fmla="*/ 2147483647 h 232"/>
                <a:gd name="T54" fmla="*/ 2147483647 w 232"/>
                <a:gd name="T55" fmla="*/ 2147483647 h 232"/>
                <a:gd name="T56" fmla="*/ 2147483647 w 232"/>
                <a:gd name="T57" fmla="*/ 2147483647 h 232"/>
                <a:gd name="T58" fmla="*/ 2147483647 w 232"/>
                <a:gd name="T59" fmla="*/ 2147483647 h 232"/>
                <a:gd name="T60" fmla="*/ 2147483647 w 232"/>
                <a:gd name="T61" fmla="*/ 2147483647 h 232"/>
                <a:gd name="T62" fmla="*/ 2147483647 w 232"/>
                <a:gd name="T63" fmla="*/ 2147483647 h 232"/>
                <a:gd name="T64" fmla="*/ 2147483647 w 232"/>
                <a:gd name="T65" fmla="*/ 0 h 232"/>
                <a:gd name="T66" fmla="*/ 2147483647 w 232"/>
                <a:gd name="T67" fmla="*/ 0 h 232"/>
                <a:gd name="T68" fmla="*/ 2147483647 w 232"/>
                <a:gd name="T69" fmla="*/ 2147483647 h 232"/>
                <a:gd name="T70" fmla="*/ 2147483647 w 232"/>
                <a:gd name="T71" fmla="*/ 0 h 232"/>
                <a:gd name="T72" fmla="*/ 2147483647 w 232"/>
                <a:gd name="T73" fmla="*/ 2147483647 h 232"/>
                <a:gd name="T74" fmla="*/ 2147483647 w 232"/>
                <a:gd name="T75" fmla="*/ 2147483647 h 23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32"/>
                <a:gd name="T115" fmla="*/ 0 h 232"/>
                <a:gd name="T116" fmla="*/ 232 w 232"/>
                <a:gd name="T117" fmla="*/ 232 h 23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32" h="232">
                  <a:moveTo>
                    <a:pt x="80" y="24"/>
                  </a:moveTo>
                  <a:lnTo>
                    <a:pt x="72" y="72"/>
                  </a:lnTo>
                  <a:lnTo>
                    <a:pt x="56" y="80"/>
                  </a:lnTo>
                  <a:lnTo>
                    <a:pt x="40" y="112"/>
                  </a:lnTo>
                  <a:lnTo>
                    <a:pt x="24" y="128"/>
                  </a:lnTo>
                  <a:lnTo>
                    <a:pt x="8" y="128"/>
                  </a:lnTo>
                  <a:lnTo>
                    <a:pt x="0" y="136"/>
                  </a:lnTo>
                  <a:lnTo>
                    <a:pt x="0" y="152"/>
                  </a:lnTo>
                  <a:lnTo>
                    <a:pt x="16" y="144"/>
                  </a:lnTo>
                  <a:lnTo>
                    <a:pt x="48" y="144"/>
                  </a:lnTo>
                  <a:lnTo>
                    <a:pt x="72" y="168"/>
                  </a:lnTo>
                  <a:lnTo>
                    <a:pt x="80" y="168"/>
                  </a:lnTo>
                  <a:lnTo>
                    <a:pt x="96" y="160"/>
                  </a:lnTo>
                  <a:lnTo>
                    <a:pt x="120" y="160"/>
                  </a:lnTo>
                  <a:lnTo>
                    <a:pt x="128" y="208"/>
                  </a:lnTo>
                  <a:lnTo>
                    <a:pt x="152" y="208"/>
                  </a:lnTo>
                  <a:lnTo>
                    <a:pt x="168" y="208"/>
                  </a:lnTo>
                  <a:lnTo>
                    <a:pt x="192" y="224"/>
                  </a:lnTo>
                  <a:lnTo>
                    <a:pt x="216" y="232"/>
                  </a:lnTo>
                  <a:lnTo>
                    <a:pt x="216" y="224"/>
                  </a:lnTo>
                  <a:lnTo>
                    <a:pt x="208" y="208"/>
                  </a:lnTo>
                  <a:lnTo>
                    <a:pt x="208" y="200"/>
                  </a:lnTo>
                  <a:lnTo>
                    <a:pt x="216" y="176"/>
                  </a:lnTo>
                  <a:lnTo>
                    <a:pt x="224" y="168"/>
                  </a:lnTo>
                  <a:lnTo>
                    <a:pt x="216" y="144"/>
                  </a:lnTo>
                  <a:lnTo>
                    <a:pt x="216" y="120"/>
                  </a:lnTo>
                  <a:lnTo>
                    <a:pt x="208" y="96"/>
                  </a:lnTo>
                  <a:lnTo>
                    <a:pt x="216" y="72"/>
                  </a:lnTo>
                  <a:lnTo>
                    <a:pt x="232" y="40"/>
                  </a:lnTo>
                  <a:lnTo>
                    <a:pt x="232" y="16"/>
                  </a:lnTo>
                  <a:lnTo>
                    <a:pt x="224" y="8"/>
                  </a:lnTo>
                  <a:lnTo>
                    <a:pt x="200" y="8"/>
                  </a:lnTo>
                  <a:lnTo>
                    <a:pt x="192" y="0"/>
                  </a:lnTo>
                  <a:lnTo>
                    <a:pt x="160" y="0"/>
                  </a:lnTo>
                  <a:lnTo>
                    <a:pt x="128" y="8"/>
                  </a:lnTo>
                  <a:lnTo>
                    <a:pt x="104" y="0"/>
                  </a:lnTo>
                  <a:lnTo>
                    <a:pt x="80" y="8"/>
                  </a:lnTo>
                  <a:lnTo>
                    <a:pt x="80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7" name="Freeform 745"/>
            <p:cNvSpPr/>
            <p:nvPr/>
          </p:nvSpPr>
          <p:spPr bwMode="auto">
            <a:xfrm>
              <a:off x="5752707" y="4387787"/>
              <a:ext cx="313490" cy="301032"/>
            </a:xfrm>
            <a:custGeom>
              <a:avLst/>
              <a:gdLst>
                <a:gd name="T0" fmla="*/ 2147483647 w 184"/>
                <a:gd name="T1" fmla="*/ 2147483647 h 176"/>
                <a:gd name="T2" fmla="*/ 2147483647 w 184"/>
                <a:gd name="T3" fmla="*/ 2147483647 h 176"/>
                <a:gd name="T4" fmla="*/ 2147483647 w 184"/>
                <a:gd name="T5" fmla="*/ 2147483647 h 176"/>
                <a:gd name="T6" fmla="*/ 2147483647 w 184"/>
                <a:gd name="T7" fmla="*/ 2147483647 h 176"/>
                <a:gd name="T8" fmla="*/ 2147483647 w 184"/>
                <a:gd name="T9" fmla="*/ 2147483647 h 176"/>
                <a:gd name="T10" fmla="*/ 2147483647 w 184"/>
                <a:gd name="T11" fmla="*/ 2147483647 h 176"/>
                <a:gd name="T12" fmla="*/ 2147483647 w 184"/>
                <a:gd name="T13" fmla="*/ 2147483647 h 176"/>
                <a:gd name="T14" fmla="*/ 2147483647 w 184"/>
                <a:gd name="T15" fmla="*/ 2147483647 h 176"/>
                <a:gd name="T16" fmla="*/ 2147483647 w 184"/>
                <a:gd name="T17" fmla="*/ 2147483647 h 176"/>
                <a:gd name="T18" fmla="*/ 2147483647 w 184"/>
                <a:gd name="T19" fmla="*/ 2147483647 h 176"/>
                <a:gd name="T20" fmla="*/ 2147483647 w 184"/>
                <a:gd name="T21" fmla="*/ 2147483647 h 176"/>
                <a:gd name="T22" fmla="*/ 2147483647 w 184"/>
                <a:gd name="T23" fmla="*/ 2147483647 h 176"/>
                <a:gd name="T24" fmla="*/ 2147483647 w 184"/>
                <a:gd name="T25" fmla="*/ 2147483647 h 176"/>
                <a:gd name="T26" fmla="*/ 2147483647 w 184"/>
                <a:gd name="T27" fmla="*/ 2147483647 h 176"/>
                <a:gd name="T28" fmla="*/ 2147483647 w 184"/>
                <a:gd name="T29" fmla="*/ 0 h 176"/>
                <a:gd name="T30" fmla="*/ 2147483647 w 184"/>
                <a:gd name="T31" fmla="*/ 0 h 176"/>
                <a:gd name="T32" fmla="*/ 2147483647 w 184"/>
                <a:gd name="T33" fmla="*/ 2147483647 h 176"/>
                <a:gd name="T34" fmla="*/ 2147483647 w 184"/>
                <a:gd name="T35" fmla="*/ 2147483647 h 176"/>
                <a:gd name="T36" fmla="*/ 2147483647 w 184"/>
                <a:gd name="T37" fmla="*/ 2147483647 h 176"/>
                <a:gd name="T38" fmla="*/ 2147483647 w 184"/>
                <a:gd name="T39" fmla="*/ 2147483647 h 176"/>
                <a:gd name="T40" fmla="*/ 2147483647 w 184"/>
                <a:gd name="T41" fmla="*/ 2147483647 h 176"/>
                <a:gd name="T42" fmla="*/ 0 w 184"/>
                <a:gd name="T43" fmla="*/ 2147483647 h 176"/>
                <a:gd name="T44" fmla="*/ 0 w 184"/>
                <a:gd name="T45" fmla="*/ 2147483647 h 176"/>
                <a:gd name="T46" fmla="*/ 2147483647 w 184"/>
                <a:gd name="T47" fmla="*/ 2147483647 h 176"/>
                <a:gd name="T48" fmla="*/ 2147483647 w 184"/>
                <a:gd name="T49" fmla="*/ 2147483647 h 176"/>
                <a:gd name="T50" fmla="*/ 2147483647 w 184"/>
                <a:gd name="T51" fmla="*/ 2147483647 h 176"/>
                <a:gd name="T52" fmla="*/ 2147483647 w 184"/>
                <a:gd name="T53" fmla="*/ 2147483647 h 176"/>
                <a:gd name="T54" fmla="*/ 2147483647 w 184"/>
                <a:gd name="T55" fmla="*/ 2147483647 h 176"/>
                <a:gd name="T56" fmla="*/ 2147483647 w 184"/>
                <a:gd name="T57" fmla="*/ 2147483647 h 17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84"/>
                <a:gd name="T88" fmla="*/ 0 h 176"/>
                <a:gd name="T89" fmla="*/ 184 w 184"/>
                <a:gd name="T90" fmla="*/ 176 h 17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84" h="176">
                  <a:moveTo>
                    <a:pt x="88" y="176"/>
                  </a:moveTo>
                  <a:lnTo>
                    <a:pt x="96" y="176"/>
                  </a:lnTo>
                  <a:lnTo>
                    <a:pt x="104" y="176"/>
                  </a:lnTo>
                  <a:lnTo>
                    <a:pt x="112" y="176"/>
                  </a:lnTo>
                  <a:lnTo>
                    <a:pt x="128" y="168"/>
                  </a:lnTo>
                  <a:lnTo>
                    <a:pt x="152" y="160"/>
                  </a:lnTo>
                  <a:lnTo>
                    <a:pt x="184" y="128"/>
                  </a:lnTo>
                  <a:lnTo>
                    <a:pt x="160" y="120"/>
                  </a:lnTo>
                  <a:lnTo>
                    <a:pt x="128" y="104"/>
                  </a:lnTo>
                  <a:lnTo>
                    <a:pt x="120" y="96"/>
                  </a:lnTo>
                  <a:lnTo>
                    <a:pt x="136" y="88"/>
                  </a:lnTo>
                  <a:lnTo>
                    <a:pt x="128" y="80"/>
                  </a:lnTo>
                  <a:lnTo>
                    <a:pt x="96" y="32"/>
                  </a:lnTo>
                  <a:lnTo>
                    <a:pt x="80" y="24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8"/>
                  </a:lnTo>
                  <a:lnTo>
                    <a:pt x="40" y="56"/>
                  </a:lnTo>
                  <a:lnTo>
                    <a:pt x="32" y="80"/>
                  </a:lnTo>
                  <a:lnTo>
                    <a:pt x="16" y="96"/>
                  </a:lnTo>
                  <a:lnTo>
                    <a:pt x="8" y="120"/>
                  </a:lnTo>
                  <a:lnTo>
                    <a:pt x="0" y="120"/>
                  </a:lnTo>
                  <a:lnTo>
                    <a:pt x="0" y="128"/>
                  </a:lnTo>
                  <a:lnTo>
                    <a:pt x="16" y="144"/>
                  </a:lnTo>
                  <a:lnTo>
                    <a:pt x="24" y="152"/>
                  </a:lnTo>
                  <a:lnTo>
                    <a:pt x="32" y="160"/>
                  </a:lnTo>
                  <a:lnTo>
                    <a:pt x="32" y="168"/>
                  </a:lnTo>
                  <a:lnTo>
                    <a:pt x="48" y="168"/>
                  </a:lnTo>
                  <a:lnTo>
                    <a:pt x="88" y="17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8" name="Freeform 746"/>
            <p:cNvSpPr/>
            <p:nvPr/>
          </p:nvSpPr>
          <p:spPr bwMode="auto">
            <a:xfrm>
              <a:off x="5766640" y="4674883"/>
              <a:ext cx="176948" cy="204870"/>
            </a:xfrm>
            <a:custGeom>
              <a:avLst/>
              <a:gdLst>
                <a:gd name="T0" fmla="*/ 2147483647 w 104"/>
                <a:gd name="T1" fmla="*/ 2147483647 h 120"/>
                <a:gd name="T2" fmla="*/ 2147483647 w 104"/>
                <a:gd name="T3" fmla="*/ 2147483647 h 120"/>
                <a:gd name="T4" fmla="*/ 2147483647 w 104"/>
                <a:gd name="T5" fmla="*/ 2147483647 h 120"/>
                <a:gd name="T6" fmla="*/ 2147483647 w 104"/>
                <a:gd name="T7" fmla="*/ 2147483647 h 120"/>
                <a:gd name="T8" fmla="*/ 2147483647 w 104"/>
                <a:gd name="T9" fmla="*/ 2147483647 h 120"/>
                <a:gd name="T10" fmla="*/ 2147483647 w 104"/>
                <a:gd name="T11" fmla="*/ 2147483647 h 120"/>
                <a:gd name="T12" fmla="*/ 2147483647 w 104"/>
                <a:gd name="T13" fmla="*/ 0 h 120"/>
                <a:gd name="T14" fmla="*/ 2147483647 w 104"/>
                <a:gd name="T15" fmla="*/ 0 h 120"/>
                <a:gd name="T16" fmla="*/ 2147483647 w 104"/>
                <a:gd name="T17" fmla="*/ 0 h 120"/>
                <a:gd name="T18" fmla="*/ 0 w 104"/>
                <a:gd name="T19" fmla="*/ 2147483647 h 120"/>
                <a:gd name="T20" fmla="*/ 2147483647 w 104"/>
                <a:gd name="T21" fmla="*/ 2147483647 h 120"/>
                <a:gd name="T22" fmla="*/ 2147483647 w 104"/>
                <a:gd name="T23" fmla="*/ 2147483647 h 120"/>
                <a:gd name="T24" fmla="*/ 0 w 104"/>
                <a:gd name="T25" fmla="*/ 2147483647 h 120"/>
                <a:gd name="T26" fmla="*/ 2147483647 w 104"/>
                <a:gd name="T27" fmla="*/ 2147483647 h 120"/>
                <a:gd name="T28" fmla="*/ 2147483647 w 104"/>
                <a:gd name="T29" fmla="*/ 2147483647 h 120"/>
                <a:gd name="T30" fmla="*/ 2147483647 w 104"/>
                <a:gd name="T31" fmla="*/ 2147483647 h 120"/>
                <a:gd name="T32" fmla="*/ 2147483647 w 104"/>
                <a:gd name="T33" fmla="*/ 2147483647 h 120"/>
                <a:gd name="T34" fmla="*/ 2147483647 w 104"/>
                <a:gd name="T35" fmla="*/ 2147483647 h 120"/>
                <a:gd name="T36" fmla="*/ 2147483647 w 104"/>
                <a:gd name="T37" fmla="*/ 2147483647 h 120"/>
                <a:gd name="T38" fmla="*/ 2147483647 w 104"/>
                <a:gd name="T39" fmla="*/ 2147483647 h 120"/>
                <a:gd name="T40" fmla="*/ 2147483647 w 104"/>
                <a:gd name="T41" fmla="*/ 2147483647 h 120"/>
                <a:gd name="T42" fmla="*/ 2147483647 w 104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04"/>
                <a:gd name="T67" fmla="*/ 0 h 120"/>
                <a:gd name="T68" fmla="*/ 104 w 104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04" h="120">
                  <a:moveTo>
                    <a:pt x="96" y="24"/>
                  </a:moveTo>
                  <a:lnTo>
                    <a:pt x="104" y="16"/>
                  </a:lnTo>
                  <a:lnTo>
                    <a:pt x="104" y="8"/>
                  </a:lnTo>
                  <a:lnTo>
                    <a:pt x="96" y="8"/>
                  </a:lnTo>
                  <a:lnTo>
                    <a:pt x="88" y="8"/>
                  </a:lnTo>
                  <a:lnTo>
                    <a:pt x="80" y="8"/>
                  </a:lnTo>
                  <a:lnTo>
                    <a:pt x="40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0" y="8"/>
                  </a:lnTo>
                  <a:lnTo>
                    <a:pt x="8" y="16"/>
                  </a:lnTo>
                  <a:lnTo>
                    <a:pt x="8" y="32"/>
                  </a:lnTo>
                  <a:lnTo>
                    <a:pt x="0" y="48"/>
                  </a:lnTo>
                  <a:lnTo>
                    <a:pt x="8" y="72"/>
                  </a:lnTo>
                  <a:lnTo>
                    <a:pt x="48" y="96"/>
                  </a:lnTo>
                  <a:lnTo>
                    <a:pt x="48" y="104"/>
                  </a:lnTo>
                  <a:lnTo>
                    <a:pt x="72" y="120"/>
                  </a:lnTo>
                  <a:lnTo>
                    <a:pt x="72" y="112"/>
                  </a:lnTo>
                  <a:lnTo>
                    <a:pt x="88" y="88"/>
                  </a:lnTo>
                  <a:lnTo>
                    <a:pt x="104" y="80"/>
                  </a:lnTo>
                  <a:lnTo>
                    <a:pt x="96" y="64"/>
                  </a:lnTo>
                  <a:lnTo>
                    <a:pt x="96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9" name="Freeform 747"/>
            <p:cNvSpPr/>
            <p:nvPr/>
          </p:nvSpPr>
          <p:spPr bwMode="auto">
            <a:xfrm>
              <a:off x="5575760" y="5111100"/>
              <a:ext cx="163015" cy="164453"/>
            </a:xfrm>
            <a:custGeom>
              <a:avLst/>
              <a:gdLst>
                <a:gd name="T0" fmla="*/ 2147483647 w 96"/>
                <a:gd name="T1" fmla="*/ 2147483647 h 96"/>
                <a:gd name="T2" fmla="*/ 2147483647 w 96"/>
                <a:gd name="T3" fmla="*/ 2147483647 h 96"/>
                <a:gd name="T4" fmla="*/ 2147483647 w 96"/>
                <a:gd name="T5" fmla="*/ 2147483647 h 96"/>
                <a:gd name="T6" fmla="*/ 0 w 96"/>
                <a:gd name="T7" fmla="*/ 2147483647 h 96"/>
                <a:gd name="T8" fmla="*/ 2147483647 w 96"/>
                <a:gd name="T9" fmla="*/ 2147483647 h 96"/>
                <a:gd name="T10" fmla="*/ 2147483647 w 96"/>
                <a:gd name="T11" fmla="*/ 2147483647 h 96"/>
                <a:gd name="T12" fmla="*/ 2147483647 w 96"/>
                <a:gd name="T13" fmla="*/ 2147483647 h 96"/>
                <a:gd name="T14" fmla="*/ 2147483647 w 96"/>
                <a:gd name="T15" fmla="*/ 2147483647 h 96"/>
                <a:gd name="T16" fmla="*/ 2147483647 w 96"/>
                <a:gd name="T17" fmla="*/ 2147483647 h 96"/>
                <a:gd name="T18" fmla="*/ 2147483647 w 96"/>
                <a:gd name="T19" fmla="*/ 2147483647 h 96"/>
                <a:gd name="T20" fmla="*/ 2147483647 w 96"/>
                <a:gd name="T21" fmla="*/ 2147483647 h 96"/>
                <a:gd name="T22" fmla="*/ 2147483647 w 96"/>
                <a:gd name="T23" fmla="*/ 2147483647 h 96"/>
                <a:gd name="T24" fmla="*/ 2147483647 w 96"/>
                <a:gd name="T25" fmla="*/ 2147483647 h 96"/>
                <a:gd name="T26" fmla="*/ 2147483647 w 96"/>
                <a:gd name="T27" fmla="*/ 2147483647 h 96"/>
                <a:gd name="T28" fmla="*/ 2147483647 w 96"/>
                <a:gd name="T29" fmla="*/ 2147483647 h 96"/>
                <a:gd name="T30" fmla="*/ 2147483647 w 96"/>
                <a:gd name="T31" fmla="*/ 0 h 96"/>
                <a:gd name="T32" fmla="*/ 2147483647 w 96"/>
                <a:gd name="T33" fmla="*/ 2147483647 h 96"/>
                <a:gd name="T34" fmla="*/ 2147483647 w 96"/>
                <a:gd name="T35" fmla="*/ 2147483647 h 9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96"/>
                <a:gd name="T55" fmla="*/ 0 h 96"/>
                <a:gd name="T56" fmla="*/ 96 w 96"/>
                <a:gd name="T57" fmla="*/ 96 h 9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96" h="96">
                  <a:moveTo>
                    <a:pt x="40" y="24"/>
                  </a:moveTo>
                  <a:lnTo>
                    <a:pt x="24" y="32"/>
                  </a:lnTo>
                  <a:lnTo>
                    <a:pt x="8" y="32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16" y="48"/>
                  </a:lnTo>
                  <a:lnTo>
                    <a:pt x="24" y="64"/>
                  </a:lnTo>
                  <a:lnTo>
                    <a:pt x="32" y="64"/>
                  </a:lnTo>
                  <a:lnTo>
                    <a:pt x="40" y="80"/>
                  </a:lnTo>
                  <a:lnTo>
                    <a:pt x="56" y="88"/>
                  </a:lnTo>
                  <a:lnTo>
                    <a:pt x="80" y="96"/>
                  </a:lnTo>
                  <a:lnTo>
                    <a:pt x="88" y="80"/>
                  </a:lnTo>
                  <a:lnTo>
                    <a:pt x="96" y="48"/>
                  </a:lnTo>
                  <a:lnTo>
                    <a:pt x="96" y="32"/>
                  </a:lnTo>
                  <a:lnTo>
                    <a:pt x="96" y="16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40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0" name="Freeform 748"/>
            <p:cNvSpPr/>
            <p:nvPr/>
          </p:nvSpPr>
          <p:spPr bwMode="auto">
            <a:xfrm>
              <a:off x="5521421" y="4688818"/>
              <a:ext cx="285623" cy="476634"/>
            </a:xfrm>
            <a:custGeom>
              <a:avLst/>
              <a:gdLst>
                <a:gd name="T0" fmla="*/ 2147483647 w 168"/>
                <a:gd name="T1" fmla="*/ 2147483647 h 280"/>
                <a:gd name="T2" fmla="*/ 2147483647 w 168"/>
                <a:gd name="T3" fmla="*/ 2147483647 h 280"/>
                <a:gd name="T4" fmla="*/ 2147483647 w 168"/>
                <a:gd name="T5" fmla="*/ 2147483647 h 280"/>
                <a:gd name="T6" fmla="*/ 2147483647 w 168"/>
                <a:gd name="T7" fmla="*/ 2147483647 h 280"/>
                <a:gd name="T8" fmla="*/ 2147483647 w 168"/>
                <a:gd name="T9" fmla="*/ 2147483647 h 280"/>
                <a:gd name="T10" fmla="*/ 2147483647 w 168"/>
                <a:gd name="T11" fmla="*/ 2147483647 h 280"/>
                <a:gd name="T12" fmla="*/ 2147483647 w 168"/>
                <a:gd name="T13" fmla="*/ 2147483647 h 280"/>
                <a:gd name="T14" fmla="*/ 2147483647 w 168"/>
                <a:gd name="T15" fmla="*/ 2147483647 h 280"/>
                <a:gd name="T16" fmla="*/ 2147483647 w 168"/>
                <a:gd name="T17" fmla="*/ 2147483647 h 280"/>
                <a:gd name="T18" fmla="*/ 2147483647 w 168"/>
                <a:gd name="T19" fmla="*/ 2147483647 h 280"/>
                <a:gd name="T20" fmla="*/ 2147483647 w 168"/>
                <a:gd name="T21" fmla="*/ 2147483647 h 280"/>
                <a:gd name="T22" fmla="*/ 2147483647 w 168"/>
                <a:gd name="T23" fmla="*/ 2147483647 h 280"/>
                <a:gd name="T24" fmla="*/ 2147483647 w 168"/>
                <a:gd name="T25" fmla="*/ 2147483647 h 280"/>
                <a:gd name="T26" fmla="*/ 2147483647 w 168"/>
                <a:gd name="T27" fmla="*/ 2147483647 h 280"/>
                <a:gd name="T28" fmla="*/ 2147483647 w 168"/>
                <a:gd name="T29" fmla="*/ 2147483647 h 280"/>
                <a:gd name="T30" fmla="*/ 0 w 168"/>
                <a:gd name="T31" fmla="*/ 2147483647 h 280"/>
                <a:gd name="T32" fmla="*/ 0 w 168"/>
                <a:gd name="T33" fmla="*/ 2147483647 h 280"/>
                <a:gd name="T34" fmla="*/ 2147483647 w 168"/>
                <a:gd name="T35" fmla="*/ 2147483647 h 280"/>
                <a:gd name="T36" fmla="*/ 2147483647 w 168"/>
                <a:gd name="T37" fmla="*/ 2147483647 h 280"/>
                <a:gd name="T38" fmla="*/ 2147483647 w 168"/>
                <a:gd name="T39" fmla="*/ 2147483647 h 280"/>
                <a:gd name="T40" fmla="*/ 2147483647 w 168"/>
                <a:gd name="T41" fmla="*/ 2147483647 h 280"/>
                <a:gd name="T42" fmla="*/ 2147483647 w 168"/>
                <a:gd name="T43" fmla="*/ 2147483647 h 280"/>
                <a:gd name="T44" fmla="*/ 2147483647 w 168"/>
                <a:gd name="T45" fmla="*/ 2147483647 h 280"/>
                <a:gd name="T46" fmla="*/ 2147483647 w 168"/>
                <a:gd name="T47" fmla="*/ 2147483647 h 280"/>
                <a:gd name="T48" fmla="*/ 2147483647 w 168"/>
                <a:gd name="T49" fmla="*/ 2147483647 h 280"/>
                <a:gd name="T50" fmla="*/ 2147483647 w 168"/>
                <a:gd name="T51" fmla="*/ 2147483647 h 280"/>
                <a:gd name="T52" fmla="*/ 2147483647 w 168"/>
                <a:gd name="T53" fmla="*/ 2147483647 h 280"/>
                <a:gd name="T54" fmla="*/ 2147483647 w 168"/>
                <a:gd name="T55" fmla="*/ 2147483647 h 280"/>
                <a:gd name="T56" fmla="*/ 2147483647 w 168"/>
                <a:gd name="T57" fmla="*/ 2147483647 h 280"/>
                <a:gd name="T58" fmla="*/ 2147483647 w 168"/>
                <a:gd name="T59" fmla="*/ 2147483647 h 280"/>
                <a:gd name="T60" fmla="*/ 2147483647 w 168"/>
                <a:gd name="T61" fmla="*/ 2147483647 h 280"/>
                <a:gd name="T62" fmla="*/ 2147483647 w 168"/>
                <a:gd name="T63" fmla="*/ 2147483647 h 280"/>
                <a:gd name="T64" fmla="*/ 2147483647 w 168"/>
                <a:gd name="T65" fmla="*/ 2147483647 h 280"/>
                <a:gd name="T66" fmla="*/ 2147483647 w 168"/>
                <a:gd name="T67" fmla="*/ 2147483647 h 280"/>
                <a:gd name="T68" fmla="*/ 2147483647 w 168"/>
                <a:gd name="T69" fmla="*/ 2147483647 h 280"/>
                <a:gd name="T70" fmla="*/ 2147483647 w 168"/>
                <a:gd name="T71" fmla="*/ 2147483647 h 280"/>
                <a:gd name="T72" fmla="*/ 2147483647 w 168"/>
                <a:gd name="T73" fmla="*/ 2147483647 h 280"/>
                <a:gd name="T74" fmla="*/ 2147483647 w 168"/>
                <a:gd name="T75" fmla="*/ 2147483647 h 280"/>
                <a:gd name="T76" fmla="*/ 2147483647 w 168"/>
                <a:gd name="T77" fmla="*/ 2147483647 h 280"/>
                <a:gd name="T78" fmla="*/ 2147483647 w 168"/>
                <a:gd name="T79" fmla="*/ 2147483647 h 280"/>
                <a:gd name="T80" fmla="*/ 2147483647 w 168"/>
                <a:gd name="T81" fmla="*/ 2147483647 h 280"/>
                <a:gd name="T82" fmla="*/ 2147483647 w 168"/>
                <a:gd name="T83" fmla="*/ 2147483647 h 280"/>
                <a:gd name="T84" fmla="*/ 2147483647 w 168"/>
                <a:gd name="T85" fmla="*/ 2147483647 h 280"/>
                <a:gd name="T86" fmla="*/ 2147483647 w 168"/>
                <a:gd name="T87" fmla="*/ 2147483647 h 280"/>
                <a:gd name="T88" fmla="*/ 2147483647 w 168"/>
                <a:gd name="T89" fmla="*/ 2147483647 h 280"/>
                <a:gd name="T90" fmla="*/ 2147483647 w 168"/>
                <a:gd name="T91" fmla="*/ 2147483647 h 280"/>
                <a:gd name="T92" fmla="*/ 2147483647 w 168"/>
                <a:gd name="T93" fmla="*/ 2147483647 h 280"/>
                <a:gd name="T94" fmla="*/ 2147483647 w 168"/>
                <a:gd name="T95" fmla="*/ 2147483647 h 280"/>
                <a:gd name="T96" fmla="*/ 2147483647 w 168"/>
                <a:gd name="T97" fmla="*/ 2147483647 h 280"/>
                <a:gd name="T98" fmla="*/ 2147483647 w 168"/>
                <a:gd name="T99" fmla="*/ 2147483647 h 280"/>
                <a:gd name="T100" fmla="*/ 2147483647 w 168"/>
                <a:gd name="T101" fmla="*/ 2147483647 h 280"/>
                <a:gd name="T102" fmla="*/ 2147483647 w 168"/>
                <a:gd name="T103" fmla="*/ 2147483647 h 280"/>
                <a:gd name="T104" fmla="*/ 2147483647 w 168"/>
                <a:gd name="T105" fmla="*/ 0 h 280"/>
                <a:gd name="T106" fmla="*/ 2147483647 w 168"/>
                <a:gd name="T107" fmla="*/ 0 h 280"/>
                <a:gd name="T108" fmla="*/ 2147483647 w 168"/>
                <a:gd name="T109" fmla="*/ 2147483647 h 280"/>
                <a:gd name="T110" fmla="*/ 2147483647 w 168"/>
                <a:gd name="T111" fmla="*/ 0 h 280"/>
                <a:gd name="T112" fmla="*/ 2147483647 w 168"/>
                <a:gd name="T113" fmla="*/ 2147483647 h 28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68"/>
                <a:gd name="T172" fmla="*/ 0 h 280"/>
                <a:gd name="T173" fmla="*/ 168 w 168"/>
                <a:gd name="T174" fmla="*/ 280 h 28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68" h="280">
                  <a:moveTo>
                    <a:pt x="104" y="24"/>
                  </a:moveTo>
                  <a:lnTo>
                    <a:pt x="88" y="56"/>
                  </a:lnTo>
                  <a:lnTo>
                    <a:pt x="80" y="80"/>
                  </a:lnTo>
                  <a:lnTo>
                    <a:pt x="88" y="104"/>
                  </a:lnTo>
                  <a:lnTo>
                    <a:pt x="88" y="128"/>
                  </a:lnTo>
                  <a:lnTo>
                    <a:pt x="96" y="152"/>
                  </a:lnTo>
                  <a:lnTo>
                    <a:pt x="88" y="160"/>
                  </a:lnTo>
                  <a:lnTo>
                    <a:pt x="80" y="184"/>
                  </a:lnTo>
                  <a:lnTo>
                    <a:pt x="80" y="192"/>
                  </a:lnTo>
                  <a:lnTo>
                    <a:pt x="88" y="208"/>
                  </a:lnTo>
                  <a:lnTo>
                    <a:pt x="88" y="216"/>
                  </a:lnTo>
                  <a:lnTo>
                    <a:pt x="64" y="208"/>
                  </a:lnTo>
                  <a:lnTo>
                    <a:pt x="40" y="192"/>
                  </a:lnTo>
                  <a:lnTo>
                    <a:pt x="24" y="192"/>
                  </a:lnTo>
                  <a:lnTo>
                    <a:pt x="24" y="208"/>
                  </a:lnTo>
                  <a:lnTo>
                    <a:pt x="0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24" y="272"/>
                  </a:lnTo>
                  <a:lnTo>
                    <a:pt x="32" y="280"/>
                  </a:lnTo>
                  <a:lnTo>
                    <a:pt x="24" y="280"/>
                  </a:lnTo>
                  <a:lnTo>
                    <a:pt x="32" y="280"/>
                  </a:lnTo>
                  <a:lnTo>
                    <a:pt x="40" y="280"/>
                  </a:lnTo>
                  <a:lnTo>
                    <a:pt x="56" y="280"/>
                  </a:lnTo>
                  <a:lnTo>
                    <a:pt x="72" y="272"/>
                  </a:lnTo>
                  <a:lnTo>
                    <a:pt x="88" y="256"/>
                  </a:lnTo>
                  <a:lnTo>
                    <a:pt x="96" y="248"/>
                  </a:lnTo>
                  <a:lnTo>
                    <a:pt x="128" y="232"/>
                  </a:lnTo>
                  <a:lnTo>
                    <a:pt x="144" y="240"/>
                  </a:lnTo>
                  <a:lnTo>
                    <a:pt x="152" y="248"/>
                  </a:lnTo>
                  <a:lnTo>
                    <a:pt x="160" y="256"/>
                  </a:lnTo>
                  <a:lnTo>
                    <a:pt x="168" y="248"/>
                  </a:lnTo>
                  <a:lnTo>
                    <a:pt x="168" y="240"/>
                  </a:lnTo>
                  <a:lnTo>
                    <a:pt x="160" y="216"/>
                  </a:lnTo>
                  <a:lnTo>
                    <a:pt x="160" y="200"/>
                  </a:lnTo>
                  <a:lnTo>
                    <a:pt x="152" y="176"/>
                  </a:lnTo>
                  <a:lnTo>
                    <a:pt x="152" y="168"/>
                  </a:lnTo>
                  <a:lnTo>
                    <a:pt x="128" y="168"/>
                  </a:lnTo>
                  <a:lnTo>
                    <a:pt x="112" y="160"/>
                  </a:lnTo>
                  <a:lnTo>
                    <a:pt x="104" y="136"/>
                  </a:lnTo>
                  <a:lnTo>
                    <a:pt x="96" y="104"/>
                  </a:lnTo>
                  <a:lnTo>
                    <a:pt x="104" y="96"/>
                  </a:lnTo>
                  <a:lnTo>
                    <a:pt x="96" y="64"/>
                  </a:lnTo>
                  <a:lnTo>
                    <a:pt x="120" y="64"/>
                  </a:lnTo>
                  <a:lnTo>
                    <a:pt x="128" y="80"/>
                  </a:lnTo>
                  <a:lnTo>
                    <a:pt x="144" y="80"/>
                  </a:lnTo>
                  <a:lnTo>
                    <a:pt x="144" y="72"/>
                  </a:lnTo>
                  <a:lnTo>
                    <a:pt x="144" y="64"/>
                  </a:lnTo>
                  <a:lnTo>
                    <a:pt x="152" y="64"/>
                  </a:lnTo>
                  <a:lnTo>
                    <a:pt x="144" y="40"/>
                  </a:lnTo>
                  <a:lnTo>
                    <a:pt x="152" y="24"/>
                  </a:lnTo>
                  <a:lnTo>
                    <a:pt x="152" y="8"/>
                  </a:lnTo>
                  <a:lnTo>
                    <a:pt x="144" y="0"/>
                  </a:lnTo>
                  <a:lnTo>
                    <a:pt x="136" y="0"/>
                  </a:lnTo>
                  <a:lnTo>
                    <a:pt x="112" y="8"/>
                  </a:lnTo>
                  <a:lnTo>
                    <a:pt x="104" y="0"/>
                  </a:lnTo>
                  <a:lnTo>
                    <a:pt x="104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1" name="Freeform 749"/>
            <p:cNvSpPr/>
            <p:nvPr/>
          </p:nvSpPr>
          <p:spPr bwMode="auto">
            <a:xfrm>
              <a:off x="4933453" y="4443533"/>
              <a:ext cx="163014" cy="122642"/>
            </a:xfrm>
            <a:custGeom>
              <a:avLst/>
              <a:gdLst>
                <a:gd name="T0" fmla="*/ 2147483647 w 96"/>
                <a:gd name="T1" fmla="*/ 2147483647 h 72"/>
                <a:gd name="T2" fmla="*/ 2147483647 w 96"/>
                <a:gd name="T3" fmla="*/ 2147483647 h 72"/>
                <a:gd name="T4" fmla="*/ 2147483647 w 96"/>
                <a:gd name="T5" fmla="*/ 2147483647 h 72"/>
                <a:gd name="T6" fmla="*/ 2147483647 w 96"/>
                <a:gd name="T7" fmla="*/ 2147483647 h 72"/>
                <a:gd name="T8" fmla="*/ 2147483647 w 96"/>
                <a:gd name="T9" fmla="*/ 2147483647 h 72"/>
                <a:gd name="T10" fmla="*/ 2147483647 w 96"/>
                <a:gd name="T11" fmla="*/ 2147483647 h 72"/>
                <a:gd name="T12" fmla="*/ 2147483647 w 96"/>
                <a:gd name="T13" fmla="*/ 0 h 72"/>
                <a:gd name="T14" fmla="*/ 2147483647 w 96"/>
                <a:gd name="T15" fmla="*/ 0 h 72"/>
                <a:gd name="T16" fmla="*/ 2147483647 w 96"/>
                <a:gd name="T17" fmla="*/ 2147483647 h 72"/>
                <a:gd name="T18" fmla="*/ 2147483647 w 96"/>
                <a:gd name="T19" fmla="*/ 2147483647 h 72"/>
                <a:gd name="T20" fmla="*/ 0 w 96"/>
                <a:gd name="T21" fmla="*/ 2147483647 h 72"/>
                <a:gd name="T22" fmla="*/ 0 w 96"/>
                <a:gd name="T23" fmla="*/ 2147483647 h 72"/>
                <a:gd name="T24" fmla="*/ 0 w 96"/>
                <a:gd name="T25" fmla="*/ 2147483647 h 72"/>
                <a:gd name="T26" fmla="*/ 0 w 96"/>
                <a:gd name="T27" fmla="*/ 2147483647 h 72"/>
                <a:gd name="T28" fmla="*/ 2147483647 w 96"/>
                <a:gd name="T29" fmla="*/ 2147483647 h 72"/>
                <a:gd name="T30" fmla="*/ 2147483647 w 96"/>
                <a:gd name="T31" fmla="*/ 2147483647 h 72"/>
                <a:gd name="T32" fmla="*/ 2147483647 w 96"/>
                <a:gd name="T33" fmla="*/ 2147483647 h 72"/>
                <a:gd name="T34" fmla="*/ 2147483647 w 96"/>
                <a:gd name="T35" fmla="*/ 2147483647 h 72"/>
                <a:gd name="T36" fmla="*/ 2147483647 w 96"/>
                <a:gd name="T37" fmla="*/ 2147483647 h 7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6"/>
                <a:gd name="T58" fmla="*/ 0 h 72"/>
                <a:gd name="T59" fmla="*/ 96 w 96"/>
                <a:gd name="T60" fmla="*/ 72 h 7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6" h="72">
                  <a:moveTo>
                    <a:pt x="72" y="56"/>
                  </a:moveTo>
                  <a:lnTo>
                    <a:pt x="80" y="56"/>
                  </a:lnTo>
                  <a:lnTo>
                    <a:pt x="88" y="40"/>
                  </a:lnTo>
                  <a:lnTo>
                    <a:pt x="96" y="32"/>
                  </a:lnTo>
                  <a:lnTo>
                    <a:pt x="88" y="32"/>
                  </a:lnTo>
                  <a:lnTo>
                    <a:pt x="72" y="16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16" y="32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24" y="56"/>
                  </a:lnTo>
                  <a:lnTo>
                    <a:pt x="48" y="56"/>
                  </a:lnTo>
                  <a:lnTo>
                    <a:pt x="64" y="56"/>
                  </a:lnTo>
                  <a:lnTo>
                    <a:pt x="72" y="5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2" name="Freeform 750"/>
            <p:cNvSpPr/>
            <p:nvPr/>
          </p:nvSpPr>
          <p:spPr bwMode="auto">
            <a:xfrm>
              <a:off x="5455937" y="5165453"/>
              <a:ext cx="203419" cy="204870"/>
            </a:xfrm>
            <a:custGeom>
              <a:avLst/>
              <a:gdLst>
                <a:gd name="T0" fmla="*/ 2147483647 w 120"/>
                <a:gd name="T1" fmla="*/ 2147483647 h 120"/>
                <a:gd name="T2" fmla="*/ 2147483647 w 120"/>
                <a:gd name="T3" fmla="*/ 2147483647 h 120"/>
                <a:gd name="T4" fmla="*/ 2147483647 w 120"/>
                <a:gd name="T5" fmla="*/ 2147483647 h 120"/>
                <a:gd name="T6" fmla="*/ 2147483647 w 120"/>
                <a:gd name="T7" fmla="*/ 0 h 120"/>
                <a:gd name="T8" fmla="*/ 2147483647 w 120"/>
                <a:gd name="T9" fmla="*/ 0 h 120"/>
                <a:gd name="T10" fmla="*/ 2147483647 w 120"/>
                <a:gd name="T11" fmla="*/ 2147483647 h 120"/>
                <a:gd name="T12" fmla="*/ 2147483647 w 120"/>
                <a:gd name="T13" fmla="*/ 0 h 120"/>
                <a:gd name="T14" fmla="*/ 2147483647 w 120"/>
                <a:gd name="T15" fmla="*/ 0 h 120"/>
                <a:gd name="T16" fmla="*/ 2147483647 w 120"/>
                <a:gd name="T17" fmla="*/ 0 h 120"/>
                <a:gd name="T18" fmla="*/ 2147483647 w 120"/>
                <a:gd name="T19" fmla="*/ 2147483647 h 120"/>
                <a:gd name="T20" fmla="*/ 2147483647 w 120"/>
                <a:gd name="T21" fmla="*/ 2147483647 h 120"/>
                <a:gd name="T22" fmla="*/ 0 w 120"/>
                <a:gd name="T23" fmla="*/ 2147483647 h 120"/>
                <a:gd name="T24" fmla="*/ 0 w 120"/>
                <a:gd name="T25" fmla="*/ 2147483647 h 120"/>
                <a:gd name="T26" fmla="*/ 2147483647 w 120"/>
                <a:gd name="T27" fmla="*/ 2147483647 h 120"/>
                <a:gd name="T28" fmla="*/ 2147483647 w 120"/>
                <a:gd name="T29" fmla="*/ 2147483647 h 120"/>
                <a:gd name="T30" fmla="*/ 2147483647 w 120"/>
                <a:gd name="T31" fmla="*/ 2147483647 h 120"/>
                <a:gd name="T32" fmla="*/ 2147483647 w 120"/>
                <a:gd name="T33" fmla="*/ 2147483647 h 120"/>
                <a:gd name="T34" fmla="*/ 2147483647 w 120"/>
                <a:gd name="T35" fmla="*/ 2147483647 h 120"/>
                <a:gd name="T36" fmla="*/ 2147483647 w 120"/>
                <a:gd name="T37" fmla="*/ 2147483647 h 120"/>
                <a:gd name="T38" fmla="*/ 2147483647 w 120"/>
                <a:gd name="T39" fmla="*/ 2147483647 h 120"/>
                <a:gd name="T40" fmla="*/ 2147483647 w 120"/>
                <a:gd name="T41" fmla="*/ 2147483647 h 120"/>
                <a:gd name="T42" fmla="*/ 2147483647 w 120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20"/>
                <a:gd name="T67" fmla="*/ 0 h 120"/>
                <a:gd name="T68" fmla="*/ 120 w 120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20" h="120">
                  <a:moveTo>
                    <a:pt x="96" y="32"/>
                  </a:moveTo>
                  <a:lnTo>
                    <a:pt x="88" y="32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16" y="8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16" y="120"/>
                  </a:lnTo>
                  <a:lnTo>
                    <a:pt x="24" y="120"/>
                  </a:lnTo>
                  <a:lnTo>
                    <a:pt x="48" y="104"/>
                  </a:lnTo>
                  <a:lnTo>
                    <a:pt x="64" y="104"/>
                  </a:lnTo>
                  <a:lnTo>
                    <a:pt x="96" y="80"/>
                  </a:lnTo>
                  <a:lnTo>
                    <a:pt x="120" y="56"/>
                  </a:lnTo>
                  <a:lnTo>
                    <a:pt x="104" y="48"/>
                  </a:lnTo>
                  <a:lnTo>
                    <a:pt x="96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3" name="Freeform 751"/>
            <p:cNvSpPr/>
            <p:nvPr/>
          </p:nvSpPr>
          <p:spPr bwMode="auto">
            <a:xfrm>
              <a:off x="4933453" y="4443533"/>
              <a:ext cx="163014" cy="122642"/>
            </a:xfrm>
            <a:custGeom>
              <a:avLst/>
              <a:gdLst>
                <a:gd name="T0" fmla="*/ 2147483647 w 96"/>
                <a:gd name="T1" fmla="*/ 2147483647 h 72"/>
                <a:gd name="T2" fmla="*/ 2147483647 w 96"/>
                <a:gd name="T3" fmla="*/ 2147483647 h 72"/>
                <a:gd name="T4" fmla="*/ 2147483647 w 96"/>
                <a:gd name="T5" fmla="*/ 2147483647 h 72"/>
                <a:gd name="T6" fmla="*/ 2147483647 w 96"/>
                <a:gd name="T7" fmla="*/ 2147483647 h 72"/>
                <a:gd name="T8" fmla="*/ 2147483647 w 96"/>
                <a:gd name="T9" fmla="*/ 2147483647 h 72"/>
                <a:gd name="T10" fmla="*/ 2147483647 w 96"/>
                <a:gd name="T11" fmla="*/ 2147483647 h 72"/>
                <a:gd name="T12" fmla="*/ 2147483647 w 96"/>
                <a:gd name="T13" fmla="*/ 0 h 72"/>
                <a:gd name="T14" fmla="*/ 2147483647 w 96"/>
                <a:gd name="T15" fmla="*/ 0 h 72"/>
                <a:gd name="T16" fmla="*/ 2147483647 w 96"/>
                <a:gd name="T17" fmla="*/ 2147483647 h 72"/>
                <a:gd name="T18" fmla="*/ 2147483647 w 96"/>
                <a:gd name="T19" fmla="*/ 2147483647 h 72"/>
                <a:gd name="T20" fmla="*/ 0 w 96"/>
                <a:gd name="T21" fmla="*/ 2147483647 h 72"/>
                <a:gd name="T22" fmla="*/ 0 w 96"/>
                <a:gd name="T23" fmla="*/ 2147483647 h 72"/>
                <a:gd name="T24" fmla="*/ 0 w 96"/>
                <a:gd name="T25" fmla="*/ 2147483647 h 72"/>
                <a:gd name="T26" fmla="*/ 0 w 96"/>
                <a:gd name="T27" fmla="*/ 2147483647 h 72"/>
                <a:gd name="T28" fmla="*/ 2147483647 w 96"/>
                <a:gd name="T29" fmla="*/ 2147483647 h 72"/>
                <a:gd name="T30" fmla="*/ 2147483647 w 96"/>
                <a:gd name="T31" fmla="*/ 2147483647 h 72"/>
                <a:gd name="T32" fmla="*/ 2147483647 w 96"/>
                <a:gd name="T33" fmla="*/ 2147483647 h 72"/>
                <a:gd name="T34" fmla="*/ 2147483647 w 96"/>
                <a:gd name="T35" fmla="*/ 2147483647 h 72"/>
                <a:gd name="T36" fmla="*/ 2147483647 w 96"/>
                <a:gd name="T37" fmla="*/ 2147483647 h 7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6"/>
                <a:gd name="T58" fmla="*/ 0 h 72"/>
                <a:gd name="T59" fmla="*/ 96 w 96"/>
                <a:gd name="T60" fmla="*/ 72 h 7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6" h="72">
                  <a:moveTo>
                    <a:pt x="72" y="56"/>
                  </a:moveTo>
                  <a:lnTo>
                    <a:pt x="80" y="56"/>
                  </a:lnTo>
                  <a:lnTo>
                    <a:pt x="88" y="40"/>
                  </a:lnTo>
                  <a:lnTo>
                    <a:pt x="96" y="32"/>
                  </a:lnTo>
                  <a:lnTo>
                    <a:pt x="88" y="32"/>
                  </a:lnTo>
                  <a:lnTo>
                    <a:pt x="72" y="16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16" y="32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24" y="56"/>
                  </a:lnTo>
                  <a:lnTo>
                    <a:pt x="48" y="56"/>
                  </a:lnTo>
                  <a:lnTo>
                    <a:pt x="64" y="56"/>
                  </a:lnTo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4" name="Freeform 752"/>
            <p:cNvSpPr/>
            <p:nvPr/>
          </p:nvSpPr>
          <p:spPr bwMode="auto">
            <a:xfrm>
              <a:off x="4933453" y="4443533"/>
              <a:ext cx="163014" cy="122642"/>
            </a:xfrm>
            <a:custGeom>
              <a:avLst/>
              <a:gdLst>
                <a:gd name="T0" fmla="*/ 2147483647 w 96"/>
                <a:gd name="T1" fmla="*/ 2147483647 h 72"/>
                <a:gd name="T2" fmla="*/ 2147483647 w 96"/>
                <a:gd name="T3" fmla="*/ 2147483647 h 72"/>
                <a:gd name="T4" fmla="*/ 2147483647 w 96"/>
                <a:gd name="T5" fmla="*/ 2147483647 h 72"/>
                <a:gd name="T6" fmla="*/ 2147483647 w 96"/>
                <a:gd name="T7" fmla="*/ 2147483647 h 72"/>
                <a:gd name="T8" fmla="*/ 2147483647 w 96"/>
                <a:gd name="T9" fmla="*/ 2147483647 h 72"/>
                <a:gd name="T10" fmla="*/ 2147483647 w 96"/>
                <a:gd name="T11" fmla="*/ 2147483647 h 72"/>
                <a:gd name="T12" fmla="*/ 2147483647 w 96"/>
                <a:gd name="T13" fmla="*/ 0 h 72"/>
                <a:gd name="T14" fmla="*/ 2147483647 w 96"/>
                <a:gd name="T15" fmla="*/ 0 h 72"/>
                <a:gd name="T16" fmla="*/ 2147483647 w 96"/>
                <a:gd name="T17" fmla="*/ 2147483647 h 72"/>
                <a:gd name="T18" fmla="*/ 2147483647 w 96"/>
                <a:gd name="T19" fmla="*/ 2147483647 h 72"/>
                <a:gd name="T20" fmla="*/ 0 w 96"/>
                <a:gd name="T21" fmla="*/ 2147483647 h 72"/>
                <a:gd name="T22" fmla="*/ 0 w 96"/>
                <a:gd name="T23" fmla="*/ 2147483647 h 72"/>
                <a:gd name="T24" fmla="*/ 0 w 96"/>
                <a:gd name="T25" fmla="*/ 2147483647 h 72"/>
                <a:gd name="T26" fmla="*/ 0 w 96"/>
                <a:gd name="T27" fmla="*/ 2147483647 h 72"/>
                <a:gd name="T28" fmla="*/ 2147483647 w 96"/>
                <a:gd name="T29" fmla="*/ 2147483647 h 72"/>
                <a:gd name="T30" fmla="*/ 2147483647 w 96"/>
                <a:gd name="T31" fmla="*/ 2147483647 h 72"/>
                <a:gd name="T32" fmla="*/ 2147483647 w 96"/>
                <a:gd name="T33" fmla="*/ 2147483647 h 72"/>
                <a:gd name="T34" fmla="*/ 2147483647 w 96"/>
                <a:gd name="T35" fmla="*/ 2147483647 h 72"/>
                <a:gd name="T36" fmla="*/ 2147483647 w 96"/>
                <a:gd name="T37" fmla="*/ 2147483647 h 7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6"/>
                <a:gd name="T58" fmla="*/ 0 h 72"/>
                <a:gd name="T59" fmla="*/ 96 w 96"/>
                <a:gd name="T60" fmla="*/ 72 h 7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6" h="72">
                  <a:moveTo>
                    <a:pt x="72" y="56"/>
                  </a:moveTo>
                  <a:lnTo>
                    <a:pt x="80" y="56"/>
                  </a:lnTo>
                  <a:lnTo>
                    <a:pt x="88" y="40"/>
                  </a:lnTo>
                  <a:lnTo>
                    <a:pt x="96" y="32"/>
                  </a:lnTo>
                  <a:lnTo>
                    <a:pt x="88" y="32"/>
                  </a:lnTo>
                  <a:lnTo>
                    <a:pt x="72" y="16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16" y="32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24" y="56"/>
                  </a:lnTo>
                  <a:lnTo>
                    <a:pt x="48" y="56"/>
                  </a:lnTo>
                  <a:lnTo>
                    <a:pt x="64" y="56"/>
                  </a:lnTo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5" name="Freeform 753"/>
            <p:cNvSpPr/>
            <p:nvPr/>
          </p:nvSpPr>
          <p:spPr bwMode="auto">
            <a:xfrm>
              <a:off x="5042131" y="4538302"/>
              <a:ext cx="13932" cy="1395"/>
            </a:xfrm>
            <a:custGeom>
              <a:avLst/>
              <a:gdLst>
                <a:gd name="T0" fmla="*/ 0 w 8"/>
                <a:gd name="T1" fmla="*/ 0 h 1943"/>
                <a:gd name="T2" fmla="*/ 2147483647 w 8"/>
                <a:gd name="T3" fmla="*/ 0 h 1943"/>
                <a:gd name="T4" fmla="*/ 0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6" name="Freeform 754"/>
            <p:cNvSpPr/>
            <p:nvPr/>
          </p:nvSpPr>
          <p:spPr bwMode="auto">
            <a:xfrm>
              <a:off x="5042131" y="4538302"/>
              <a:ext cx="13932" cy="1395"/>
            </a:xfrm>
            <a:custGeom>
              <a:avLst/>
              <a:gdLst>
                <a:gd name="T0" fmla="*/ 0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0" y="0"/>
                  </a:lnTo>
                  <a:lnTo>
                    <a:pt x="8" y="0"/>
                  </a:lnTo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7" name="Freeform 755"/>
            <p:cNvSpPr/>
            <p:nvPr/>
          </p:nvSpPr>
          <p:spPr bwMode="auto">
            <a:xfrm>
              <a:off x="5042131" y="4538302"/>
              <a:ext cx="13932" cy="1395"/>
            </a:xfrm>
            <a:custGeom>
              <a:avLst/>
              <a:gdLst>
                <a:gd name="T0" fmla="*/ 0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0" y="0"/>
                  </a:lnTo>
                  <a:lnTo>
                    <a:pt x="8" y="0"/>
                  </a:lnTo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8" name="Freeform 756"/>
            <p:cNvSpPr/>
            <p:nvPr/>
          </p:nvSpPr>
          <p:spPr bwMode="auto">
            <a:xfrm>
              <a:off x="4973859" y="4538302"/>
              <a:ext cx="82205" cy="122642"/>
            </a:xfrm>
            <a:custGeom>
              <a:avLst/>
              <a:gdLst>
                <a:gd name="T0" fmla="*/ 2147483647 w 48"/>
                <a:gd name="T1" fmla="*/ 2147483647 h 72"/>
                <a:gd name="T2" fmla="*/ 2147483647 w 48"/>
                <a:gd name="T3" fmla="*/ 0 h 72"/>
                <a:gd name="T4" fmla="*/ 2147483647 w 48"/>
                <a:gd name="T5" fmla="*/ 0 h 72"/>
                <a:gd name="T6" fmla="*/ 0 w 48"/>
                <a:gd name="T7" fmla="*/ 0 h 72"/>
                <a:gd name="T8" fmla="*/ 0 w 48"/>
                <a:gd name="T9" fmla="*/ 2147483647 h 72"/>
                <a:gd name="T10" fmla="*/ 2147483647 w 48"/>
                <a:gd name="T11" fmla="*/ 2147483647 h 72"/>
                <a:gd name="T12" fmla="*/ 0 w 48"/>
                <a:gd name="T13" fmla="*/ 2147483647 h 72"/>
                <a:gd name="T14" fmla="*/ 0 w 48"/>
                <a:gd name="T15" fmla="*/ 2147483647 h 72"/>
                <a:gd name="T16" fmla="*/ 0 w 48"/>
                <a:gd name="T17" fmla="*/ 2147483647 h 72"/>
                <a:gd name="T18" fmla="*/ 2147483647 w 48"/>
                <a:gd name="T19" fmla="*/ 2147483647 h 72"/>
                <a:gd name="T20" fmla="*/ 2147483647 w 48"/>
                <a:gd name="T21" fmla="*/ 2147483647 h 72"/>
                <a:gd name="T22" fmla="*/ 2147483647 w 48"/>
                <a:gd name="T23" fmla="*/ 2147483647 h 72"/>
                <a:gd name="T24" fmla="*/ 2147483647 w 48"/>
                <a:gd name="T25" fmla="*/ 2147483647 h 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8"/>
                <a:gd name="T40" fmla="*/ 0 h 72"/>
                <a:gd name="T41" fmla="*/ 48 w 48"/>
                <a:gd name="T42" fmla="*/ 72 h 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8" h="72">
                  <a:moveTo>
                    <a:pt x="40" y="8"/>
                  </a:moveTo>
                  <a:lnTo>
                    <a:pt x="40" y="0"/>
                  </a:lnTo>
                  <a:lnTo>
                    <a:pt x="24" y="0"/>
                  </a:lnTo>
                  <a:lnTo>
                    <a:pt x="0" y="0"/>
                  </a:lnTo>
                  <a:lnTo>
                    <a:pt x="0" y="16"/>
                  </a:lnTo>
                  <a:lnTo>
                    <a:pt x="8" y="32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48" y="64"/>
                  </a:lnTo>
                  <a:lnTo>
                    <a:pt x="40" y="24"/>
                  </a:lnTo>
                  <a:lnTo>
                    <a:pt x="4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9" name="Freeform 757"/>
            <p:cNvSpPr/>
            <p:nvPr/>
          </p:nvSpPr>
          <p:spPr bwMode="auto">
            <a:xfrm>
              <a:off x="5096470" y="4456076"/>
              <a:ext cx="260546" cy="232742"/>
            </a:xfrm>
            <a:custGeom>
              <a:avLst/>
              <a:gdLst>
                <a:gd name="T0" fmla="*/ 2147483647 w 153"/>
                <a:gd name="T1" fmla="*/ 2147483647 h 136"/>
                <a:gd name="T2" fmla="*/ 2147483647 w 153"/>
                <a:gd name="T3" fmla="*/ 2147483647 h 136"/>
                <a:gd name="T4" fmla="*/ 2147483647 w 153"/>
                <a:gd name="T5" fmla="*/ 2147483647 h 136"/>
                <a:gd name="T6" fmla="*/ 2147483647 w 153"/>
                <a:gd name="T7" fmla="*/ 2147483647 h 136"/>
                <a:gd name="T8" fmla="*/ 2147483647 w 153"/>
                <a:gd name="T9" fmla="*/ 2147483647 h 136"/>
                <a:gd name="T10" fmla="*/ 2147483647 w 153"/>
                <a:gd name="T11" fmla="*/ 2147483647 h 136"/>
                <a:gd name="T12" fmla="*/ 2147483647 w 153"/>
                <a:gd name="T13" fmla="*/ 2147483647 h 136"/>
                <a:gd name="T14" fmla="*/ 2147483647 w 153"/>
                <a:gd name="T15" fmla="*/ 2147483647 h 136"/>
                <a:gd name="T16" fmla="*/ 2147483647 w 153"/>
                <a:gd name="T17" fmla="*/ 0 h 136"/>
                <a:gd name="T18" fmla="*/ 2147483647 w 153"/>
                <a:gd name="T19" fmla="*/ 2147483647 h 136"/>
                <a:gd name="T20" fmla="*/ 2147483647 w 153"/>
                <a:gd name="T21" fmla="*/ 2147483647 h 136"/>
                <a:gd name="T22" fmla="*/ 2147483647 w 153"/>
                <a:gd name="T23" fmla="*/ 2147483647 h 136"/>
                <a:gd name="T24" fmla="*/ 2147483647 w 153"/>
                <a:gd name="T25" fmla="*/ 2147483647 h 136"/>
                <a:gd name="T26" fmla="*/ 2147483647 w 153"/>
                <a:gd name="T27" fmla="*/ 2147483647 h 136"/>
                <a:gd name="T28" fmla="*/ 2147483647 w 153"/>
                <a:gd name="T29" fmla="*/ 2147483647 h 136"/>
                <a:gd name="T30" fmla="*/ 2147483647 w 153"/>
                <a:gd name="T31" fmla="*/ 2147483647 h 136"/>
                <a:gd name="T32" fmla="*/ 2147483647 w 153"/>
                <a:gd name="T33" fmla="*/ 2147483647 h 136"/>
                <a:gd name="T34" fmla="*/ 2147483647 w 153"/>
                <a:gd name="T35" fmla="*/ 2147483647 h 136"/>
                <a:gd name="T36" fmla="*/ 0 w 153"/>
                <a:gd name="T37" fmla="*/ 2147483647 h 136"/>
                <a:gd name="T38" fmla="*/ 0 w 153"/>
                <a:gd name="T39" fmla="*/ 2147483647 h 136"/>
                <a:gd name="T40" fmla="*/ 2147483647 w 153"/>
                <a:gd name="T41" fmla="*/ 2147483647 h 136"/>
                <a:gd name="T42" fmla="*/ 2147483647 w 153"/>
                <a:gd name="T43" fmla="*/ 2147483647 h 136"/>
                <a:gd name="T44" fmla="*/ 2147483647 w 153"/>
                <a:gd name="T45" fmla="*/ 2147483647 h 136"/>
                <a:gd name="T46" fmla="*/ 2147483647 w 153"/>
                <a:gd name="T47" fmla="*/ 2147483647 h 136"/>
                <a:gd name="T48" fmla="*/ 2147483647 w 153"/>
                <a:gd name="T49" fmla="*/ 2147483647 h 136"/>
                <a:gd name="T50" fmla="*/ 2147483647 w 153"/>
                <a:gd name="T51" fmla="*/ 2147483647 h 1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53"/>
                <a:gd name="T79" fmla="*/ 0 h 136"/>
                <a:gd name="T80" fmla="*/ 153 w 153"/>
                <a:gd name="T81" fmla="*/ 136 h 1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53" h="136">
                  <a:moveTo>
                    <a:pt x="81" y="96"/>
                  </a:moveTo>
                  <a:lnTo>
                    <a:pt x="105" y="104"/>
                  </a:lnTo>
                  <a:lnTo>
                    <a:pt x="121" y="80"/>
                  </a:lnTo>
                  <a:lnTo>
                    <a:pt x="137" y="48"/>
                  </a:lnTo>
                  <a:lnTo>
                    <a:pt x="137" y="32"/>
                  </a:lnTo>
                  <a:lnTo>
                    <a:pt x="153" y="32"/>
                  </a:lnTo>
                  <a:lnTo>
                    <a:pt x="153" y="16"/>
                  </a:lnTo>
                  <a:lnTo>
                    <a:pt x="145" y="16"/>
                  </a:lnTo>
                  <a:lnTo>
                    <a:pt x="137" y="0"/>
                  </a:lnTo>
                  <a:lnTo>
                    <a:pt x="121" y="16"/>
                  </a:lnTo>
                  <a:lnTo>
                    <a:pt x="97" y="16"/>
                  </a:lnTo>
                  <a:lnTo>
                    <a:pt x="73" y="16"/>
                  </a:lnTo>
                  <a:lnTo>
                    <a:pt x="57" y="24"/>
                  </a:lnTo>
                  <a:lnTo>
                    <a:pt x="32" y="16"/>
                  </a:lnTo>
                  <a:lnTo>
                    <a:pt x="16" y="16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8" y="56"/>
                  </a:lnTo>
                  <a:lnTo>
                    <a:pt x="0" y="88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32" y="128"/>
                  </a:lnTo>
                  <a:lnTo>
                    <a:pt x="49" y="128"/>
                  </a:lnTo>
                  <a:lnTo>
                    <a:pt x="65" y="136"/>
                  </a:lnTo>
                  <a:lnTo>
                    <a:pt x="73" y="112"/>
                  </a:lnTo>
                  <a:lnTo>
                    <a:pt x="81" y="9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0" name="Freeform 758"/>
            <p:cNvSpPr/>
            <p:nvPr/>
          </p:nvSpPr>
          <p:spPr bwMode="auto">
            <a:xfrm>
              <a:off x="5357014" y="4538302"/>
              <a:ext cx="273085" cy="164453"/>
            </a:xfrm>
            <a:custGeom>
              <a:avLst/>
              <a:gdLst>
                <a:gd name="T0" fmla="*/ 2147483647 w 160"/>
                <a:gd name="T1" fmla="*/ 2147483647 h 96"/>
                <a:gd name="T2" fmla="*/ 2147483647 w 160"/>
                <a:gd name="T3" fmla="*/ 2147483647 h 96"/>
                <a:gd name="T4" fmla="*/ 2147483647 w 160"/>
                <a:gd name="T5" fmla="*/ 2147483647 h 96"/>
                <a:gd name="T6" fmla="*/ 2147483647 w 160"/>
                <a:gd name="T7" fmla="*/ 2147483647 h 96"/>
                <a:gd name="T8" fmla="*/ 0 w 160"/>
                <a:gd name="T9" fmla="*/ 2147483647 h 96"/>
                <a:gd name="T10" fmla="*/ 2147483647 w 160"/>
                <a:gd name="T11" fmla="*/ 2147483647 h 96"/>
                <a:gd name="T12" fmla="*/ 2147483647 w 160"/>
                <a:gd name="T13" fmla="*/ 2147483647 h 96"/>
                <a:gd name="T14" fmla="*/ 2147483647 w 160"/>
                <a:gd name="T15" fmla="*/ 2147483647 h 96"/>
                <a:gd name="T16" fmla="*/ 2147483647 w 160"/>
                <a:gd name="T17" fmla="*/ 2147483647 h 96"/>
                <a:gd name="T18" fmla="*/ 2147483647 w 160"/>
                <a:gd name="T19" fmla="*/ 2147483647 h 96"/>
                <a:gd name="T20" fmla="*/ 2147483647 w 160"/>
                <a:gd name="T21" fmla="*/ 2147483647 h 96"/>
                <a:gd name="T22" fmla="*/ 2147483647 w 160"/>
                <a:gd name="T23" fmla="*/ 2147483647 h 96"/>
                <a:gd name="T24" fmla="*/ 2147483647 w 160"/>
                <a:gd name="T25" fmla="*/ 2147483647 h 96"/>
                <a:gd name="T26" fmla="*/ 2147483647 w 160"/>
                <a:gd name="T27" fmla="*/ 2147483647 h 96"/>
                <a:gd name="T28" fmla="*/ 2147483647 w 160"/>
                <a:gd name="T29" fmla="*/ 2147483647 h 96"/>
                <a:gd name="T30" fmla="*/ 2147483647 w 160"/>
                <a:gd name="T31" fmla="*/ 2147483647 h 96"/>
                <a:gd name="T32" fmla="*/ 2147483647 w 160"/>
                <a:gd name="T33" fmla="*/ 2147483647 h 96"/>
                <a:gd name="T34" fmla="*/ 2147483647 w 160"/>
                <a:gd name="T35" fmla="*/ 2147483647 h 96"/>
                <a:gd name="T36" fmla="*/ 2147483647 w 160"/>
                <a:gd name="T37" fmla="*/ 0 h 96"/>
                <a:gd name="T38" fmla="*/ 2147483647 w 160"/>
                <a:gd name="T39" fmla="*/ 2147483647 h 96"/>
                <a:gd name="T40" fmla="*/ 2147483647 w 160"/>
                <a:gd name="T41" fmla="*/ 2147483647 h 9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60"/>
                <a:gd name="T64" fmla="*/ 0 h 96"/>
                <a:gd name="T65" fmla="*/ 160 w 160"/>
                <a:gd name="T66" fmla="*/ 96 h 9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60" h="96">
                  <a:moveTo>
                    <a:pt x="48" y="24"/>
                  </a:moveTo>
                  <a:lnTo>
                    <a:pt x="48" y="32"/>
                  </a:lnTo>
                  <a:lnTo>
                    <a:pt x="24" y="40"/>
                  </a:lnTo>
                  <a:lnTo>
                    <a:pt x="8" y="48"/>
                  </a:lnTo>
                  <a:lnTo>
                    <a:pt x="0" y="72"/>
                  </a:lnTo>
                  <a:lnTo>
                    <a:pt x="8" y="88"/>
                  </a:lnTo>
                  <a:lnTo>
                    <a:pt x="8" y="96"/>
                  </a:lnTo>
                  <a:lnTo>
                    <a:pt x="24" y="88"/>
                  </a:lnTo>
                  <a:lnTo>
                    <a:pt x="40" y="88"/>
                  </a:lnTo>
                  <a:lnTo>
                    <a:pt x="48" y="96"/>
                  </a:lnTo>
                  <a:lnTo>
                    <a:pt x="48" y="80"/>
                  </a:lnTo>
                  <a:lnTo>
                    <a:pt x="72" y="72"/>
                  </a:lnTo>
                  <a:lnTo>
                    <a:pt x="96" y="80"/>
                  </a:lnTo>
                  <a:lnTo>
                    <a:pt x="128" y="72"/>
                  </a:lnTo>
                  <a:lnTo>
                    <a:pt x="160" y="72"/>
                  </a:lnTo>
                  <a:lnTo>
                    <a:pt x="136" y="48"/>
                  </a:lnTo>
                  <a:lnTo>
                    <a:pt x="120" y="40"/>
                  </a:lnTo>
                  <a:lnTo>
                    <a:pt x="112" y="16"/>
                  </a:lnTo>
                  <a:lnTo>
                    <a:pt x="104" y="0"/>
                  </a:lnTo>
                  <a:lnTo>
                    <a:pt x="72" y="24"/>
                  </a:lnTo>
                  <a:lnTo>
                    <a:pt x="48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1" name="Freeform 759"/>
            <p:cNvSpPr/>
            <p:nvPr/>
          </p:nvSpPr>
          <p:spPr bwMode="auto">
            <a:xfrm>
              <a:off x="5096470" y="4456076"/>
              <a:ext cx="260546" cy="232742"/>
            </a:xfrm>
            <a:custGeom>
              <a:avLst/>
              <a:gdLst>
                <a:gd name="T0" fmla="*/ 2147483647 w 153"/>
                <a:gd name="T1" fmla="*/ 2147483647 h 136"/>
                <a:gd name="T2" fmla="*/ 2147483647 w 153"/>
                <a:gd name="T3" fmla="*/ 2147483647 h 136"/>
                <a:gd name="T4" fmla="*/ 2147483647 w 153"/>
                <a:gd name="T5" fmla="*/ 2147483647 h 136"/>
                <a:gd name="T6" fmla="*/ 2147483647 w 153"/>
                <a:gd name="T7" fmla="*/ 2147483647 h 136"/>
                <a:gd name="T8" fmla="*/ 2147483647 w 153"/>
                <a:gd name="T9" fmla="*/ 2147483647 h 136"/>
                <a:gd name="T10" fmla="*/ 2147483647 w 153"/>
                <a:gd name="T11" fmla="*/ 2147483647 h 136"/>
                <a:gd name="T12" fmla="*/ 2147483647 w 153"/>
                <a:gd name="T13" fmla="*/ 2147483647 h 136"/>
                <a:gd name="T14" fmla="*/ 2147483647 w 153"/>
                <a:gd name="T15" fmla="*/ 2147483647 h 136"/>
                <a:gd name="T16" fmla="*/ 2147483647 w 153"/>
                <a:gd name="T17" fmla="*/ 0 h 136"/>
                <a:gd name="T18" fmla="*/ 2147483647 w 153"/>
                <a:gd name="T19" fmla="*/ 0 h 136"/>
                <a:gd name="T20" fmla="*/ 2147483647 w 153"/>
                <a:gd name="T21" fmla="*/ 2147483647 h 136"/>
                <a:gd name="T22" fmla="*/ 2147483647 w 153"/>
                <a:gd name="T23" fmla="*/ 2147483647 h 136"/>
                <a:gd name="T24" fmla="*/ 2147483647 w 153"/>
                <a:gd name="T25" fmla="*/ 2147483647 h 136"/>
                <a:gd name="T26" fmla="*/ 2147483647 w 153"/>
                <a:gd name="T27" fmla="*/ 2147483647 h 136"/>
                <a:gd name="T28" fmla="*/ 2147483647 w 153"/>
                <a:gd name="T29" fmla="*/ 2147483647 h 136"/>
                <a:gd name="T30" fmla="*/ 2147483647 w 153"/>
                <a:gd name="T31" fmla="*/ 2147483647 h 136"/>
                <a:gd name="T32" fmla="*/ 2147483647 w 153"/>
                <a:gd name="T33" fmla="*/ 2147483647 h 136"/>
                <a:gd name="T34" fmla="*/ 2147483647 w 153"/>
                <a:gd name="T35" fmla="*/ 2147483647 h 136"/>
                <a:gd name="T36" fmla="*/ 2147483647 w 153"/>
                <a:gd name="T37" fmla="*/ 2147483647 h 136"/>
                <a:gd name="T38" fmla="*/ 0 w 153"/>
                <a:gd name="T39" fmla="*/ 2147483647 h 136"/>
                <a:gd name="T40" fmla="*/ 0 w 153"/>
                <a:gd name="T41" fmla="*/ 2147483647 h 136"/>
                <a:gd name="T42" fmla="*/ 2147483647 w 153"/>
                <a:gd name="T43" fmla="*/ 2147483647 h 136"/>
                <a:gd name="T44" fmla="*/ 2147483647 w 153"/>
                <a:gd name="T45" fmla="*/ 2147483647 h 136"/>
                <a:gd name="T46" fmla="*/ 2147483647 w 153"/>
                <a:gd name="T47" fmla="*/ 2147483647 h 136"/>
                <a:gd name="T48" fmla="*/ 2147483647 w 153"/>
                <a:gd name="T49" fmla="*/ 2147483647 h 136"/>
                <a:gd name="T50" fmla="*/ 2147483647 w 153"/>
                <a:gd name="T51" fmla="*/ 2147483647 h 136"/>
                <a:gd name="T52" fmla="*/ 2147483647 w 153"/>
                <a:gd name="T53" fmla="*/ 2147483647 h 1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53"/>
                <a:gd name="T82" fmla="*/ 0 h 136"/>
                <a:gd name="T83" fmla="*/ 153 w 153"/>
                <a:gd name="T84" fmla="*/ 136 h 1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53" h="136">
                  <a:moveTo>
                    <a:pt x="81" y="96"/>
                  </a:moveTo>
                  <a:lnTo>
                    <a:pt x="105" y="104"/>
                  </a:lnTo>
                  <a:lnTo>
                    <a:pt x="121" y="80"/>
                  </a:lnTo>
                  <a:lnTo>
                    <a:pt x="137" y="48"/>
                  </a:lnTo>
                  <a:lnTo>
                    <a:pt x="137" y="32"/>
                  </a:lnTo>
                  <a:lnTo>
                    <a:pt x="153" y="32"/>
                  </a:lnTo>
                  <a:lnTo>
                    <a:pt x="153" y="16"/>
                  </a:lnTo>
                  <a:lnTo>
                    <a:pt x="145" y="16"/>
                  </a:lnTo>
                  <a:lnTo>
                    <a:pt x="137" y="0"/>
                  </a:lnTo>
                  <a:lnTo>
                    <a:pt x="121" y="16"/>
                  </a:lnTo>
                  <a:lnTo>
                    <a:pt x="97" y="16"/>
                  </a:lnTo>
                  <a:lnTo>
                    <a:pt x="73" y="16"/>
                  </a:lnTo>
                  <a:lnTo>
                    <a:pt x="57" y="24"/>
                  </a:lnTo>
                  <a:lnTo>
                    <a:pt x="32" y="16"/>
                  </a:lnTo>
                  <a:lnTo>
                    <a:pt x="16" y="16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8" y="56"/>
                  </a:lnTo>
                  <a:lnTo>
                    <a:pt x="0" y="88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32" y="128"/>
                  </a:lnTo>
                  <a:lnTo>
                    <a:pt x="49" y="128"/>
                  </a:lnTo>
                  <a:lnTo>
                    <a:pt x="65" y="136"/>
                  </a:lnTo>
                  <a:lnTo>
                    <a:pt x="73" y="112"/>
                  </a:lnTo>
                  <a:lnTo>
                    <a:pt x="81" y="9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2" name="Freeform 760"/>
            <p:cNvSpPr/>
            <p:nvPr/>
          </p:nvSpPr>
          <p:spPr bwMode="auto">
            <a:xfrm>
              <a:off x="5357014" y="4538302"/>
              <a:ext cx="273085" cy="164453"/>
            </a:xfrm>
            <a:custGeom>
              <a:avLst/>
              <a:gdLst>
                <a:gd name="T0" fmla="*/ 2147483647 w 160"/>
                <a:gd name="T1" fmla="*/ 2147483647 h 96"/>
                <a:gd name="T2" fmla="*/ 2147483647 w 160"/>
                <a:gd name="T3" fmla="*/ 2147483647 h 96"/>
                <a:gd name="T4" fmla="*/ 2147483647 w 160"/>
                <a:gd name="T5" fmla="*/ 2147483647 h 96"/>
                <a:gd name="T6" fmla="*/ 2147483647 w 160"/>
                <a:gd name="T7" fmla="*/ 2147483647 h 96"/>
                <a:gd name="T8" fmla="*/ 0 w 160"/>
                <a:gd name="T9" fmla="*/ 2147483647 h 96"/>
                <a:gd name="T10" fmla="*/ 2147483647 w 160"/>
                <a:gd name="T11" fmla="*/ 2147483647 h 96"/>
                <a:gd name="T12" fmla="*/ 2147483647 w 160"/>
                <a:gd name="T13" fmla="*/ 2147483647 h 96"/>
                <a:gd name="T14" fmla="*/ 2147483647 w 160"/>
                <a:gd name="T15" fmla="*/ 2147483647 h 96"/>
                <a:gd name="T16" fmla="*/ 2147483647 w 160"/>
                <a:gd name="T17" fmla="*/ 2147483647 h 96"/>
                <a:gd name="T18" fmla="*/ 2147483647 w 160"/>
                <a:gd name="T19" fmla="*/ 2147483647 h 96"/>
                <a:gd name="T20" fmla="*/ 2147483647 w 160"/>
                <a:gd name="T21" fmla="*/ 2147483647 h 96"/>
                <a:gd name="T22" fmla="*/ 2147483647 w 160"/>
                <a:gd name="T23" fmla="*/ 2147483647 h 96"/>
                <a:gd name="T24" fmla="*/ 2147483647 w 160"/>
                <a:gd name="T25" fmla="*/ 2147483647 h 96"/>
                <a:gd name="T26" fmla="*/ 2147483647 w 160"/>
                <a:gd name="T27" fmla="*/ 2147483647 h 96"/>
                <a:gd name="T28" fmla="*/ 2147483647 w 160"/>
                <a:gd name="T29" fmla="*/ 2147483647 h 96"/>
                <a:gd name="T30" fmla="*/ 2147483647 w 160"/>
                <a:gd name="T31" fmla="*/ 2147483647 h 96"/>
                <a:gd name="T32" fmla="*/ 2147483647 w 160"/>
                <a:gd name="T33" fmla="*/ 2147483647 h 96"/>
                <a:gd name="T34" fmla="*/ 2147483647 w 160"/>
                <a:gd name="T35" fmla="*/ 2147483647 h 96"/>
                <a:gd name="T36" fmla="*/ 2147483647 w 160"/>
                <a:gd name="T37" fmla="*/ 2147483647 h 96"/>
                <a:gd name="T38" fmla="*/ 2147483647 w 160"/>
                <a:gd name="T39" fmla="*/ 0 h 96"/>
                <a:gd name="T40" fmla="*/ 2147483647 w 160"/>
                <a:gd name="T41" fmla="*/ 2147483647 h 96"/>
                <a:gd name="T42" fmla="*/ 2147483647 w 160"/>
                <a:gd name="T43" fmla="*/ 2147483647 h 9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60"/>
                <a:gd name="T67" fmla="*/ 0 h 96"/>
                <a:gd name="T68" fmla="*/ 160 w 160"/>
                <a:gd name="T69" fmla="*/ 96 h 9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60" h="96">
                  <a:moveTo>
                    <a:pt x="48" y="24"/>
                  </a:moveTo>
                  <a:lnTo>
                    <a:pt x="48" y="32"/>
                  </a:lnTo>
                  <a:lnTo>
                    <a:pt x="24" y="40"/>
                  </a:lnTo>
                  <a:lnTo>
                    <a:pt x="8" y="48"/>
                  </a:lnTo>
                  <a:lnTo>
                    <a:pt x="0" y="72"/>
                  </a:lnTo>
                  <a:lnTo>
                    <a:pt x="8" y="88"/>
                  </a:lnTo>
                  <a:lnTo>
                    <a:pt x="8" y="96"/>
                  </a:lnTo>
                  <a:lnTo>
                    <a:pt x="24" y="88"/>
                  </a:lnTo>
                  <a:lnTo>
                    <a:pt x="40" y="88"/>
                  </a:lnTo>
                  <a:lnTo>
                    <a:pt x="48" y="96"/>
                  </a:lnTo>
                  <a:lnTo>
                    <a:pt x="48" y="80"/>
                  </a:lnTo>
                  <a:lnTo>
                    <a:pt x="72" y="72"/>
                  </a:lnTo>
                  <a:lnTo>
                    <a:pt x="96" y="80"/>
                  </a:lnTo>
                  <a:lnTo>
                    <a:pt x="128" y="72"/>
                  </a:lnTo>
                  <a:lnTo>
                    <a:pt x="160" y="72"/>
                  </a:lnTo>
                  <a:lnTo>
                    <a:pt x="136" y="48"/>
                  </a:lnTo>
                  <a:lnTo>
                    <a:pt x="120" y="40"/>
                  </a:lnTo>
                  <a:lnTo>
                    <a:pt x="112" y="16"/>
                  </a:lnTo>
                  <a:lnTo>
                    <a:pt x="104" y="0"/>
                  </a:lnTo>
                  <a:lnTo>
                    <a:pt x="72" y="24"/>
                  </a:lnTo>
                  <a:lnTo>
                    <a:pt x="48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3" name="Freeform 761"/>
            <p:cNvSpPr/>
            <p:nvPr/>
          </p:nvSpPr>
          <p:spPr bwMode="auto">
            <a:xfrm>
              <a:off x="5274810" y="4688818"/>
              <a:ext cx="164408" cy="204870"/>
            </a:xfrm>
            <a:custGeom>
              <a:avLst/>
              <a:gdLst>
                <a:gd name="T0" fmla="*/ 2147483647 w 96"/>
                <a:gd name="T1" fmla="*/ 2147483647 h 120"/>
                <a:gd name="T2" fmla="*/ 2147483647 w 96"/>
                <a:gd name="T3" fmla="*/ 2147483647 h 120"/>
                <a:gd name="T4" fmla="*/ 2147483647 w 96"/>
                <a:gd name="T5" fmla="*/ 2147483647 h 120"/>
                <a:gd name="T6" fmla="*/ 2147483647 w 96"/>
                <a:gd name="T7" fmla="*/ 2147483647 h 120"/>
                <a:gd name="T8" fmla="*/ 2147483647 w 96"/>
                <a:gd name="T9" fmla="*/ 2147483647 h 120"/>
                <a:gd name="T10" fmla="*/ 2147483647 w 96"/>
                <a:gd name="T11" fmla="*/ 0 h 120"/>
                <a:gd name="T12" fmla="*/ 2147483647 w 96"/>
                <a:gd name="T13" fmla="*/ 0 h 120"/>
                <a:gd name="T14" fmla="*/ 2147483647 w 96"/>
                <a:gd name="T15" fmla="*/ 2147483647 h 120"/>
                <a:gd name="T16" fmla="*/ 2147483647 w 96"/>
                <a:gd name="T17" fmla="*/ 2147483647 h 120"/>
                <a:gd name="T18" fmla="*/ 2147483647 w 96"/>
                <a:gd name="T19" fmla="*/ 2147483647 h 120"/>
                <a:gd name="T20" fmla="*/ 2147483647 w 96"/>
                <a:gd name="T21" fmla="*/ 2147483647 h 120"/>
                <a:gd name="T22" fmla="*/ 2147483647 w 96"/>
                <a:gd name="T23" fmla="*/ 2147483647 h 120"/>
                <a:gd name="T24" fmla="*/ 2147483647 w 96"/>
                <a:gd name="T25" fmla="*/ 2147483647 h 120"/>
                <a:gd name="T26" fmla="*/ 2147483647 w 96"/>
                <a:gd name="T27" fmla="*/ 2147483647 h 120"/>
                <a:gd name="T28" fmla="*/ 2147483647 w 96"/>
                <a:gd name="T29" fmla="*/ 2147483647 h 120"/>
                <a:gd name="T30" fmla="*/ 2147483647 w 96"/>
                <a:gd name="T31" fmla="*/ 2147483647 h 120"/>
                <a:gd name="T32" fmla="*/ 2147483647 w 96"/>
                <a:gd name="T33" fmla="*/ 2147483647 h 120"/>
                <a:gd name="T34" fmla="*/ 0 w 96"/>
                <a:gd name="T35" fmla="*/ 2147483647 h 120"/>
                <a:gd name="T36" fmla="*/ 2147483647 w 96"/>
                <a:gd name="T37" fmla="*/ 2147483647 h 120"/>
                <a:gd name="T38" fmla="*/ 2147483647 w 96"/>
                <a:gd name="T39" fmla="*/ 2147483647 h 120"/>
                <a:gd name="T40" fmla="*/ 2147483647 w 96"/>
                <a:gd name="T41" fmla="*/ 2147483647 h 120"/>
                <a:gd name="T42" fmla="*/ 2147483647 w 96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96"/>
                <a:gd name="T67" fmla="*/ 0 h 120"/>
                <a:gd name="T68" fmla="*/ 96 w 96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96" h="120">
                  <a:moveTo>
                    <a:pt x="40" y="112"/>
                  </a:moveTo>
                  <a:lnTo>
                    <a:pt x="56" y="96"/>
                  </a:lnTo>
                  <a:lnTo>
                    <a:pt x="72" y="64"/>
                  </a:lnTo>
                  <a:lnTo>
                    <a:pt x="88" y="56"/>
                  </a:lnTo>
                  <a:lnTo>
                    <a:pt x="96" y="8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56" y="8"/>
                  </a:lnTo>
                  <a:lnTo>
                    <a:pt x="48" y="16"/>
                  </a:lnTo>
                  <a:lnTo>
                    <a:pt x="40" y="24"/>
                  </a:lnTo>
                  <a:lnTo>
                    <a:pt x="32" y="24"/>
                  </a:lnTo>
                  <a:lnTo>
                    <a:pt x="32" y="32"/>
                  </a:lnTo>
                  <a:lnTo>
                    <a:pt x="40" y="40"/>
                  </a:lnTo>
                  <a:lnTo>
                    <a:pt x="32" y="56"/>
                  </a:lnTo>
                  <a:lnTo>
                    <a:pt x="32" y="80"/>
                  </a:lnTo>
                  <a:lnTo>
                    <a:pt x="16" y="80"/>
                  </a:lnTo>
                  <a:lnTo>
                    <a:pt x="8" y="88"/>
                  </a:lnTo>
                  <a:lnTo>
                    <a:pt x="0" y="96"/>
                  </a:lnTo>
                  <a:lnTo>
                    <a:pt x="8" y="104"/>
                  </a:lnTo>
                  <a:lnTo>
                    <a:pt x="16" y="120"/>
                  </a:lnTo>
                  <a:lnTo>
                    <a:pt x="24" y="112"/>
                  </a:lnTo>
                  <a:lnTo>
                    <a:pt x="40" y="11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4" name="Freeform 762"/>
            <p:cNvSpPr/>
            <p:nvPr/>
          </p:nvSpPr>
          <p:spPr bwMode="auto">
            <a:xfrm>
              <a:off x="5234403" y="4729236"/>
              <a:ext cx="108677" cy="122642"/>
            </a:xfrm>
            <a:custGeom>
              <a:avLst/>
              <a:gdLst>
                <a:gd name="T0" fmla="*/ 2147483647 w 64"/>
                <a:gd name="T1" fmla="*/ 2147483647 h 72"/>
                <a:gd name="T2" fmla="*/ 2147483647 w 64"/>
                <a:gd name="T3" fmla="*/ 2147483647 h 72"/>
                <a:gd name="T4" fmla="*/ 2147483647 w 64"/>
                <a:gd name="T5" fmla="*/ 2147483647 h 72"/>
                <a:gd name="T6" fmla="*/ 2147483647 w 64"/>
                <a:gd name="T7" fmla="*/ 2147483647 h 72"/>
                <a:gd name="T8" fmla="*/ 2147483647 w 64"/>
                <a:gd name="T9" fmla="*/ 2147483647 h 72"/>
                <a:gd name="T10" fmla="*/ 2147483647 w 64"/>
                <a:gd name="T11" fmla="*/ 0 h 72"/>
                <a:gd name="T12" fmla="*/ 2147483647 w 64"/>
                <a:gd name="T13" fmla="*/ 0 h 72"/>
                <a:gd name="T14" fmla="*/ 0 w 64"/>
                <a:gd name="T15" fmla="*/ 0 h 72"/>
                <a:gd name="T16" fmla="*/ 0 w 64"/>
                <a:gd name="T17" fmla="*/ 2147483647 h 72"/>
                <a:gd name="T18" fmla="*/ 0 w 64"/>
                <a:gd name="T19" fmla="*/ 2147483647 h 72"/>
                <a:gd name="T20" fmla="*/ 2147483647 w 64"/>
                <a:gd name="T21" fmla="*/ 2147483647 h 72"/>
                <a:gd name="T22" fmla="*/ 2147483647 w 64"/>
                <a:gd name="T23" fmla="*/ 2147483647 h 72"/>
                <a:gd name="T24" fmla="*/ 2147483647 w 64"/>
                <a:gd name="T25" fmla="*/ 2147483647 h 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72"/>
                <a:gd name="T41" fmla="*/ 64 w 64"/>
                <a:gd name="T42" fmla="*/ 72 h 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72">
                  <a:moveTo>
                    <a:pt x="40" y="56"/>
                  </a:moveTo>
                  <a:lnTo>
                    <a:pt x="56" y="56"/>
                  </a:lnTo>
                  <a:lnTo>
                    <a:pt x="56" y="32"/>
                  </a:lnTo>
                  <a:lnTo>
                    <a:pt x="64" y="16"/>
                  </a:lnTo>
                  <a:lnTo>
                    <a:pt x="56" y="8"/>
                  </a:lnTo>
                  <a:lnTo>
                    <a:pt x="56" y="0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16"/>
                  </a:lnTo>
                  <a:lnTo>
                    <a:pt x="0" y="40"/>
                  </a:lnTo>
                  <a:lnTo>
                    <a:pt x="24" y="72"/>
                  </a:lnTo>
                  <a:lnTo>
                    <a:pt x="32" y="64"/>
                  </a:lnTo>
                  <a:lnTo>
                    <a:pt x="40" y="5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5" name="Freeform 763"/>
            <p:cNvSpPr/>
            <p:nvPr/>
          </p:nvSpPr>
          <p:spPr bwMode="auto">
            <a:xfrm>
              <a:off x="5207932" y="4510430"/>
              <a:ext cx="163015" cy="218806"/>
            </a:xfrm>
            <a:custGeom>
              <a:avLst/>
              <a:gdLst>
                <a:gd name="T0" fmla="*/ 2147483647 w 96"/>
                <a:gd name="T1" fmla="*/ 2147483647 h 128"/>
                <a:gd name="T2" fmla="*/ 2147483647 w 96"/>
                <a:gd name="T3" fmla="*/ 2147483647 h 128"/>
                <a:gd name="T4" fmla="*/ 2147483647 w 96"/>
                <a:gd name="T5" fmla="*/ 2147483647 h 128"/>
                <a:gd name="T6" fmla="*/ 2147483647 w 96"/>
                <a:gd name="T7" fmla="*/ 2147483647 h 128"/>
                <a:gd name="T8" fmla="*/ 2147483647 w 96"/>
                <a:gd name="T9" fmla="*/ 2147483647 h 128"/>
                <a:gd name="T10" fmla="*/ 2147483647 w 96"/>
                <a:gd name="T11" fmla="*/ 2147483647 h 128"/>
                <a:gd name="T12" fmla="*/ 2147483647 w 96"/>
                <a:gd name="T13" fmla="*/ 2147483647 h 128"/>
                <a:gd name="T14" fmla="*/ 2147483647 w 96"/>
                <a:gd name="T15" fmla="*/ 2147483647 h 128"/>
                <a:gd name="T16" fmla="*/ 2147483647 w 96"/>
                <a:gd name="T17" fmla="*/ 0 h 128"/>
                <a:gd name="T18" fmla="*/ 2147483647 w 96"/>
                <a:gd name="T19" fmla="*/ 0 h 128"/>
                <a:gd name="T20" fmla="*/ 2147483647 w 96"/>
                <a:gd name="T21" fmla="*/ 2147483647 h 128"/>
                <a:gd name="T22" fmla="*/ 2147483647 w 96"/>
                <a:gd name="T23" fmla="*/ 2147483647 h 128"/>
                <a:gd name="T24" fmla="*/ 2147483647 w 96"/>
                <a:gd name="T25" fmla="*/ 2147483647 h 128"/>
                <a:gd name="T26" fmla="*/ 2147483647 w 96"/>
                <a:gd name="T27" fmla="*/ 2147483647 h 128"/>
                <a:gd name="T28" fmla="*/ 2147483647 w 96"/>
                <a:gd name="T29" fmla="*/ 2147483647 h 128"/>
                <a:gd name="T30" fmla="*/ 0 w 96"/>
                <a:gd name="T31" fmla="*/ 2147483647 h 128"/>
                <a:gd name="T32" fmla="*/ 2147483647 w 96"/>
                <a:gd name="T33" fmla="*/ 2147483647 h 128"/>
                <a:gd name="T34" fmla="*/ 2147483647 w 96"/>
                <a:gd name="T35" fmla="*/ 2147483647 h 128"/>
                <a:gd name="T36" fmla="*/ 2147483647 w 96"/>
                <a:gd name="T37" fmla="*/ 2147483647 h 128"/>
                <a:gd name="T38" fmla="*/ 2147483647 w 96"/>
                <a:gd name="T39" fmla="*/ 2147483647 h 128"/>
                <a:gd name="T40" fmla="*/ 2147483647 w 96"/>
                <a:gd name="T41" fmla="*/ 2147483647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6"/>
                <a:gd name="T64" fmla="*/ 0 h 128"/>
                <a:gd name="T65" fmla="*/ 96 w 96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6" h="128">
                  <a:moveTo>
                    <a:pt x="96" y="112"/>
                  </a:moveTo>
                  <a:lnTo>
                    <a:pt x="96" y="104"/>
                  </a:lnTo>
                  <a:lnTo>
                    <a:pt x="88" y="88"/>
                  </a:lnTo>
                  <a:lnTo>
                    <a:pt x="96" y="64"/>
                  </a:lnTo>
                  <a:lnTo>
                    <a:pt x="88" y="64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96" y="24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72" y="16"/>
                  </a:lnTo>
                  <a:lnTo>
                    <a:pt x="56" y="48"/>
                  </a:lnTo>
                  <a:lnTo>
                    <a:pt x="40" y="72"/>
                  </a:lnTo>
                  <a:lnTo>
                    <a:pt x="16" y="64"/>
                  </a:lnTo>
                  <a:lnTo>
                    <a:pt x="8" y="80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16" y="128"/>
                  </a:lnTo>
                  <a:lnTo>
                    <a:pt x="48" y="128"/>
                  </a:lnTo>
                  <a:lnTo>
                    <a:pt x="72" y="128"/>
                  </a:lnTo>
                  <a:lnTo>
                    <a:pt x="96" y="11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6" name="Freeform 764"/>
            <p:cNvSpPr/>
            <p:nvPr/>
          </p:nvSpPr>
          <p:spPr bwMode="auto">
            <a:xfrm>
              <a:off x="5234403" y="4729236"/>
              <a:ext cx="108677" cy="122642"/>
            </a:xfrm>
            <a:custGeom>
              <a:avLst/>
              <a:gdLst>
                <a:gd name="T0" fmla="*/ 2147483647 w 64"/>
                <a:gd name="T1" fmla="*/ 2147483647 h 72"/>
                <a:gd name="T2" fmla="*/ 2147483647 w 64"/>
                <a:gd name="T3" fmla="*/ 2147483647 h 72"/>
                <a:gd name="T4" fmla="*/ 2147483647 w 64"/>
                <a:gd name="T5" fmla="*/ 2147483647 h 72"/>
                <a:gd name="T6" fmla="*/ 2147483647 w 64"/>
                <a:gd name="T7" fmla="*/ 2147483647 h 72"/>
                <a:gd name="T8" fmla="*/ 2147483647 w 64"/>
                <a:gd name="T9" fmla="*/ 2147483647 h 72"/>
                <a:gd name="T10" fmla="*/ 2147483647 w 64"/>
                <a:gd name="T11" fmla="*/ 0 h 72"/>
                <a:gd name="T12" fmla="*/ 2147483647 w 64"/>
                <a:gd name="T13" fmla="*/ 0 h 72"/>
                <a:gd name="T14" fmla="*/ 0 w 64"/>
                <a:gd name="T15" fmla="*/ 0 h 72"/>
                <a:gd name="T16" fmla="*/ 0 w 64"/>
                <a:gd name="T17" fmla="*/ 2147483647 h 72"/>
                <a:gd name="T18" fmla="*/ 0 w 64"/>
                <a:gd name="T19" fmla="*/ 2147483647 h 72"/>
                <a:gd name="T20" fmla="*/ 2147483647 w 64"/>
                <a:gd name="T21" fmla="*/ 2147483647 h 72"/>
                <a:gd name="T22" fmla="*/ 2147483647 w 64"/>
                <a:gd name="T23" fmla="*/ 2147483647 h 72"/>
                <a:gd name="T24" fmla="*/ 2147483647 w 64"/>
                <a:gd name="T25" fmla="*/ 2147483647 h 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72"/>
                <a:gd name="T41" fmla="*/ 64 w 64"/>
                <a:gd name="T42" fmla="*/ 72 h 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72">
                  <a:moveTo>
                    <a:pt x="40" y="56"/>
                  </a:moveTo>
                  <a:lnTo>
                    <a:pt x="56" y="56"/>
                  </a:lnTo>
                  <a:lnTo>
                    <a:pt x="56" y="32"/>
                  </a:lnTo>
                  <a:lnTo>
                    <a:pt x="64" y="16"/>
                  </a:lnTo>
                  <a:lnTo>
                    <a:pt x="56" y="8"/>
                  </a:lnTo>
                  <a:lnTo>
                    <a:pt x="56" y="0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16"/>
                  </a:lnTo>
                  <a:lnTo>
                    <a:pt x="0" y="40"/>
                  </a:lnTo>
                  <a:lnTo>
                    <a:pt x="24" y="72"/>
                  </a:lnTo>
                  <a:lnTo>
                    <a:pt x="32" y="64"/>
                  </a:lnTo>
                  <a:lnTo>
                    <a:pt x="40" y="5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7" name="Freeform 765"/>
            <p:cNvSpPr/>
            <p:nvPr/>
          </p:nvSpPr>
          <p:spPr bwMode="auto">
            <a:xfrm>
              <a:off x="5207932" y="4510430"/>
              <a:ext cx="163015" cy="218806"/>
            </a:xfrm>
            <a:custGeom>
              <a:avLst/>
              <a:gdLst>
                <a:gd name="T0" fmla="*/ 2147483647 w 96"/>
                <a:gd name="T1" fmla="*/ 2147483647 h 128"/>
                <a:gd name="T2" fmla="*/ 2147483647 w 96"/>
                <a:gd name="T3" fmla="*/ 2147483647 h 128"/>
                <a:gd name="T4" fmla="*/ 2147483647 w 96"/>
                <a:gd name="T5" fmla="*/ 2147483647 h 128"/>
                <a:gd name="T6" fmla="*/ 2147483647 w 96"/>
                <a:gd name="T7" fmla="*/ 2147483647 h 128"/>
                <a:gd name="T8" fmla="*/ 2147483647 w 96"/>
                <a:gd name="T9" fmla="*/ 2147483647 h 128"/>
                <a:gd name="T10" fmla="*/ 2147483647 w 96"/>
                <a:gd name="T11" fmla="*/ 2147483647 h 128"/>
                <a:gd name="T12" fmla="*/ 2147483647 w 96"/>
                <a:gd name="T13" fmla="*/ 2147483647 h 128"/>
                <a:gd name="T14" fmla="*/ 2147483647 w 96"/>
                <a:gd name="T15" fmla="*/ 2147483647 h 128"/>
                <a:gd name="T16" fmla="*/ 2147483647 w 96"/>
                <a:gd name="T17" fmla="*/ 0 h 128"/>
                <a:gd name="T18" fmla="*/ 2147483647 w 96"/>
                <a:gd name="T19" fmla="*/ 0 h 128"/>
                <a:gd name="T20" fmla="*/ 2147483647 w 96"/>
                <a:gd name="T21" fmla="*/ 0 h 128"/>
                <a:gd name="T22" fmla="*/ 2147483647 w 96"/>
                <a:gd name="T23" fmla="*/ 2147483647 h 128"/>
                <a:gd name="T24" fmla="*/ 2147483647 w 96"/>
                <a:gd name="T25" fmla="*/ 2147483647 h 128"/>
                <a:gd name="T26" fmla="*/ 2147483647 w 96"/>
                <a:gd name="T27" fmla="*/ 2147483647 h 128"/>
                <a:gd name="T28" fmla="*/ 2147483647 w 96"/>
                <a:gd name="T29" fmla="*/ 2147483647 h 128"/>
                <a:gd name="T30" fmla="*/ 2147483647 w 96"/>
                <a:gd name="T31" fmla="*/ 2147483647 h 128"/>
                <a:gd name="T32" fmla="*/ 0 w 96"/>
                <a:gd name="T33" fmla="*/ 2147483647 h 128"/>
                <a:gd name="T34" fmla="*/ 2147483647 w 96"/>
                <a:gd name="T35" fmla="*/ 2147483647 h 128"/>
                <a:gd name="T36" fmla="*/ 2147483647 w 96"/>
                <a:gd name="T37" fmla="*/ 2147483647 h 128"/>
                <a:gd name="T38" fmla="*/ 2147483647 w 96"/>
                <a:gd name="T39" fmla="*/ 2147483647 h 128"/>
                <a:gd name="T40" fmla="*/ 2147483647 w 96"/>
                <a:gd name="T41" fmla="*/ 2147483647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6"/>
                <a:gd name="T64" fmla="*/ 0 h 128"/>
                <a:gd name="T65" fmla="*/ 96 w 96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6" h="128">
                  <a:moveTo>
                    <a:pt x="96" y="112"/>
                  </a:moveTo>
                  <a:lnTo>
                    <a:pt x="96" y="104"/>
                  </a:lnTo>
                  <a:lnTo>
                    <a:pt x="88" y="88"/>
                  </a:lnTo>
                  <a:lnTo>
                    <a:pt x="96" y="64"/>
                  </a:lnTo>
                  <a:lnTo>
                    <a:pt x="88" y="64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96" y="24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72" y="16"/>
                  </a:lnTo>
                  <a:lnTo>
                    <a:pt x="56" y="48"/>
                  </a:lnTo>
                  <a:lnTo>
                    <a:pt x="40" y="72"/>
                  </a:lnTo>
                  <a:lnTo>
                    <a:pt x="16" y="64"/>
                  </a:lnTo>
                  <a:lnTo>
                    <a:pt x="8" y="80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16" y="128"/>
                  </a:lnTo>
                  <a:lnTo>
                    <a:pt x="48" y="128"/>
                  </a:lnTo>
                  <a:lnTo>
                    <a:pt x="72" y="128"/>
                  </a:lnTo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8" name="Freeform 766"/>
            <p:cNvSpPr/>
            <p:nvPr/>
          </p:nvSpPr>
          <p:spPr bwMode="auto">
            <a:xfrm>
              <a:off x="5207932" y="4510430"/>
              <a:ext cx="163015" cy="218806"/>
            </a:xfrm>
            <a:custGeom>
              <a:avLst/>
              <a:gdLst>
                <a:gd name="T0" fmla="*/ 2147483647 w 96"/>
                <a:gd name="T1" fmla="*/ 2147483647 h 128"/>
                <a:gd name="T2" fmla="*/ 2147483647 w 96"/>
                <a:gd name="T3" fmla="*/ 2147483647 h 128"/>
                <a:gd name="T4" fmla="*/ 2147483647 w 96"/>
                <a:gd name="T5" fmla="*/ 2147483647 h 128"/>
                <a:gd name="T6" fmla="*/ 2147483647 w 96"/>
                <a:gd name="T7" fmla="*/ 2147483647 h 128"/>
                <a:gd name="T8" fmla="*/ 2147483647 w 96"/>
                <a:gd name="T9" fmla="*/ 2147483647 h 128"/>
                <a:gd name="T10" fmla="*/ 2147483647 w 96"/>
                <a:gd name="T11" fmla="*/ 2147483647 h 128"/>
                <a:gd name="T12" fmla="*/ 2147483647 w 96"/>
                <a:gd name="T13" fmla="*/ 2147483647 h 128"/>
                <a:gd name="T14" fmla="*/ 2147483647 w 96"/>
                <a:gd name="T15" fmla="*/ 2147483647 h 128"/>
                <a:gd name="T16" fmla="*/ 2147483647 w 96"/>
                <a:gd name="T17" fmla="*/ 0 h 128"/>
                <a:gd name="T18" fmla="*/ 2147483647 w 96"/>
                <a:gd name="T19" fmla="*/ 0 h 128"/>
                <a:gd name="T20" fmla="*/ 2147483647 w 96"/>
                <a:gd name="T21" fmla="*/ 0 h 128"/>
                <a:gd name="T22" fmla="*/ 2147483647 w 96"/>
                <a:gd name="T23" fmla="*/ 2147483647 h 128"/>
                <a:gd name="T24" fmla="*/ 2147483647 w 96"/>
                <a:gd name="T25" fmla="*/ 2147483647 h 128"/>
                <a:gd name="T26" fmla="*/ 2147483647 w 96"/>
                <a:gd name="T27" fmla="*/ 2147483647 h 128"/>
                <a:gd name="T28" fmla="*/ 2147483647 w 96"/>
                <a:gd name="T29" fmla="*/ 2147483647 h 128"/>
                <a:gd name="T30" fmla="*/ 2147483647 w 96"/>
                <a:gd name="T31" fmla="*/ 2147483647 h 128"/>
                <a:gd name="T32" fmla="*/ 0 w 96"/>
                <a:gd name="T33" fmla="*/ 2147483647 h 128"/>
                <a:gd name="T34" fmla="*/ 2147483647 w 96"/>
                <a:gd name="T35" fmla="*/ 2147483647 h 128"/>
                <a:gd name="T36" fmla="*/ 2147483647 w 96"/>
                <a:gd name="T37" fmla="*/ 2147483647 h 128"/>
                <a:gd name="T38" fmla="*/ 2147483647 w 96"/>
                <a:gd name="T39" fmla="*/ 2147483647 h 128"/>
                <a:gd name="T40" fmla="*/ 2147483647 w 96"/>
                <a:gd name="T41" fmla="*/ 2147483647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6"/>
                <a:gd name="T64" fmla="*/ 0 h 128"/>
                <a:gd name="T65" fmla="*/ 96 w 96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6" h="128">
                  <a:moveTo>
                    <a:pt x="96" y="112"/>
                  </a:moveTo>
                  <a:lnTo>
                    <a:pt x="96" y="104"/>
                  </a:lnTo>
                  <a:lnTo>
                    <a:pt x="88" y="88"/>
                  </a:lnTo>
                  <a:lnTo>
                    <a:pt x="96" y="64"/>
                  </a:lnTo>
                  <a:lnTo>
                    <a:pt x="88" y="64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96" y="24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72" y="16"/>
                  </a:lnTo>
                  <a:lnTo>
                    <a:pt x="56" y="48"/>
                  </a:lnTo>
                  <a:lnTo>
                    <a:pt x="40" y="72"/>
                  </a:lnTo>
                  <a:lnTo>
                    <a:pt x="16" y="64"/>
                  </a:lnTo>
                  <a:lnTo>
                    <a:pt x="8" y="80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16" y="128"/>
                  </a:lnTo>
                  <a:lnTo>
                    <a:pt x="48" y="128"/>
                  </a:lnTo>
                  <a:lnTo>
                    <a:pt x="72" y="128"/>
                  </a:lnTo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9" name="Freeform 767"/>
            <p:cNvSpPr/>
            <p:nvPr/>
          </p:nvSpPr>
          <p:spPr bwMode="auto">
            <a:xfrm>
              <a:off x="5056063" y="4497887"/>
              <a:ext cx="54339" cy="136580"/>
            </a:xfrm>
            <a:custGeom>
              <a:avLst/>
              <a:gdLst>
                <a:gd name="T0" fmla="*/ 2147483647 w 32"/>
                <a:gd name="T1" fmla="*/ 2147483647 h 80"/>
                <a:gd name="T2" fmla="*/ 2147483647 w 32"/>
                <a:gd name="T3" fmla="*/ 2147483647 h 80"/>
                <a:gd name="T4" fmla="*/ 2147483647 w 32"/>
                <a:gd name="T5" fmla="*/ 2147483647 h 80"/>
                <a:gd name="T6" fmla="*/ 2147483647 w 32"/>
                <a:gd name="T7" fmla="*/ 0 h 80"/>
                <a:gd name="T8" fmla="*/ 2147483647 w 32"/>
                <a:gd name="T9" fmla="*/ 2147483647 h 80"/>
                <a:gd name="T10" fmla="*/ 2147483647 w 32"/>
                <a:gd name="T11" fmla="*/ 2147483647 h 80"/>
                <a:gd name="T12" fmla="*/ 0 w 32"/>
                <a:gd name="T13" fmla="*/ 2147483647 h 80"/>
                <a:gd name="T14" fmla="*/ 0 w 32"/>
                <a:gd name="T15" fmla="*/ 2147483647 h 80"/>
                <a:gd name="T16" fmla="*/ 2147483647 w 32"/>
                <a:gd name="T17" fmla="*/ 2147483647 h 80"/>
                <a:gd name="T18" fmla="*/ 2147483647 w 32"/>
                <a:gd name="T19" fmla="*/ 2147483647 h 80"/>
                <a:gd name="T20" fmla="*/ 2147483647 w 32"/>
                <a:gd name="T21" fmla="*/ 2147483647 h 80"/>
                <a:gd name="T22" fmla="*/ 2147483647 w 32"/>
                <a:gd name="T23" fmla="*/ 2147483647 h 80"/>
                <a:gd name="T24" fmla="*/ 2147483647 w 32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2"/>
                <a:gd name="T40" fmla="*/ 0 h 80"/>
                <a:gd name="T41" fmla="*/ 32 w 32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2" h="80">
                  <a:moveTo>
                    <a:pt x="32" y="32"/>
                  </a:moveTo>
                  <a:lnTo>
                    <a:pt x="32" y="16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64"/>
                  </a:lnTo>
                  <a:lnTo>
                    <a:pt x="16" y="80"/>
                  </a:lnTo>
                  <a:lnTo>
                    <a:pt x="24" y="80"/>
                  </a:lnTo>
                  <a:lnTo>
                    <a:pt x="24" y="64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0" name="Freeform 768"/>
            <p:cNvSpPr/>
            <p:nvPr/>
          </p:nvSpPr>
          <p:spPr bwMode="auto">
            <a:xfrm>
              <a:off x="5042131" y="4538302"/>
              <a:ext cx="40405" cy="108706"/>
            </a:xfrm>
            <a:custGeom>
              <a:avLst/>
              <a:gdLst>
                <a:gd name="T0" fmla="*/ 2147483647 w 24"/>
                <a:gd name="T1" fmla="*/ 2147483647 h 64"/>
                <a:gd name="T2" fmla="*/ 2147483647 w 24"/>
                <a:gd name="T3" fmla="*/ 0 h 64"/>
                <a:gd name="T4" fmla="*/ 0 w 24"/>
                <a:gd name="T5" fmla="*/ 0 h 64"/>
                <a:gd name="T6" fmla="*/ 0 w 24"/>
                <a:gd name="T7" fmla="*/ 2147483647 h 64"/>
                <a:gd name="T8" fmla="*/ 0 w 24"/>
                <a:gd name="T9" fmla="*/ 2147483647 h 64"/>
                <a:gd name="T10" fmla="*/ 2147483647 w 24"/>
                <a:gd name="T11" fmla="*/ 2147483647 h 64"/>
                <a:gd name="T12" fmla="*/ 2147483647 w 24"/>
                <a:gd name="T13" fmla="*/ 2147483647 h 64"/>
                <a:gd name="T14" fmla="*/ 2147483647 w 24"/>
                <a:gd name="T15" fmla="*/ 2147483647 h 64"/>
                <a:gd name="T16" fmla="*/ 2147483647 w 24"/>
                <a:gd name="T17" fmla="*/ 2147483647 h 6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4"/>
                <a:gd name="T28" fmla="*/ 0 h 64"/>
                <a:gd name="T29" fmla="*/ 24 w 24"/>
                <a:gd name="T30" fmla="*/ 64 h 6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4" h="64">
                  <a:moveTo>
                    <a:pt x="8" y="8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24"/>
                  </a:lnTo>
                  <a:lnTo>
                    <a:pt x="8" y="64"/>
                  </a:lnTo>
                  <a:lnTo>
                    <a:pt x="24" y="56"/>
                  </a:lnTo>
                  <a:lnTo>
                    <a:pt x="16" y="40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1" name="Freeform 769"/>
            <p:cNvSpPr/>
            <p:nvPr/>
          </p:nvSpPr>
          <p:spPr bwMode="auto">
            <a:xfrm>
              <a:off x="5056063" y="4497887"/>
              <a:ext cx="54339" cy="136580"/>
            </a:xfrm>
            <a:custGeom>
              <a:avLst/>
              <a:gdLst>
                <a:gd name="T0" fmla="*/ 2147483647 w 32"/>
                <a:gd name="T1" fmla="*/ 2147483647 h 80"/>
                <a:gd name="T2" fmla="*/ 2147483647 w 32"/>
                <a:gd name="T3" fmla="*/ 2147483647 h 80"/>
                <a:gd name="T4" fmla="*/ 2147483647 w 32"/>
                <a:gd name="T5" fmla="*/ 2147483647 h 80"/>
                <a:gd name="T6" fmla="*/ 2147483647 w 32"/>
                <a:gd name="T7" fmla="*/ 2147483647 h 80"/>
                <a:gd name="T8" fmla="*/ 2147483647 w 32"/>
                <a:gd name="T9" fmla="*/ 0 h 80"/>
                <a:gd name="T10" fmla="*/ 2147483647 w 32"/>
                <a:gd name="T11" fmla="*/ 2147483647 h 80"/>
                <a:gd name="T12" fmla="*/ 2147483647 w 32"/>
                <a:gd name="T13" fmla="*/ 2147483647 h 80"/>
                <a:gd name="T14" fmla="*/ 0 w 32"/>
                <a:gd name="T15" fmla="*/ 2147483647 h 80"/>
                <a:gd name="T16" fmla="*/ 0 w 32"/>
                <a:gd name="T17" fmla="*/ 2147483647 h 80"/>
                <a:gd name="T18" fmla="*/ 2147483647 w 32"/>
                <a:gd name="T19" fmla="*/ 2147483647 h 80"/>
                <a:gd name="T20" fmla="*/ 2147483647 w 32"/>
                <a:gd name="T21" fmla="*/ 2147483647 h 80"/>
                <a:gd name="T22" fmla="*/ 2147483647 w 32"/>
                <a:gd name="T23" fmla="*/ 2147483647 h 80"/>
                <a:gd name="T24" fmla="*/ 2147483647 w 32"/>
                <a:gd name="T25" fmla="*/ 2147483647 h 80"/>
                <a:gd name="T26" fmla="*/ 2147483647 w 32"/>
                <a:gd name="T27" fmla="*/ 2147483647 h 80"/>
                <a:gd name="T28" fmla="*/ 2147483647 w 32"/>
                <a:gd name="T29" fmla="*/ 2147483647 h 8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2"/>
                <a:gd name="T46" fmla="*/ 0 h 80"/>
                <a:gd name="T47" fmla="*/ 32 w 32"/>
                <a:gd name="T48" fmla="*/ 80 h 8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2" h="80">
                  <a:moveTo>
                    <a:pt x="32" y="32"/>
                  </a:moveTo>
                  <a:lnTo>
                    <a:pt x="32" y="16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64"/>
                  </a:lnTo>
                  <a:lnTo>
                    <a:pt x="16" y="80"/>
                  </a:lnTo>
                  <a:lnTo>
                    <a:pt x="24" y="80"/>
                  </a:lnTo>
                  <a:lnTo>
                    <a:pt x="24" y="64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2" name="Freeform 770"/>
            <p:cNvSpPr/>
            <p:nvPr/>
          </p:nvSpPr>
          <p:spPr bwMode="auto">
            <a:xfrm>
              <a:off x="5042131" y="4538302"/>
              <a:ext cx="40405" cy="108706"/>
            </a:xfrm>
            <a:custGeom>
              <a:avLst/>
              <a:gdLst>
                <a:gd name="T0" fmla="*/ 2147483647 w 24"/>
                <a:gd name="T1" fmla="*/ 2147483647 h 64"/>
                <a:gd name="T2" fmla="*/ 2147483647 w 24"/>
                <a:gd name="T3" fmla="*/ 0 h 64"/>
                <a:gd name="T4" fmla="*/ 0 w 24"/>
                <a:gd name="T5" fmla="*/ 0 h 64"/>
                <a:gd name="T6" fmla="*/ 0 w 24"/>
                <a:gd name="T7" fmla="*/ 0 h 64"/>
                <a:gd name="T8" fmla="*/ 0 w 24"/>
                <a:gd name="T9" fmla="*/ 2147483647 h 64"/>
                <a:gd name="T10" fmla="*/ 0 w 24"/>
                <a:gd name="T11" fmla="*/ 2147483647 h 64"/>
                <a:gd name="T12" fmla="*/ 2147483647 w 24"/>
                <a:gd name="T13" fmla="*/ 2147483647 h 64"/>
                <a:gd name="T14" fmla="*/ 2147483647 w 24"/>
                <a:gd name="T15" fmla="*/ 2147483647 h 64"/>
                <a:gd name="T16" fmla="*/ 2147483647 w 24"/>
                <a:gd name="T17" fmla="*/ 2147483647 h 64"/>
                <a:gd name="T18" fmla="*/ 2147483647 w 24"/>
                <a:gd name="T19" fmla="*/ 2147483647 h 6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4"/>
                <a:gd name="T31" fmla="*/ 0 h 64"/>
                <a:gd name="T32" fmla="*/ 24 w 24"/>
                <a:gd name="T33" fmla="*/ 64 h 6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4" h="64">
                  <a:moveTo>
                    <a:pt x="8" y="8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24"/>
                  </a:lnTo>
                  <a:lnTo>
                    <a:pt x="8" y="64"/>
                  </a:lnTo>
                  <a:lnTo>
                    <a:pt x="24" y="56"/>
                  </a:lnTo>
                  <a:lnTo>
                    <a:pt x="16" y="40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3" name="Freeform 771"/>
            <p:cNvSpPr/>
            <p:nvPr/>
          </p:nvSpPr>
          <p:spPr bwMode="auto">
            <a:xfrm>
              <a:off x="5288742" y="5138974"/>
              <a:ext cx="287018" cy="285700"/>
            </a:xfrm>
            <a:custGeom>
              <a:avLst/>
              <a:gdLst>
                <a:gd name="T0" fmla="*/ 2147483647 w 168"/>
                <a:gd name="T1" fmla="*/ 2147483647 h 168"/>
                <a:gd name="T2" fmla="*/ 2147483647 w 168"/>
                <a:gd name="T3" fmla="*/ 2147483647 h 168"/>
                <a:gd name="T4" fmla="*/ 2147483647 w 168"/>
                <a:gd name="T5" fmla="*/ 2147483647 h 168"/>
                <a:gd name="T6" fmla="*/ 2147483647 w 168"/>
                <a:gd name="T7" fmla="*/ 2147483647 h 168"/>
                <a:gd name="T8" fmla="*/ 2147483647 w 168"/>
                <a:gd name="T9" fmla="*/ 2147483647 h 168"/>
                <a:gd name="T10" fmla="*/ 2147483647 w 168"/>
                <a:gd name="T11" fmla="*/ 2147483647 h 168"/>
                <a:gd name="T12" fmla="*/ 2147483647 w 168"/>
                <a:gd name="T13" fmla="*/ 2147483647 h 168"/>
                <a:gd name="T14" fmla="*/ 2147483647 w 168"/>
                <a:gd name="T15" fmla="*/ 2147483647 h 168"/>
                <a:gd name="T16" fmla="*/ 2147483647 w 168"/>
                <a:gd name="T17" fmla="*/ 2147483647 h 168"/>
                <a:gd name="T18" fmla="*/ 2147483647 w 168"/>
                <a:gd name="T19" fmla="*/ 2147483647 h 168"/>
                <a:gd name="T20" fmla="*/ 2147483647 w 168"/>
                <a:gd name="T21" fmla="*/ 2147483647 h 168"/>
                <a:gd name="T22" fmla="*/ 2147483647 w 168"/>
                <a:gd name="T23" fmla="*/ 2147483647 h 168"/>
                <a:gd name="T24" fmla="*/ 2147483647 w 168"/>
                <a:gd name="T25" fmla="*/ 2147483647 h 168"/>
                <a:gd name="T26" fmla="*/ 2147483647 w 168"/>
                <a:gd name="T27" fmla="*/ 2147483647 h 168"/>
                <a:gd name="T28" fmla="*/ 2147483647 w 168"/>
                <a:gd name="T29" fmla="*/ 2147483647 h 168"/>
                <a:gd name="T30" fmla="*/ 2147483647 w 168"/>
                <a:gd name="T31" fmla="*/ 2147483647 h 168"/>
                <a:gd name="T32" fmla="*/ 2147483647 w 168"/>
                <a:gd name="T33" fmla="*/ 2147483647 h 168"/>
                <a:gd name="T34" fmla="*/ 2147483647 w 168"/>
                <a:gd name="T35" fmla="*/ 0 h 168"/>
                <a:gd name="T36" fmla="*/ 2147483647 w 168"/>
                <a:gd name="T37" fmla="*/ 2147483647 h 168"/>
                <a:gd name="T38" fmla="*/ 0 w 168"/>
                <a:gd name="T39" fmla="*/ 2147483647 h 168"/>
                <a:gd name="T40" fmla="*/ 2147483647 w 168"/>
                <a:gd name="T41" fmla="*/ 2147483647 h 168"/>
                <a:gd name="T42" fmla="*/ 2147483647 w 168"/>
                <a:gd name="T43" fmla="*/ 2147483647 h 168"/>
                <a:gd name="T44" fmla="*/ 2147483647 w 168"/>
                <a:gd name="T45" fmla="*/ 2147483647 h 168"/>
                <a:gd name="T46" fmla="*/ 2147483647 w 168"/>
                <a:gd name="T47" fmla="*/ 2147483647 h 168"/>
                <a:gd name="T48" fmla="*/ 2147483647 w 168"/>
                <a:gd name="T49" fmla="*/ 2147483647 h 168"/>
                <a:gd name="T50" fmla="*/ 2147483647 w 168"/>
                <a:gd name="T51" fmla="*/ 2147483647 h 16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68"/>
                <a:gd name="T79" fmla="*/ 0 h 168"/>
                <a:gd name="T80" fmla="*/ 168 w 168"/>
                <a:gd name="T81" fmla="*/ 168 h 16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68" h="168">
                  <a:moveTo>
                    <a:pt x="88" y="168"/>
                  </a:moveTo>
                  <a:lnTo>
                    <a:pt x="96" y="168"/>
                  </a:lnTo>
                  <a:lnTo>
                    <a:pt x="104" y="112"/>
                  </a:lnTo>
                  <a:lnTo>
                    <a:pt x="104" y="72"/>
                  </a:lnTo>
                  <a:lnTo>
                    <a:pt x="112" y="72"/>
                  </a:lnTo>
                  <a:lnTo>
                    <a:pt x="120" y="24"/>
                  </a:lnTo>
                  <a:lnTo>
                    <a:pt x="152" y="16"/>
                  </a:lnTo>
                  <a:lnTo>
                    <a:pt x="160" y="16"/>
                  </a:lnTo>
                  <a:lnTo>
                    <a:pt x="168" y="16"/>
                  </a:lnTo>
                  <a:lnTo>
                    <a:pt x="160" y="8"/>
                  </a:lnTo>
                  <a:lnTo>
                    <a:pt x="144" y="8"/>
                  </a:lnTo>
                  <a:lnTo>
                    <a:pt x="144" y="16"/>
                  </a:lnTo>
                  <a:lnTo>
                    <a:pt x="144" y="8"/>
                  </a:lnTo>
                  <a:lnTo>
                    <a:pt x="120" y="16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32"/>
                  </a:lnTo>
                  <a:lnTo>
                    <a:pt x="32" y="88"/>
                  </a:lnTo>
                  <a:lnTo>
                    <a:pt x="32" y="96"/>
                  </a:lnTo>
                  <a:lnTo>
                    <a:pt x="40" y="152"/>
                  </a:lnTo>
                  <a:lnTo>
                    <a:pt x="64" y="168"/>
                  </a:lnTo>
                  <a:lnTo>
                    <a:pt x="64" y="160"/>
                  </a:lnTo>
                  <a:lnTo>
                    <a:pt x="88" y="16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4" name="Freeform 772"/>
            <p:cNvSpPr/>
            <p:nvPr/>
          </p:nvSpPr>
          <p:spPr bwMode="auto">
            <a:xfrm>
              <a:off x="5056063" y="4361307"/>
              <a:ext cx="68271" cy="82226"/>
            </a:xfrm>
            <a:custGeom>
              <a:avLst/>
              <a:gdLst>
                <a:gd name="T0" fmla="*/ 0 w 40"/>
                <a:gd name="T1" fmla="*/ 2147483647 h 48"/>
                <a:gd name="T2" fmla="*/ 2147483647 w 40"/>
                <a:gd name="T3" fmla="*/ 2147483647 h 48"/>
                <a:gd name="T4" fmla="*/ 2147483647 w 40"/>
                <a:gd name="T5" fmla="*/ 2147483647 h 48"/>
                <a:gd name="T6" fmla="*/ 2147483647 w 40"/>
                <a:gd name="T7" fmla="*/ 2147483647 h 48"/>
                <a:gd name="T8" fmla="*/ 2147483647 w 40"/>
                <a:gd name="T9" fmla="*/ 0 h 48"/>
                <a:gd name="T10" fmla="*/ 0 w 40"/>
                <a:gd name="T11" fmla="*/ 2147483647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"/>
                <a:gd name="T19" fmla="*/ 0 h 48"/>
                <a:gd name="T20" fmla="*/ 40 w 40"/>
                <a:gd name="T21" fmla="*/ 48 h 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" h="48">
                  <a:moveTo>
                    <a:pt x="0" y="48"/>
                  </a:moveTo>
                  <a:lnTo>
                    <a:pt x="16" y="48"/>
                  </a:lnTo>
                  <a:lnTo>
                    <a:pt x="40" y="40"/>
                  </a:lnTo>
                  <a:lnTo>
                    <a:pt x="40" y="32"/>
                  </a:lnTo>
                  <a:lnTo>
                    <a:pt x="40" y="0"/>
                  </a:lnTo>
                  <a:lnTo>
                    <a:pt x="0" y="4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5" name="Freeform 774"/>
            <p:cNvSpPr/>
            <p:nvPr/>
          </p:nvSpPr>
          <p:spPr bwMode="auto">
            <a:xfrm>
              <a:off x="5288742" y="5138974"/>
              <a:ext cx="287018" cy="285700"/>
            </a:xfrm>
            <a:custGeom>
              <a:avLst/>
              <a:gdLst>
                <a:gd name="T0" fmla="*/ 2147483647 w 168"/>
                <a:gd name="T1" fmla="*/ 2147483647 h 168"/>
                <a:gd name="T2" fmla="*/ 2147483647 w 168"/>
                <a:gd name="T3" fmla="*/ 2147483647 h 168"/>
                <a:gd name="T4" fmla="*/ 2147483647 w 168"/>
                <a:gd name="T5" fmla="*/ 2147483647 h 168"/>
                <a:gd name="T6" fmla="*/ 2147483647 w 168"/>
                <a:gd name="T7" fmla="*/ 2147483647 h 168"/>
                <a:gd name="T8" fmla="*/ 2147483647 w 168"/>
                <a:gd name="T9" fmla="*/ 2147483647 h 168"/>
                <a:gd name="T10" fmla="*/ 2147483647 w 168"/>
                <a:gd name="T11" fmla="*/ 2147483647 h 168"/>
                <a:gd name="T12" fmla="*/ 2147483647 w 168"/>
                <a:gd name="T13" fmla="*/ 2147483647 h 168"/>
                <a:gd name="T14" fmla="*/ 2147483647 w 168"/>
                <a:gd name="T15" fmla="*/ 2147483647 h 168"/>
                <a:gd name="T16" fmla="*/ 2147483647 w 168"/>
                <a:gd name="T17" fmla="*/ 2147483647 h 168"/>
                <a:gd name="T18" fmla="*/ 2147483647 w 168"/>
                <a:gd name="T19" fmla="*/ 2147483647 h 168"/>
                <a:gd name="T20" fmla="*/ 2147483647 w 168"/>
                <a:gd name="T21" fmla="*/ 2147483647 h 168"/>
                <a:gd name="T22" fmla="*/ 2147483647 w 168"/>
                <a:gd name="T23" fmla="*/ 2147483647 h 168"/>
                <a:gd name="T24" fmla="*/ 2147483647 w 168"/>
                <a:gd name="T25" fmla="*/ 2147483647 h 168"/>
                <a:gd name="T26" fmla="*/ 2147483647 w 168"/>
                <a:gd name="T27" fmla="*/ 2147483647 h 168"/>
                <a:gd name="T28" fmla="*/ 2147483647 w 168"/>
                <a:gd name="T29" fmla="*/ 2147483647 h 168"/>
                <a:gd name="T30" fmla="*/ 2147483647 w 168"/>
                <a:gd name="T31" fmla="*/ 2147483647 h 168"/>
                <a:gd name="T32" fmla="*/ 2147483647 w 168"/>
                <a:gd name="T33" fmla="*/ 2147483647 h 168"/>
                <a:gd name="T34" fmla="*/ 2147483647 w 168"/>
                <a:gd name="T35" fmla="*/ 2147483647 h 168"/>
                <a:gd name="T36" fmla="*/ 2147483647 w 168"/>
                <a:gd name="T37" fmla="*/ 2147483647 h 168"/>
                <a:gd name="T38" fmla="*/ 2147483647 w 168"/>
                <a:gd name="T39" fmla="*/ 0 h 168"/>
                <a:gd name="T40" fmla="*/ 2147483647 w 168"/>
                <a:gd name="T41" fmla="*/ 2147483647 h 168"/>
                <a:gd name="T42" fmla="*/ 0 w 168"/>
                <a:gd name="T43" fmla="*/ 2147483647 h 168"/>
                <a:gd name="T44" fmla="*/ 2147483647 w 168"/>
                <a:gd name="T45" fmla="*/ 2147483647 h 168"/>
                <a:gd name="T46" fmla="*/ 2147483647 w 168"/>
                <a:gd name="T47" fmla="*/ 2147483647 h 168"/>
                <a:gd name="T48" fmla="*/ 2147483647 w 168"/>
                <a:gd name="T49" fmla="*/ 2147483647 h 168"/>
                <a:gd name="T50" fmla="*/ 2147483647 w 168"/>
                <a:gd name="T51" fmla="*/ 2147483647 h 168"/>
                <a:gd name="T52" fmla="*/ 2147483647 w 168"/>
                <a:gd name="T53" fmla="*/ 2147483647 h 168"/>
                <a:gd name="T54" fmla="*/ 2147483647 w 168"/>
                <a:gd name="T55" fmla="*/ 2147483647 h 16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68"/>
                <a:gd name="T85" fmla="*/ 0 h 168"/>
                <a:gd name="T86" fmla="*/ 168 w 168"/>
                <a:gd name="T87" fmla="*/ 168 h 168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68" h="168">
                  <a:moveTo>
                    <a:pt x="88" y="168"/>
                  </a:moveTo>
                  <a:lnTo>
                    <a:pt x="96" y="168"/>
                  </a:lnTo>
                  <a:lnTo>
                    <a:pt x="104" y="112"/>
                  </a:lnTo>
                  <a:lnTo>
                    <a:pt x="104" y="72"/>
                  </a:lnTo>
                  <a:lnTo>
                    <a:pt x="112" y="72"/>
                  </a:lnTo>
                  <a:lnTo>
                    <a:pt x="120" y="24"/>
                  </a:lnTo>
                  <a:lnTo>
                    <a:pt x="152" y="16"/>
                  </a:lnTo>
                  <a:lnTo>
                    <a:pt x="160" y="16"/>
                  </a:lnTo>
                  <a:lnTo>
                    <a:pt x="168" y="16"/>
                  </a:lnTo>
                  <a:lnTo>
                    <a:pt x="160" y="8"/>
                  </a:lnTo>
                  <a:lnTo>
                    <a:pt x="144" y="8"/>
                  </a:lnTo>
                  <a:lnTo>
                    <a:pt x="144" y="16"/>
                  </a:lnTo>
                  <a:lnTo>
                    <a:pt x="144" y="8"/>
                  </a:lnTo>
                  <a:lnTo>
                    <a:pt x="120" y="16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32"/>
                  </a:lnTo>
                  <a:lnTo>
                    <a:pt x="32" y="88"/>
                  </a:lnTo>
                  <a:lnTo>
                    <a:pt x="32" y="96"/>
                  </a:lnTo>
                  <a:lnTo>
                    <a:pt x="40" y="152"/>
                  </a:lnTo>
                  <a:lnTo>
                    <a:pt x="64" y="168"/>
                  </a:lnTo>
                  <a:lnTo>
                    <a:pt x="64" y="160"/>
                  </a:lnTo>
                  <a:lnTo>
                    <a:pt x="88" y="16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6" name="组 25"/>
          <p:cNvGrpSpPr/>
          <p:nvPr/>
        </p:nvGrpSpPr>
        <p:grpSpPr>
          <a:xfrm flipH="1">
            <a:off x="7221316" y="3297126"/>
            <a:ext cx="5888973" cy="3938106"/>
            <a:chOff x="-751088" y="64874"/>
            <a:chExt cx="3124100" cy="2089165"/>
          </a:xfrm>
        </p:grpSpPr>
        <p:sp>
          <p:nvSpPr>
            <p:cNvPr id="2" name="Freeform 349"/>
            <p:cNvSpPr>
              <a:spLocks noEditPoints="1"/>
            </p:cNvSpPr>
            <p:nvPr/>
          </p:nvSpPr>
          <p:spPr bwMode="auto">
            <a:xfrm rot="3828490">
              <a:off x="1213777" y="199875"/>
              <a:ext cx="1205605" cy="1112864"/>
            </a:xfrm>
            <a:custGeom>
              <a:avLst/>
              <a:gdLst>
                <a:gd name="T0" fmla="*/ 187 w 529"/>
                <a:gd name="T1" fmla="*/ 241 h 487"/>
                <a:gd name="T2" fmla="*/ 242 w 529"/>
                <a:gd name="T3" fmla="*/ 223 h 487"/>
                <a:gd name="T4" fmla="*/ 175 w 529"/>
                <a:gd name="T5" fmla="*/ 211 h 487"/>
                <a:gd name="T6" fmla="*/ 189 w 529"/>
                <a:gd name="T7" fmla="*/ 161 h 487"/>
                <a:gd name="T8" fmla="*/ 154 w 529"/>
                <a:gd name="T9" fmla="*/ 166 h 487"/>
                <a:gd name="T10" fmla="*/ 124 w 529"/>
                <a:gd name="T11" fmla="*/ 143 h 487"/>
                <a:gd name="T12" fmla="*/ 124 w 529"/>
                <a:gd name="T13" fmla="*/ 143 h 487"/>
                <a:gd name="T14" fmla="*/ 93 w 529"/>
                <a:gd name="T15" fmla="*/ 166 h 487"/>
                <a:gd name="T16" fmla="*/ 38 w 529"/>
                <a:gd name="T17" fmla="*/ 193 h 487"/>
                <a:gd name="T18" fmla="*/ 7 w 529"/>
                <a:gd name="T19" fmla="*/ 234 h 487"/>
                <a:gd name="T20" fmla="*/ 124 w 529"/>
                <a:gd name="T21" fmla="*/ 212 h 487"/>
                <a:gd name="T22" fmla="*/ 271 w 529"/>
                <a:gd name="T23" fmla="*/ 68 h 487"/>
                <a:gd name="T24" fmla="*/ 330 w 529"/>
                <a:gd name="T25" fmla="*/ 73 h 487"/>
                <a:gd name="T26" fmla="*/ 383 w 529"/>
                <a:gd name="T27" fmla="*/ 59 h 487"/>
                <a:gd name="T28" fmla="*/ 355 w 529"/>
                <a:gd name="T29" fmla="*/ 48 h 487"/>
                <a:gd name="T30" fmla="*/ 301 w 529"/>
                <a:gd name="T31" fmla="*/ 22 h 487"/>
                <a:gd name="T32" fmla="*/ 271 w 529"/>
                <a:gd name="T33" fmla="*/ 0 h 487"/>
                <a:gd name="T34" fmla="*/ 271 w 529"/>
                <a:gd name="T35" fmla="*/ 0 h 487"/>
                <a:gd name="T36" fmla="*/ 240 w 529"/>
                <a:gd name="T37" fmla="*/ 23 h 487"/>
                <a:gd name="T38" fmla="*/ 185 w 529"/>
                <a:gd name="T39" fmla="*/ 49 h 487"/>
                <a:gd name="T40" fmla="*/ 154 w 529"/>
                <a:gd name="T41" fmla="*/ 91 h 487"/>
                <a:gd name="T42" fmla="*/ 266 w 529"/>
                <a:gd name="T43" fmla="*/ 79 h 487"/>
                <a:gd name="T44" fmla="*/ 300 w 529"/>
                <a:gd name="T45" fmla="*/ 105 h 487"/>
                <a:gd name="T46" fmla="*/ 302 w 529"/>
                <a:gd name="T47" fmla="*/ 105 h 487"/>
                <a:gd name="T48" fmla="*/ 305 w 529"/>
                <a:gd name="T49" fmla="*/ 89 h 487"/>
                <a:gd name="T50" fmla="*/ 266 w 529"/>
                <a:gd name="T51" fmla="*/ 79 h 487"/>
                <a:gd name="T52" fmla="*/ 194 w 529"/>
                <a:gd name="T53" fmla="*/ 286 h 487"/>
                <a:gd name="T54" fmla="*/ 124 w 529"/>
                <a:gd name="T55" fmla="*/ 222 h 487"/>
                <a:gd name="T56" fmla="*/ 165 w 529"/>
                <a:gd name="T57" fmla="*/ 297 h 487"/>
                <a:gd name="T58" fmla="*/ 74 w 529"/>
                <a:gd name="T59" fmla="*/ 487 h 487"/>
                <a:gd name="T60" fmla="*/ 316 w 529"/>
                <a:gd name="T61" fmla="*/ 197 h 487"/>
                <a:gd name="T62" fmla="*/ 280 w 529"/>
                <a:gd name="T63" fmla="*/ 198 h 487"/>
                <a:gd name="T64" fmla="*/ 490 w 529"/>
                <a:gd name="T65" fmla="*/ 112 h 487"/>
                <a:gd name="T66" fmla="*/ 436 w 529"/>
                <a:gd name="T67" fmla="*/ 86 h 487"/>
                <a:gd name="T68" fmla="*/ 406 w 529"/>
                <a:gd name="T69" fmla="*/ 64 h 487"/>
                <a:gd name="T70" fmla="*/ 406 w 529"/>
                <a:gd name="T71" fmla="*/ 64 h 487"/>
                <a:gd name="T72" fmla="*/ 375 w 529"/>
                <a:gd name="T73" fmla="*/ 87 h 487"/>
                <a:gd name="T74" fmla="*/ 320 w 529"/>
                <a:gd name="T75" fmla="*/ 110 h 487"/>
                <a:gd name="T76" fmla="*/ 376 w 529"/>
                <a:gd name="T77" fmla="*/ 126 h 487"/>
                <a:gd name="T78" fmla="*/ 406 w 529"/>
                <a:gd name="T79" fmla="*/ 132 h 487"/>
                <a:gd name="T80" fmla="*/ 521 w 529"/>
                <a:gd name="T81" fmla="*/ 155 h 487"/>
                <a:gd name="T82" fmla="*/ 406 w 529"/>
                <a:gd name="T83" fmla="*/ 169 h 487"/>
                <a:gd name="T84" fmla="*/ 370 w 529"/>
                <a:gd name="T85" fmla="*/ 135 h 487"/>
                <a:gd name="T86" fmla="*/ 301 w 529"/>
                <a:gd name="T87" fmla="*/ 116 h 487"/>
                <a:gd name="T88" fmla="*/ 301 w 529"/>
                <a:gd name="T89" fmla="*/ 116 h 487"/>
                <a:gd name="T90" fmla="*/ 300 w 529"/>
                <a:gd name="T91" fmla="*/ 116 h 487"/>
                <a:gd name="T92" fmla="*/ 230 w 529"/>
                <a:gd name="T93" fmla="*/ 134 h 487"/>
                <a:gd name="T94" fmla="*/ 194 w 529"/>
                <a:gd name="T95" fmla="*/ 169 h 487"/>
                <a:gd name="T96" fmla="*/ 238 w 529"/>
                <a:gd name="T97" fmla="*/ 213 h 487"/>
                <a:gd name="T98" fmla="*/ 363 w 529"/>
                <a:gd name="T99" fmla="*/ 213 h 487"/>
                <a:gd name="T100" fmla="*/ 406 w 529"/>
                <a:gd name="T101" fmla="*/ 169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29" h="487">
                  <a:moveTo>
                    <a:pt x="124" y="212"/>
                  </a:moveTo>
                  <a:cubicBezTo>
                    <a:pt x="147" y="212"/>
                    <a:pt x="167" y="225"/>
                    <a:pt x="187" y="241"/>
                  </a:cubicBezTo>
                  <a:cubicBezTo>
                    <a:pt x="203" y="254"/>
                    <a:pt x="230" y="253"/>
                    <a:pt x="239" y="235"/>
                  </a:cubicBezTo>
                  <a:cubicBezTo>
                    <a:pt x="241" y="231"/>
                    <a:pt x="242" y="227"/>
                    <a:pt x="242" y="223"/>
                  </a:cubicBezTo>
                  <a:cubicBezTo>
                    <a:pt x="231" y="231"/>
                    <a:pt x="215" y="235"/>
                    <a:pt x="202" y="232"/>
                  </a:cubicBezTo>
                  <a:cubicBezTo>
                    <a:pt x="190" y="229"/>
                    <a:pt x="180" y="222"/>
                    <a:pt x="175" y="211"/>
                  </a:cubicBezTo>
                  <a:cubicBezTo>
                    <a:pt x="172" y="206"/>
                    <a:pt x="171" y="201"/>
                    <a:pt x="171" y="195"/>
                  </a:cubicBezTo>
                  <a:cubicBezTo>
                    <a:pt x="171" y="181"/>
                    <a:pt x="178" y="167"/>
                    <a:pt x="189" y="161"/>
                  </a:cubicBezTo>
                  <a:cubicBezTo>
                    <a:pt x="189" y="160"/>
                    <a:pt x="189" y="160"/>
                    <a:pt x="190" y="160"/>
                  </a:cubicBezTo>
                  <a:cubicBezTo>
                    <a:pt x="170" y="150"/>
                    <a:pt x="154" y="166"/>
                    <a:pt x="154" y="166"/>
                  </a:cubicBezTo>
                  <a:cubicBezTo>
                    <a:pt x="154" y="166"/>
                    <a:pt x="148" y="143"/>
                    <a:pt x="124" y="143"/>
                  </a:cubicBezTo>
                  <a:cubicBezTo>
                    <a:pt x="124" y="143"/>
                    <a:pt x="124" y="143"/>
                    <a:pt x="124" y="143"/>
                  </a:cubicBezTo>
                  <a:cubicBezTo>
                    <a:pt x="124" y="143"/>
                    <a:pt x="124" y="143"/>
                    <a:pt x="124" y="143"/>
                  </a:cubicBezTo>
                  <a:cubicBezTo>
                    <a:pt x="124" y="143"/>
                    <a:pt x="124" y="143"/>
                    <a:pt x="124" y="143"/>
                  </a:cubicBezTo>
                  <a:cubicBezTo>
                    <a:pt x="124" y="143"/>
                    <a:pt x="124" y="143"/>
                    <a:pt x="124" y="143"/>
                  </a:cubicBezTo>
                  <a:cubicBezTo>
                    <a:pt x="97" y="143"/>
                    <a:pt x="93" y="166"/>
                    <a:pt x="93" y="166"/>
                  </a:cubicBezTo>
                  <a:cubicBezTo>
                    <a:pt x="93" y="166"/>
                    <a:pt x="75" y="149"/>
                    <a:pt x="53" y="162"/>
                  </a:cubicBezTo>
                  <a:cubicBezTo>
                    <a:pt x="34" y="173"/>
                    <a:pt x="38" y="193"/>
                    <a:pt x="38" y="193"/>
                  </a:cubicBezTo>
                  <a:cubicBezTo>
                    <a:pt x="38" y="193"/>
                    <a:pt x="25" y="193"/>
                    <a:pt x="18" y="197"/>
                  </a:cubicBezTo>
                  <a:cubicBezTo>
                    <a:pt x="8" y="203"/>
                    <a:pt x="0" y="221"/>
                    <a:pt x="7" y="234"/>
                  </a:cubicBezTo>
                  <a:cubicBezTo>
                    <a:pt x="18" y="255"/>
                    <a:pt x="45" y="254"/>
                    <a:pt x="61" y="241"/>
                  </a:cubicBezTo>
                  <a:cubicBezTo>
                    <a:pt x="81" y="225"/>
                    <a:pt x="99" y="212"/>
                    <a:pt x="124" y="212"/>
                  </a:cubicBezTo>
                  <a:moveTo>
                    <a:pt x="209" y="97"/>
                  </a:moveTo>
                  <a:cubicBezTo>
                    <a:pt x="228" y="81"/>
                    <a:pt x="246" y="68"/>
                    <a:pt x="271" y="68"/>
                  </a:cubicBezTo>
                  <a:cubicBezTo>
                    <a:pt x="287" y="68"/>
                    <a:pt x="303" y="75"/>
                    <a:pt x="317" y="85"/>
                  </a:cubicBezTo>
                  <a:cubicBezTo>
                    <a:pt x="320" y="81"/>
                    <a:pt x="324" y="77"/>
                    <a:pt x="330" y="73"/>
                  </a:cubicBezTo>
                  <a:cubicBezTo>
                    <a:pt x="345" y="64"/>
                    <a:pt x="360" y="67"/>
                    <a:pt x="370" y="72"/>
                  </a:cubicBezTo>
                  <a:cubicBezTo>
                    <a:pt x="373" y="67"/>
                    <a:pt x="377" y="63"/>
                    <a:pt x="383" y="59"/>
                  </a:cubicBezTo>
                  <a:cubicBezTo>
                    <a:pt x="381" y="57"/>
                    <a:pt x="379" y="55"/>
                    <a:pt x="377" y="53"/>
                  </a:cubicBezTo>
                  <a:cubicBezTo>
                    <a:pt x="370" y="49"/>
                    <a:pt x="355" y="48"/>
                    <a:pt x="355" y="48"/>
                  </a:cubicBezTo>
                  <a:cubicBezTo>
                    <a:pt x="355" y="48"/>
                    <a:pt x="360" y="31"/>
                    <a:pt x="341" y="19"/>
                  </a:cubicBezTo>
                  <a:cubicBezTo>
                    <a:pt x="319" y="5"/>
                    <a:pt x="301" y="22"/>
                    <a:pt x="301" y="22"/>
                  </a:cubicBezTo>
                  <a:cubicBezTo>
                    <a:pt x="301" y="22"/>
                    <a:pt x="295" y="0"/>
                    <a:pt x="271" y="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44" y="0"/>
                    <a:pt x="240" y="23"/>
                    <a:pt x="240" y="23"/>
                  </a:cubicBezTo>
                  <a:cubicBezTo>
                    <a:pt x="240" y="23"/>
                    <a:pt x="222" y="5"/>
                    <a:pt x="201" y="18"/>
                  </a:cubicBezTo>
                  <a:cubicBezTo>
                    <a:pt x="181" y="30"/>
                    <a:pt x="185" y="49"/>
                    <a:pt x="185" y="49"/>
                  </a:cubicBezTo>
                  <a:cubicBezTo>
                    <a:pt x="185" y="49"/>
                    <a:pt x="172" y="49"/>
                    <a:pt x="165" y="53"/>
                  </a:cubicBezTo>
                  <a:cubicBezTo>
                    <a:pt x="155" y="60"/>
                    <a:pt x="147" y="77"/>
                    <a:pt x="154" y="91"/>
                  </a:cubicBezTo>
                  <a:cubicBezTo>
                    <a:pt x="166" y="111"/>
                    <a:pt x="192" y="110"/>
                    <a:pt x="209" y="97"/>
                  </a:cubicBezTo>
                  <a:moveTo>
                    <a:pt x="266" y="79"/>
                  </a:moveTo>
                  <a:cubicBezTo>
                    <a:pt x="269" y="87"/>
                    <a:pt x="272" y="99"/>
                    <a:pt x="275" y="113"/>
                  </a:cubicBezTo>
                  <a:cubicBezTo>
                    <a:pt x="281" y="108"/>
                    <a:pt x="290" y="105"/>
                    <a:pt x="300" y="105"/>
                  </a:cubicBezTo>
                  <a:cubicBezTo>
                    <a:pt x="300" y="105"/>
                    <a:pt x="301" y="105"/>
                    <a:pt x="301" y="105"/>
                  </a:cubicBezTo>
                  <a:cubicBezTo>
                    <a:pt x="301" y="105"/>
                    <a:pt x="302" y="105"/>
                    <a:pt x="302" y="105"/>
                  </a:cubicBezTo>
                  <a:cubicBezTo>
                    <a:pt x="304" y="105"/>
                    <a:pt x="306" y="104"/>
                    <a:pt x="309" y="104"/>
                  </a:cubicBezTo>
                  <a:cubicBezTo>
                    <a:pt x="307" y="99"/>
                    <a:pt x="306" y="94"/>
                    <a:pt x="305" y="89"/>
                  </a:cubicBezTo>
                  <a:cubicBezTo>
                    <a:pt x="294" y="83"/>
                    <a:pt x="283" y="79"/>
                    <a:pt x="271" y="79"/>
                  </a:cubicBezTo>
                  <a:cubicBezTo>
                    <a:pt x="269" y="79"/>
                    <a:pt x="268" y="79"/>
                    <a:pt x="266" y="79"/>
                  </a:cubicBezTo>
                  <a:moveTo>
                    <a:pt x="280" y="198"/>
                  </a:moveTo>
                  <a:cubicBezTo>
                    <a:pt x="271" y="225"/>
                    <a:pt x="248" y="261"/>
                    <a:pt x="194" y="286"/>
                  </a:cubicBezTo>
                  <a:cubicBezTo>
                    <a:pt x="182" y="280"/>
                    <a:pt x="147" y="262"/>
                    <a:pt x="134" y="223"/>
                  </a:cubicBezTo>
                  <a:cubicBezTo>
                    <a:pt x="131" y="223"/>
                    <a:pt x="127" y="222"/>
                    <a:pt x="124" y="222"/>
                  </a:cubicBezTo>
                  <a:cubicBezTo>
                    <a:pt x="119" y="222"/>
                    <a:pt x="114" y="223"/>
                    <a:pt x="109" y="224"/>
                  </a:cubicBezTo>
                  <a:cubicBezTo>
                    <a:pt x="119" y="261"/>
                    <a:pt x="145" y="284"/>
                    <a:pt x="165" y="297"/>
                  </a:cubicBezTo>
                  <a:cubicBezTo>
                    <a:pt x="85" y="324"/>
                    <a:pt x="39" y="393"/>
                    <a:pt x="39" y="487"/>
                  </a:cubicBezTo>
                  <a:cubicBezTo>
                    <a:pt x="74" y="487"/>
                    <a:pt x="74" y="487"/>
                    <a:pt x="74" y="487"/>
                  </a:cubicBezTo>
                  <a:cubicBezTo>
                    <a:pt x="74" y="379"/>
                    <a:pt x="139" y="342"/>
                    <a:pt x="178" y="329"/>
                  </a:cubicBezTo>
                  <a:cubicBezTo>
                    <a:pt x="263" y="301"/>
                    <a:pt x="307" y="246"/>
                    <a:pt x="316" y="197"/>
                  </a:cubicBezTo>
                  <a:cubicBezTo>
                    <a:pt x="311" y="195"/>
                    <a:pt x="306" y="194"/>
                    <a:pt x="301" y="194"/>
                  </a:cubicBezTo>
                  <a:cubicBezTo>
                    <a:pt x="293" y="194"/>
                    <a:pt x="286" y="196"/>
                    <a:pt x="280" y="198"/>
                  </a:cubicBezTo>
                  <a:moveTo>
                    <a:pt x="512" y="117"/>
                  </a:moveTo>
                  <a:cubicBezTo>
                    <a:pt x="505" y="113"/>
                    <a:pt x="490" y="112"/>
                    <a:pt x="490" y="112"/>
                  </a:cubicBezTo>
                  <a:cubicBezTo>
                    <a:pt x="490" y="112"/>
                    <a:pt x="495" y="95"/>
                    <a:pt x="476" y="83"/>
                  </a:cubicBezTo>
                  <a:cubicBezTo>
                    <a:pt x="454" y="69"/>
                    <a:pt x="436" y="86"/>
                    <a:pt x="436" y="86"/>
                  </a:cubicBezTo>
                  <a:cubicBezTo>
                    <a:pt x="436" y="86"/>
                    <a:pt x="430" y="64"/>
                    <a:pt x="406" y="64"/>
                  </a:cubicBezTo>
                  <a:cubicBezTo>
                    <a:pt x="406" y="64"/>
                    <a:pt x="406" y="64"/>
                    <a:pt x="406" y="64"/>
                  </a:cubicBezTo>
                  <a:cubicBezTo>
                    <a:pt x="406" y="64"/>
                    <a:pt x="406" y="64"/>
                    <a:pt x="406" y="64"/>
                  </a:cubicBezTo>
                  <a:cubicBezTo>
                    <a:pt x="406" y="64"/>
                    <a:pt x="406" y="64"/>
                    <a:pt x="406" y="64"/>
                  </a:cubicBezTo>
                  <a:cubicBezTo>
                    <a:pt x="406" y="64"/>
                    <a:pt x="406" y="64"/>
                    <a:pt x="406" y="64"/>
                  </a:cubicBezTo>
                  <a:cubicBezTo>
                    <a:pt x="379" y="64"/>
                    <a:pt x="375" y="87"/>
                    <a:pt x="375" y="87"/>
                  </a:cubicBezTo>
                  <a:cubicBezTo>
                    <a:pt x="375" y="87"/>
                    <a:pt x="357" y="69"/>
                    <a:pt x="336" y="82"/>
                  </a:cubicBezTo>
                  <a:cubicBezTo>
                    <a:pt x="321" y="91"/>
                    <a:pt x="320" y="104"/>
                    <a:pt x="320" y="110"/>
                  </a:cubicBezTo>
                  <a:cubicBezTo>
                    <a:pt x="326" y="113"/>
                    <a:pt x="331" y="118"/>
                    <a:pt x="335" y="123"/>
                  </a:cubicBezTo>
                  <a:cubicBezTo>
                    <a:pt x="345" y="118"/>
                    <a:pt x="360" y="116"/>
                    <a:pt x="376" y="126"/>
                  </a:cubicBezTo>
                  <a:cubicBezTo>
                    <a:pt x="380" y="129"/>
                    <a:pt x="384" y="132"/>
                    <a:pt x="387" y="135"/>
                  </a:cubicBezTo>
                  <a:cubicBezTo>
                    <a:pt x="393" y="133"/>
                    <a:pt x="399" y="132"/>
                    <a:pt x="406" y="132"/>
                  </a:cubicBezTo>
                  <a:cubicBezTo>
                    <a:pt x="429" y="132"/>
                    <a:pt x="449" y="145"/>
                    <a:pt x="469" y="161"/>
                  </a:cubicBezTo>
                  <a:cubicBezTo>
                    <a:pt x="485" y="174"/>
                    <a:pt x="512" y="174"/>
                    <a:pt x="521" y="155"/>
                  </a:cubicBezTo>
                  <a:cubicBezTo>
                    <a:pt x="529" y="142"/>
                    <a:pt x="522" y="124"/>
                    <a:pt x="512" y="117"/>
                  </a:cubicBezTo>
                  <a:moveTo>
                    <a:pt x="406" y="169"/>
                  </a:moveTo>
                  <a:cubicBezTo>
                    <a:pt x="399" y="165"/>
                    <a:pt x="385" y="164"/>
                    <a:pt x="385" y="164"/>
                  </a:cubicBezTo>
                  <a:cubicBezTo>
                    <a:pt x="385" y="164"/>
                    <a:pt x="389" y="147"/>
                    <a:pt x="370" y="135"/>
                  </a:cubicBezTo>
                  <a:cubicBezTo>
                    <a:pt x="348" y="121"/>
                    <a:pt x="331" y="138"/>
                    <a:pt x="331" y="138"/>
                  </a:cubicBezTo>
                  <a:cubicBezTo>
                    <a:pt x="331" y="138"/>
                    <a:pt x="325" y="116"/>
                    <a:pt x="301" y="116"/>
                  </a:cubicBezTo>
                  <a:cubicBezTo>
                    <a:pt x="301" y="116"/>
                    <a:pt x="301" y="116"/>
                    <a:pt x="301" y="116"/>
                  </a:cubicBezTo>
                  <a:cubicBezTo>
                    <a:pt x="301" y="116"/>
                    <a:pt x="301" y="116"/>
                    <a:pt x="301" y="116"/>
                  </a:cubicBezTo>
                  <a:cubicBezTo>
                    <a:pt x="301" y="116"/>
                    <a:pt x="300" y="116"/>
                    <a:pt x="300" y="116"/>
                  </a:cubicBezTo>
                  <a:cubicBezTo>
                    <a:pt x="300" y="116"/>
                    <a:pt x="300" y="116"/>
                    <a:pt x="300" y="116"/>
                  </a:cubicBezTo>
                  <a:cubicBezTo>
                    <a:pt x="274" y="116"/>
                    <a:pt x="269" y="139"/>
                    <a:pt x="269" y="139"/>
                  </a:cubicBezTo>
                  <a:cubicBezTo>
                    <a:pt x="269" y="139"/>
                    <a:pt x="251" y="121"/>
                    <a:pt x="230" y="134"/>
                  </a:cubicBezTo>
                  <a:cubicBezTo>
                    <a:pt x="210" y="146"/>
                    <a:pt x="215" y="165"/>
                    <a:pt x="215" y="165"/>
                  </a:cubicBezTo>
                  <a:cubicBezTo>
                    <a:pt x="215" y="165"/>
                    <a:pt x="201" y="165"/>
                    <a:pt x="194" y="169"/>
                  </a:cubicBezTo>
                  <a:cubicBezTo>
                    <a:pt x="184" y="176"/>
                    <a:pt x="176" y="193"/>
                    <a:pt x="184" y="206"/>
                  </a:cubicBezTo>
                  <a:cubicBezTo>
                    <a:pt x="195" y="227"/>
                    <a:pt x="222" y="226"/>
                    <a:pt x="238" y="213"/>
                  </a:cubicBezTo>
                  <a:cubicBezTo>
                    <a:pt x="258" y="197"/>
                    <a:pt x="275" y="184"/>
                    <a:pt x="301" y="184"/>
                  </a:cubicBezTo>
                  <a:cubicBezTo>
                    <a:pt x="323" y="184"/>
                    <a:pt x="344" y="197"/>
                    <a:pt x="363" y="213"/>
                  </a:cubicBezTo>
                  <a:cubicBezTo>
                    <a:pt x="380" y="226"/>
                    <a:pt x="406" y="226"/>
                    <a:pt x="416" y="207"/>
                  </a:cubicBezTo>
                  <a:cubicBezTo>
                    <a:pt x="423" y="194"/>
                    <a:pt x="416" y="176"/>
                    <a:pt x="406" y="169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3" name="组 2"/>
            <p:cNvGrpSpPr/>
            <p:nvPr/>
          </p:nvGrpSpPr>
          <p:grpSpPr>
            <a:xfrm rot="21108104">
              <a:off x="-751088" y="239978"/>
              <a:ext cx="2476578" cy="1602951"/>
              <a:chOff x="10045515" y="738844"/>
              <a:chExt cx="2596408" cy="1680511"/>
            </a:xfrm>
          </p:grpSpPr>
          <p:sp>
            <p:nvSpPr>
              <p:cNvPr id="4" name="Freeform 252"/>
              <p:cNvSpPr/>
              <p:nvPr/>
            </p:nvSpPr>
            <p:spPr bwMode="auto">
              <a:xfrm rot="1988864">
                <a:off x="10912067" y="751124"/>
                <a:ext cx="1487788" cy="618684"/>
              </a:xfrm>
              <a:custGeom>
                <a:avLst/>
                <a:gdLst>
                  <a:gd name="T0" fmla="*/ 11 w 374"/>
                  <a:gd name="T1" fmla="*/ 155 h 155"/>
                  <a:gd name="T2" fmla="*/ 11 w 374"/>
                  <a:gd name="T3" fmla="*/ 155 h 155"/>
                  <a:gd name="T4" fmla="*/ 109 w 374"/>
                  <a:gd name="T5" fmla="*/ 155 h 155"/>
                  <a:gd name="T6" fmla="*/ 138 w 374"/>
                  <a:gd name="T7" fmla="*/ 130 h 155"/>
                  <a:gd name="T8" fmla="*/ 136 w 374"/>
                  <a:gd name="T9" fmla="*/ 115 h 155"/>
                  <a:gd name="T10" fmla="*/ 148 w 374"/>
                  <a:gd name="T11" fmla="*/ 110 h 155"/>
                  <a:gd name="T12" fmla="*/ 148 w 374"/>
                  <a:gd name="T13" fmla="*/ 95 h 155"/>
                  <a:gd name="T14" fmla="*/ 166 w 374"/>
                  <a:gd name="T15" fmla="*/ 99 h 155"/>
                  <a:gd name="T16" fmla="*/ 162 w 374"/>
                  <a:gd name="T17" fmla="*/ 103 h 155"/>
                  <a:gd name="T18" fmla="*/ 158 w 374"/>
                  <a:gd name="T19" fmla="*/ 96 h 155"/>
                  <a:gd name="T20" fmla="*/ 154 w 374"/>
                  <a:gd name="T21" fmla="*/ 98 h 155"/>
                  <a:gd name="T22" fmla="*/ 155 w 374"/>
                  <a:gd name="T23" fmla="*/ 107 h 155"/>
                  <a:gd name="T24" fmla="*/ 172 w 374"/>
                  <a:gd name="T25" fmla="*/ 96 h 155"/>
                  <a:gd name="T26" fmla="*/ 174 w 374"/>
                  <a:gd name="T27" fmla="*/ 77 h 155"/>
                  <a:gd name="T28" fmla="*/ 187 w 374"/>
                  <a:gd name="T29" fmla="*/ 82 h 155"/>
                  <a:gd name="T30" fmla="*/ 199 w 374"/>
                  <a:gd name="T31" fmla="*/ 77 h 155"/>
                  <a:gd name="T32" fmla="*/ 202 w 374"/>
                  <a:gd name="T33" fmla="*/ 96 h 155"/>
                  <a:gd name="T34" fmla="*/ 218 w 374"/>
                  <a:gd name="T35" fmla="*/ 107 h 155"/>
                  <a:gd name="T36" fmla="*/ 219 w 374"/>
                  <a:gd name="T37" fmla="*/ 98 h 155"/>
                  <a:gd name="T38" fmla="*/ 215 w 374"/>
                  <a:gd name="T39" fmla="*/ 96 h 155"/>
                  <a:gd name="T40" fmla="*/ 211 w 374"/>
                  <a:gd name="T41" fmla="*/ 103 h 155"/>
                  <a:gd name="T42" fmla="*/ 207 w 374"/>
                  <a:gd name="T43" fmla="*/ 99 h 155"/>
                  <a:gd name="T44" fmla="*/ 225 w 374"/>
                  <a:gd name="T45" fmla="*/ 95 h 155"/>
                  <a:gd name="T46" fmla="*/ 226 w 374"/>
                  <a:gd name="T47" fmla="*/ 110 h 155"/>
                  <a:gd name="T48" fmla="*/ 237 w 374"/>
                  <a:gd name="T49" fmla="*/ 115 h 155"/>
                  <a:gd name="T50" fmla="*/ 235 w 374"/>
                  <a:gd name="T51" fmla="*/ 130 h 155"/>
                  <a:gd name="T52" fmla="*/ 264 w 374"/>
                  <a:gd name="T53" fmla="*/ 155 h 155"/>
                  <a:gd name="T54" fmla="*/ 363 w 374"/>
                  <a:gd name="T55" fmla="*/ 155 h 155"/>
                  <a:gd name="T56" fmla="*/ 363 w 374"/>
                  <a:gd name="T57" fmla="*/ 155 h 155"/>
                  <a:gd name="T58" fmla="*/ 374 w 374"/>
                  <a:gd name="T59" fmla="*/ 155 h 155"/>
                  <a:gd name="T60" fmla="*/ 356 w 374"/>
                  <a:gd name="T61" fmla="*/ 146 h 155"/>
                  <a:gd name="T62" fmla="*/ 298 w 374"/>
                  <a:gd name="T63" fmla="*/ 67 h 155"/>
                  <a:gd name="T64" fmla="*/ 225 w 374"/>
                  <a:gd name="T65" fmla="*/ 0 h 155"/>
                  <a:gd name="T66" fmla="*/ 148 w 374"/>
                  <a:gd name="T67" fmla="*/ 0 h 155"/>
                  <a:gd name="T68" fmla="*/ 75 w 374"/>
                  <a:gd name="T69" fmla="*/ 67 h 155"/>
                  <a:gd name="T70" fmla="*/ 17 w 374"/>
                  <a:gd name="T71" fmla="*/ 146 h 155"/>
                  <a:gd name="T72" fmla="*/ 0 w 374"/>
                  <a:gd name="T73" fmla="*/ 155 h 155"/>
                  <a:gd name="T74" fmla="*/ 11 w 374"/>
                  <a:gd name="T75" fmla="*/ 15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74" h="155">
                    <a:moveTo>
                      <a:pt x="11" y="155"/>
                    </a:moveTo>
                    <a:cubicBezTo>
                      <a:pt x="11" y="155"/>
                      <a:pt x="11" y="155"/>
                      <a:pt x="11" y="155"/>
                    </a:cubicBezTo>
                    <a:cubicBezTo>
                      <a:pt x="109" y="155"/>
                      <a:pt x="109" y="155"/>
                      <a:pt x="109" y="155"/>
                    </a:cubicBezTo>
                    <a:cubicBezTo>
                      <a:pt x="113" y="150"/>
                      <a:pt x="122" y="138"/>
                      <a:pt x="138" y="130"/>
                    </a:cubicBezTo>
                    <a:cubicBezTo>
                      <a:pt x="137" y="128"/>
                      <a:pt x="133" y="122"/>
                      <a:pt x="136" y="115"/>
                    </a:cubicBezTo>
                    <a:cubicBezTo>
                      <a:pt x="140" y="109"/>
                      <a:pt x="148" y="110"/>
                      <a:pt x="148" y="110"/>
                    </a:cubicBezTo>
                    <a:cubicBezTo>
                      <a:pt x="148" y="110"/>
                      <a:pt x="143" y="101"/>
                      <a:pt x="148" y="95"/>
                    </a:cubicBezTo>
                    <a:cubicBezTo>
                      <a:pt x="155" y="87"/>
                      <a:pt x="167" y="91"/>
                      <a:pt x="166" y="99"/>
                    </a:cubicBezTo>
                    <a:cubicBezTo>
                      <a:pt x="166" y="99"/>
                      <a:pt x="166" y="102"/>
                      <a:pt x="162" y="103"/>
                    </a:cubicBezTo>
                    <a:cubicBezTo>
                      <a:pt x="159" y="104"/>
                      <a:pt x="154" y="99"/>
                      <a:pt x="158" y="96"/>
                    </a:cubicBezTo>
                    <a:cubicBezTo>
                      <a:pt x="158" y="96"/>
                      <a:pt x="156" y="96"/>
                      <a:pt x="154" y="98"/>
                    </a:cubicBezTo>
                    <a:cubicBezTo>
                      <a:pt x="153" y="100"/>
                      <a:pt x="152" y="104"/>
                      <a:pt x="155" y="107"/>
                    </a:cubicBezTo>
                    <a:cubicBezTo>
                      <a:pt x="162" y="112"/>
                      <a:pt x="175" y="107"/>
                      <a:pt x="172" y="96"/>
                    </a:cubicBezTo>
                    <a:cubicBezTo>
                      <a:pt x="169" y="87"/>
                      <a:pt x="168" y="80"/>
                      <a:pt x="174" y="77"/>
                    </a:cubicBezTo>
                    <a:cubicBezTo>
                      <a:pt x="180" y="74"/>
                      <a:pt x="184" y="78"/>
                      <a:pt x="187" y="82"/>
                    </a:cubicBezTo>
                    <a:cubicBezTo>
                      <a:pt x="189" y="78"/>
                      <a:pt x="194" y="74"/>
                      <a:pt x="199" y="77"/>
                    </a:cubicBezTo>
                    <a:cubicBezTo>
                      <a:pt x="205" y="80"/>
                      <a:pt x="205" y="87"/>
                      <a:pt x="202" y="96"/>
                    </a:cubicBezTo>
                    <a:cubicBezTo>
                      <a:pt x="198" y="107"/>
                      <a:pt x="211" y="112"/>
                      <a:pt x="218" y="107"/>
                    </a:cubicBezTo>
                    <a:cubicBezTo>
                      <a:pt x="222" y="104"/>
                      <a:pt x="221" y="100"/>
                      <a:pt x="219" y="98"/>
                    </a:cubicBezTo>
                    <a:cubicBezTo>
                      <a:pt x="218" y="96"/>
                      <a:pt x="215" y="96"/>
                      <a:pt x="215" y="96"/>
                    </a:cubicBezTo>
                    <a:cubicBezTo>
                      <a:pt x="219" y="99"/>
                      <a:pt x="215" y="104"/>
                      <a:pt x="211" y="103"/>
                    </a:cubicBezTo>
                    <a:cubicBezTo>
                      <a:pt x="207" y="102"/>
                      <a:pt x="207" y="99"/>
                      <a:pt x="207" y="99"/>
                    </a:cubicBezTo>
                    <a:cubicBezTo>
                      <a:pt x="207" y="91"/>
                      <a:pt x="218" y="87"/>
                      <a:pt x="225" y="95"/>
                    </a:cubicBezTo>
                    <a:cubicBezTo>
                      <a:pt x="230" y="101"/>
                      <a:pt x="226" y="110"/>
                      <a:pt x="226" y="110"/>
                    </a:cubicBezTo>
                    <a:cubicBezTo>
                      <a:pt x="226" y="110"/>
                      <a:pt x="234" y="109"/>
                      <a:pt x="237" y="115"/>
                    </a:cubicBezTo>
                    <a:cubicBezTo>
                      <a:pt x="240" y="122"/>
                      <a:pt x="237" y="128"/>
                      <a:pt x="235" y="130"/>
                    </a:cubicBezTo>
                    <a:cubicBezTo>
                      <a:pt x="251" y="138"/>
                      <a:pt x="260" y="150"/>
                      <a:pt x="264" y="155"/>
                    </a:cubicBezTo>
                    <a:cubicBezTo>
                      <a:pt x="363" y="155"/>
                      <a:pt x="363" y="155"/>
                      <a:pt x="363" y="155"/>
                    </a:cubicBezTo>
                    <a:cubicBezTo>
                      <a:pt x="363" y="155"/>
                      <a:pt x="363" y="155"/>
                      <a:pt x="363" y="155"/>
                    </a:cubicBezTo>
                    <a:cubicBezTo>
                      <a:pt x="365" y="155"/>
                      <a:pt x="369" y="155"/>
                      <a:pt x="374" y="155"/>
                    </a:cubicBezTo>
                    <a:cubicBezTo>
                      <a:pt x="368" y="153"/>
                      <a:pt x="362" y="150"/>
                      <a:pt x="356" y="146"/>
                    </a:cubicBezTo>
                    <a:cubicBezTo>
                      <a:pt x="330" y="128"/>
                      <a:pt x="318" y="121"/>
                      <a:pt x="298" y="67"/>
                    </a:cubicBezTo>
                    <a:cubicBezTo>
                      <a:pt x="284" y="30"/>
                      <a:pt x="255" y="9"/>
                      <a:pt x="225" y="0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118" y="9"/>
                      <a:pt x="89" y="30"/>
                      <a:pt x="75" y="67"/>
                    </a:cubicBezTo>
                    <a:cubicBezTo>
                      <a:pt x="56" y="121"/>
                      <a:pt x="44" y="128"/>
                      <a:pt x="17" y="146"/>
                    </a:cubicBezTo>
                    <a:cubicBezTo>
                      <a:pt x="12" y="150"/>
                      <a:pt x="6" y="153"/>
                      <a:pt x="0" y="155"/>
                    </a:cubicBezTo>
                    <a:cubicBezTo>
                      <a:pt x="4" y="155"/>
                      <a:pt x="8" y="155"/>
                      <a:pt x="11" y="155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1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" name="Freeform 253"/>
              <p:cNvSpPr/>
              <p:nvPr/>
            </p:nvSpPr>
            <p:spPr bwMode="auto">
              <a:xfrm rot="1988864">
                <a:off x="10447067" y="1002010"/>
                <a:ext cx="2194856" cy="449283"/>
              </a:xfrm>
              <a:custGeom>
                <a:avLst/>
                <a:gdLst>
                  <a:gd name="T0" fmla="*/ 546 w 551"/>
                  <a:gd name="T1" fmla="*/ 47 h 113"/>
                  <a:gd name="T2" fmla="*/ 524 w 551"/>
                  <a:gd name="T3" fmla="*/ 9 h 113"/>
                  <a:gd name="T4" fmla="*/ 493 w 551"/>
                  <a:gd name="T5" fmla="*/ 1 h 113"/>
                  <a:gd name="T6" fmla="*/ 455 w 551"/>
                  <a:gd name="T7" fmla="*/ 56 h 113"/>
                  <a:gd name="T8" fmla="*/ 500 w 551"/>
                  <a:gd name="T9" fmla="*/ 73 h 113"/>
                  <a:gd name="T10" fmla="*/ 506 w 551"/>
                  <a:gd name="T11" fmla="*/ 40 h 113"/>
                  <a:gd name="T12" fmla="*/ 476 w 551"/>
                  <a:gd name="T13" fmla="*/ 37 h 113"/>
                  <a:gd name="T14" fmla="*/ 504 w 551"/>
                  <a:gd name="T15" fmla="*/ 25 h 113"/>
                  <a:gd name="T16" fmla="*/ 508 w 551"/>
                  <a:gd name="T17" fmla="*/ 82 h 113"/>
                  <a:gd name="T18" fmla="*/ 451 w 551"/>
                  <a:gd name="T19" fmla="*/ 91 h 113"/>
                  <a:gd name="T20" fmla="*/ 350 w 551"/>
                  <a:gd name="T21" fmla="*/ 91 h 113"/>
                  <a:gd name="T22" fmla="*/ 276 w 551"/>
                  <a:gd name="T23" fmla="*/ 53 h 113"/>
                  <a:gd name="T24" fmla="*/ 276 w 551"/>
                  <a:gd name="T25" fmla="*/ 53 h 113"/>
                  <a:gd name="T26" fmla="*/ 276 w 551"/>
                  <a:gd name="T27" fmla="*/ 53 h 113"/>
                  <a:gd name="T28" fmla="*/ 275 w 551"/>
                  <a:gd name="T29" fmla="*/ 53 h 113"/>
                  <a:gd name="T30" fmla="*/ 275 w 551"/>
                  <a:gd name="T31" fmla="*/ 53 h 113"/>
                  <a:gd name="T32" fmla="*/ 202 w 551"/>
                  <a:gd name="T33" fmla="*/ 91 h 113"/>
                  <a:gd name="T34" fmla="*/ 100 w 551"/>
                  <a:gd name="T35" fmla="*/ 91 h 113"/>
                  <a:gd name="T36" fmla="*/ 43 w 551"/>
                  <a:gd name="T37" fmla="*/ 82 h 113"/>
                  <a:gd name="T38" fmla="*/ 48 w 551"/>
                  <a:gd name="T39" fmla="*/ 25 h 113"/>
                  <a:gd name="T40" fmla="*/ 75 w 551"/>
                  <a:gd name="T41" fmla="*/ 37 h 113"/>
                  <a:gd name="T42" fmla="*/ 45 w 551"/>
                  <a:gd name="T43" fmla="*/ 40 h 113"/>
                  <a:gd name="T44" fmla="*/ 52 w 551"/>
                  <a:gd name="T45" fmla="*/ 73 h 113"/>
                  <a:gd name="T46" fmla="*/ 96 w 551"/>
                  <a:gd name="T47" fmla="*/ 56 h 113"/>
                  <a:gd name="T48" fmla="*/ 58 w 551"/>
                  <a:gd name="T49" fmla="*/ 1 h 113"/>
                  <a:gd name="T50" fmla="*/ 27 w 551"/>
                  <a:gd name="T51" fmla="*/ 9 h 113"/>
                  <a:gd name="T52" fmla="*/ 5 w 551"/>
                  <a:gd name="T53" fmla="*/ 47 h 113"/>
                  <a:gd name="T54" fmla="*/ 72 w 551"/>
                  <a:gd name="T55" fmla="*/ 111 h 113"/>
                  <a:gd name="T56" fmla="*/ 221 w 551"/>
                  <a:gd name="T57" fmla="*/ 111 h 113"/>
                  <a:gd name="T58" fmla="*/ 275 w 551"/>
                  <a:gd name="T59" fmla="*/ 80 h 113"/>
                  <a:gd name="T60" fmla="*/ 276 w 551"/>
                  <a:gd name="T61" fmla="*/ 80 h 113"/>
                  <a:gd name="T62" fmla="*/ 331 w 551"/>
                  <a:gd name="T63" fmla="*/ 111 h 113"/>
                  <a:gd name="T64" fmla="*/ 479 w 551"/>
                  <a:gd name="T65" fmla="*/ 111 h 113"/>
                  <a:gd name="T66" fmla="*/ 546 w 551"/>
                  <a:gd name="T67" fmla="*/ 47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51" h="113">
                    <a:moveTo>
                      <a:pt x="546" y="47"/>
                    </a:moveTo>
                    <a:cubicBezTo>
                      <a:pt x="546" y="47"/>
                      <a:pt x="545" y="22"/>
                      <a:pt x="524" y="9"/>
                    </a:cubicBezTo>
                    <a:cubicBezTo>
                      <a:pt x="517" y="5"/>
                      <a:pt x="506" y="0"/>
                      <a:pt x="493" y="1"/>
                    </a:cubicBezTo>
                    <a:cubicBezTo>
                      <a:pt x="453" y="4"/>
                      <a:pt x="450" y="42"/>
                      <a:pt x="455" y="56"/>
                    </a:cubicBezTo>
                    <a:cubicBezTo>
                      <a:pt x="461" y="71"/>
                      <a:pt x="478" y="84"/>
                      <a:pt x="500" y="73"/>
                    </a:cubicBezTo>
                    <a:cubicBezTo>
                      <a:pt x="514" y="65"/>
                      <a:pt x="515" y="49"/>
                      <a:pt x="506" y="40"/>
                    </a:cubicBezTo>
                    <a:cubicBezTo>
                      <a:pt x="500" y="34"/>
                      <a:pt x="485" y="30"/>
                      <a:pt x="476" y="37"/>
                    </a:cubicBezTo>
                    <a:cubicBezTo>
                      <a:pt x="476" y="37"/>
                      <a:pt x="479" y="19"/>
                      <a:pt x="504" y="25"/>
                    </a:cubicBezTo>
                    <a:cubicBezTo>
                      <a:pt x="525" y="30"/>
                      <a:pt x="534" y="66"/>
                      <a:pt x="508" y="82"/>
                    </a:cubicBezTo>
                    <a:cubicBezTo>
                      <a:pt x="491" y="93"/>
                      <a:pt x="451" y="91"/>
                      <a:pt x="451" y="91"/>
                    </a:cubicBezTo>
                    <a:cubicBezTo>
                      <a:pt x="350" y="91"/>
                      <a:pt x="350" y="91"/>
                      <a:pt x="350" y="91"/>
                    </a:cubicBezTo>
                    <a:cubicBezTo>
                      <a:pt x="350" y="91"/>
                      <a:pt x="328" y="53"/>
                      <a:pt x="276" y="53"/>
                    </a:cubicBezTo>
                    <a:cubicBezTo>
                      <a:pt x="276" y="53"/>
                      <a:pt x="276" y="53"/>
                      <a:pt x="276" y="53"/>
                    </a:cubicBezTo>
                    <a:cubicBezTo>
                      <a:pt x="276" y="53"/>
                      <a:pt x="276" y="53"/>
                      <a:pt x="276" y="53"/>
                    </a:cubicBezTo>
                    <a:cubicBezTo>
                      <a:pt x="276" y="53"/>
                      <a:pt x="275" y="53"/>
                      <a:pt x="275" y="53"/>
                    </a:cubicBezTo>
                    <a:cubicBezTo>
                      <a:pt x="275" y="53"/>
                      <a:pt x="275" y="53"/>
                      <a:pt x="275" y="53"/>
                    </a:cubicBezTo>
                    <a:cubicBezTo>
                      <a:pt x="223" y="53"/>
                      <a:pt x="202" y="91"/>
                      <a:pt x="202" y="91"/>
                    </a:cubicBezTo>
                    <a:cubicBezTo>
                      <a:pt x="100" y="91"/>
                      <a:pt x="100" y="91"/>
                      <a:pt x="100" y="91"/>
                    </a:cubicBezTo>
                    <a:cubicBezTo>
                      <a:pt x="100" y="91"/>
                      <a:pt x="60" y="93"/>
                      <a:pt x="43" y="82"/>
                    </a:cubicBezTo>
                    <a:cubicBezTo>
                      <a:pt x="17" y="66"/>
                      <a:pt x="27" y="30"/>
                      <a:pt x="48" y="25"/>
                    </a:cubicBezTo>
                    <a:cubicBezTo>
                      <a:pt x="72" y="19"/>
                      <a:pt x="75" y="37"/>
                      <a:pt x="75" y="37"/>
                    </a:cubicBezTo>
                    <a:cubicBezTo>
                      <a:pt x="66" y="30"/>
                      <a:pt x="51" y="34"/>
                      <a:pt x="45" y="40"/>
                    </a:cubicBezTo>
                    <a:cubicBezTo>
                      <a:pt x="37" y="49"/>
                      <a:pt x="37" y="65"/>
                      <a:pt x="52" y="73"/>
                    </a:cubicBezTo>
                    <a:cubicBezTo>
                      <a:pt x="74" y="84"/>
                      <a:pt x="90" y="71"/>
                      <a:pt x="96" y="56"/>
                    </a:cubicBezTo>
                    <a:cubicBezTo>
                      <a:pt x="102" y="42"/>
                      <a:pt x="98" y="4"/>
                      <a:pt x="58" y="1"/>
                    </a:cubicBezTo>
                    <a:cubicBezTo>
                      <a:pt x="46" y="0"/>
                      <a:pt x="35" y="5"/>
                      <a:pt x="27" y="9"/>
                    </a:cubicBezTo>
                    <a:cubicBezTo>
                      <a:pt x="7" y="22"/>
                      <a:pt x="5" y="47"/>
                      <a:pt x="5" y="47"/>
                    </a:cubicBezTo>
                    <a:cubicBezTo>
                      <a:pt x="0" y="113"/>
                      <a:pt x="72" y="111"/>
                      <a:pt x="72" y="111"/>
                    </a:cubicBezTo>
                    <a:cubicBezTo>
                      <a:pt x="221" y="111"/>
                      <a:pt x="221" y="111"/>
                      <a:pt x="221" y="111"/>
                    </a:cubicBezTo>
                    <a:cubicBezTo>
                      <a:pt x="238" y="78"/>
                      <a:pt x="275" y="80"/>
                      <a:pt x="275" y="80"/>
                    </a:cubicBezTo>
                    <a:cubicBezTo>
                      <a:pt x="276" y="80"/>
                      <a:pt x="276" y="80"/>
                      <a:pt x="276" y="80"/>
                    </a:cubicBezTo>
                    <a:cubicBezTo>
                      <a:pt x="276" y="80"/>
                      <a:pt x="313" y="78"/>
                      <a:pt x="331" y="111"/>
                    </a:cubicBezTo>
                    <a:cubicBezTo>
                      <a:pt x="479" y="111"/>
                      <a:pt x="479" y="111"/>
                      <a:pt x="479" y="111"/>
                    </a:cubicBezTo>
                    <a:cubicBezTo>
                      <a:pt x="479" y="111"/>
                      <a:pt x="551" y="113"/>
                      <a:pt x="546" y="47"/>
                    </a:cubicBezTo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1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" name="Freeform 254"/>
              <p:cNvSpPr/>
              <p:nvPr/>
            </p:nvSpPr>
            <p:spPr bwMode="auto">
              <a:xfrm rot="1988864">
                <a:off x="10654506" y="1420819"/>
                <a:ext cx="1492699" cy="51558"/>
              </a:xfrm>
              <a:custGeom>
                <a:avLst/>
                <a:gdLst>
                  <a:gd name="T0" fmla="*/ 0 w 608"/>
                  <a:gd name="T1" fmla="*/ 21 h 21"/>
                  <a:gd name="T2" fmla="*/ 13 w 608"/>
                  <a:gd name="T3" fmla="*/ 21 h 21"/>
                  <a:gd name="T4" fmla="*/ 595 w 608"/>
                  <a:gd name="T5" fmla="*/ 21 h 21"/>
                  <a:gd name="T6" fmla="*/ 608 w 608"/>
                  <a:gd name="T7" fmla="*/ 21 h 21"/>
                  <a:gd name="T8" fmla="*/ 608 w 608"/>
                  <a:gd name="T9" fmla="*/ 0 h 21"/>
                  <a:gd name="T10" fmla="*/ 0 w 608"/>
                  <a:gd name="T11" fmla="*/ 0 h 21"/>
                  <a:gd name="T12" fmla="*/ 0 w 608"/>
                  <a:gd name="T13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8" h="21">
                    <a:moveTo>
                      <a:pt x="0" y="21"/>
                    </a:moveTo>
                    <a:lnTo>
                      <a:pt x="13" y="21"/>
                    </a:lnTo>
                    <a:lnTo>
                      <a:pt x="595" y="21"/>
                    </a:lnTo>
                    <a:lnTo>
                      <a:pt x="608" y="21"/>
                    </a:lnTo>
                    <a:lnTo>
                      <a:pt x="608" y="0"/>
                    </a:lnTo>
                    <a:lnTo>
                      <a:pt x="0" y="0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1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" name="Freeform 255"/>
              <p:cNvSpPr/>
              <p:nvPr/>
            </p:nvSpPr>
            <p:spPr bwMode="auto">
              <a:xfrm rot="1988864">
                <a:off x="10666731" y="1481772"/>
                <a:ext cx="1394495" cy="51558"/>
              </a:xfrm>
              <a:custGeom>
                <a:avLst/>
                <a:gdLst>
                  <a:gd name="T0" fmla="*/ 568 w 568"/>
                  <a:gd name="T1" fmla="*/ 0 h 21"/>
                  <a:gd name="T2" fmla="*/ 0 w 568"/>
                  <a:gd name="T3" fmla="*/ 0 h 21"/>
                  <a:gd name="T4" fmla="*/ 0 w 568"/>
                  <a:gd name="T5" fmla="*/ 21 h 21"/>
                  <a:gd name="T6" fmla="*/ 13 w 568"/>
                  <a:gd name="T7" fmla="*/ 21 h 21"/>
                  <a:gd name="T8" fmla="*/ 555 w 568"/>
                  <a:gd name="T9" fmla="*/ 21 h 21"/>
                  <a:gd name="T10" fmla="*/ 568 w 568"/>
                  <a:gd name="T11" fmla="*/ 21 h 21"/>
                  <a:gd name="T12" fmla="*/ 568 w 568"/>
                  <a:gd name="T1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8" h="21">
                    <a:moveTo>
                      <a:pt x="568" y="0"/>
                    </a:moveTo>
                    <a:lnTo>
                      <a:pt x="0" y="0"/>
                    </a:lnTo>
                    <a:lnTo>
                      <a:pt x="0" y="21"/>
                    </a:lnTo>
                    <a:lnTo>
                      <a:pt x="13" y="21"/>
                    </a:lnTo>
                    <a:lnTo>
                      <a:pt x="555" y="21"/>
                    </a:lnTo>
                    <a:lnTo>
                      <a:pt x="568" y="21"/>
                    </a:lnTo>
                    <a:lnTo>
                      <a:pt x="568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1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" name="Rectangle 258"/>
              <p:cNvSpPr>
                <a:spLocks noChangeArrowheads="1"/>
              </p:cNvSpPr>
              <p:nvPr/>
            </p:nvSpPr>
            <p:spPr bwMode="auto">
              <a:xfrm rot="1988864">
                <a:off x="11705733" y="738844"/>
                <a:ext cx="282337" cy="54012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1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" name="Freeform 256"/>
              <p:cNvSpPr/>
              <p:nvPr/>
            </p:nvSpPr>
            <p:spPr bwMode="auto">
              <a:xfrm rot="1988864">
                <a:off x="10215654" y="2217864"/>
                <a:ext cx="1293837" cy="102332"/>
              </a:xfrm>
              <a:custGeom>
                <a:avLst/>
                <a:gdLst>
                  <a:gd name="T0" fmla="*/ 527 w 527"/>
                  <a:gd name="T1" fmla="*/ 0 h 21"/>
                  <a:gd name="T2" fmla="*/ 0 w 527"/>
                  <a:gd name="T3" fmla="*/ 0 h 21"/>
                  <a:gd name="T4" fmla="*/ 0 w 527"/>
                  <a:gd name="T5" fmla="*/ 21 h 21"/>
                  <a:gd name="T6" fmla="*/ 13 w 527"/>
                  <a:gd name="T7" fmla="*/ 21 h 21"/>
                  <a:gd name="T8" fmla="*/ 514 w 527"/>
                  <a:gd name="T9" fmla="*/ 21 h 21"/>
                  <a:gd name="T10" fmla="*/ 527 w 527"/>
                  <a:gd name="T11" fmla="*/ 21 h 21"/>
                  <a:gd name="T12" fmla="*/ 527 w 527"/>
                  <a:gd name="T1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7" h="21">
                    <a:moveTo>
                      <a:pt x="527" y="0"/>
                    </a:moveTo>
                    <a:lnTo>
                      <a:pt x="0" y="0"/>
                    </a:lnTo>
                    <a:lnTo>
                      <a:pt x="0" y="21"/>
                    </a:lnTo>
                    <a:lnTo>
                      <a:pt x="13" y="21"/>
                    </a:lnTo>
                    <a:lnTo>
                      <a:pt x="514" y="21"/>
                    </a:lnTo>
                    <a:lnTo>
                      <a:pt x="527" y="21"/>
                    </a:lnTo>
                    <a:lnTo>
                      <a:pt x="527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1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" name="Freeform 256"/>
              <p:cNvSpPr/>
              <p:nvPr/>
            </p:nvSpPr>
            <p:spPr bwMode="auto">
              <a:xfrm rot="1988864">
                <a:off x="10045515" y="2320736"/>
                <a:ext cx="1491683" cy="98619"/>
              </a:xfrm>
              <a:custGeom>
                <a:avLst/>
                <a:gdLst>
                  <a:gd name="T0" fmla="*/ 527 w 527"/>
                  <a:gd name="T1" fmla="*/ 0 h 21"/>
                  <a:gd name="T2" fmla="*/ 0 w 527"/>
                  <a:gd name="T3" fmla="*/ 0 h 21"/>
                  <a:gd name="T4" fmla="*/ 0 w 527"/>
                  <a:gd name="T5" fmla="*/ 21 h 21"/>
                  <a:gd name="T6" fmla="*/ 13 w 527"/>
                  <a:gd name="T7" fmla="*/ 21 h 21"/>
                  <a:gd name="T8" fmla="*/ 514 w 527"/>
                  <a:gd name="T9" fmla="*/ 21 h 21"/>
                  <a:gd name="T10" fmla="*/ 527 w 527"/>
                  <a:gd name="T11" fmla="*/ 21 h 21"/>
                  <a:gd name="T12" fmla="*/ 527 w 527"/>
                  <a:gd name="T1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7" h="21">
                    <a:moveTo>
                      <a:pt x="527" y="0"/>
                    </a:moveTo>
                    <a:lnTo>
                      <a:pt x="0" y="0"/>
                    </a:lnTo>
                    <a:lnTo>
                      <a:pt x="0" y="21"/>
                    </a:lnTo>
                    <a:lnTo>
                      <a:pt x="13" y="21"/>
                    </a:lnTo>
                    <a:lnTo>
                      <a:pt x="514" y="21"/>
                    </a:lnTo>
                    <a:lnTo>
                      <a:pt x="527" y="21"/>
                    </a:lnTo>
                    <a:lnTo>
                      <a:pt x="527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1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" name="任意形状 10"/>
              <p:cNvSpPr/>
              <p:nvPr/>
            </p:nvSpPr>
            <p:spPr>
              <a:xfrm rot="2004297">
                <a:off x="10356403" y="1862998"/>
                <a:ext cx="1295502" cy="379678"/>
              </a:xfrm>
              <a:custGeom>
                <a:avLst/>
                <a:gdLst>
                  <a:gd name="connsiteX0" fmla="*/ 1611826 w 1613917"/>
                  <a:gd name="connsiteY0" fmla="*/ 0 h 472997"/>
                  <a:gd name="connsiteX1" fmla="*/ 1613917 w 1613917"/>
                  <a:gd name="connsiteY1" fmla="*/ 465761 h 472997"/>
                  <a:gd name="connsiteX2" fmla="*/ 1574156 w 1613917"/>
                  <a:gd name="connsiteY2" fmla="*/ 465939 h 472997"/>
                  <a:gd name="connsiteX3" fmla="*/ 41851 w 1613917"/>
                  <a:gd name="connsiteY3" fmla="*/ 472818 h 472997"/>
                  <a:gd name="connsiteX4" fmla="*/ 2091 w 1613917"/>
                  <a:gd name="connsiteY4" fmla="*/ 472997 h 472997"/>
                  <a:gd name="connsiteX5" fmla="*/ 0 w 1613917"/>
                  <a:gd name="connsiteY5" fmla="*/ 7236 h 472997"/>
                  <a:gd name="connsiteX6" fmla="*/ 603015 w 1613917"/>
                  <a:gd name="connsiteY6" fmla="*/ 4529 h 472997"/>
                  <a:gd name="connsiteX7" fmla="*/ 603015 w 1613917"/>
                  <a:gd name="connsiteY7" fmla="*/ 45511 h 472997"/>
                  <a:gd name="connsiteX8" fmla="*/ 602955 w 1613917"/>
                  <a:gd name="connsiteY8" fmla="*/ 45511 h 472997"/>
                  <a:gd name="connsiteX9" fmla="*/ 602955 w 1613917"/>
                  <a:gd name="connsiteY9" fmla="*/ 397022 h 472997"/>
                  <a:gd name="connsiteX10" fmla="*/ 1001540 w 1613917"/>
                  <a:gd name="connsiteY10" fmla="*/ 397022 h 472997"/>
                  <a:gd name="connsiteX11" fmla="*/ 1001540 w 1613917"/>
                  <a:gd name="connsiteY11" fmla="*/ 45511 h 472997"/>
                  <a:gd name="connsiteX12" fmla="*/ 1001540 w 1613917"/>
                  <a:gd name="connsiteY12" fmla="*/ 2740 h 472997"/>
                  <a:gd name="connsiteX13" fmla="*/ 1611826 w 1613917"/>
                  <a:gd name="connsiteY13" fmla="*/ 0 h 47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613917" h="472997">
                    <a:moveTo>
                      <a:pt x="1611826" y="0"/>
                    </a:moveTo>
                    <a:lnTo>
                      <a:pt x="1613917" y="465761"/>
                    </a:lnTo>
                    <a:lnTo>
                      <a:pt x="1574156" y="465939"/>
                    </a:lnTo>
                    <a:lnTo>
                      <a:pt x="41851" y="472818"/>
                    </a:lnTo>
                    <a:lnTo>
                      <a:pt x="2091" y="472997"/>
                    </a:lnTo>
                    <a:lnTo>
                      <a:pt x="0" y="7236"/>
                    </a:lnTo>
                    <a:lnTo>
                      <a:pt x="603015" y="4529"/>
                    </a:lnTo>
                    <a:lnTo>
                      <a:pt x="603015" y="45511"/>
                    </a:lnTo>
                    <a:lnTo>
                      <a:pt x="602955" y="45511"/>
                    </a:lnTo>
                    <a:lnTo>
                      <a:pt x="602955" y="397022"/>
                    </a:lnTo>
                    <a:lnTo>
                      <a:pt x="1001540" y="397022"/>
                    </a:lnTo>
                    <a:lnTo>
                      <a:pt x="1001540" y="45511"/>
                    </a:lnTo>
                    <a:lnTo>
                      <a:pt x="1001540" y="2740"/>
                    </a:lnTo>
                    <a:lnTo>
                      <a:pt x="1611826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2" name="任意形状 11"/>
              <p:cNvSpPr/>
              <p:nvPr/>
            </p:nvSpPr>
            <p:spPr>
              <a:xfrm rot="2004297">
                <a:off x="10582242" y="1512291"/>
                <a:ext cx="1295577" cy="396235"/>
              </a:xfrm>
              <a:custGeom>
                <a:avLst/>
                <a:gdLst>
                  <a:gd name="connsiteX0" fmla="*/ 1611826 w 1614010"/>
                  <a:gd name="connsiteY0" fmla="*/ 0 h 493623"/>
                  <a:gd name="connsiteX1" fmla="*/ 1614010 w 1614010"/>
                  <a:gd name="connsiteY1" fmla="*/ 486387 h 493623"/>
                  <a:gd name="connsiteX2" fmla="*/ 1574250 w 1614010"/>
                  <a:gd name="connsiteY2" fmla="*/ 486565 h 493623"/>
                  <a:gd name="connsiteX3" fmla="*/ 1001541 w 1614010"/>
                  <a:gd name="connsiteY3" fmla="*/ 489136 h 493623"/>
                  <a:gd name="connsiteX4" fmla="*/ 1001541 w 1614010"/>
                  <a:gd name="connsiteY4" fmla="*/ 464385 h 493623"/>
                  <a:gd name="connsiteX5" fmla="*/ 802278 w 1614010"/>
                  <a:gd name="connsiteY5" fmla="*/ 265122 h 493623"/>
                  <a:gd name="connsiteX6" fmla="*/ 603016 w 1614010"/>
                  <a:gd name="connsiteY6" fmla="*/ 464385 h 493623"/>
                  <a:gd name="connsiteX7" fmla="*/ 603016 w 1614010"/>
                  <a:gd name="connsiteY7" fmla="*/ 490925 h 493623"/>
                  <a:gd name="connsiteX8" fmla="*/ 41944 w 1614010"/>
                  <a:gd name="connsiteY8" fmla="*/ 493444 h 493623"/>
                  <a:gd name="connsiteX9" fmla="*/ 2184 w 1614010"/>
                  <a:gd name="connsiteY9" fmla="*/ 493623 h 493623"/>
                  <a:gd name="connsiteX10" fmla="*/ 0 w 1614010"/>
                  <a:gd name="connsiteY10" fmla="*/ 7236 h 493623"/>
                  <a:gd name="connsiteX11" fmla="*/ 1611826 w 1614010"/>
                  <a:gd name="connsiteY11" fmla="*/ 0 h 493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14010" h="493623">
                    <a:moveTo>
                      <a:pt x="1611826" y="0"/>
                    </a:moveTo>
                    <a:lnTo>
                      <a:pt x="1614010" y="486387"/>
                    </a:lnTo>
                    <a:lnTo>
                      <a:pt x="1574250" y="486565"/>
                    </a:lnTo>
                    <a:lnTo>
                      <a:pt x="1001541" y="489136"/>
                    </a:lnTo>
                    <a:lnTo>
                      <a:pt x="1001541" y="464385"/>
                    </a:lnTo>
                    <a:cubicBezTo>
                      <a:pt x="1001541" y="354335"/>
                      <a:pt x="912328" y="265122"/>
                      <a:pt x="802278" y="265122"/>
                    </a:cubicBezTo>
                    <a:cubicBezTo>
                      <a:pt x="692228" y="265122"/>
                      <a:pt x="603016" y="354335"/>
                      <a:pt x="603016" y="464385"/>
                    </a:cubicBezTo>
                    <a:lnTo>
                      <a:pt x="603016" y="490925"/>
                    </a:lnTo>
                    <a:lnTo>
                      <a:pt x="41944" y="493444"/>
                    </a:lnTo>
                    <a:lnTo>
                      <a:pt x="2184" y="493623"/>
                    </a:lnTo>
                    <a:lnTo>
                      <a:pt x="0" y="7236"/>
                    </a:lnTo>
                    <a:lnTo>
                      <a:pt x="161182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14" name="Freeform 360"/>
            <p:cNvSpPr/>
            <p:nvPr/>
          </p:nvSpPr>
          <p:spPr bwMode="auto">
            <a:xfrm rot="20337622">
              <a:off x="1868835" y="64874"/>
              <a:ext cx="107318" cy="25229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360"/>
            <p:cNvSpPr/>
            <p:nvPr/>
          </p:nvSpPr>
          <p:spPr bwMode="auto">
            <a:xfrm rot="19012026">
              <a:off x="1258569" y="182439"/>
              <a:ext cx="110138" cy="258927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360"/>
            <p:cNvSpPr/>
            <p:nvPr/>
          </p:nvSpPr>
          <p:spPr bwMode="auto">
            <a:xfrm rot="1468502">
              <a:off x="525305" y="833824"/>
              <a:ext cx="122568" cy="28814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46" name="组 45"/>
            <p:cNvGrpSpPr/>
            <p:nvPr/>
          </p:nvGrpSpPr>
          <p:grpSpPr>
            <a:xfrm>
              <a:off x="319797" y="937466"/>
              <a:ext cx="1608259" cy="1040532"/>
              <a:chOff x="654576" y="1043513"/>
              <a:chExt cx="2632937" cy="1703491"/>
            </a:xfrm>
            <a:effectLst>
              <a:outerShdw blurRad="50800" dist="76200" dir="5400000" algn="t" rotWithShape="0">
                <a:prstClr val="black">
                  <a:alpha val="30000"/>
                </a:prstClr>
              </a:outerShdw>
            </a:effectLst>
          </p:grpSpPr>
          <p:sp>
            <p:nvSpPr>
              <p:cNvPr id="47" name="任意形状 46"/>
              <p:cNvSpPr/>
              <p:nvPr/>
            </p:nvSpPr>
            <p:spPr>
              <a:xfrm>
                <a:off x="654576" y="1043513"/>
                <a:ext cx="2632937" cy="1703491"/>
              </a:xfrm>
              <a:custGeom>
                <a:avLst/>
                <a:gdLst>
                  <a:gd name="connsiteX0" fmla="*/ 235289 w 2632937"/>
                  <a:gd name="connsiteY0" fmla="*/ 176 h 1703491"/>
                  <a:gd name="connsiteX1" fmla="*/ 432085 w 2632937"/>
                  <a:gd name="connsiteY1" fmla="*/ 81759 h 1703491"/>
                  <a:gd name="connsiteX2" fmla="*/ 697674 w 2632937"/>
                  <a:gd name="connsiteY2" fmla="*/ 523269 h 1703491"/>
                  <a:gd name="connsiteX3" fmla="*/ 815409 w 2632937"/>
                  <a:gd name="connsiteY3" fmla="*/ 221616 h 1703491"/>
                  <a:gd name="connsiteX4" fmla="*/ 1365753 w 2632937"/>
                  <a:gd name="connsiteY4" fmla="*/ 43367 h 1703491"/>
                  <a:gd name="connsiteX5" fmla="*/ 1806576 w 2632937"/>
                  <a:gd name="connsiteY5" fmla="*/ 224358 h 1703491"/>
                  <a:gd name="connsiteX6" fmla="*/ 1817528 w 2632937"/>
                  <a:gd name="connsiteY6" fmla="*/ 232585 h 1703491"/>
                  <a:gd name="connsiteX7" fmla="*/ 1831218 w 2632937"/>
                  <a:gd name="connsiteY7" fmla="*/ 254524 h 1703491"/>
                  <a:gd name="connsiteX8" fmla="*/ 1833956 w 2632937"/>
                  <a:gd name="connsiteY8" fmla="*/ 260008 h 1703491"/>
                  <a:gd name="connsiteX9" fmla="*/ 1938001 w 2632937"/>
                  <a:gd name="connsiteY9" fmla="*/ 531496 h 1703491"/>
                  <a:gd name="connsiteX10" fmla="*/ 2200852 w 2632937"/>
                  <a:gd name="connsiteY10" fmla="*/ 95470 h 1703491"/>
                  <a:gd name="connsiteX11" fmla="*/ 2526678 w 2632937"/>
                  <a:gd name="connsiteY11" fmla="*/ 40624 h 1703491"/>
                  <a:gd name="connsiteX12" fmla="*/ 2617033 w 2632937"/>
                  <a:gd name="connsiteY12" fmla="*/ 320339 h 1703491"/>
                  <a:gd name="connsiteX13" fmla="*/ 2367872 w 2632937"/>
                  <a:gd name="connsiteY13" fmla="*/ 819437 h 1703491"/>
                  <a:gd name="connsiteX14" fmla="*/ 2085855 w 2632937"/>
                  <a:gd name="connsiteY14" fmla="*/ 1186906 h 1703491"/>
                  <a:gd name="connsiteX15" fmla="*/ 2111396 w 2632937"/>
                  <a:gd name="connsiteY15" fmla="*/ 1562643 h 1703491"/>
                  <a:gd name="connsiteX16" fmla="*/ 2121273 w 2632937"/>
                  <a:gd name="connsiteY16" fmla="*/ 1703491 h 1703491"/>
                  <a:gd name="connsiteX17" fmla="*/ 497375 w 2632937"/>
                  <a:gd name="connsiteY17" fmla="*/ 1703491 h 1703491"/>
                  <a:gd name="connsiteX18" fmla="*/ 502589 w 2632937"/>
                  <a:gd name="connsiteY18" fmla="*/ 1659952 h 1703491"/>
                  <a:gd name="connsiteX19" fmla="*/ 579939 w 2632937"/>
                  <a:gd name="connsiteY19" fmla="*/ 1214329 h 1703491"/>
                  <a:gd name="connsiteX20" fmla="*/ 265065 w 2632937"/>
                  <a:gd name="connsiteY20" fmla="*/ 805726 h 1703491"/>
                  <a:gd name="connsiteX21" fmla="*/ 15905 w 2632937"/>
                  <a:gd name="connsiteY21" fmla="*/ 306628 h 1703491"/>
                  <a:gd name="connsiteX22" fmla="*/ 106260 w 2632937"/>
                  <a:gd name="connsiteY22" fmla="*/ 29655 h 1703491"/>
                  <a:gd name="connsiteX23" fmla="*/ 235289 w 2632937"/>
                  <a:gd name="connsiteY23" fmla="*/ 176 h 1703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632937" h="1703491">
                    <a:moveTo>
                      <a:pt x="235289" y="176"/>
                    </a:moveTo>
                    <a:cubicBezTo>
                      <a:pt x="292446" y="2232"/>
                      <a:pt x="360896" y="22800"/>
                      <a:pt x="432085" y="81759"/>
                    </a:cubicBezTo>
                    <a:cubicBezTo>
                      <a:pt x="574463" y="202420"/>
                      <a:pt x="697674" y="523269"/>
                      <a:pt x="697674" y="523269"/>
                    </a:cubicBezTo>
                    <a:cubicBezTo>
                      <a:pt x="697674" y="523269"/>
                      <a:pt x="738744" y="331308"/>
                      <a:pt x="815409" y="221616"/>
                    </a:cubicBezTo>
                    <a:cubicBezTo>
                      <a:pt x="913978" y="84501"/>
                      <a:pt x="1185043" y="24171"/>
                      <a:pt x="1365753" y="43367"/>
                    </a:cubicBezTo>
                    <a:cubicBezTo>
                      <a:pt x="1519083" y="59821"/>
                      <a:pt x="1672413" y="59821"/>
                      <a:pt x="1806576" y="224358"/>
                    </a:cubicBezTo>
                    <a:cubicBezTo>
                      <a:pt x="1809314" y="224358"/>
                      <a:pt x="1812052" y="227101"/>
                      <a:pt x="1817528" y="232585"/>
                    </a:cubicBezTo>
                    <a:cubicBezTo>
                      <a:pt x="1823004" y="240812"/>
                      <a:pt x="1825742" y="249039"/>
                      <a:pt x="1831218" y="254524"/>
                    </a:cubicBezTo>
                    <a:cubicBezTo>
                      <a:pt x="1833956" y="257266"/>
                      <a:pt x="1833956" y="260008"/>
                      <a:pt x="1833956" y="260008"/>
                    </a:cubicBezTo>
                    <a:cubicBezTo>
                      <a:pt x="1885979" y="334050"/>
                      <a:pt x="1918835" y="432773"/>
                      <a:pt x="1938001" y="531496"/>
                    </a:cubicBezTo>
                    <a:cubicBezTo>
                      <a:pt x="1951691" y="493104"/>
                      <a:pt x="2069427" y="205162"/>
                      <a:pt x="2200852" y="95470"/>
                    </a:cubicBezTo>
                    <a:cubicBezTo>
                      <a:pt x="2343230" y="-25191"/>
                      <a:pt x="2474655" y="10459"/>
                      <a:pt x="2526678" y="40624"/>
                    </a:cubicBezTo>
                    <a:cubicBezTo>
                      <a:pt x="2581438" y="70790"/>
                      <a:pt x="2669055" y="153059"/>
                      <a:pt x="2617033" y="320339"/>
                    </a:cubicBezTo>
                    <a:cubicBezTo>
                      <a:pt x="2562272" y="484877"/>
                      <a:pt x="2499297" y="641188"/>
                      <a:pt x="2367872" y="819437"/>
                    </a:cubicBezTo>
                    <a:cubicBezTo>
                      <a:pt x="2280255" y="937356"/>
                      <a:pt x="2083117" y="1175936"/>
                      <a:pt x="2085855" y="1186906"/>
                    </a:cubicBezTo>
                    <a:cubicBezTo>
                      <a:pt x="2093384" y="1301397"/>
                      <a:pt x="2102283" y="1431656"/>
                      <a:pt x="2111396" y="1562643"/>
                    </a:cubicBezTo>
                    <a:lnTo>
                      <a:pt x="2121273" y="1703491"/>
                    </a:lnTo>
                    <a:lnTo>
                      <a:pt x="497375" y="1703491"/>
                    </a:lnTo>
                    <a:lnTo>
                      <a:pt x="502589" y="1659952"/>
                    </a:lnTo>
                    <a:cubicBezTo>
                      <a:pt x="538184" y="1400119"/>
                      <a:pt x="579939" y="1214329"/>
                      <a:pt x="579939" y="1214329"/>
                    </a:cubicBezTo>
                    <a:cubicBezTo>
                      <a:pt x="579939" y="1214329"/>
                      <a:pt x="396491" y="983975"/>
                      <a:pt x="265065" y="805726"/>
                    </a:cubicBezTo>
                    <a:cubicBezTo>
                      <a:pt x="136378" y="627477"/>
                      <a:pt x="70665" y="473908"/>
                      <a:pt x="15905" y="306628"/>
                    </a:cubicBezTo>
                    <a:cubicBezTo>
                      <a:pt x="-36118" y="142090"/>
                      <a:pt x="51499" y="59821"/>
                      <a:pt x="106260" y="29655"/>
                    </a:cubicBezTo>
                    <a:cubicBezTo>
                      <a:pt x="132271" y="14573"/>
                      <a:pt x="178133" y="-1881"/>
                      <a:pt x="235289" y="176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8" name="Oval 6"/>
              <p:cNvSpPr>
                <a:spLocks noChangeArrowheads="1"/>
              </p:cNvSpPr>
              <p:nvPr/>
            </p:nvSpPr>
            <p:spPr bwMode="auto">
              <a:xfrm>
                <a:off x="1555058" y="1302677"/>
                <a:ext cx="234573" cy="23626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Oval 7"/>
              <p:cNvSpPr>
                <a:spLocks noChangeArrowheads="1"/>
              </p:cNvSpPr>
              <p:nvPr/>
            </p:nvSpPr>
            <p:spPr bwMode="auto">
              <a:xfrm>
                <a:off x="2118706" y="1302677"/>
                <a:ext cx="237948" cy="23626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Oval 8"/>
              <p:cNvSpPr>
                <a:spLocks noChangeArrowheads="1"/>
              </p:cNvSpPr>
              <p:nvPr/>
            </p:nvSpPr>
            <p:spPr bwMode="auto">
              <a:xfrm>
                <a:off x="1634374" y="1486621"/>
                <a:ext cx="629464" cy="49614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9"/>
              <p:cNvSpPr/>
              <p:nvPr/>
            </p:nvSpPr>
            <p:spPr bwMode="auto">
              <a:xfrm>
                <a:off x="2184522" y="1171047"/>
                <a:ext cx="135005" cy="65816"/>
              </a:xfrm>
              <a:custGeom>
                <a:avLst/>
                <a:gdLst>
                  <a:gd name="T0" fmla="*/ 25 w 49"/>
                  <a:gd name="T1" fmla="*/ 10 h 24"/>
                  <a:gd name="T2" fmla="*/ 49 w 49"/>
                  <a:gd name="T3" fmla="*/ 24 h 24"/>
                  <a:gd name="T4" fmla="*/ 26 w 49"/>
                  <a:gd name="T5" fmla="*/ 0 h 24"/>
                  <a:gd name="T6" fmla="*/ 0 w 49"/>
                  <a:gd name="T7" fmla="*/ 21 h 24"/>
                  <a:gd name="T8" fmla="*/ 25 w 49"/>
                  <a:gd name="T9" fmla="*/ 1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24">
                    <a:moveTo>
                      <a:pt x="25" y="10"/>
                    </a:moveTo>
                    <a:cubicBezTo>
                      <a:pt x="36" y="10"/>
                      <a:pt x="45" y="16"/>
                      <a:pt x="49" y="24"/>
                    </a:cubicBezTo>
                    <a:cubicBezTo>
                      <a:pt x="48" y="11"/>
                      <a:pt x="38" y="1"/>
                      <a:pt x="26" y="0"/>
                    </a:cubicBezTo>
                    <a:cubicBezTo>
                      <a:pt x="14" y="0"/>
                      <a:pt x="3" y="9"/>
                      <a:pt x="0" y="21"/>
                    </a:cubicBezTo>
                    <a:cubicBezTo>
                      <a:pt x="6" y="14"/>
                      <a:pt x="15" y="9"/>
                      <a:pt x="25" y="1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10"/>
              <p:cNvSpPr/>
              <p:nvPr/>
            </p:nvSpPr>
            <p:spPr bwMode="auto">
              <a:xfrm>
                <a:off x="1582059" y="1171047"/>
                <a:ext cx="126568" cy="59065"/>
              </a:xfrm>
              <a:custGeom>
                <a:avLst/>
                <a:gdLst>
                  <a:gd name="T0" fmla="*/ 23 w 46"/>
                  <a:gd name="T1" fmla="*/ 9 h 21"/>
                  <a:gd name="T2" fmla="*/ 46 w 46"/>
                  <a:gd name="T3" fmla="*/ 21 h 21"/>
                  <a:gd name="T4" fmla="*/ 23 w 46"/>
                  <a:gd name="T5" fmla="*/ 0 h 21"/>
                  <a:gd name="T6" fmla="*/ 0 w 46"/>
                  <a:gd name="T7" fmla="*/ 21 h 21"/>
                  <a:gd name="T8" fmla="*/ 23 w 46"/>
                  <a:gd name="T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21">
                    <a:moveTo>
                      <a:pt x="23" y="9"/>
                    </a:moveTo>
                    <a:cubicBezTo>
                      <a:pt x="33" y="9"/>
                      <a:pt x="41" y="14"/>
                      <a:pt x="46" y="21"/>
                    </a:cubicBezTo>
                    <a:cubicBezTo>
                      <a:pt x="44" y="9"/>
                      <a:pt x="35" y="0"/>
                      <a:pt x="23" y="0"/>
                    </a:cubicBezTo>
                    <a:cubicBezTo>
                      <a:pt x="11" y="0"/>
                      <a:pt x="2" y="9"/>
                      <a:pt x="0" y="21"/>
                    </a:cubicBezTo>
                    <a:cubicBezTo>
                      <a:pt x="5" y="14"/>
                      <a:pt x="13" y="9"/>
                      <a:pt x="23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Oval 11"/>
              <p:cNvSpPr>
                <a:spLocks noChangeArrowheads="1"/>
              </p:cNvSpPr>
              <p:nvPr/>
            </p:nvSpPr>
            <p:spPr bwMode="auto">
              <a:xfrm>
                <a:off x="1652937" y="1368492"/>
                <a:ext cx="42190" cy="91129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Oval 12"/>
              <p:cNvSpPr>
                <a:spLocks noChangeArrowheads="1"/>
              </p:cNvSpPr>
              <p:nvPr/>
            </p:nvSpPr>
            <p:spPr bwMode="auto">
              <a:xfrm>
                <a:off x="2216585" y="1368492"/>
                <a:ext cx="42190" cy="91129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13"/>
              <p:cNvSpPr/>
              <p:nvPr/>
            </p:nvSpPr>
            <p:spPr bwMode="auto">
              <a:xfrm>
                <a:off x="1858820" y="1508560"/>
                <a:ext cx="197446" cy="131630"/>
              </a:xfrm>
              <a:custGeom>
                <a:avLst/>
                <a:gdLst>
                  <a:gd name="T0" fmla="*/ 0 w 72"/>
                  <a:gd name="T1" fmla="*/ 19 h 48"/>
                  <a:gd name="T2" fmla="*/ 21 w 72"/>
                  <a:gd name="T3" fmla="*/ 2 h 48"/>
                  <a:gd name="T4" fmla="*/ 64 w 72"/>
                  <a:gd name="T5" fmla="*/ 8 h 48"/>
                  <a:gd name="T6" fmla="*/ 66 w 72"/>
                  <a:gd name="T7" fmla="*/ 29 h 48"/>
                  <a:gd name="T8" fmla="*/ 50 w 72"/>
                  <a:gd name="T9" fmla="*/ 44 h 48"/>
                  <a:gd name="T10" fmla="*/ 34 w 72"/>
                  <a:gd name="T11" fmla="*/ 48 h 48"/>
                  <a:gd name="T12" fmla="*/ 14 w 72"/>
                  <a:gd name="T13" fmla="*/ 41 h 48"/>
                  <a:gd name="T14" fmla="*/ 0 w 72"/>
                  <a:gd name="T15" fmla="*/ 19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2" h="48">
                    <a:moveTo>
                      <a:pt x="0" y="19"/>
                    </a:moveTo>
                    <a:cubicBezTo>
                      <a:pt x="0" y="10"/>
                      <a:pt x="4" y="4"/>
                      <a:pt x="21" y="2"/>
                    </a:cubicBezTo>
                    <a:cubicBezTo>
                      <a:pt x="40" y="0"/>
                      <a:pt x="56" y="1"/>
                      <a:pt x="64" y="8"/>
                    </a:cubicBezTo>
                    <a:cubicBezTo>
                      <a:pt x="72" y="14"/>
                      <a:pt x="67" y="24"/>
                      <a:pt x="66" y="29"/>
                    </a:cubicBezTo>
                    <a:cubicBezTo>
                      <a:pt x="64" y="33"/>
                      <a:pt x="60" y="40"/>
                      <a:pt x="50" y="44"/>
                    </a:cubicBezTo>
                    <a:cubicBezTo>
                      <a:pt x="40" y="48"/>
                      <a:pt x="38" y="48"/>
                      <a:pt x="34" y="48"/>
                    </a:cubicBezTo>
                    <a:cubicBezTo>
                      <a:pt x="29" y="48"/>
                      <a:pt x="20" y="46"/>
                      <a:pt x="14" y="41"/>
                    </a:cubicBezTo>
                    <a:cubicBezTo>
                      <a:pt x="7" y="35"/>
                      <a:pt x="0" y="28"/>
                      <a:pt x="0" y="19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" name="Freeform 14"/>
              <p:cNvSpPr/>
              <p:nvPr/>
            </p:nvSpPr>
            <p:spPr bwMode="auto">
              <a:xfrm>
                <a:off x="1666438" y="1689130"/>
                <a:ext cx="550147" cy="160320"/>
              </a:xfrm>
              <a:custGeom>
                <a:avLst/>
                <a:gdLst>
                  <a:gd name="T0" fmla="*/ 0 w 201"/>
                  <a:gd name="T1" fmla="*/ 16 h 58"/>
                  <a:gd name="T2" fmla="*/ 98 w 201"/>
                  <a:gd name="T3" fmla="*/ 1 h 58"/>
                  <a:gd name="T4" fmla="*/ 201 w 201"/>
                  <a:gd name="T5" fmla="*/ 23 h 58"/>
                  <a:gd name="T6" fmla="*/ 108 w 201"/>
                  <a:gd name="T7" fmla="*/ 58 h 58"/>
                  <a:gd name="T8" fmla="*/ 0 w 201"/>
                  <a:gd name="T9" fmla="*/ 16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1" h="58">
                    <a:moveTo>
                      <a:pt x="0" y="16"/>
                    </a:moveTo>
                    <a:cubicBezTo>
                      <a:pt x="0" y="16"/>
                      <a:pt x="29" y="0"/>
                      <a:pt x="98" y="1"/>
                    </a:cubicBezTo>
                    <a:cubicBezTo>
                      <a:pt x="168" y="3"/>
                      <a:pt x="201" y="23"/>
                      <a:pt x="201" y="23"/>
                    </a:cubicBezTo>
                    <a:cubicBezTo>
                      <a:pt x="201" y="23"/>
                      <a:pt x="154" y="58"/>
                      <a:pt x="108" y="58"/>
                    </a:cubicBezTo>
                    <a:cubicBezTo>
                      <a:pt x="62" y="58"/>
                      <a:pt x="0" y="16"/>
                      <a:pt x="0" y="16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Oval 15"/>
              <p:cNvSpPr>
                <a:spLocks noChangeArrowheads="1"/>
              </p:cNvSpPr>
              <p:nvPr/>
            </p:nvSpPr>
            <p:spPr bwMode="auto">
              <a:xfrm>
                <a:off x="1305298" y="1090043"/>
                <a:ext cx="259886" cy="23794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Oval 16"/>
              <p:cNvSpPr>
                <a:spLocks noChangeArrowheads="1"/>
              </p:cNvSpPr>
              <p:nvPr/>
            </p:nvSpPr>
            <p:spPr bwMode="auto">
              <a:xfrm>
                <a:off x="1366050" y="1138982"/>
                <a:ext cx="140069" cy="14006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Oval 17"/>
              <p:cNvSpPr>
                <a:spLocks noChangeArrowheads="1"/>
              </p:cNvSpPr>
              <p:nvPr/>
            </p:nvSpPr>
            <p:spPr bwMode="auto">
              <a:xfrm>
                <a:off x="2354966" y="1090043"/>
                <a:ext cx="270011" cy="23794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Oval 18"/>
              <p:cNvSpPr>
                <a:spLocks noChangeArrowheads="1"/>
              </p:cNvSpPr>
              <p:nvPr/>
            </p:nvSpPr>
            <p:spPr bwMode="auto">
              <a:xfrm>
                <a:off x="2422468" y="1142357"/>
                <a:ext cx="140069" cy="13331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Oval 19"/>
              <p:cNvSpPr>
                <a:spLocks noChangeArrowheads="1"/>
              </p:cNvSpPr>
              <p:nvPr/>
            </p:nvSpPr>
            <p:spPr bwMode="auto">
              <a:xfrm>
                <a:off x="2339778" y="1511935"/>
                <a:ext cx="305450" cy="302075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20"/>
              <p:cNvSpPr/>
              <p:nvPr/>
            </p:nvSpPr>
            <p:spPr bwMode="auto">
              <a:xfrm>
                <a:off x="1352550" y="1511935"/>
                <a:ext cx="212634" cy="302075"/>
              </a:xfrm>
              <a:custGeom>
                <a:avLst/>
                <a:gdLst>
                  <a:gd name="T0" fmla="*/ 78 w 78"/>
                  <a:gd name="T1" fmla="*/ 55 h 110"/>
                  <a:gd name="T2" fmla="*/ 22 w 78"/>
                  <a:gd name="T3" fmla="*/ 0 h 110"/>
                  <a:gd name="T4" fmla="*/ 4 w 78"/>
                  <a:gd name="T5" fmla="*/ 3 h 110"/>
                  <a:gd name="T6" fmla="*/ 0 w 78"/>
                  <a:gd name="T7" fmla="*/ 20 h 110"/>
                  <a:gd name="T8" fmla="*/ 22 w 78"/>
                  <a:gd name="T9" fmla="*/ 110 h 110"/>
                  <a:gd name="T10" fmla="*/ 78 w 78"/>
                  <a:gd name="T11" fmla="*/ 55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" h="110">
                    <a:moveTo>
                      <a:pt x="78" y="55"/>
                    </a:moveTo>
                    <a:cubicBezTo>
                      <a:pt x="78" y="25"/>
                      <a:pt x="53" y="0"/>
                      <a:pt x="22" y="0"/>
                    </a:cubicBezTo>
                    <a:cubicBezTo>
                      <a:pt x="16" y="0"/>
                      <a:pt x="10" y="1"/>
                      <a:pt x="4" y="3"/>
                    </a:cubicBezTo>
                    <a:cubicBezTo>
                      <a:pt x="2" y="13"/>
                      <a:pt x="0" y="20"/>
                      <a:pt x="0" y="20"/>
                    </a:cubicBezTo>
                    <a:cubicBezTo>
                      <a:pt x="0" y="20"/>
                      <a:pt x="16" y="90"/>
                      <a:pt x="22" y="110"/>
                    </a:cubicBezTo>
                    <a:cubicBezTo>
                      <a:pt x="32" y="110"/>
                      <a:pt x="78" y="86"/>
                      <a:pt x="78" y="55"/>
                    </a:cubicBezTo>
                  </a:path>
                </a:pathLst>
              </a:cu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6" name="Freeform 360"/>
            <p:cNvSpPr/>
            <p:nvPr/>
          </p:nvSpPr>
          <p:spPr bwMode="auto">
            <a:xfrm rot="18780588">
              <a:off x="596142" y="1702078"/>
              <a:ext cx="251338" cy="590864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358"/>
            <p:cNvSpPr>
              <a:spLocks noEditPoints="1"/>
            </p:cNvSpPr>
            <p:nvPr/>
          </p:nvSpPr>
          <p:spPr bwMode="auto">
            <a:xfrm rot="19997453">
              <a:off x="818922" y="1746214"/>
              <a:ext cx="419109" cy="407825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02" name="文本框 8"/>
          <p:cNvSpPr txBox="1"/>
          <p:nvPr/>
        </p:nvSpPr>
        <p:spPr>
          <a:xfrm>
            <a:off x="9354824" y="1713532"/>
            <a:ext cx="248206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603" name="矩形 602"/>
          <p:cNvSpPr/>
          <p:nvPr/>
        </p:nvSpPr>
        <p:spPr>
          <a:xfrm>
            <a:off x="9300732" y="311509"/>
            <a:ext cx="1441420" cy="15327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en-US" altLang="zh-CN" sz="7200" b="1" dirty="0">
                <a:solidFill>
                  <a:schemeClr val="accent3">
                    <a:lumMod val="60000"/>
                    <a:lumOff val="40000"/>
                  </a:schemeClr>
                </a:solidFill>
                <a:ea typeface="微软雅黑" panose="020B0503020204020204" charset="-122"/>
              </a:rPr>
              <a:t>80</a:t>
            </a:r>
            <a:r>
              <a:rPr lang="en-US" altLang="zh-CN" sz="2000" b="1" dirty="0">
                <a:solidFill>
                  <a:schemeClr val="accent3">
                    <a:lumMod val="60000"/>
                    <a:lumOff val="40000"/>
                  </a:schemeClr>
                </a:solidFill>
                <a:ea typeface="微软雅黑" panose="020B0503020204020204" charset="-122"/>
              </a:rPr>
              <a:t>%</a:t>
            </a:r>
          </a:p>
        </p:txBody>
      </p:sp>
      <p:sp>
        <p:nvSpPr>
          <p:cNvPr id="605" name="文本框 8"/>
          <p:cNvSpPr txBox="1"/>
          <p:nvPr/>
        </p:nvSpPr>
        <p:spPr>
          <a:xfrm>
            <a:off x="1302130" y="5011441"/>
            <a:ext cx="3083933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606" name="矩形 605"/>
          <p:cNvSpPr/>
          <p:nvPr/>
        </p:nvSpPr>
        <p:spPr>
          <a:xfrm>
            <a:off x="1248038" y="3609418"/>
            <a:ext cx="1441420" cy="15327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en-US" altLang="zh-CN" sz="7200" b="1" dirty="0">
                <a:solidFill>
                  <a:schemeClr val="accent4">
                    <a:lumMod val="60000"/>
                    <a:lumOff val="40000"/>
                  </a:schemeClr>
                </a:solidFill>
                <a:ea typeface="微软雅黑" panose="020B0503020204020204" charset="-122"/>
              </a:rPr>
              <a:t>20</a:t>
            </a:r>
            <a:r>
              <a:rPr lang="en-US" altLang="zh-CN" sz="2000" b="1" dirty="0">
                <a:solidFill>
                  <a:schemeClr val="accent4">
                    <a:lumMod val="60000"/>
                    <a:lumOff val="40000"/>
                  </a:schemeClr>
                </a:solidFill>
                <a:ea typeface="微软雅黑" panose="020B0503020204020204" charset="-122"/>
              </a:rPr>
              <a:t>%</a:t>
            </a:r>
          </a:p>
        </p:txBody>
      </p:sp>
      <p:grpSp>
        <p:nvGrpSpPr>
          <p:cNvPr id="607" name="组 606"/>
          <p:cNvGrpSpPr/>
          <p:nvPr/>
        </p:nvGrpSpPr>
        <p:grpSpPr>
          <a:xfrm>
            <a:off x="6815762" y="1245253"/>
            <a:ext cx="385960" cy="461838"/>
            <a:chOff x="6008019" y="2547030"/>
            <a:chExt cx="343241" cy="410721"/>
          </a:xfrm>
        </p:grpSpPr>
        <p:sp>
          <p:nvSpPr>
            <p:cNvPr id="608" name="椭圆 607"/>
            <p:cNvSpPr/>
            <p:nvPr/>
          </p:nvSpPr>
          <p:spPr>
            <a:xfrm>
              <a:off x="6008019" y="2912032"/>
              <a:ext cx="343241" cy="45719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09" name="泪滴形 300"/>
            <p:cNvSpPr/>
            <p:nvPr/>
          </p:nvSpPr>
          <p:spPr>
            <a:xfrm rot="8100000">
              <a:off x="6017640" y="2547030"/>
              <a:ext cx="324000" cy="324000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10" name="椭圆 609"/>
            <p:cNvSpPr/>
            <p:nvPr/>
          </p:nvSpPr>
          <p:spPr>
            <a:xfrm>
              <a:off x="6120970" y="2653194"/>
              <a:ext cx="117338" cy="117338"/>
            </a:xfrm>
            <a:prstGeom prst="ellipse">
              <a:avLst/>
            </a:prstGeom>
            <a:solidFill>
              <a:srgbClr val="F5F5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11" name="组 610"/>
          <p:cNvGrpSpPr/>
          <p:nvPr/>
        </p:nvGrpSpPr>
        <p:grpSpPr>
          <a:xfrm>
            <a:off x="3156653" y="3254737"/>
            <a:ext cx="385960" cy="461838"/>
            <a:chOff x="6008019" y="2547030"/>
            <a:chExt cx="343241" cy="410721"/>
          </a:xfrm>
        </p:grpSpPr>
        <p:sp>
          <p:nvSpPr>
            <p:cNvPr id="612" name="椭圆 611"/>
            <p:cNvSpPr/>
            <p:nvPr/>
          </p:nvSpPr>
          <p:spPr>
            <a:xfrm>
              <a:off x="6008019" y="2912032"/>
              <a:ext cx="343241" cy="45719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13" name="泪滴形 300"/>
            <p:cNvSpPr/>
            <p:nvPr/>
          </p:nvSpPr>
          <p:spPr>
            <a:xfrm rot="8100000">
              <a:off x="6017640" y="2547030"/>
              <a:ext cx="324000" cy="324000"/>
            </a:xfrm>
            <a:prstGeom prst="teardrop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14" name="椭圆 613"/>
            <p:cNvSpPr/>
            <p:nvPr/>
          </p:nvSpPr>
          <p:spPr>
            <a:xfrm>
              <a:off x="6120970" y="2653194"/>
              <a:ext cx="117338" cy="117338"/>
            </a:xfrm>
            <a:prstGeom prst="ellipse">
              <a:avLst/>
            </a:prstGeom>
            <a:solidFill>
              <a:srgbClr val="F5F5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15" name="组 614"/>
          <p:cNvGrpSpPr/>
          <p:nvPr/>
        </p:nvGrpSpPr>
        <p:grpSpPr>
          <a:xfrm>
            <a:off x="2508734" y="2065913"/>
            <a:ext cx="385960" cy="461838"/>
            <a:chOff x="6008019" y="2547030"/>
            <a:chExt cx="343241" cy="410721"/>
          </a:xfrm>
        </p:grpSpPr>
        <p:sp>
          <p:nvSpPr>
            <p:cNvPr id="616" name="椭圆 615"/>
            <p:cNvSpPr/>
            <p:nvPr/>
          </p:nvSpPr>
          <p:spPr>
            <a:xfrm>
              <a:off x="6008019" y="2912032"/>
              <a:ext cx="343241" cy="45719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17" name="泪滴形 300"/>
            <p:cNvSpPr/>
            <p:nvPr/>
          </p:nvSpPr>
          <p:spPr>
            <a:xfrm rot="8100000">
              <a:off x="6017640" y="2547030"/>
              <a:ext cx="324000" cy="324000"/>
            </a:xfrm>
            <a:prstGeom prst="teardrop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18" name="椭圆 617"/>
            <p:cNvSpPr/>
            <p:nvPr/>
          </p:nvSpPr>
          <p:spPr>
            <a:xfrm>
              <a:off x="6120970" y="2653194"/>
              <a:ext cx="117338" cy="117338"/>
            </a:xfrm>
            <a:prstGeom prst="ellipse">
              <a:avLst/>
            </a:prstGeom>
            <a:solidFill>
              <a:srgbClr val="F5F5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7" name="组 26"/>
          <p:cNvGrpSpPr/>
          <p:nvPr/>
        </p:nvGrpSpPr>
        <p:grpSpPr>
          <a:xfrm rot="547436" flipH="1">
            <a:off x="-320387" y="-416308"/>
            <a:ext cx="2596419" cy="2548137"/>
            <a:chOff x="9558093" y="4191628"/>
            <a:chExt cx="3148171" cy="3089629"/>
          </a:xfrm>
        </p:grpSpPr>
        <p:grpSp>
          <p:nvGrpSpPr>
            <p:cNvPr id="17" name="组 16"/>
            <p:cNvGrpSpPr/>
            <p:nvPr/>
          </p:nvGrpSpPr>
          <p:grpSpPr>
            <a:xfrm rot="21122731">
              <a:off x="11246416" y="4191628"/>
              <a:ext cx="538385" cy="514090"/>
              <a:chOff x="8848726" y="4949825"/>
              <a:chExt cx="879475" cy="839788"/>
            </a:xfrm>
            <a:solidFill>
              <a:schemeClr val="accent5"/>
            </a:solidFill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grpSpPr>
          <p:sp>
            <p:nvSpPr>
              <p:cNvPr id="18" name="Freeform 360"/>
              <p:cNvSpPr/>
              <p:nvPr/>
            </p:nvSpPr>
            <p:spPr bwMode="auto">
              <a:xfrm>
                <a:off x="9196388" y="4949825"/>
                <a:ext cx="180975" cy="425450"/>
              </a:xfrm>
              <a:custGeom>
                <a:avLst/>
                <a:gdLst>
                  <a:gd name="T0" fmla="*/ 54 w 70"/>
                  <a:gd name="T1" fmla="*/ 0 h 165"/>
                  <a:gd name="T2" fmla="*/ 36 w 70"/>
                  <a:gd name="T3" fmla="*/ 18 h 165"/>
                  <a:gd name="T4" fmla="*/ 16 w 70"/>
                  <a:gd name="T5" fmla="*/ 0 h 165"/>
                  <a:gd name="T6" fmla="*/ 0 w 70"/>
                  <a:gd name="T7" fmla="*/ 71 h 165"/>
                  <a:gd name="T8" fmla="*/ 35 w 70"/>
                  <a:gd name="T9" fmla="*/ 165 h 165"/>
                  <a:gd name="T10" fmla="*/ 70 w 70"/>
                  <a:gd name="T11" fmla="*/ 71 h 165"/>
                  <a:gd name="T12" fmla="*/ 54 w 70"/>
                  <a:gd name="T13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165">
                    <a:moveTo>
                      <a:pt x="54" y="0"/>
                    </a:moveTo>
                    <a:cubicBezTo>
                      <a:pt x="36" y="18"/>
                      <a:pt x="36" y="18"/>
                      <a:pt x="36" y="18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0" y="21"/>
                      <a:pt x="0" y="71"/>
                    </a:cubicBezTo>
                    <a:cubicBezTo>
                      <a:pt x="0" y="122"/>
                      <a:pt x="35" y="165"/>
                      <a:pt x="35" y="165"/>
                    </a:cubicBezTo>
                    <a:cubicBezTo>
                      <a:pt x="35" y="165"/>
                      <a:pt x="70" y="122"/>
                      <a:pt x="70" y="71"/>
                    </a:cubicBezTo>
                    <a:cubicBezTo>
                      <a:pt x="70" y="21"/>
                      <a:pt x="54" y="0"/>
                      <a:pt x="5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361"/>
              <p:cNvSpPr/>
              <p:nvPr/>
            </p:nvSpPr>
            <p:spPr bwMode="auto">
              <a:xfrm>
                <a:off x="8848726" y="5189538"/>
                <a:ext cx="417513" cy="254000"/>
              </a:xfrm>
              <a:custGeom>
                <a:avLst/>
                <a:gdLst>
                  <a:gd name="T0" fmla="*/ 11 w 162"/>
                  <a:gd name="T1" fmla="*/ 9 h 98"/>
                  <a:gd name="T2" fmla="*/ 22 w 162"/>
                  <a:gd name="T3" fmla="*/ 31 h 98"/>
                  <a:gd name="T4" fmla="*/ 0 w 162"/>
                  <a:gd name="T5" fmla="*/ 45 h 98"/>
                  <a:gd name="T6" fmla="*/ 62 w 162"/>
                  <a:gd name="T7" fmla="*/ 83 h 98"/>
                  <a:gd name="T8" fmla="*/ 162 w 162"/>
                  <a:gd name="T9" fmla="*/ 78 h 98"/>
                  <a:gd name="T10" fmla="*/ 84 w 162"/>
                  <a:gd name="T11" fmla="*/ 15 h 98"/>
                  <a:gd name="T12" fmla="*/ 11 w 162"/>
                  <a:gd name="T13" fmla="*/ 9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2" h="98">
                    <a:moveTo>
                      <a:pt x="11" y="9"/>
                    </a:moveTo>
                    <a:cubicBezTo>
                      <a:pt x="22" y="31"/>
                      <a:pt x="22" y="31"/>
                      <a:pt x="22" y="31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45"/>
                      <a:pt x="14" y="67"/>
                      <a:pt x="62" y="83"/>
                    </a:cubicBezTo>
                    <a:cubicBezTo>
                      <a:pt x="110" y="98"/>
                      <a:pt x="162" y="78"/>
                      <a:pt x="162" y="78"/>
                    </a:cubicBezTo>
                    <a:cubicBezTo>
                      <a:pt x="162" y="78"/>
                      <a:pt x="132" y="31"/>
                      <a:pt x="84" y="15"/>
                    </a:cubicBezTo>
                    <a:cubicBezTo>
                      <a:pt x="36" y="0"/>
                      <a:pt x="11" y="9"/>
                      <a:pt x="11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Freeform 362"/>
              <p:cNvSpPr/>
              <p:nvPr/>
            </p:nvSpPr>
            <p:spPr bwMode="auto">
              <a:xfrm>
                <a:off x="8983663" y="5416550"/>
                <a:ext cx="298450" cy="373063"/>
              </a:xfrm>
              <a:custGeom>
                <a:avLst/>
                <a:gdLst>
                  <a:gd name="T0" fmla="*/ 1 w 116"/>
                  <a:gd name="T1" fmla="*/ 122 h 144"/>
                  <a:gd name="T2" fmla="*/ 26 w 116"/>
                  <a:gd name="T3" fmla="*/ 118 h 144"/>
                  <a:gd name="T4" fmla="*/ 31 w 116"/>
                  <a:gd name="T5" fmla="*/ 144 h 144"/>
                  <a:gd name="T6" fmla="*/ 87 w 116"/>
                  <a:gd name="T7" fmla="*/ 96 h 144"/>
                  <a:gd name="T8" fmla="*/ 113 w 116"/>
                  <a:gd name="T9" fmla="*/ 0 h 144"/>
                  <a:gd name="T10" fmla="*/ 29 w 116"/>
                  <a:gd name="T11" fmla="*/ 55 h 144"/>
                  <a:gd name="T12" fmla="*/ 1 w 116"/>
                  <a:gd name="T13" fmla="*/ 122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6" h="144">
                    <a:moveTo>
                      <a:pt x="1" y="122"/>
                    </a:moveTo>
                    <a:cubicBezTo>
                      <a:pt x="26" y="118"/>
                      <a:pt x="26" y="118"/>
                      <a:pt x="26" y="118"/>
                    </a:cubicBezTo>
                    <a:cubicBezTo>
                      <a:pt x="31" y="144"/>
                      <a:pt x="31" y="144"/>
                      <a:pt x="31" y="144"/>
                    </a:cubicBezTo>
                    <a:cubicBezTo>
                      <a:pt x="31" y="144"/>
                      <a:pt x="57" y="137"/>
                      <a:pt x="87" y="96"/>
                    </a:cubicBezTo>
                    <a:cubicBezTo>
                      <a:pt x="116" y="55"/>
                      <a:pt x="113" y="0"/>
                      <a:pt x="113" y="0"/>
                    </a:cubicBezTo>
                    <a:cubicBezTo>
                      <a:pt x="113" y="0"/>
                      <a:pt x="59" y="14"/>
                      <a:pt x="29" y="55"/>
                    </a:cubicBezTo>
                    <a:cubicBezTo>
                      <a:pt x="0" y="95"/>
                      <a:pt x="1" y="122"/>
                      <a:pt x="1" y="1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Freeform 363"/>
              <p:cNvSpPr/>
              <p:nvPr/>
            </p:nvSpPr>
            <p:spPr bwMode="auto">
              <a:xfrm>
                <a:off x="9291638" y="5416550"/>
                <a:ext cx="300038" cy="373063"/>
              </a:xfrm>
              <a:custGeom>
                <a:avLst/>
                <a:gdLst>
                  <a:gd name="T0" fmla="*/ 85 w 116"/>
                  <a:gd name="T1" fmla="*/ 144 h 144"/>
                  <a:gd name="T2" fmla="*/ 89 w 116"/>
                  <a:gd name="T3" fmla="*/ 119 h 144"/>
                  <a:gd name="T4" fmla="*/ 115 w 116"/>
                  <a:gd name="T5" fmla="*/ 122 h 144"/>
                  <a:gd name="T6" fmla="*/ 87 w 116"/>
                  <a:gd name="T7" fmla="*/ 55 h 144"/>
                  <a:gd name="T8" fmla="*/ 3 w 116"/>
                  <a:gd name="T9" fmla="*/ 0 h 144"/>
                  <a:gd name="T10" fmla="*/ 30 w 116"/>
                  <a:gd name="T11" fmla="*/ 96 h 144"/>
                  <a:gd name="T12" fmla="*/ 85 w 116"/>
                  <a:gd name="T13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6" h="144">
                    <a:moveTo>
                      <a:pt x="85" y="144"/>
                    </a:moveTo>
                    <a:cubicBezTo>
                      <a:pt x="89" y="119"/>
                      <a:pt x="89" y="119"/>
                      <a:pt x="89" y="119"/>
                    </a:cubicBezTo>
                    <a:cubicBezTo>
                      <a:pt x="115" y="122"/>
                      <a:pt x="115" y="122"/>
                      <a:pt x="115" y="122"/>
                    </a:cubicBezTo>
                    <a:cubicBezTo>
                      <a:pt x="115" y="122"/>
                      <a:pt x="116" y="95"/>
                      <a:pt x="87" y="55"/>
                    </a:cubicBezTo>
                    <a:cubicBezTo>
                      <a:pt x="57" y="14"/>
                      <a:pt x="3" y="0"/>
                      <a:pt x="3" y="0"/>
                    </a:cubicBezTo>
                    <a:cubicBezTo>
                      <a:pt x="3" y="0"/>
                      <a:pt x="0" y="55"/>
                      <a:pt x="30" y="96"/>
                    </a:cubicBezTo>
                    <a:cubicBezTo>
                      <a:pt x="59" y="137"/>
                      <a:pt x="85" y="144"/>
                      <a:pt x="85" y="14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364"/>
              <p:cNvSpPr/>
              <p:nvPr/>
            </p:nvSpPr>
            <p:spPr bwMode="auto">
              <a:xfrm>
                <a:off x="9310688" y="5189538"/>
                <a:ext cx="417513" cy="254000"/>
              </a:xfrm>
              <a:custGeom>
                <a:avLst/>
                <a:gdLst>
                  <a:gd name="T0" fmla="*/ 162 w 162"/>
                  <a:gd name="T1" fmla="*/ 45 h 98"/>
                  <a:gd name="T2" fmla="*/ 140 w 162"/>
                  <a:gd name="T3" fmla="*/ 33 h 98"/>
                  <a:gd name="T4" fmla="*/ 150 w 162"/>
                  <a:gd name="T5" fmla="*/ 9 h 98"/>
                  <a:gd name="T6" fmla="*/ 77 w 162"/>
                  <a:gd name="T7" fmla="*/ 15 h 98"/>
                  <a:gd name="T8" fmla="*/ 0 w 162"/>
                  <a:gd name="T9" fmla="*/ 78 h 98"/>
                  <a:gd name="T10" fmla="*/ 99 w 162"/>
                  <a:gd name="T11" fmla="*/ 83 h 98"/>
                  <a:gd name="T12" fmla="*/ 162 w 162"/>
                  <a:gd name="T13" fmla="*/ 45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2" h="98">
                    <a:moveTo>
                      <a:pt x="162" y="45"/>
                    </a:moveTo>
                    <a:cubicBezTo>
                      <a:pt x="140" y="33"/>
                      <a:pt x="140" y="33"/>
                      <a:pt x="140" y="33"/>
                    </a:cubicBezTo>
                    <a:cubicBezTo>
                      <a:pt x="150" y="9"/>
                      <a:pt x="150" y="9"/>
                      <a:pt x="150" y="9"/>
                    </a:cubicBezTo>
                    <a:cubicBezTo>
                      <a:pt x="150" y="9"/>
                      <a:pt x="125" y="0"/>
                      <a:pt x="77" y="15"/>
                    </a:cubicBezTo>
                    <a:cubicBezTo>
                      <a:pt x="30" y="31"/>
                      <a:pt x="0" y="78"/>
                      <a:pt x="0" y="78"/>
                    </a:cubicBezTo>
                    <a:cubicBezTo>
                      <a:pt x="0" y="78"/>
                      <a:pt x="51" y="98"/>
                      <a:pt x="99" y="83"/>
                    </a:cubicBezTo>
                    <a:cubicBezTo>
                      <a:pt x="147" y="67"/>
                      <a:pt x="162" y="45"/>
                      <a:pt x="162" y="4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4" name="Freeform 360"/>
            <p:cNvSpPr/>
            <p:nvPr/>
          </p:nvSpPr>
          <p:spPr bwMode="auto">
            <a:xfrm rot="1468502">
              <a:off x="11888056" y="4288645"/>
              <a:ext cx="115760" cy="272136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360"/>
            <p:cNvSpPr/>
            <p:nvPr/>
          </p:nvSpPr>
          <p:spPr bwMode="auto">
            <a:xfrm rot="20962754">
              <a:off x="11950188" y="4709608"/>
              <a:ext cx="109661" cy="257798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360"/>
            <p:cNvSpPr/>
            <p:nvPr/>
          </p:nvSpPr>
          <p:spPr bwMode="auto">
            <a:xfrm rot="5712631">
              <a:off x="11213488" y="4702623"/>
              <a:ext cx="119669" cy="281327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67" name="组 66"/>
            <p:cNvGrpSpPr/>
            <p:nvPr/>
          </p:nvGrpSpPr>
          <p:grpSpPr>
            <a:xfrm>
              <a:off x="11503433" y="4799612"/>
              <a:ext cx="394728" cy="376916"/>
              <a:chOff x="8848726" y="4949825"/>
              <a:chExt cx="879475" cy="839788"/>
            </a:xfrm>
            <a:solidFill>
              <a:schemeClr val="accent3"/>
            </a:solidFill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grpSpPr>
          <p:sp>
            <p:nvSpPr>
              <p:cNvPr id="68" name="Freeform 360"/>
              <p:cNvSpPr/>
              <p:nvPr/>
            </p:nvSpPr>
            <p:spPr bwMode="auto">
              <a:xfrm>
                <a:off x="9196388" y="4949825"/>
                <a:ext cx="180975" cy="425450"/>
              </a:xfrm>
              <a:custGeom>
                <a:avLst/>
                <a:gdLst>
                  <a:gd name="T0" fmla="*/ 54 w 70"/>
                  <a:gd name="T1" fmla="*/ 0 h 165"/>
                  <a:gd name="T2" fmla="*/ 36 w 70"/>
                  <a:gd name="T3" fmla="*/ 18 h 165"/>
                  <a:gd name="T4" fmla="*/ 16 w 70"/>
                  <a:gd name="T5" fmla="*/ 0 h 165"/>
                  <a:gd name="T6" fmla="*/ 0 w 70"/>
                  <a:gd name="T7" fmla="*/ 71 h 165"/>
                  <a:gd name="T8" fmla="*/ 35 w 70"/>
                  <a:gd name="T9" fmla="*/ 165 h 165"/>
                  <a:gd name="T10" fmla="*/ 70 w 70"/>
                  <a:gd name="T11" fmla="*/ 71 h 165"/>
                  <a:gd name="T12" fmla="*/ 54 w 70"/>
                  <a:gd name="T13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165">
                    <a:moveTo>
                      <a:pt x="54" y="0"/>
                    </a:moveTo>
                    <a:cubicBezTo>
                      <a:pt x="36" y="18"/>
                      <a:pt x="36" y="18"/>
                      <a:pt x="36" y="18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0" y="21"/>
                      <a:pt x="0" y="71"/>
                    </a:cubicBezTo>
                    <a:cubicBezTo>
                      <a:pt x="0" y="122"/>
                      <a:pt x="35" y="165"/>
                      <a:pt x="35" y="165"/>
                    </a:cubicBezTo>
                    <a:cubicBezTo>
                      <a:pt x="35" y="165"/>
                      <a:pt x="70" y="122"/>
                      <a:pt x="70" y="71"/>
                    </a:cubicBezTo>
                    <a:cubicBezTo>
                      <a:pt x="70" y="21"/>
                      <a:pt x="54" y="0"/>
                      <a:pt x="5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Freeform 361"/>
              <p:cNvSpPr/>
              <p:nvPr/>
            </p:nvSpPr>
            <p:spPr bwMode="auto">
              <a:xfrm>
                <a:off x="8848726" y="5189538"/>
                <a:ext cx="417513" cy="254000"/>
              </a:xfrm>
              <a:custGeom>
                <a:avLst/>
                <a:gdLst>
                  <a:gd name="T0" fmla="*/ 11 w 162"/>
                  <a:gd name="T1" fmla="*/ 9 h 98"/>
                  <a:gd name="T2" fmla="*/ 22 w 162"/>
                  <a:gd name="T3" fmla="*/ 31 h 98"/>
                  <a:gd name="T4" fmla="*/ 0 w 162"/>
                  <a:gd name="T5" fmla="*/ 45 h 98"/>
                  <a:gd name="T6" fmla="*/ 62 w 162"/>
                  <a:gd name="T7" fmla="*/ 83 h 98"/>
                  <a:gd name="T8" fmla="*/ 162 w 162"/>
                  <a:gd name="T9" fmla="*/ 78 h 98"/>
                  <a:gd name="T10" fmla="*/ 84 w 162"/>
                  <a:gd name="T11" fmla="*/ 15 h 98"/>
                  <a:gd name="T12" fmla="*/ 11 w 162"/>
                  <a:gd name="T13" fmla="*/ 9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2" h="98">
                    <a:moveTo>
                      <a:pt x="11" y="9"/>
                    </a:moveTo>
                    <a:cubicBezTo>
                      <a:pt x="22" y="31"/>
                      <a:pt x="22" y="31"/>
                      <a:pt x="22" y="31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45"/>
                      <a:pt x="14" y="67"/>
                      <a:pt x="62" y="83"/>
                    </a:cubicBezTo>
                    <a:cubicBezTo>
                      <a:pt x="110" y="98"/>
                      <a:pt x="162" y="78"/>
                      <a:pt x="162" y="78"/>
                    </a:cubicBezTo>
                    <a:cubicBezTo>
                      <a:pt x="162" y="78"/>
                      <a:pt x="132" y="31"/>
                      <a:pt x="84" y="15"/>
                    </a:cubicBezTo>
                    <a:cubicBezTo>
                      <a:pt x="36" y="0"/>
                      <a:pt x="11" y="9"/>
                      <a:pt x="11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" name="Freeform 362"/>
              <p:cNvSpPr/>
              <p:nvPr/>
            </p:nvSpPr>
            <p:spPr bwMode="auto">
              <a:xfrm>
                <a:off x="8983663" y="5416550"/>
                <a:ext cx="298450" cy="373063"/>
              </a:xfrm>
              <a:custGeom>
                <a:avLst/>
                <a:gdLst>
                  <a:gd name="T0" fmla="*/ 1 w 116"/>
                  <a:gd name="T1" fmla="*/ 122 h 144"/>
                  <a:gd name="T2" fmla="*/ 26 w 116"/>
                  <a:gd name="T3" fmla="*/ 118 h 144"/>
                  <a:gd name="T4" fmla="*/ 31 w 116"/>
                  <a:gd name="T5" fmla="*/ 144 h 144"/>
                  <a:gd name="T6" fmla="*/ 87 w 116"/>
                  <a:gd name="T7" fmla="*/ 96 h 144"/>
                  <a:gd name="T8" fmla="*/ 113 w 116"/>
                  <a:gd name="T9" fmla="*/ 0 h 144"/>
                  <a:gd name="T10" fmla="*/ 29 w 116"/>
                  <a:gd name="T11" fmla="*/ 55 h 144"/>
                  <a:gd name="T12" fmla="*/ 1 w 116"/>
                  <a:gd name="T13" fmla="*/ 122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6" h="144">
                    <a:moveTo>
                      <a:pt x="1" y="122"/>
                    </a:moveTo>
                    <a:cubicBezTo>
                      <a:pt x="26" y="118"/>
                      <a:pt x="26" y="118"/>
                      <a:pt x="26" y="118"/>
                    </a:cubicBezTo>
                    <a:cubicBezTo>
                      <a:pt x="31" y="144"/>
                      <a:pt x="31" y="144"/>
                      <a:pt x="31" y="144"/>
                    </a:cubicBezTo>
                    <a:cubicBezTo>
                      <a:pt x="31" y="144"/>
                      <a:pt x="57" y="137"/>
                      <a:pt x="87" y="96"/>
                    </a:cubicBezTo>
                    <a:cubicBezTo>
                      <a:pt x="116" y="55"/>
                      <a:pt x="113" y="0"/>
                      <a:pt x="113" y="0"/>
                    </a:cubicBezTo>
                    <a:cubicBezTo>
                      <a:pt x="113" y="0"/>
                      <a:pt x="59" y="14"/>
                      <a:pt x="29" y="55"/>
                    </a:cubicBezTo>
                    <a:cubicBezTo>
                      <a:pt x="0" y="95"/>
                      <a:pt x="1" y="122"/>
                      <a:pt x="1" y="1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" name="Freeform 363"/>
              <p:cNvSpPr/>
              <p:nvPr/>
            </p:nvSpPr>
            <p:spPr bwMode="auto">
              <a:xfrm>
                <a:off x="9291638" y="5416550"/>
                <a:ext cx="300038" cy="373063"/>
              </a:xfrm>
              <a:custGeom>
                <a:avLst/>
                <a:gdLst>
                  <a:gd name="T0" fmla="*/ 85 w 116"/>
                  <a:gd name="T1" fmla="*/ 144 h 144"/>
                  <a:gd name="T2" fmla="*/ 89 w 116"/>
                  <a:gd name="T3" fmla="*/ 119 h 144"/>
                  <a:gd name="T4" fmla="*/ 115 w 116"/>
                  <a:gd name="T5" fmla="*/ 122 h 144"/>
                  <a:gd name="T6" fmla="*/ 87 w 116"/>
                  <a:gd name="T7" fmla="*/ 55 h 144"/>
                  <a:gd name="T8" fmla="*/ 3 w 116"/>
                  <a:gd name="T9" fmla="*/ 0 h 144"/>
                  <a:gd name="T10" fmla="*/ 30 w 116"/>
                  <a:gd name="T11" fmla="*/ 96 h 144"/>
                  <a:gd name="T12" fmla="*/ 85 w 116"/>
                  <a:gd name="T13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6" h="144">
                    <a:moveTo>
                      <a:pt x="85" y="144"/>
                    </a:moveTo>
                    <a:cubicBezTo>
                      <a:pt x="89" y="119"/>
                      <a:pt x="89" y="119"/>
                      <a:pt x="89" y="119"/>
                    </a:cubicBezTo>
                    <a:cubicBezTo>
                      <a:pt x="115" y="122"/>
                      <a:pt x="115" y="122"/>
                      <a:pt x="115" y="122"/>
                    </a:cubicBezTo>
                    <a:cubicBezTo>
                      <a:pt x="115" y="122"/>
                      <a:pt x="116" y="95"/>
                      <a:pt x="87" y="55"/>
                    </a:cubicBezTo>
                    <a:cubicBezTo>
                      <a:pt x="57" y="14"/>
                      <a:pt x="3" y="0"/>
                      <a:pt x="3" y="0"/>
                    </a:cubicBezTo>
                    <a:cubicBezTo>
                      <a:pt x="3" y="0"/>
                      <a:pt x="0" y="55"/>
                      <a:pt x="30" y="96"/>
                    </a:cubicBezTo>
                    <a:cubicBezTo>
                      <a:pt x="59" y="137"/>
                      <a:pt x="85" y="144"/>
                      <a:pt x="85" y="14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Freeform 364"/>
              <p:cNvSpPr/>
              <p:nvPr/>
            </p:nvSpPr>
            <p:spPr bwMode="auto">
              <a:xfrm>
                <a:off x="9310688" y="5189538"/>
                <a:ext cx="417513" cy="254000"/>
              </a:xfrm>
              <a:custGeom>
                <a:avLst/>
                <a:gdLst>
                  <a:gd name="T0" fmla="*/ 162 w 162"/>
                  <a:gd name="T1" fmla="*/ 45 h 98"/>
                  <a:gd name="T2" fmla="*/ 140 w 162"/>
                  <a:gd name="T3" fmla="*/ 33 h 98"/>
                  <a:gd name="T4" fmla="*/ 150 w 162"/>
                  <a:gd name="T5" fmla="*/ 9 h 98"/>
                  <a:gd name="T6" fmla="*/ 77 w 162"/>
                  <a:gd name="T7" fmla="*/ 15 h 98"/>
                  <a:gd name="T8" fmla="*/ 0 w 162"/>
                  <a:gd name="T9" fmla="*/ 78 h 98"/>
                  <a:gd name="T10" fmla="*/ 99 w 162"/>
                  <a:gd name="T11" fmla="*/ 83 h 98"/>
                  <a:gd name="T12" fmla="*/ 162 w 162"/>
                  <a:gd name="T13" fmla="*/ 45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2" h="98">
                    <a:moveTo>
                      <a:pt x="162" y="45"/>
                    </a:moveTo>
                    <a:cubicBezTo>
                      <a:pt x="140" y="33"/>
                      <a:pt x="140" y="33"/>
                      <a:pt x="140" y="33"/>
                    </a:cubicBezTo>
                    <a:cubicBezTo>
                      <a:pt x="150" y="9"/>
                      <a:pt x="150" y="9"/>
                      <a:pt x="150" y="9"/>
                    </a:cubicBezTo>
                    <a:cubicBezTo>
                      <a:pt x="150" y="9"/>
                      <a:pt x="125" y="0"/>
                      <a:pt x="77" y="15"/>
                    </a:cubicBezTo>
                    <a:cubicBezTo>
                      <a:pt x="30" y="31"/>
                      <a:pt x="0" y="78"/>
                      <a:pt x="0" y="78"/>
                    </a:cubicBezTo>
                    <a:cubicBezTo>
                      <a:pt x="0" y="78"/>
                      <a:pt x="51" y="98"/>
                      <a:pt x="99" y="83"/>
                    </a:cubicBezTo>
                    <a:cubicBezTo>
                      <a:pt x="147" y="67"/>
                      <a:pt x="162" y="45"/>
                      <a:pt x="162" y="4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73" name="Freeform 349"/>
            <p:cNvSpPr>
              <a:spLocks noEditPoints="1"/>
            </p:cNvSpPr>
            <p:nvPr/>
          </p:nvSpPr>
          <p:spPr bwMode="auto">
            <a:xfrm rot="380096" flipH="1">
              <a:off x="9558093" y="5186747"/>
              <a:ext cx="1471376" cy="1358194"/>
            </a:xfrm>
            <a:custGeom>
              <a:avLst/>
              <a:gdLst>
                <a:gd name="T0" fmla="*/ 187 w 529"/>
                <a:gd name="T1" fmla="*/ 241 h 487"/>
                <a:gd name="T2" fmla="*/ 242 w 529"/>
                <a:gd name="T3" fmla="*/ 223 h 487"/>
                <a:gd name="T4" fmla="*/ 175 w 529"/>
                <a:gd name="T5" fmla="*/ 211 h 487"/>
                <a:gd name="T6" fmla="*/ 189 w 529"/>
                <a:gd name="T7" fmla="*/ 161 h 487"/>
                <a:gd name="T8" fmla="*/ 154 w 529"/>
                <a:gd name="T9" fmla="*/ 166 h 487"/>
                <a:gd name="T10" fmla="*/ 124 w 529"/>
                <a:gd name="T11" fmla="*/ 143 h 487"/>
                <a:gd name="T12" fmla="*/ 124 w 529"/>
                <a:gd name="T13" fmla="*/ 143 h 487"/>
                <a:gd name="T14" fmla="*/ 93 w 529"/>
                <a:gd name="T15" fmla="*/ 166 h 487"/>
                <a:gd name="T16" fmla="*/ 38 w 529"/>
                <a:gd name="T17" fmla="*/ 193 h 487"/>
                <a:gd name="T18" fmla="*/ 7 w 529"/>
                <a:gd name="T19" fmla="*/ 234 h 487"/>
                <a:gd name="T20" fmla="*/ 124 w 529"/>
                <a:gd name="T21" fmla="*/ 212 h 487"/>
                <a:gd name="T22" fmla="*/ 271 w 529"/>
                <a:gd name="T23" fmla="*/ 68 h 487"/>
                <a:gd name="T24" fmla="*/ 330 w 529"/>
                <a:gd name="T25" fmla="*/ 73 h 487"/>
                <a:gd name="T26" fmla="*/ 383 w 529"/>
                <a:gd name="T27" fmla="*/ 59 h 487"/>
                <a:gd name="T28" fmla="*/ 355 w 529"/>
                <a:gd name="T29" fmla="*/ 48 h 487"/>
                <a:gd name="T30" fmla="*/ 301 w 529"/>
                <a:gd name="T31" fmla="*/ 22 h 487"/>
                <a:gd name="T32" fmla="*/ 271 w 529"/>
                <a:gd name="T33" fmla="*/ 0 h 487"/>
                <a:gd name="T34" fmla="*/ 271 w 529"/>
                <a:gd name="T35" fmla="*/ 0 h 487"/>
                <a:gd name="T36" fmla="*/ 240 w 529"/>
                <a:gd name="T37" fmla="*/ 23 h 487"/>
                <a:gd name="T38" fmla="*/ 185 w 529"/>
                <a:gd name="T39" fmla="*/ 49 h 487"/>
                <a:gd name="T40" fmla="*/ 154 w 529"/>
                <a:gd name="T41" fmla="*/ 91 h 487"/>
                <a:gd name="T42" fmla="*/ 266 w 529"/>
                <a:gd name="T43" fmla="*/ 79 h 487"/>
                <a:gd name="T44" fmla="*/ 300 w 529"/>
                <a:gd name="T45" fmla="*/ 105 h 487"/>
                <a:gd name="T46" fmla="*/ 302 w 529"/>
                <a:gd name="T47" fmla="*/ 105 h 487"/>
                <a:gd name="T48" fmla="*/ 305 w 529"/>
                <a:gd name="T49" fmla="*/ 89 h 487"/>
                <a:gd name="T50" fmla="*/ 266 w 529"/>
                <a:gd name="T51" fmla="*/ 79 h 487"/>
                <a:gd name="T52" fmla="*/ 194 w 529"/>
                <a:gd name="T53" fmla="*/ 286 h 487"/>
                <a:gd name="T54" fmla="*/ 124 w 529"/>
                <a:gd name="T55" fmla="*/ 222 h 487"/>
                <a:gd name="T56" fmla="*/ 165 w 529"/>
                <a:gd name="T57" fmla="*/ 297 h 487"/>
                <a:gd name="T58" fmla="*/ 74 w 529"/>
                <a:gd name="T59" fmla="*/ 487 h 487"/>
                <a:gd name="T60" fmla="*/ 316 w 529"/>
                <a:gd name="T61" fmla="*/ 197 h 487"/>
                <a:gd name="T62" fmla="*/ 280 w 529"/>
                <a:gd name="T63" fmla="*/ 198 h 487"/>
                <a:gd name="T64" fmla="*/ 490 w 529"/>
                <a:gd name="T65" fmla="*/ 112 h 487"/>
                <a:gd name="T66" fmla="*/ 436 w 529"/>
                <a:gd name="T67" fmla="*/ 86 h 487"/>
                <a:gd name="T68" fmla="*/ 406 w 529"/>
                <a:gd name="T69" fmla="*/ 64 h 487"/>
                <a:gd name="T70" fmla="*/ 406 w 529"/>
                <a:gd name="T71" fmla="*/ 64 h 487"/>
                <a:gd name="T72" fmla="*/ 375 w 529"/>
                <a:gd name="T73" fmla="*/ 87 h 487"/>
                <a:gd name="T74" fmla="*/ 320 w 529"/>
                <a:gd name="T75" fmla="*/ 110 h 487"/>
                <a:gd name="T76" fmla="*/ 376 w 529"/>
                <a:gd name="T77" fmla="*/ 126 h 487"/>
                <a:gd name="T78" fmla="*/ 406 w 529"/>
                <a:gd name="T79" fmla="*/ 132 h 487"/>
                <a:gd name="T80" fmla="*/ 521 w 529"/>
                <a:gd name="T81" fmla="*/ 155 h 487"/>
                <a:gd name="T82" fmla="*/ 406 w 529"/>
                <a:gd name="T83" fmla="*/ 169 h 487"/>
                <a:gd name="T84" fmla="*/ 370 w 529"/>
                <a:gd name="T85" fmla="*/ 135 h 487"/>
                <a:gd name="T86" fmla="*/ 301 w 529"/>
                <a:gd name="T87" fmla="*/ 116 h 487"/>
                <a:gd name="T88" fmla="*/ 301 w 529"/>
                <a:gd name="T89" fmla="*/ 116 h 487"/>
                <a:gd name="T90" fmla="*/ 300 w 529"/>
                <a:gd name="T91" fmla="*/ 116 h 487"/>
                <a:gd name="T92" fmla="*/ 230 w 529"/>
                <a:gd name="T93" fmla="*/ 134 h 487"/>
                <a:gd name="T94" fmla="*/ 194 w 529"/>
                <a:gd name="T95" fmla="*/ 169 h 487"/>
                <a:gd name="T96" fmla="*/ 238 w 529"/>
                <a:gd name="T97" fmla="*/ 213 h 487"/>
                <a:gd name="T98" fmla="*/ 363 w 529"/>
                <a:gd name="T99" fmla="*/ 213 h 487"/>
                <a:gd name="T100" fmla="*/ 406 w 529"/>
                <a:gd name="T101" fmla="*/ 169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29" h="487">
                  <a:moveTo>
                    <a:pt x="124" y="212"/>
                  </a:moveTo>
                  <a:cubicBezTo>
                    <a:pt x="147" y="212"/>
                    <a:pt x="167" y="225"/>
                    <a:pt x="187" y="241"/>
                  </a:cubicBezTo>
                  <a:cubicBezTo>
                    <a:pt x="203" y="254"/>
                    <a:pt x="230" y="253"/>
                    <a:pt x="239" y="235"/>
                  </a:cubicBezTo>
                  <a:cubicBezTo>
                    <a:pt x="241" y="231"/>
                    <a:pt x="242" y="227"/>
                    <a:pt x="242" y="223"/>
                  </a:cubicBezTo>
                  <a:cubicBezTo>
                    <a:pt x="231" y="231"/>
                    <a:pt x="215" y="235"/>
                    <a:pt x="202" y="232"/>
                  </a:cubicBezTo>
                  <a:cubicBezTo>
                    <a:pt x="190" y="229"/>
                    <a:pt x="180" y="222"/>
                    <a:pt x="175" y="211"/>
                  </a:cubicBezTo>
                  <a:cubicBezTo>
                    <a:pt x="172" y="206"/>
                    <a:pt x="171" y="201"/>
                    <a:pt x="171" y="195"/>
                  </a:cubicBezTo>
                  <a:cubicBezTo>
                    <a:pt x="171" y="181"/>
                    <a:pt x="178" y="167"/>
                    <a:pt x="189" y="161"/>
                  </a:cubicBezTo>
                  <a:cubicBezTo>
                    <a:pt x="189" y="160"/>
                    <a:pt x="189" y="160"/>
                    <a:pt x="190" y="160"/>
                  </a:cubicBezTo>
                  <a:cubicBezTo>
                    <a:pt x="170" y="150"/>
                    <a:pt x="154" y="166"/>
                    <a:pt x="154" y="166"/>
                  </a:cubicBezTo>
                  <a:cubicBezTo>
                    <a:pt x="154" y="166"/>
                    <a:pt x="148" y="143"/>
                    <a:pt x="124" y="143"/>
                  </a:cubicBezTo>
                  <a:cubicBezTo>
                    <a:pt x="124" y="143"/>
                    <a:pt x="124" y="143"/>
                    <a:pt x="124" y="143"/>
                  </a:cubicBezTo>
                  <a:cubicBezTo>
                    <a:pt x="124" y="143"/>
                    <a:pt x="124" y="143"/>
                    <a:pt x="124" y="143"/>
                  </a:cubicBezTo>
                  <a:cubicBezTo>
                    <a:pt x="124" y="143"/>
                    <a:pt x="124" y="143"/>
                    <a:pt x="124" y="143"/>
                  </a:cubicBezTo>
                  <a:cubicBezTo>
                    <a:pt x="124" y="143"/>
                    <a:pt x="124" y="143"/>
                    <a:pt x="124" y="143"/>
                  </a:cubicBezTo>
                  <a:cubicBezTo>
                    <a:pt x="97" y="143"/>
                    <a:pt x="93" y="166"/>
                    <a:pt x="93" y="166"/>
                  </a:cubicBezTo>
                  <a:cubicBezTo>
                    <a:pt x="93" y="166"/>
                    <a:pt x="75" y="149"/>
                    <a:pt x="53" y="162"/>
                  </a:cubicBezTo>
                  <a:cubicBezTo>
                    <a:pt x="34" y="173"/>
                    <a:pt x="38" y="193"/>
                    <a:pt x="38" y="193"/>
                  </a:cubicBezTo>
                  <a:cubicBezTo>
                    <a:pt x="38" y="193"/>
                    <a:pt x="25" y="193"/>
                    <a:pt x="18" y="197"/>
                  </a:cubicBezTo>
                  <a:cubicBezTo>
                    <a:pt x="8" y="203"/>
                    <a:pt x="0" y="221"/>
                    <a:pt x="7" y="234"/>
                  </a:cubicBezTo>
                  <a:cubicBezTo>
                    <a:pt x="18" y="255"/>
                    <a:pt x="45" y="254"/>
                    <a:pt x="61" y="241"/>
                  </a:cubicBezTo>
                  <a:cubicBezTo>
                    <a:pt x="81" y="225"/>
                    <a:pt x="99" y="212"/>
                    <a:pt x="124" y="212"/>
                  </a:cubicBezTo>
                  <a:moveTo>
                    <a:pt x="209" y="97"/>
                  </a:moveTo>
                  <a:cubicBezTo>
                    <a:pt x="228" y="81"/>
                    <a:pt x="246" y="68"/>
                    <a:pt x="271" y="68"/>
                  </a:cubicBezTo>
                  <a:cubicBezTo>
                    <a:pt x="287" y="68"/>
                    <a:pt x="303" y="75"/>
                    <a:pt x="317" y="85"/>
                  </a:cubicBezTo>
                  <a:cubicBezTo>
                    <a:pt x="320" y="81"/>
                    <a:pt x="324" y="77"/>
                    <a:pt x="330" y="73"/>
                  </a:cubicBezTo>
                  <a:cubicBezTo>
                    <a:pt x="345" y="64"/>
                    <a:pt x="360" y="67"/>
                    <a:pt x="370" y="72"/>
                  </a:cubicBezTo>
                  <a:cubicBezTo>
                    <a:pt x="373" y="67"/>
                    <a:pt x="377" y="63"/>
                    <a:pt x="383" y="59"/>
                  </a:cubicBezTo>
                  <a:cubicBezTo>
                    <a:pt x="381" y="57"/>
                    <a:pt x="379" y="55"/>
                    <a:pt x="377" y="53"/>
                  </a:cubicBezTo>
                  <a:cubicBezTo>
                    <a:pt x="370" y="49"/>
                    <a:pt x="355" y="48"/>
                    <a:pt x="355" y="48"/>
                  </a:cubicBezTo>
                  <a:cubicBezTo>
                    <a:pt x="355" y="48"/>
                    <a:pt x="360" y="31"/>
                    <a:pt x="341" y="19"/>
                  </a:cubicBezTo>
                  <a:cubicBezTo>
                    <a:pt x="319" y="5"/>
                    <a:pt x="301" y="22"/>
                    <a:pt x="301" y="22"/>
                  </a:cubicBezTo>
                  <a:cubicBezTo>
                    <a:pt x="301" y="22"/>
                    <a:pt x="295" y="0"/>
                    <a:pt x="271" y="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44" y="0"/>
                    <a:pt x="240" y="23"/>
                    <a:pt x="240" y="23"/>
                  </a:cubicBezTo>
                  <a:cubicBezTo>
                    <a:pt x="240" y="23"/>
                    <a:pt x="222" y="5"/>
                    <a:pt x="201" y="18"/>
                  </a:cubicBezTo>
                  <a:cubicBezTo>
                    <a:pt x="181" y="30"/>
                    <a:pt x="185" y="49"/>
                    <a:pt x="185" y="49"/>
                  </a:cubicBezTo>
                  <a:cubicBezTo>
                    <a:pt x="185" y="49"/>
                    <a:pt x="172" y="49"/>
                    <a:pt x="165" y="53"/>
                  </a:cubicBezTo>
                  <a:cubicBezTo>
                    <a:pt x="155" y="60"/>
                    <a:pt x="147" y="77"/>
                    <a:pt x="154" y="91"/>
                  </a:cubicBezTo>
                  <a:cubicBezTo>
                    <a:pt x="166" y="111"/>
                    <a:pt x="192" y="110"/>
                    <a:pt x="209" y="97"/>
                  </a:cubicBezTo>
                  <a:moveTo>
                    <a:pt x="266" y="79"/>
                  </a:moveTo>
                  <a:cubicBezTo>
                    <a:pt x="269" y="87"/>
                    <a:pt x="272" y="99"/>
                    <a:pt x="275" y="113"/>
                  </a:cubicBezTo>
                  <a:cubicBezTo>
                    <a:pt x="281" y="108"/>
                    <a:pt x="290" y="105"/>
                    <a:pt x="300" y="105"/>
                  </a:cubicBezTo>
                  <a:cubicBezTo>
                    <a:pt x="300" y="105"/>
                    <a:pt x="301" y="105"/>
                    <a:pt x="301" y="105"/>
                  </a:cubicBezTo>
                  <a:cubicBezTo>
                    <a:pt x="301" y="105"/>
                    <a:pt x="302" y="105"/>
                    <a:pt x="302" y="105"/>
                  </a:cubicBezTo>
                  <a:cubicBezTo>
                    <a:pt x="304" y="105"/>
                    <a:pt x="306" y="104"/>
                    <a:pt x="309" y="104"/>
                  </a:cubicBezTo>
                  <a:cubicBezTo>
                    <a:pt x="307" y="99"/>
                    <a:pt x="306" y="94"/>
                    <a:pt x="305" y="89"/>
                  </a:cubicBezTo>
                  <a:cubicBezTo>
                    <a:pt x="294" y="83"/>
                    <a:pt x="283" y="79"/>
                    <a:pt x="271" y="79"/>
                  </a:cubicBezTo>
                  <a:cubicBezTo>
                    <a:pt x="269" y="79"/>
                    <a:pt x="268" y="79"/>
                    <a:pt x="266" y="79"/>
                  </a:cubicBezTo>
                  <a:moveTo>
                    <a:pt x="280" y="198"/>
                  </a:moveTo>
                  <a:cubicBezTo>
                    <a:pt x="271" y="225"/>
                    <a:pt x="248" y="261"/>
                    <a:pt x="194" y="286"/>
                  </a:cubicBezTo>
                  <a:cubicBezTo>
                    <a:pt x="182" y="280"/>
                    <a:pt x="147" y="262"/>
                    <a:pt x="134" y="223"/>
                  </a:cubicBezTo>
                  <a:cubicBezTo>
                    <a:pt x="131" y="223"/>
                    <a:pt x="127" y="222"/>
                    <a:pt x="124" y="222"/>
                  </a:cubicBezTo>
                  <a:cubicBezTo>
                    <a:pt x="119" y="222"/>
                    <a:pt x="114" y="223"/>
                    <a:pt x="109" y="224"/>
                  </a:cubicBezTo>
                  <a:cubicBezTo>
                    <a:pt x="119" y="261"/>
                    <a:pt x="145" y="284"/>
                    <a:pt x="165" y="297"/>
                  </a:cubicBezTo>
                  <a:cubicBezTo>
                    <a:pt x="85" y="324"/>
                    <a:pt x="39" y="393"/>
                    <a:pt x="39" y="487"/>
                  </a:cubicBezTo>
                  <a:cubicBezTo>
                    <a:pt x="74" y="487"/>
                    <a:pt x="74" y="487"/>
                    <a:pt x="74" y="487"/>
                  </a:cubicBezTo>
                  <a:cubicBezTo>
                    <a:pt x="74" y="379"/>
                    <a:pt x="139" y="342"/>
                    <a:pt x="178" y="329"/>
                  </a:cubicBezTo>
                  <a:cubicBezTo>
                    <a:pt x="263" y="301"/>
                    <a:pt x="307" y="246"/>
                    <a:pt x="316" y="197"/>
                  </a:cubicBezTo>
                  <a:cubicBezTo>
                    <a:pt x="311" y="195"/>
                    <a:pt x="306" y="194"/>
                    <a:pt x="301" y="194"/>
                  </a:cubicBezTo>
                  <a:cubicBezTo>
                    <a:pt x="293" y="194"/>
                    <a:pt x="286" y="196"/>
                    <a:pt x="280" y="198"/>
                  </a:cubicBezTo>
                  <a:moveTo>
                    <a:pt x="512" y="117"/>
                  </a:moveTo>
                  <a:cubicBezTo>
                    <a:pt x="505" y="113"/>
                    <a:pt x="490" y="112"/>
                    <a:pt x="490" y="112"/>
                  </a:cubicBezTo>
                  <a:cubicBezTo>
                    <a:pt x="490" y="112"/>
                    <a:pt x="495" y="95"/>
                    <a:pt x="476" y="83"/>
                  </a:cubicBezTo>
                  <a:cubicBezTo>
                    <a:pt x="454" y="69"/>
                    <a:pt x="436" y="86"/>
                    <a:pt x="436" y="86"/>
                  </a:cubicBezTo>
                  <a:cubicBezTo>
                    <a:pt x="436" y="86"/>
                    <a:pt x="430" y="64"/>
                    <a:pt x="406" y="64"/>
                  </a:cubicBezTo>
                  <a:cubicBezTo>
                    <a:pt x="406" y="64"/>
                    <a:pt x="406" y="64"/>
                    <a:pt x="406" y="64"/>
                  </a:cubicBezTo>
                  <a:cubicBezTo>
                    <a:pt x="406" y="64"/>
                    <a:pt x="406" y="64"/>
                    <a:pt x="406" y="64"/>
                  </a:cubicBezTo>
                  <a:cubicBezTo>
                    <a:pt x="406" y="64"/>
                    <a:pt x="406" y="64"/>
                    <a:pt x="406" y="64"/>
                  </a:cubicBezTo>
                  <a:cubicBezTo>
                    <a:pt x="406" y="64"/>
                    <a:pt x="406" y="64"/>
                    <a:pt x="406" y="64"/>
                  </a:cubicBezTo>
                  <a:cubicBezTo>
                    <a:pt x="379" y="64"/>
                    <a:pt x="375" y="87"/>
                    <a:pt x="375" y="87"/>
                  </a:cubicBezTo>
                  <a:cubicBezTo>
                    <a:pt x="375" y="87"/>
                    <a:pt x="357" y="69"/>
                    <a:pt x="336" y="82"/>
                  </a:cubicBezTo>
                  <a:cubicBezTo>
                    <a:pt x="321" y="91"/>
                    <a:pt x="320" y="104"/>
                    <a:pt x="320" y="110"/>
                  </a:cubicBezTo>
                  <a:cubicBezTo>
                    <a:pt x="326" y="113"/>
                    <a:pt x="331" y="118"/>
                    <a:pt x="335" y="123"/>
                  </a:cubicBezTo>
                  <a:cubicBezTo>
                    <a:pt x="345" y="118"/>
                    <a:pt x="360" y="116"/>
                    <a:pt x="376" y="126"/>
                  </a:cubicBezTo>
                  <a:cubicBezTo>
                    <a:pt x="380" y="129"/>
                    <a:pt x="384" y="132"/>
                    <a:pt x="387" y="135"/>
                  </a:cubicBezTo>
                  <a:cubicBezTo>
                    <a:pt x="393" y="133"/>
                    <a:pt x="399" y="132"/>
                    <a:pt x="406" y="132"/>
                  </a:cubicBezTo>
                  <a:cubicBezTo>
                    <a:pt x="429" y="132"/>
                    <a:pt x="449" y="145"/>
                    <a:pt x="469" y="161"/>
                  </a:cubicBezTo>
                  <a:cubicBezTo>
                    <a:pt x="485" y="174"/>
                    <a:pt x="512" y="174"/>
                    <a:pt x="521" y="155"/>
                  </a:cubicBezTo>
                  <a:cubicBezTo>
                    <a:pt x="529" y="142"/>
                    <a:pt x="522" y="124"/>
                    <a:pt x="512" y="117"/>
                  </a:cubicBezTo>
                  <a:moveTo>
                    <a:pt x="406" y="169"/>
                  </a:moveTo>
                  <a:cubicBezTo>
                    <a:pt x="399" y="165"/>
                    <a:pt x="385" y="164"/>
                    <a:pt x="385" y="164"/>
                  </a:cubicBezTo>
                  <a:cubicBezTo>
                    <a:pt x="385" y="164"/>
                    <a:pt x="389" y="147"/>
                    <a:pt x="370" y="135"/>
                  </a:cubicBezTo>
                  <a:cubicBezTo>
                    <a:pt x="348" y="121"/>
                    <a:pt x="331" y="138"/>
                    <a:pt x="331" y="138"/>
                  </a:cubicBezTo>
                  <a:cubicBezTo>
                    <a:pt x="331" y="138"/>
                    <a:pt x="325" y="116"/>
                    <a:pt x="301" y="116"/>
                  </a:cubicBezTo>
                  <a:cubicBezTo>
                    <a:pt x="301" y="116"/>
                    <a:pt x="301" y="116"/>
                    <a:pt x="301" y="116"/>
                  </a:cubicBezTo>
                  <a:cubicBezTo>
                    <a:pt x="301" y="116"/>
                    <a:pt x="301" y="116"/>
                    <a:pt x="301" y="116"/>
                  </a:cubicBezTo>
                  <a:cubicBezTo>
                    <a:pt x="301" y="116"/>
                    <a:pt x="300" y="116"/>
                    <a:pt x="300" y="116"/>
                  </a:cubicBezTo>
                  <a:cubicBezTo>
                    <a:pt x="300" y="116"/>
                    <a:pt x="300" y="116"/>
                    <a:pt x="300" y="116"/>
                  </a:cubicBezTo>
                  <a:cubicBezTo>
                    <a:pt x="274" y="116"/>
                    <a:pt x="269" y="139"/>
                    <a:pt x="269" y="139"/>
                  </a:cubicBezTo>
                  <a:cubicBezTo>
                    <a:pt x="269" y="139"/>
                    <a:pt x="251" y="121"/>
                    <a:pt x="230" y="134"/>
                  </a:cubicBezTo>
                  <a:cubicBezTo>
                    <a:pt x="210" y="146"/>
                    <a:pt x="215" y="165"/>
                    <a:pt x="215" y="165"/>
                  </a:cubicBezTo>
                  <a:cubicBezTo>
                    <a:pt x="215" y="165"/>
                    <a:pt x="201" y="165"/>
                    <a:pt x="194" y="169"/>
                  </a:cubicBezTo>
                  <a:cubicBezTo>
                    <a:pt x="184" y="176"/>
                    <a:pt x="176" y="193"/>
                    <a:pt x="184" y="206"/>
                  </a:cubicBezTo>
                  <a:cubicBezTo>
                    <a:pt x="195" y="227"/>
                    <a:pt x="222" y="226"/>
                    <a:pt x="238" y="213"/>
                  </a:cubicBezTo>
                  <a:cubicBezTo>
                    <a:pt x="258" y="197"/>
                    <a:pt x="275" y="184"/>
                    <a:pt x="301" y="184"/>
                  </a:cubicBezTo>
                  <a:cubicBezTo>
                    <a:pt x="323" y="184"/>
                    <a:pt x="344" y="197"/>
                    <a:pt x="363" y="213"/>
                  </a:cubicBezTo>
                  <a:cubicBezTo>
                    <a:pt x="380" y="226"/>
                    <a:pt x="406" y="226"/>
                    <a:pt x="416" y="207"/>
                  </a:cubicBezTo>
                  <a:cubicBezTo>
                    <a:pt x="423" y="194"/>
                    <a:pt x="416" y="176"/>
                    <a:pt x="406" y="169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74" name="组 73"/>
            <p:cNvGrpSpPr/>
            <p:nvPr/>
          </p:nvGrpSpPr>
          <p:grpSpPr>
            <a:xfrm rot="20429708">
              <a:off x="10470019" y="4989109"/>
              <a:ext cx="2236245" cy="2034257"/>
              <a:chOff x="10046421" y="4989613"/>
              <a:chExt cx="2236245" cy="2034257"/>
            </a:xfrm>
          </p:grpSpPr>
          <p:sp>
            <p:nvSpPr>
              <p:cNvPr id="75" name="矩形 47"/>
              <p:cNvSpPr/>
              <p:nvPr/>
            </p:nvSpPr>
            <p:spPr>
              <a:xfrm>
                <a:off x="10501154" y="5284530"/>
                <a:ext cx="1319577" cy="1679061"/>
              </a:xfrm>
              <a:custGeom>
                <a:avLst/>
                <a:gdLst>
                  <a:gd name="connsiteX0" fmla="*/ 0 w 1319577"/>
                  <a:gd name="connsiteY0" fmla="*/ 0 h 1615561"/>
                  <a:gd name="connsiteX1" fmla="*/ 1319577 w 1319577"/>
                  <a:gd name="connsiteY1" fmla="*/ 0 h 1615561"/>
                  <a:gd name="connsiteX2" fmla="*/ 1319577 w 1319577"/>
                  <a:gd name="connsiteY2" fmla="*/ 1615561 h 1615561"/>
                  <a:gd name="connsiteX3" fmla="*/ 0 w 1319577"/>
                  <a:gd name="connsiteY3" fmla="*/ 1615561 h 1615561"/>
                  <a:gd name="connsiteX4" fmla="*/ 0 w 1319577"/>
                  <a:gd name="connsiteY4" fmla="*/ 0 h 1615561"/>
                  <a:gd name="connsiteX0-1" fmla="*/ 215900 w 1319577"/>
                  <a:gd name="connsiteY0-2" fmla="*/ 190500 h 1615561"/>
                  <a:gd name="connsiteX1-3" fmla="*/ 1319577 w 1319577"/>
                  <a:gd name="connsiteY1-4" fmla="*/ 0 h 1615561"/>
                  <a:gd name="connsiteX2-5" fmla="*/ 1319577 w 1319577"/>
                  <a:gd name="connsiteY2-6" fmla="*/ 1615561 h 1615561"/>
                  <a:gd name="connsiteX3-7" fmla="*/ 0 w 1319577"/>
                  <a:gd name="connsiteY3-8" fmla="*/ 1615561 h 1615561"/>
                  <a:gd name="connsiteX4-9" fmla="*/ 215900 w 1319577"/>
                  <a:gd name="connsiteY4-10" fmla="*/ 190500 h 1615561"/>
                  <a:gd name="connsiteX0-11" fmla="*/ 215900 w 1319577"/>
                  <a:gd name="connsiteY0-12" fmla="*/ 241300 h 1666361"/>
                  <a:gd name="connsiteX1-13" fmla="*/ 951277 w 1319577"/>
                  <a:gd name="connsiteY1-14" fmla="*/ 0 h 1666361"/>
                  <a:gd name="connsiteX2-15" fmla="*/ 1319577 w 1319577"/>
                  <a:gd name="connsiteY2-16" fmla="*/ 1666361 h 1666361"/>
                  <a:gd name="connsiteX3-17" fmla="*/ 0 w 1319577"/>
                  <a:gd name="connsiteY3-18" fmla="*/ 1666361 h 1666361"/>
                  <a:gd name="connsiteX4-19" fmla="*/ 215900 w 1319577"/>
                  <a:gd name="connsiteY4-20" fmla="*/ 241300 h 1666361"/>
                  <a:gd name="connsiteX0-21" fmla="*/ 317500 w 1319577"/>
                  <a:gd name="connsiteY0-22" fmla="*/ 0 h 1679061"/>
                  <a:gd name="connsiteX1-23" fmla="*/ 951277 w 1319577"/>
                  <a:gd name="connsiteY1-24" fmla="*/ 12700 h 1679061"/>
                  <a:gd name="connsiteX2-25" fmla="*/ 1319577 w 1319577"/>
                  <a:gd name="connsiteY2-26" fmla="*/ 1679061 h 1679061"/>
                  <a:gd name="connsiteX3-27" fmla="*/ 0 w 1319577"/>
                  <a:gd name="connsiteY3-28" fmla="*/ 1679061 h 1679061"/>
                  <a:gd name="connsiteX4-29" fmla="*/ 317500 w 1319577"/>
                  <a:gd name="connsiteY4-30" fmla="*/ 0 h 167906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319577" h="1679061">
                    <a:moveTo>
                      <a:pt x="317500" y="0"/>
                    </a:moveTo>
                    <a:lnTo>
                      <a:pt x="951277" y="12700"/>
                    </a:lnTo>
                    <a:lnTo>
                      <a:pt x="1319577" y="1679061"/>
                    </a:lnTo>
                    <a:lnTo>
                      <a:pt x="0" y="1679061"/>
                    </a:lnTo>
                    <a:lnTo>
                      <a:pt x="31750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grpSp>
            <p:nvGrpSpPr>
              <p:cNvPr id="76" name="组 75"/>
              <p:cNvGrpSpPr/>
              <p:nvPr/>
            </p:nvGrpSpPr>
            <p:grpSpPr>
              <a:xfrm>
                <a:off x="10046421" y="4989613"/>
                <a:ext cx="2236245" cy="2034257"/>
                <a:chOff x="1334222" y="1801913"/>
                <a:chExt cx="2236245" cy="2034257"/>
              </a:xfrm>
            </p:grpSpPr>
            <p:sp>
              <p:nvSpPr>
                <p:cNvPr id="77" name="Freeform 252"/>
                <p:cNvSpPr/>
                <p:nvPr/>
              </p:nvSpPr>
              <p:spPr bwMode="auto">
                <a:xfrm rot="5463">
                  <a:off x="1697249" y="1871952"/>
                  <a:ext cx="1515843" cy="630350"/>
                </a:xfrm>
                <a:custGeom>
                  <a:avLst/>
                  <a:gdLst>
                    <a:gd name="T0" fmla="*/ 11 w 374"/>
                    <a:gd name="T1" fmla="*/ 155 h 155"/>
                    <a:gd name="T2" fmla="*/ 11 w 374"/>
                    <a:gd name="T3" fmla="*/ 155 h 155"/>
                    <a:gd name="T4" fmla="*/ 109 w 374"/>
                    <a:gd name="T5" fmla="*/ 155 h 155"/>
                    <a:gd name="T6" fmla="*/ 138 w 374"/>
                    <a:gd name="T7" fmla="*/ 130 h 155"/>
                    <a:gd name="T8" fmla="*/ 136 w 374"/>
                    <a:gd name="T9" fmla="*/ 115 h 155"/>
                    <a:gd name="T10" fmla="*/ 148 w 374"/>
                    <a:gd name="T11" fmla="*/ 110 h 155"/>
                    <a:gd name="T12" fmla="*/ 148 w 374"/>
                    <a:gd name="T13" fmla="*/ 95 h 155"/>
                    <a:gd name="T14" fmla="*/ 166 w 374"/>
                    <a:gd name="T15" fmla="*/ 99 h 155"/>
                    <a:gd name="T16" fmla="*/ 162 w 374"/>
                    <a:gd name="T17" fmla="*/ 103 h 155"/>
                    <a:gd name="T18" fmla="*/ 158 w 374"/>
                    <a:gd name="T19" fmla="*/ 96 h 155"/>
                    <a:gd name="T20" fmla="*/ 154 w 374"/>
                    <a:gd name="T21" fmla="*/ 98 h 155"/>
                    <a:gd name="T22" fmla="*/ 155 w 374"/>
                    <a:gd name="T23" fmla="*/ 107 h 155"/>
                    <a:gd name="T24" fmla="*/ 172 w 374"/>
                    <a:gd name="T25" fmla="*/ 96 h 155"/>
                    <a:gd name="T26" fmla="*/ 174 w 374"/>
                    <a:gd name="T27" fmla="*/ 77 h 155"/>
                    <a:gd name="T28" fmla="*/ 187 w 374"/>
                    <a:gd name="T29" fmla="*/ 82 h 155"/>
                    <a:gd name="T30" fmla="*/ 199 w 374"/>
                    <a:gd name="T31" fmla="*/ 77 h 155"/>
                    <a:gd name="T32" fmla="*/ 202 w 374"/>
                    <a:gd name="T33" fmla="*/ 96 h 155"/>
                    <a:gd name="T34" fmla="*/ 218 w 374"/>
                    <a:gd name="T35" fmla="*/ 107 h 155"/>
                    <a:gd name="T36" fmla="*/ 219 w 374"/>
                    <a:gd name="T37" fmla="*/ 98 h 155"/>
                    <a:gd name="T38" fmla="*/ 215 w 374"/>
                    <a:gd name="T39" fmla="*/ 96 h 155"/>
                    <a:gd name="T40" fmla="*/ 211 w 374"/>
                    <a:gd name="T41" fmla="*/ 103 h 155"/>
                    <a:gd name="T42" fmla="*/ 207 w 374"/>
                    <a:gd name="T43" fmla="*/ 99 h 155"/>
                    <a:gd name="T44" fmla="*/ 225 w 374"/>
                    <a:gd name="T45" fmla="*/ 95 h 155"/>
                    <a:gd name="T46" fmla="*/ 226 w 374"/>
                    <a:gd name="T47" fmla="*/ 110 h 155"/>
                    <a:gd name="T48" fmla="*/ 237 w 374"/>
                    <a:gd name="T49" fmla="*/ 115 h 155"/>
                    <a:gd name="T50" fmla="*/ 235 w 374"/>
                    <a:gd name="T51" fmla="*/ 130 h 155"/>
                    <a:gd name="T52" fmla="*/ 264 w 374"/>
                    <a:gd name="T53" fmla="*/ 155 h 155"/>
                    <a:gd name="T54" fmla="*/ 363 w 374"/>
                    <a:gd name="T55" fmla="*/ 155 h 155"/>
                    <a:gd name="T56" fmla="*/ 363 w 374"/>
                    <a:gd name="T57" fmla="*/ 155 h 155"/>
                    <a:gd name="T58" fmla="*/ 374 w 374"/>
                    <a:gd name="T59" fmla="*/ 155 h 155"/>
                    <a:gd name="T60" fmla="*/ 356 w 374"/>
                    <a:gd name="T61" fmla="*/ 146 h 155"/>
                    <a:gd name="T62" fmla="*/ 298 w 374"/>
                    <a:gd name="T63" fmla="*/ 67 h 155"/>
                    <a:gd name="T64" fmla="*/ 225 w 374"/>
                    <a:gd name="T65" fmla="*/ 0 h 155"/>
                    <a:gd name="T66" fmla="*/ 148 w 374"/>
                    <a:gd name="T67" fmla="*/ 0 h 155"/>
                    <a:gd name="T68" fmla="*/ 75 w 374"/>
                    <a:gd name="T69" fmla="*/ 67 h 155"/>
                    <a:gd name="T70" fmla="*/ 17 w 374"/>
                    <a:gd name="T71" fmla="*/ 146 h 155"/>
                    <a:gd name="T72" fmla="*/ 0 w 374"/>
                    <a:gd name="T73" fmla="*/ 155 h 155"/>
                    <a:gd name="T74" fmla="*/ 11 w 374"/>
                    <a:gd name="T75" fmla="*/ 155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374" h="155">
                      <a:moveTo>
                        <a:pt x="11" y="155"/>
                      </a:moveTo>
                      <a:cubicBezTo>
                        <a:pt x="11" y="155"/>
                        <a:pt x="11" y="155"/>
                        <a:pt x="11" y="155"/>
                      </a:cubicBezTo>
                      <a:cubicBezTo>
                        <a:pt x="109" y="155"/>
                        <a:pt x="109" y="155"/>
                        <a:pt x="109" y="155"/>
                      </a:cubicBezTo>
                      <a:cubicBezTo>
                        <a:pt x="113" y="150"/>
                        <a:pt x="122" y="138"/>
                        <a:pt x="138" y="130"/>
                      </a:cubicBezTo>
                      <a:cubicBezTo>
                        <a:pt x="137" y="128"/>
                        <a:pt x="133" y="122"/>
                        <a:pt x="136" y="115"/>
                      </a:cubicBezTo>
                      <a:cubicBezTo>
                        <a:pt x="140" y="109"/>
                        <a:pt x="148" y="110"/>
                        <a:pt x="148" y="110"/>
                      </a:cubicBezTo>
                      <a:cubicBezTo>
                        <a:pt x="148" y="110"/>
                        <a:pt x="143" y="101"/>
                        <a:pt x="148" y="95"/>
                      </a:cubicBezTo>
                      <a:cubicBezTo>
                        <a:pt x="155" y="87"/>
                        <a:pt x="167" y="91"/>
                        <a:pt x="166" y="99"/>
                      </a:cubicBezTo>
                      <a:cubicBezTo>
                        <a:pt x="166" y="99"/>
                        <a:pt x="166" y="102"/>
                        <a:pt x="162" y="103"/>
                      </a:cubicBezTo>
                      <a:cubicBezTo>
                        <a:pt x="159" y="104"/>
                        <a:pt x="154" y="99"/>
                        <a:pt x="158" y="96"/>
                      </a:cubicBezTo>
                      <a:cubicBezTo>
                        <a:pt x="158" y="96"/>
                        <a:pt x="156" y="96"/>
                        <a:pt x="154" y="98"/>
                      </a:cubicBezTo>
                      <a:cubicBezTo>
                        <a:pt x="153" y="100"/>
                        <a:pt x="152" y="104"/>
                        <a:pt x="155" y="107"/>
                      </a:cubicBezTo>
                      <a:cubicBezTo>
                        <a:pt x="162" y="112"/>
                        <a:pt x="175" y="107"/>
                        <a:pt x="172" y="96"/>
                      </a:cubicBezTo>
                      <a:cubicBezTo>
                        <a:pt x="169" y="87"/>
                        <a:pt x="168" y="80"/>
                        <a:pt x="174" y="77"/>
                      </a:cubicBezTo>
                      <a:cubicBezTo>
                        <a:pt x="180" y="74"/>
                        <a:pt x="184" y="78"/>
                        <a:pt x="187" y="82"/>
                      </a:cubicBezTo>
                      <a:cubicBezTo>
                        <a:pt x="189" y="78"/>
                        <a:pt x="194" y="74"/>
                        <a:pt x="199" y="77"/>
                      </a:cubicBezTo>
                      <a:cubicBezTo>
                        <a:pt x="205" y="80"/>
                        <a:pt x="205" y="87"/>
                        <a:pt x="202" y="96"/>
                      </a:cubicBezTo>
                      <a:cubicBezTo>
                        <a:pt x="198" y="107"/>
                        <a:pt x="211" y="112"/>
                        <a:pt x="218" y="107"/>
                      </a:cubicBezTo>
                      <a:cubicBezTo>
                        <a:pt x="222" y="104"/>
                        <a:pt x="221" y="100"/>
                        <a:pt x="219" y="98"/>
                      </a:cubicBezTo>
                      <a:cubicBezTo>
                        <a:pt x="218" y="96"/>
                        <a:pt x="215" y="96"/>
                        <a:pt x="215" y="96"/>
                      </a:cubicBezTo>
                      <a:cubicBezTo>
                        <a:pt x="219" y="99"/>
                        <a:pt x="215" y="104"/>
                        <a:pt x="211" y="103"/>
                      </a:cubicBezTo>
                      <a:cubicBezTo>
                        <a:pt x="207" y="102"/>
                        <a:pt x="207" y="99"/>
                        <a:pt x="207" y="99"/>
                      </a:cubicBezTo>
                      <a:cubicBezTo>
                        <a:pt x="207" y="91"/>
                        <a:pt x="218" y="87"/>
                        <a:pt x="225" y="95"/>
                      </a:cubicBezTo>
                      <a:cubicBezTo>
                        <a:pt x="230" y="101"/>
                        <a:pt x="226" y="110"/>
                        <a:pt x="226" y="110"/>
                      </a:cubicBezTo>
                      <a:cubicBezTo>
                        <a:pt x="226" y="110"/>
                        <a:pt x="234" y="109"/>
                        <a:pt x="237" y="115"/>
                      </a:cubicBezTo>
                      <a:cubicBezTo>
                        <a:pt x="240" y="122"/>
                        <a:pt x="237" y="128"/>
                        <a:pt x="235" y="130"/>
                      </a:cubicBezTo>
                      <a:cubicBezTo>
                        <a:pt x="251" y="138"/>
                        <a:pt x="260" y="150"/>
                        <a:pt x="264" y="155"/>
                      </a:cubicBezTo>
                      <a:cubicBezTo>
                        <a:pt x="363" y="155"/>
                        <a:pt x="363" y="155"/>
                        <a:pt x="363" y="155"/>
                      </a:cubicBezTo>
                      <a:cubicBezTo>
                        <a:pt x="363" y="155"/>
                        <a:pt x="363" y="155"/>
                        <a:pt x="363" y="155"/>
                      </a:cubicBezTo>
                      <a:cubicBezTo>
                        <a:pt x="365" y="155"/>
                        <a:pt x="369" y="155"/>
                        <a:pt x="374" y="155"/>
                      </a:cubicBezTo>
                      <a:cubicBezTo>
                        <a:pt x="368" y="153"/>
                        <a:pt x="362" y="150"/>
                        <a:pt x="356" y="146"/>
                      </a:cubicBezTo>
                      <a:cubicBezTo>
                        <a:pt x="330" y="128"/>
                        <a:pt x="318" y="121"/>
                        <a:pt x="298" y="67"/>
                      </a:cubicBezTo>
                      <a:cubicBezTo>
                        <a:pt x="284" y="30"/>
                        <a:pt x="255" y="9"/>
                        <a:pt x="225" y="0"/>
                      </a:cubicBezTo>
                      <a:cubicBezTo>
                        <a:pt x="148" y="0"/>
                        <a:pt x="148" y="0"/>
                        <a:pt x="148" y="0"/>
                      </a:cubicBezTo>
                      <a:cubicBezTo>
                        <a:pt x="118" y="9"/>
                        <a:pt x="89" y="30"/>
                        <a:pt x="75" y="67"/>
                      </a:cubicBezTo>
                      <a:cubicBezTo>
                        <a:pt x="56" y="121"/>
                        <a:pt x="44" y="128"/>
                        <a:pt x="17" y="146"/>
                      </a:cubicBezTo>
                      <a:cubicBezTo>
                        <a:pt x="12" y="150"/>
                        <a:pt x="6" y="153"/>
                        <a:pt x="0" y="155"/>
                      </a:cubicBezTo>
                      <a:cubicBezTo>
                        <a:pt x="4" y="155"/>
                        <a:pt x="8" y="155"/>
                        <a:pt x="11" y="155"/>
                      </a:cubicBezTo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1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8" name="Freeform 253"/>
                <p:cNvSpPr/>
                <p:nvPr/>
              </p:nvSpPr>
              <p:spPr bwMode="auto">
                <a:xfrm rot="5463">
                  <a:off x="1334222" y="2162108"/>
                  <a:ext cx="2236245" cy="457755"/>
                </a:xfrm>
                <a:custGeom>
                  <a:avLst/>
                  <a:gdLst>
                    <a:gd name="T0" fmla="*/ 546 w 551"/>
                    <a:gd name="T1" fmla="*/ 47 h 113"/>
                    <a:gd name="T2" fmla="*/ 524 w 551"/>
                    <a:gd name="T3" fmla="*/ 9 h 113"/>
                    <a:gd name="T4" fmla="*/ 493 w 551"/>
                    <a:gd name="T5" fmla="*/ 1 h 113"/>
                    <a:gd name="T6" fmla="*/ 455 w 551"/>
                    <a:gd name="T7" fmla="*/ 56 h 113"/>
                    <a:gd name="T8" fmla="*/ 500 w 551"/>
                    <a:gd name="T9" fmla="*/ 73 h 113"/>
                    <a:gd name="T10" fmla="*/ 506 w 551"/>
                    <a:gd name="T11" fmla="*/ 40 h 113"/>
                    <a:gd name="T12" fmla="*/ 476 w 551"/>
                    <a:gd name="T13" fmla="*/ 37 h 113"/>
                    <a:gd name="T14" fmla="*/ 504 w 551"/>
                    <a:gd name="T15" fmla="*/ 25 h 113"/>
                    <a:gd name="T16" fmla="*/ 508 w 551"/>
                    <a:gd name="T17" fmla="*/ 82 h 113"/>
                    <a:gd name="T18" fmla="*/ 451 w 551"/>
                    <a:gd name="T19" fmla="*/ 91 h 113"/>
                    <a:gd name="T20" fmla="*/ 350 w 551"/>
                    <a:gd name="T21" fmla="*/ 91 h 113"/>
                    <a:gd name="T22" fmla="*/ 276 w 551"/>
                    <a:gd name="T23" fmla="*/ 53 h 113"/>
                    <a:gd name="T24" fmla="*/ 276 w 551"/>
                    <a:gd name="T25" fmla="*/ 53 h 113"/>
                    <a:gd name="T26" fmla="*/ 276 w 551"/>
                    <a:gd name="T27" fmla="*/ 53 h 113"/>
                    <a:gd name="T28" fmla="*/ 275 w 551"/>
                    <a:gd name="T29" fmla="*/ 53 h 113"/>
                    <a:gd name="T30" fmla="*/ 275 w 551"/>
                    <a:gd name="T31" fmla="*/ 53 h 113"/>
                    <a:gd name="T32" fmla="*/ 202 w 551"/>
                    <a:gd name="T33" fmla="*/ 91 h 113"/>
                    <a:gd name="T34" fmla="*/ 100 w 551"/>
                    <a:gd name="T35" fmla="*/ 91 h 113"/>
                    <a:gd name="T36" fmla="*/ 43 w 551"/>
                    <a:gd name="T37" fmla="*/ 82 h 113"/>
                    <a:gd name="T38" fmla="*/ 48 w 551"/>
                    <a:gd name="T39" fmla="*/ 25 h 113"/>
                    <a:gd name="T40" fmla="*/ 75 w 551"/>
                    <a:gd name="T41" fmla="*/ 37 h 113"/>
                    <a:gd name="T42" fmla="*/ 45 w 551"/>
                    <a:gd name="T43" fmla="*/ 40 h 113"/>
                    <a:gd name="T44" fmla="*/ 52 w 551"/>
                    <a:gd name="T45" fmla="*/ 73 h 113"/>
                    <a:gd name="T46" fmla="*/ 96 w 551"/>
                    <a:gd name="T47" fmla="*/ 56 h 113"/>
                    <a:gd name="T48" fmla="*/ 58 w 551"/>
                    <a:gd name="T49" fmla="*/ 1 h 113"/>
                    <a:gd name="T50" fmla="*/ 27 w 551"/>
                    <a:gd name="T51" fmla="*/ 9 h 113"/>
                    <a:gd name="T52" fmla="*/ 5 w 551"/>
                    <a:gd name="T53" fmla="*/ 47 h 113"/>
                    <a:gd name="T54" fmla="*/ 72 w 551"/>
                    <a:gd name="T55" fmla="*/ 111 h 113"/>
                    <a:gd name="T56" fmla="*/ 221 w 551"/>
                    <a:gd name="T57" fmla="*/ 111 h 113"/>
                    <a:gd name="T58" fmla="*/ 275 w 551"/>
                    <a:gd name="T59" fmla="*/ 80 h 113"/>
                    <a:gd name="T60" fmla="*/ 276 w 551"/>
                    <a:gd name="T61" fmla="*/ 80 h 113"/>
                    <a:gd name="T62" fmla="*/ 331 w 551"/>
                    <a:gd name="T63" fmla="*/ 111 h 113"/>
                    <a:gd name="T64" fmla="*/ 479 w 551"/>
                    <a:gd name="T65" fmla="*/ 111 h 113"/>
                    <a:gd name="T66" fmla="*/ 546 w 551"/>
                    <a:gd name="T67" fmla="*/ 47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551" h="113">
                      <a:moveTo>
                        <a:pt x="546" y="47"/>
                      </a:moveTo>
                      <a:cubicBezTo>
                        <a:pt x="546" y="47"/>
                        <a:pt x="545" y="22"/>
                        <a:pt x="524" y="9"/>
                      </a:cubicBezTo>
                      <a:cubicBezTo>
                        <a:pt x="517" y="5"/>
                        <a:pt x="506" y="0"/>
                        <a:pt x="493" y="1"/>
                      </a:cubicBezTo>
                      <a:cubicBezTo>
                        <a:pt x="453" y="4"/>
                        <a:pt x="450" y="42"/>
                        <a:pt x="455" y="56"/>
                      </a:cubicBezTo>
                      <a:cubicBezTo>
                        <a:pt x="461" y="71"/>
                        <a:pt x="478" y="84"/>
                        <a:pt x="500" y="73"/>
                      </a:cubicBezTo>
                      <a:cubicBezTo>
                        <a:pt x="514" y="65"/>
                        <a:pt x="515" y="49"/>
                        <a:pt x="506" y="40"/>
                      </a:cubicBezTo>
                      <a:cubicBezTo>
                        <a:pt x="500" y="34"/>
                        <a:pt x="485" y="30"/>
                        <a:pt x="476" y="37"/>
                      </a:cubicBezTo>
                      <a:cubicBezTo>
                        <a:pt x="476" y="37"/>
                        <a:pt x="479" y="19"/>
                        <a:pt x="504" y="25"/>
                      </a:cubicBezTo>
                      <a:cubicBezTo>
                        <a:pt x="525" y="30"/>
                        <a:pt x="534" y="66"/>
                        <a:pt x="508" y="82"/>
                      </a:cubicBezTo>
                      <a:cubicBezTo>
                        <a:pt x="491" y="93"/>
                        <a:pt x="451" y="91"/>
                        <a:pt x="451" y="91"/>
                      </a:cubicBezTo>
                      <a:cubicBezTo>
                        <a:pt x="350" y="91"/>
                        <a:pt x="350" y="91"/>
                        <a:pt x="350" y="91"/>
                      </a:cubicBezTo>
                      <a:cubicBezTo>
                        <a:pt x="350" y="91"/>
                        <a:pt x="328" y="53"/>
                        <a:pt x="276" y="53"/>
                      </a:cubicBezTo>
                      <a:cubicBezTo>
                        <a:pt x="276" y="53"/>
                        <a:pt x="276" y="53"/>
                        <a:pt x="276" y="53"/>
                      </a:cubicBezTo>
                      <a:cubicBezTo>
                        <a:pt x="276" y="53"/>
                        <a:pt x="276" y="53"/>
                        <a:pt x="276" y="53"/>
                      </a:cubicBezTo>
                      <a:cubicBezTo>
                        <a:pt x="276" y="53"/>
                        <a:pt x="275" y="53"/>
                        <a:pt x="275" y="53"/>
                      </a:cubicBezTo>
                      <a:cubicBezTo>
                        <a:pt x="275" y="53"/>
                        <a:pt x="275" y="53"/>
                        <a:pt x="275" y="53"/>
                      </a:cubicBezTo>
                      <a:cubicBezTo>
                        <a:pt x="223" y="53"/>
                        <a:pt x="202" y="91"/>
                        <a:pt x="202" y="91"/>
                      </a:cubicBezTo>
                      <a:cubicBezTo>
                        <a:pt x="100" y="91"/>
                        <a:pt x="100" y="91"/>
                        <a:pt x="100" y="91"/>
                      </a:cubicBezTo>
                      <a:cubicBezTo>
                        <a:pt x="100" y="91"/>
                        <a:pt x="60" y="93"/>
                        <a:pt x="43" y="82"/>
                      </a:cubicBezTo>
                      <a:cubicBezTo>
                        <a:pt x="17" y="66"/>
                        <a:pt x="27" y="30"/>
                        <a:pt x="48" y="25"/>
                      </a:cubicBezTo>
                      <a:cubicBezTo>
                        <a:pt x="72" y="19"/>
                        <a:pt x="75" y="37"/>
                        <a:pt x="75" y="37"/>
                      </a:cubicBezTo>
                      <a:cubicBezTo>
                        <a:pt x="66" y="30"/>
                        <a:pt x="51" y="34"/>
                        <a:pt x="45" y="40"/>
                      </a:cubicBezTo>
                      <a:cubicBezTo>
                        <a:pt x="37" y="49"/>
                        <a:pt x="37" y="65"/>
                        <a:pt x="52" y="73"/>
                      </a:cubicBezTo>
                      <a:cubicBezTo>
                        <a:pt x="74" y="84"/>
                        <a:pt x="90" y="71"/>
                        <a:pt x="96" y="56"/>
                      </a:cubicBezTo>
                      <a:cubicBezTo>
                        <a:pt x="102" y="42"/>
                        <a:pt x="98" y="4"/>
                        <a:pt x="58" y="1"/>
                      </a:cubicBezTo>
                      <a:cubicBezTo>
                        <a:pt x="46" y="0"/>
                        <a:pt x="35" y="5"/>
                        <a:pt x="27" y="9"/>
                      </a:cubicBezTo>
                      <a:cubicBezTo>
                        <a:pt x="7" y="22"/>
                        <a:pt x="5" y="47"/>
                        <a:pt x="5" y="47"/>
                      </a:cubicBezTo>
                      <a:cubicBezTo>
                        <a:pt x="0" y="113"/>
                        <a:pt x="72" y="111"/>
                        <a:pt x="72" y="111"/>
                      </a:cubicBezTo>
                      <a:cubicBezTo>
                        <a:pt x="221" y="111"/>
                        <a:pt x="221" y="111"/>
                        <a:pt x="221" y="111"/>
                      </a:cubicBezTo>
                      <a:cubicBezTo>
                        <a:pt x="238" y="78"/>
                        <a:pt x="275" y="80"/>
                        <a:pt x="275" y="80"/>
                      </a:cubicBezTo>
                      <a:cubicBezTo>
                        <a:pt x="276" y="80"/>
                        <a:pt x="276" y="80"/>
                        <a:pt x="276" y="80"/>
                      </a:cubicBezTo>
                      <a:cubicBezTo>
                        <a:pt x="276" y="80"/>
                        <a:pt x="313" y="78"/>
                        <a:pt x="331" y="111"/>
                      </a:cubicBezTo>
                      <a:cubicBezTo>
                        <a:pt x="479" y="111"/>
                        <a:pt x="479" y="111"/>
                        <a:pt x="479" y="111"/>
                      </a:cubicBezTo>
                      <a:cubicBezTo>
                        <a:pt x="479" y="111"/>
                        <a:pt x="551" y="113"/>
                        <a:pt x="546" y="47"/>
                      </a:cubicBezTo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1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9" name="Freeform 254"/>
                <p:cNvSpPr/>
                <p:nvPr/>
              </p:nvSpPr>
              <p:spPr bwMode="auto">
                <a:xfrm rot="5463">
                  <a:off x="1691498" y="2632369"/>
                  <a:ext cx="1520847" cy="52530"/>
                </a:xfrm>
                <a:custGeom>
                  <a:avLst/>
                  <a:gdLst>
                    <a:gd name="T0" fmla="*/ 0 w 608"/>
                    <a:gd name="T1" fmla="*/ 21 h 21"/>
                    <a:gd name="T2" fmla="*/ 13 w 608"/>
                    <a:gd name="T3" fmla="*/ 21 h 21"/>
                    <a:gd name="T4" fmla="*/ 595 w 608"/>
                    <a:gd name="T5" fmla="*/ 21 h 21"/>
                    <a:gd name="T6" fmla="*/ 608 w 608"/>
                    <a:gd name="T7" fmla="*/ 21 h 21"/>
                    <a:gd name="T8" fmla="*/ 608 w 608"/>
                    <a:gd name="T9" fmla="*/ 0 h 21"/>
                    <a:gd name="T10" fmla="*/ 0 w 608"/>
                    <a:gd name="T11" fmla="*/ 0 h 21"/>
                    <a:gd name="T12" fmla="*/ 0 w 608"/>
                    <a:gd name="T13" fmla="*/ 21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08" h="21">
                      <a:moveTo>
                        <a:pt x="0" y="21"/>
                      </a:moveTo>
                      <a:lnTo>
                        <a:pt x="13" y="21"/>
                      </a:lnTo>
                      <a:lnTo>
                        <a:pt x="595" y="21"/>
                      </a:lnTo>
                      <a:lnTo>
                        <a:pt x="608" y="21"/>
                      </a:lnTo>
                      <a:lnTo>
                        <a:pt x="608" y="0"/>
                      </a:lnTo>
                      <a:lnTo>
                        <a:pt x="0" y="0"/>
                      </a:lnTo>
                      <a:lnTo>
                        <a:pt x="0" y="2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1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0" name="Freeform 255"/>
                <p:cNvSpPr/>
                <p:nvPr/>
              </p:nvSpPr>
              <p:spPr bwMode="auto">
                <a:xfrm rot="5463">
                  <a:off x="1743911" y="2704914"/>
                  <a:ext cx="1420791" cy="52530"/>
                </a:xfrm>
                <a:custGeom>
                  <a:avLst/>
                  <a:gdLst>
                    <a:gd name="T0" fmla="*/ 568 w 568"/>
                    <a:gd name="T1" fmla="*/ 0 h 21"/>
                    <a:gd name="T2" fmla="*/ 0 w 568"/>
                    <a:gd name="T3" fmla="*/ 0 h 21"/>
                    <a:gd name="T4" fmla="*/ 0 w 568"/>
                    <a:gd name="T5" fmla="*/ 21 h 21"/>
                    <a:gd name="T6" fmla="*/ 13 w 568"/>
                    <a:gd name="T7" fmla="*/ 21 h 21"/>
                    <a:gd name="T8" fmla="*/ 555 w 568"/>
                    <a:gd name="T9" fmla="*/ 21 h 21"/>
                    <a:gd name="T10" fmla="*/ 568 w 568"/>
                    <a:gd name="T11" fmla="*/ 21 h 21"/>
                    <a:gd name="T12" fmla="*/ 568 w 568"/>
                    <a:gd name="T13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68" h="21">
                      <a:moveTo>
                        <a:pt x="568" y="0"/>
                      </a:moveTo>
                      <a:lnTo>
                        <a:pt x="0" y="0"/>
                      </a:lnTo>
                      <a:lnTo>
                        <a:pt x="0" y="21"/>
                      </a:lnTo>
                      <a:lnTo>
                        <a:pt x="13" y="21"/>
                      </a:lnTo>
                      <a:lnTo>
                        <a:pt x="555" y="21"/>
                      </a:lnTo>
                      <a:lnTo>
                        <a:pt x="568" y="21"/>
                      </a:lnTo>
                      <a:lnTo>
                        <a:pt x="568" y="0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1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1" name="Rectangle 258"/>
                <p:cNvSpPr>
                  <a:spLocks noChangeArrowheads="1"/>
                </p:cNvSpPr>
                <p:nvPr/>
              </p:nvSpPr>
              <p:spPr bwMode="auto">
                <a:xfrm rot="5463">
                  <a:off x="2310657" y="1801913"/>
                  <a:ext cx="287661" cy="55030"/>
                </a:xfrm>
                <a:prstGeom prst="rect">
                  <a:avLst/>
                </a:pr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1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2" name="Freeform 256"/>
                <p:cNvSpPr/>
                <p:nvPr/>
              </p:nvSpPr>
              <p:spPr bwMode="auto">
                <a:xfrm rot="5463">
                  <a:off x="1790215" y="3607960"/>
                  <a:ext cx="1318235" cy="104262"/>
                </a:xfrm>
                <a:custGeom>
                  <a:avLst/>
                  <a:gdLst>
                    <a:gd name="T0" fmla="*/ 527 w 527"/>
                    <a:gd name="T1" fmla="*/ 0 h 21"/>
                    <a:gd name="T2" fmla="*/ 0 w 527"/>
                    <a:gd name="T3" fmla="*/ 0 h 21"/>
                    <a:gd name="T4" fmla="*/ 0 w 527"/>
                    <a:gd name="T5" fmla="*/ 21 h 21"/>
                    <a:gd name="T6" fmla="*/ 13 w 527"/>
                    <a:gd name="T7" fmla="*/ 21 h 21"/>
                    <a:gd name="T8" fmla="*/ 514 w 527"/>
                    <a:gd name="T9" fmla="*/ 21 h 21"/>
                    <a:gd name="T10" fmla="*/ 527 w 527"/>
                    <a:gd name="T11" fmla="*/ 21 h 21"/>
                    <a:gd name="T12" fmla="*/ 527 w 527"/>
                    <a:gd name="T13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27" h="21">
                      <a:moveTo>
                        <a:pt x="527" y="0"/>
                      </a:moveTo>
                      <a:lnTo>
                        <a:pt x="0" y="0"/>
                      </a:lnTo>
                      <a:lnTo>
                        <a:pt x="0" y="21"/>
                      </a:lnTo>
                      <a:lnTo>
                        <a:pt x="13" y="21"/>
                      </a:lnTo>
                      <a:lnTo>
                        <a:pt x="514" y="21"/>
                      </a:lnTo>
                      <a:lnTo>
                        <a:pt x="527" y="21"/>
                      </a:lnTo>
                      <a:lnTo>
                        <a:pt x="52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1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3" name="Freeform 256"/>
                <p:cNvSpPr/>
                <p:nvPr/>
              </p:nvSpPr>
              <p:spPr bwMode="auto">
                <a:xfrm rot="5463">
                  <a:off x="1684753" y="3735691"/>
                  <a:ext cx="1519812" cy="100479"/>
                </a:xfrm>
                <a:custGeom>
                  <a:avLst/>
                  <a:gdLst>
                    <a:gd name="T0" fmla="*/ 527 w 527"/>
                    <a:gd name="T1" fmla="*/ 0 h 21"/>
                    <a:gd name="T2" fmla="*/ 0 w 527"/>
                    <a:gd name="T3" fmla="*/ 0 h 21"/>
                    <a:gd name="T4" fmla="*/ 0 w 527"/>
                    <a:gd name="T5" fmla="*/ 21 h 21"/>
                    <a:gd name="T6" fmla="*/ 13 w 527"/>
                    <a:gd name="T7" fmla="*/ 21 h 21"/>
                    <a:gd name="T8" fmla="*/ 514 w 527"/>
                    <a:gd name="T9" fmla="*/ 21 h 21"/>
                    <a:gd name="T10" fmla="*/ 527 w 527"/>
                    <a:gd name="T11" fmla="*/ 21 h 21"/>
                    <a:gd name="T12" fmla="*/ 527 w 527"/>
                    <a:gd name="T13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27" h="21">
                      <a:moveTo>
                        <a:pt x="527" y="0"/>
                      </a:moveTo>
                      <a:lnTo>
                        <a:pt x="0" y="0"/>
                      </a:lnTo>
                      <a:lnTo>
                        <a:pt x="0" y="21"/>
                      </a:lnTo>
                      <a:lnTo>
                        <a:pt x="13" y="21"/>
                      </a:lnTo>
                      <a:lnTo>
                        <a:pt x="514" y="21"/>
                      </a:lnTo>
                      <a:lnTo>
                        <a:pt x="527" y="21"/>
                      </a:lnTo>
                      <a:lnTo>
                        <a:pt x="527" y="0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1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4" name="任意形状 83"/>
                <p:cNvSpPr/>
                <p:nvPr/>
              </p:nvSpPr>
              <p:spPr>
                <a:xfrm rot="20896">
                  <a:off x="1790119" y="3203373"/>
                  <a:ext cx="1319931" cy="386837"/>
                </a:xfrm>
                <a:custGeom>
                  <a:avLst/>
                  <a:gdLst>
                    <a:gd name="connsiteX0" fmla="*/ 1611826 w 1613917"/>
                    <a:gd name="connsiteY0" fmla="*/ 0 h 472997"/>
                    <a:gd name="connsiteX1" fmla="*/ 1613917 w 1613917"/>
                    <a:gd name="connsiteY1" fmla="*/ 465761 h 472997"/>
                    <a:gd name="connsiteX2" fmla="*/ 1574156 w 1613917"/>
                    <a:gd name="connsiteY2" fmla="*/ 465939 h 472997"/>
                    <a:gd name="connsiteX3" fmla="*/ 41851 w 1613917"/>
                    <a:gd name="connsiteY3" fmla="*/ 472818 h 472997"/>
                    <a:gd name="connsiteX4" fmla="*/ 2091 w 1613917"/>
                    <a:gd name="connsiteY4" fmla="*/ 472997 h 472997"/>
                    <a:gd name="connsiteX5" fmla="*/ 0 w 1613917"/>
                    <a:gd name="connsiteY5" fmla="*/ 7236 h 472997"/>
                    <a:gd name="connsiteX6" fmla="*/ 603015 w 1613917"/>
                    <a:gd name="connsiteY6" fmla="*/ 4529 h 472997"/>
                    <a:gd name="connsiteX7" fmla="*/ 603015 w 1613917"/>
                    <a:gd name="connsiteY7" fmla="*/ 45511 h 472997"/>
                    <a:gd name="connsiteX8" fmla="*/ 602955 w 1613917"/>
                    <a:gd name="connsiteY8" fmla="*/ 45511 h 472997"/>
                    <a:gd name="connsiteX9" fmla="*/ 602955 w 1613917"/>
                    <a:gd name="connsiteY9" fmla="*/ 397022 h 472997"/>
                    <a:gd name="connsiteX10" fmla="*/ 1001540 w 1613917"/>
                    <a:gd name="connsiteY10" fmla="*/ 397022 h 472997"/>
                    <a:gd name="connsiteX11" fmla="*/ 1001540 w 1613917"/>
                    <a:gd name="connsiteY11" fmla="*/ 45511 h 472997"/>
                    <a:gd name="connsiteX12" fmla="*/ 1001540 w 1613917"/>
                    <a:gd name="connsiteY12" fmla="*/ 2740 h 472997"/>
                    <a:gd name="connsiteX13" fmla="*/ 1611826 w 1613917"/>
                    <a:gd name="connsiteY13" fmla="*/ 0 h 4729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613917" h="472997">
                      <a:moveTo>
                        <a:pt x="1611826" y="0"/>
                      </a:moveTo>
                      <a:lnTo>
                        <a:pt x="1613917" y="465761"/>
                      </a:lnTo>
                      <a:lnTo>
                        <a:pt x="1574156" y="465939"/>
                      </a:lnTo>
                      <a:lnTo>
                        <a:pt x="41851" y="472818"/>
                      </a:lnTo>
                      <a:lnTo>
                        <a:pt x="2091" y="472997"/>
                      </a:lnTo>
                      <a:lnTo>
                        <a:pt x="0" y="7236"/>
                      </a:lnTo>
                      <a:lnTo>
                        <a:pt x="603015" y="4529"/>
                      </a:lnTo>
                      <a:lnTo>
                        <a:pt x="603015" y="45511"/>
                      </a:lnTo>
                      <a:lnTo>
                        <a:pt x="602955" y="45511"/>
                      </a:lnTo>
                      <a:lnTo>
                        <a:pt x="602955" y="397022"/>
                      </a:lnTo>
                      <a:lnTo>
                        <a:pt x="1001540" y="397022"/>
                      </a:lnTo>
                      <a:lnTo>
                        <a:pt x="1001540" y="45511"/>
                      </a:lnTo>
                      <a:lnTo>
                        <a:pt x="1001540" y="2740"/>
                      </a:lnTo>
                      <a:lnTo>
                        <a:pt x="1611826" y="0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85" name="任意形状 84"/>
                <p:cNvSpPr/>
                <p:nvPr/>
              </p:nvSpPr>
              <p:spPr>
                <a:xfrm rot="20896">
                  <a:off x="1792658" y="2776995"/>
                  <a:ext cx="1320008" cy="403707"/>
                </a:xfrm>
                <a:custGeom>
                  <a:avLst/>
                  <a:gdLst>
                    <a:gd name="connsiteX0" fmla="*/ 1611826 w 1614010"/>
                    <a:gd name="connsiteY0" fmla="*/ 0 h 493623"/>
                    <a:gd name="connsiteX1" fmla="*/ 1614010 w 1614010"/>
                    <a:gd name="connsiteY1" fmla="*/ 486387 h 493623"/>
                    <a:gd name="connsiteX2" fmla="*/ 1574250 w 1614010"/>
                    <a:gd name="connsiteY2" fmla="*/ 486565 h 493623"/>
                    <a:gd name="connsiteX3" fmla="*/ 1001541 w 1614010"/>
                    <a:gd name="connsiteY3" fmla="*/ 489136 h 493623"/>
                    <a:gd name="connsiteX4" fmla="*/ 1001541 w 1614010"/>
                    <a:gd name="connsiteY4" fmla="*/ 464385 h 493623"/>
                    <a:gd name="connsiteX5" fmla="*/ 802278 w 1614010"/>
                    <a:gd name="connsiteY5" fmla="*/ 265122 h 493623"/>
                    <a:gd name="connsiteX6" fmla="*/ 603016 w 1614010"/>
                    <a:gd name="connsiteY6" fmla="*/ 464385 h 493623"/>
                    <a:gd name="connsiteX7" fmla="*/ 603016 w 1614010"/>
                    <a:gd name="connsiteY7" fmla="*/ 490925 h 493623"/>
                    <a:gd name="connsiteX8" fmla="*/ 41944 w 1614010"/>
                    <a:gd name="connsiteY8" fmla="*/ 493444 h 493623"/>
                    <a:gd name="connsiteX9" fmla="*/ 2184 w 1614010"/>
                    <a:gd name="connsiteY9" fmla="*/ 493623 h 493623"/>
                    <a:gd name="connsiteX10" fmla="*/ 0 w 1614010"/>
                    <a:gd name="connsiteY10" fmla="*/ 7236 h 493623"/>
                    <a:gd name="connsiteX11" fmla="*/ 1611826 w 1614010"/>
                    <a:gd name="connsiteY11" fmla="*/ 0 h 4936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614010" h="493623">
                      <a:moveTo>
                        <a:pt x="1611826" y="0"/>
                      </a:moveTo>
                      <a:lnTo>
                        <a:pt x="1614010" y="486387"/>
                      </a:lnTo>
                      <a:lnTo>
                        <a:pt x="1574250" y="486565"/>
                      </a:lnTo>
                      <a:lnTo>
                        <a:pt x="1001541" y="489136"/>
                      </a:lnTo>
                      <a:lnTo>
                        <a:pt x="1001541" y="464385"/>
                      </a:lnTo>
                      <a:cubicBezTo>
                        <a:pt x="1001541" y="354335"/>
                        <a:pt x="912328" y="265122"/>
                        <a:pt x="802278" y="265122"/>
                      </a:cubicBezTo>
                      <a:cubicBezTo>
                        <a:pt x="692228" y="265122"/>
                        <a:pt x="603016" y="354335"/>
                        <a:pt x="603016" y="464385"/>
                      </a:cubicBezTo>
                      <a:lnTo>
                        <a:pt x="603016" y="490925"/>
                      </a:lnTo>
                      <a:lnTo>
                        <a:pt x="41944" y="493444"/>
                      </a:lnTo>
                      <a:lnTo>
                        <a:pt x="2184" y="493623"/>
                      </a:lnTo>
                      <a:lnTo>
                        <a:pt x="0" y="7236"/>
                      </a:lnTo>
                      <a:lnTo>
                        <a:pt x="161182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</p:grpSp>
        <p:grpSp>
          <p:nvGrpSpPr>
            <p:cNvPr id="86" name="组 85"/>
            <p:cNvGrpSpPr/>
            <p:nvPr/>
          </p:nvGrpSpPr>
          <p:grpSpPr>
            <a:xfrm rot="19516232">
              <a:off x="9868523" y="5942208"/>
              <a:ext cx="1565523" cy="1339049"/>
              <a:chOff x="8223251" y="2493962"/>
              <a:chExt cx="1279525" cy="993776"/>
            </a:xfrm>
            <a:solidFill>
              <a:schemeClr val="accent1"/>
            </a:solidFill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grpSpPr>
          <p:sp>
            <p:nvSpPr>
              <p:cNvPr id="87" name="Freeform 182"/>
              <p:cNvSpPr/>
              <p:nvPr/>
            </p:nvSpPr>
            <p:spPr bwMode="auto">
              <a:xfrm>
                <a:off x="8607426" y="3009900"/>
                <a:ext cx="517525" cy="477838"/>
              </a:xfrm>
              <a:custGeom>
                <a:avLst/>
                <a:gdLst>
                  <a:gd name="T0" fmla="*/ 195 w 201"/>
                  <a:gd name="T1" fmla="*/ 37 h 185"/>
                  <a:gd name="T2" fmla="*/ 192 w 201"/>
                  <a:gd name="T3" fmla="*/ 35 h 185"/>
                  <a:gd name="T4" fmla="*/ 127 w 201"/>
                  <a:gd name="T5" fmla="*/ 103 h 185"/>
                  <a:gd name="T6" fmla="*/ 173 w 201"/>
                  <a:gd name="T7" fmla="*/ 20 h 185"/>
                  <a:gd name="T8" fmla="*/ 162 w 201"/>
                  <a:gd name="T9" fmla="*/ 14 h 185"/>
                  <a:gd name="T10" fmla="*/ 117 w 201"/>
                  <a:gd name="T11" fmla="*/ 97 h 185"/>
                  <a:gd name="T12" fmla="*/ 140 w 201"/>
                  <a:gd name="T13" fmla="*/ 6 h 185"/>
                  <a:gd name="T14" fmla="*/ 140 w 201"/>
                  <a:gd name="T15" fmla="*/ 5 h 185"/>
                  <a:gd name="T16" fmla="*/ 140 w 201"/>
                  <a:gd name="T17" fmla="*/ 5 h 185"/>
                  <a:gd name="T18" fmla="*/ 129 w 201"/>
                  <a:gd name="T19" fmla="*/ 3 h 185"/>
                  <a:gd name="T20" fmla="*/ 106 w 201"/>
                  <a:gd name="T21" fmla="*/ 94 h 185"/>
                  <a:gd name="T22" fmla="*/ 106 w 201"/>
                  <a:gd name="T23" fmla="*/ 0 h 185"/>
                  <a:gd name="T24" fmla="*/ 102 w 201"/>
                  <a:gd name="T25" fmla="*/ 0 h 185"/>
                  <a:gd name="T26" fmla="*/ 102 w 201"/>
                  <a:gd name="T27" fmla="*/ 0 h 185"/>
                  <a:gd name="T28" fmla="*/ 99 w 201"/>
                  <a:gd name="T29" fmla="*/ 0 h 185"/>
                  <a:gd name="T30" fmla="*/ 99 w 201"/>
                  <a:gd name="T31" fmla="*/ 0 h 185"/>
                  <a:gd name="T32" fmla="*/ 97 w 201"/>
                  <a:gd name="T33" fmla="*/ 0 h 185"/>
                  <a:gd name="T34" fmla="*/ 97 w 201"/>
                  <a:gd name="T35" fmla="*/ 0 h 185"/>
                  <a:gd name="T36" fmla="*/ 94 w 201"/>
                  <a:gd name="T37" fmla="*/ 0 h 185"/>
                  <a:gd name="T38" fmla="*/ 94 w 201"/>
                  <a:gd name="T39" fmla="*/ 94 h 185"/>
                  <a:gd name="T40" fmla="*/ 71 w 201"/>
                  <a:gd name="T41" fmla="*/ 3 h 185"/>
                  <a:gd name="T42" fmla="*/ 59 w 201"/>
                  <a:gd name="T43" fmla="*/ 6 h 185"/>
                  <a:gd name="T44" fmla="*/ 59 w 201"/>
                  <a:gd name="T45" fmla="*/ 6 h 185"/>
                  <a:gd name="T46" fmla="*/ 83 w 201"/>
                  <a:gd name="T47" fmla="*/ 97 h 185"/>
                  <a:gd name="T48" fmla="*/ 38 w 201"/>
                  <a:gd name="T49" fmla="*/ 15 h 185"/>
                  <a:gd name="T50" fmla="*/ 27 w 201"/>
                  <a:gd name="T51" fmla="*/ 21 h 185"/>
                  <a:gd name="T52" fmla="*/ 73 w 201"/>
                  <a:gd name="T53" fmla="*/ 104 h 185"/>
                  <a:gd name="T54" fmla="*/ 8 w 201"/>
                  <a:gd name="T55" fmla="*/ 36 h 185"/>
                  <a:gd name="T56" fmla="*/ 2 w 201"/>
                  <a:gd name="T57" fmla="*/ 43 h 185"/>
                  <a:gd name="T58" fmla="*/ 0 w 201"/>
                  <a:gd name="T59" fmla="*/ 44 h 185"/>
                  <a:gd name="T60" fmla="*/ 92 w 201"/>
                  <a:gd name="T61" fmla="*/ 140 h 185"/>
                  <a:gd name="T62" fmla="*/ 69 w 201"/>
                  <a:gd name="T63" fmla="*/ 164 h 185"/>
                  <a:gd name="T64" fmla="*/ 69 w 201"/>
                  <a:gd name="T65" fmla="*/ 172 h 185"/>
                  <a:gd name="T66" fmla="*/ 73 w 201"/>
                  <a:gd name="T67" fmla="*/ 174 h 185"/>
                  <a:gd name="T68" fmla="*/ 75 w 201"/>
                  <a:gd name="T69" fmla="*/ 173 h 185"/>
                  <a:gd name="T70" fmla="*/ 78 w 201"/>
                  <a:gd name="T71" fmla="*/ 179 h 185"/>
                  <a:gd name="T72" fmla="*/ 81 w 201"/>
                  <a:gd name="T73" fmla="*/ 180 h 185"/>
                  <a:gd name="T74" fmla="*/ 84 w 201"/>
                  <a:gd name="T75" fmla="*/ 179 h 185"/>
                  <a:gd name="T76" fmla="*/ 89 w 201"/>
                  <a:gd name="T77" fmla="*/ 184 h 185"/>
                  <a:gd name="T78" fmla="*/ 90 w 201"/>
                  <a:gd name="T79" fmla="*/ 184 h 185"/>
                  <a:gd name="T80" fmla="*/ 95 w 201"/>
                  <a:gd name="T81" fmla="*/ 182 h 185"/>
                  <a:gd name="T82" fmla="*/ 100 w 201"/>
                  <a:gd name="T83" fmla="*/ 185 h 185"/>
                  <a:gd name="T84" fmla="*/ 105 w 201"/>
                  <a:gd name="T85" fmla="*/ 182 h 185"/>
                  <a:gd name="T86" fmla="*/ 110 w 201"/>
                  <a:gd name="T87" fmla="*/ 184 h 185"/>
                  <a:gd name="T88" fmla="*/ 111 w 201"/>
                  <a:gd name="T89" fmla="*/ 184 h 185"/>
                  <a:gd name="T90" fmla="*/ 115 w 201"/>
                  <a:gd name="T91" fmla="*/ 179 h 185"/>
                  <a:gd name="T92" fmla="*/ 119 w 201"/>
                  <a:gd name="T93" fmla="*/ 180 h 185"/>
                  <a:gd name="T94" fmla="*/ 122 w 201"/>
                  <a:gd name="T95" fmla="*/ 179 h 185"/>
                  <a:gd name="T96" fmla="*/ 125 w 201"/>
                  <a:gd name="T97" fmla="*/ 173 h 185"/>
                  <a:gd name="T98" fmla="*/ 127 w 201"/>
                  <a:gd name="T99" fmla="*/ 174 h 185"/>
                  <a:gd name="T100" fmla="*/ 131 w 201"/>
                  <a:gd name="T101" fmla="*/ 172 h 185"/>
                  <a:gd name="T102" fmla="*/ 131 w 201"/>
                  <a:gd name="T103" fmla="*/ 164 h 185"/>
                  <a:gd name="T104" fmla="*/ 108 w 201"/>
                  <a:gd name="T105" fmla="*/ 140 h 185"/>
                  <a:gd name="T106" fmla="*/ 201 w 201"/>
                  <a:gd name="T107" fmla="*/ 43 h 185"/>
                  <a:gd name="T108" fmla="*/ 195 w 201"/>
                  <a:gd name="T109" fmla="*/ 37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01" h="185">
                    <a:moveTo>
                      <a:pt x="195" y="37"/>
                    </a:moveTo>
                    <a:cubicBezTo>
                      <a:pt x="194" y="37"/>
                      <a:pt x="193" y="36"/>
                      <a:pt x="192" y="35"/>
                    </a:cubicBezTo>
                    <a:cubicBezTo>
                      <a:pt x="127" y="103"/>
                      <a:pt x="127" y="103"/>
                      <a:pt x="127" y="103"/>
                    </a:cubicBezTo>
                    <a:cubicBezTo>
                      <a:pt x="173" y="20"/>
                      <a:pt x="173" y="20"/>
                      <a:pt x="173" y="20"/>
                    </a:cubicBezTo>
                    <a:cubicBezTo>
                      <a:pt x="169" y="18"/>
                      <a:pt x="166" y="16"/>
                      <a:pt x="162" y="14"/>
                    </a:cubicBezTo>
                    <a:cubicBezTo>
                      <a:pt x="117" y="97"/>
                      <a:pt x="117" y="97"/>
                      <a:pt x="117" y="97"/>
                    </a:cubicBezTo>
                    <a:cubicBezTo>
                      <a:pt x="140" y="6"/>
                      <a:pt x="140" y="6"/>
                      <a:pt x="140" y="6"/>
                    </a:cubicBezTo>
                    <a:cubicBezTo>
                      <a:pt x="140" y="6"/>
                      <a:pt x="140" y="6"/>
                      <a:pt x="140" y="5"/>
                    </a:cubicBezTo>
                    <a:cubicBezTo>
                      <a:pt x="140" y="5"/>
                      <a:pt x="140" y="5"/>
                      <a:pt x="140" y="5"/>
                    </a:cubicBezTo>
                    <a:cubicBezTo>
                      <a:pt x="136" y="4"/>
                      <a:pt x="133" y="3"/>
                      <a:pt x="129" y="3"/>
                    </a:cubicBezTo>
                    <a:cubicBezTo>
                      <a:pt x="106" y="94"/>
                      <a:pt x="106" y="94"/>
                      <a:pt x="106" y="94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104" y="0"/>
                      <a:pt x="103" y="0"/>
                      <a:pt x="102" y="0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6" y="0"/>
                      <a:pt x="95" y="0"/>
                      <a:pt x="94" y="0"/>
                    </a:cubicBezTo>
                    <a:cubicBezTo>
                      <a:pt x="94" y="94"/>
                      <a:pt x="94" y="94"/>
                      <a:pt x="94" y="94"/>
                    </a:cubicBezTo>
                    <a:cubicBezTo>
                      <a:pt x="71" y="3"/>
                      <a:pt x="71" y="3"/>
                      <a:pt x="71" y="3"/>
                    </a:cubicBezTo>
                    <a:cubicBezTo>
                      <a:pt x="67" y="4"/>
                      <a:pt x="63" y="5"/>
                      <a:pt x="59" y="6"/>
                    </a:cubicBezTo>
                    <a:cubicBezTo>
                      <a:pt x="59" y="6"/>
                      <a:pt x="59" y="6"/>
                      <a:pt x="59" y="6"/>
                    </a:cubicBezTo>
                    <a:cubicBezTo>
                      <a:pt x="83" y="97"/>
                      <a:pt x="83" y="97"/>
                      <a:pt x="83" y="97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4" y="17"/>
                      <a:pt x="31" y="19"/>
                      <a:pt x="27" y="21"/>
                    </a:cubicBezTo>
                    <a:cubicBezTo>
                      <a:pt x="73" y="104"/>
                      <a:pt x="73" y="104"/>
                      <a:pt x="73" y="104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6" y="38"/>
                      <a:pt x="4" y="40"/>
                      <a:pt x="2" y="43"/>
                    </a:cubicBezTo>
                    <a:cubicBezTo>
                      <a:pt x="1" y="43"/>
                      <a:pt x="1" y="44"/>
                      <a:pt x="0" y="44"/>
                    </a:cubicBezTo>
                    <a:cubicBezTo>
                      <a:pt x="92" y="140"/>
                      <a:pt x="92" y="140"/>
                      <a:pt x="92" y="140"/>
                    </a:cubicBezTo>
                    <a:cubicBezTo>
                      <a:pt x="69" y="164"/>
                      <a:pt x="69" y="164"/>
                      <a:pt x="69" y="164"/>
                    </a:cubicBezTo>
                    <a:cubicBezTo>
                      <a:pt x="67" y="166"/>
                      <a:pt x="67" y="170"/>
                      <a:pt x="69" y="172"/>
                    </a:cubicBezTo>
                    <a:cubicBezTo>
                      <a:pt x="70" y="173"/>
                      <a:pt x="72" y="174"/>
                      <a:pt x="73" y="174"/>
                    </a:cubicBezTo>
                    <a:cubicBezTo>
                      <a:pt x="74" y="174"/>
                      <a:pt x="74" y="174"/>
                      <a:pt x="75" y="173"/>
                    </a:cubicBezTo>
                    <a:cubicBezTo>
                      <a:pt x="75" y="176"/>
                      <a:pt x="76" y="178"/>
                      <a:pt x="78" y="179"/>
                    </a:cubicBezTo>
                    <a:cubicBezTo>
                      <a:pt x="79" y="180"/>
                      <a:pt x="80" y="180"/>
                      <a:pt x="81" y="180"/>
                    </a:cubicBezTo>
                    <a:cubicBezTo>
                      <a:pt x="82" y="180"/>
                      <a:pt x="83" y="180"/>
                      <a:pt x="84" y="179"/>
                    </a:cubicBezTo>
                    <a:cubicBezTo>
                      <a:pt x="85" y="181"/>
                      <a:pt x="86" y="183"/>
                      <a:pt x="89" y="184"/>
                    </a:cubicBezTo>
                    <a:cubicBezTo>
                      <a:pt x="89" y="184"/>
                      <a:pt x="90" y="184"/>
                      <a:pt x="90" y="184"/>
                    </a:cubicBezTo>
                    <a:cubicBezTo>
                      <a:pt x="92" y="184"/>
                      <a:pt x="93" y="183"/>
                      <a:pt x="95" y="182"/>
                    </a:cubicBezTo>
                    <a:cubicBezTo>
                      <a:pt x="95" y="184"/>
                      <a:pt x="97" y="185"/>
                      <a:pt x="100" y="185"/>
                    </a:cubicBezTo>
                    <a:cubicBezTo>
                      <a:pt x="102" y="185"/>
                      <a:pt x="104" y="184"/>
                      <a:pt x="105" y="182"/>
                    </a:cubicBezTo>
                    <a:cubicBezTo>
                      <a:pt x="106" y="183"/>
                      <a:pt x="108" y="184"/>
                      <a:pt x="110" y="184"/>
                    </a:cubicBezTo>
                    <a:cubicBezTo>
                      <a:pt x="110" y="184"/>
                      <a:pt x="111" y="184"/>
                      <a:pt x="111" y="184"/>
                    </a:cubicBezTo>
                    <a:cubicBezTo>
                      <a:pt x="113" y="183"/>
                      <a:pt x="115" y="181"/>
                      <a:pt x="115" y="179"/>
                    </a:cubicBezTo>
                    <a:cubicBezTo>
                      <a:pt x="116" y="179"/>
                      <a:pt x="118" y="180"/>
                      <a:pt x="119" y="180"/>
                    </a:cubicBezTo>
                    <a:cubicBezTo>
                      <a:pt x="120" y="180"/>
                      <a:pt x="121" y="180"/>
                      <a:pt x="122" y="179"/>
                    </a:cubicBezTo>
                    <a:cubicBezTo>
                      <a:pt x="124" y="178"/>
                      <a:pt x="125" y="176"/>
                      <a:pt x="125" y="173"/>
                    </a:cubicBezTo>
                    <a:cubicBezTo>
                      <a:pt x="125" y="173"/>
                      <a:pt x="126" y="174"/>
                      <a:pt x="127" y="174"/>
                    </a:cubicBezTo>
                    <a:cubicBezTo>
                      <a:pt x="128" y="174"/>
                      <a:pt x="130" y="173"/>
                      <a:pt x="131" y="172"/>
                    </a:cubicBezTo>
                    <a:cubicBezTo>
                      <a:pt x="133" y="170"/>
                      <a:pt x="133" y="166"/>
                      <a:pt x="131" y="164"/>
                    </a:cubicBezTo>
                    <a:cubicBezTo>
                      <a:pt x="108" y="140"/>
                      <a:pt x="108" y="140"/>
                      <a:pt x="108" y="140"/>
                    </a:cubicBezTo>
                    <a:cubicBezTo>
                      <a:pt x="201" y="43"/>
                      <a:pt x="201" y="43"/>
                      <a:pt x="201" y="43"/>
                    </a:cubicBezTo>
                    <a:cubicBezTo>
                      <a:pt x="199" y="41"/>
                      <a:pt x="197" y="39"/>
                      <a:pt x="195" y="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" name="Freeform 183"/>
              <p:cNvSpPr/>
              <p:nvPr/>
            </p:nvSpPr>
            <p:spPr bwMode="auto">
              <a:xfrm>
                <a:off x="8223251" y="2620962"/>
                <a:ext cx="430213" cy="500063"/>
              </a:xfrm>
              <a:custGeom>
                <a:avLst/>
                <a:gdLst>
                  <a:gd name="T0" fmla="*/ 167 w 167"/>
                  <a:gd name="T1" fmla="*/ 171 h 194"/>
                  <a:gd name="T2" fmla="*/ 69 w 167"/>
                  <a:gd name="T3" fmla="*/ 0 h 194"/>
                  <a:gd name="T4" fmla="*/ 38 w 167"/>
                  <a:gd name="T5" fmla="*/ 32 h 194"/>
                  <a:gd name="T6" fmla="*/ 38 w 167"/>
                  <a:gd name="T7" fmla="*/ 32 h 194"/>
                  <a:gd name="T8" fmla="*/ 0 w 167"/>
                  <a:gd name="T9" fmla="*/ 53 h 194"/>
                  <a:gd name="T10" fmla="*/ 141 w 167"/>
                  <a:gd name="T11" fmla="*/ 194 h 194"/>
                  <a:gd name="T12" fmla="*/ 147 w 167"/>
                  <a:gd name="T13" fmla="*/ 188 h 194"/>
                  <a:gd name="T14" fmla="*/ 167 w 167"/>
                  <a:gd name="T15" fmla="*/ 171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7" h="194">
                    <a:moveTo>
                      <a:pt x="167" y="171"/>
                    </a:moveTo>
                    <a:cubicBezTo>
                      <a:pt x="69" y="0"/>
                      <a:pt x="69" y="0"/>
                      <a:pt x="69" y="0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141" y="194"/>
                      <a:pt x="141" y="194"/>
                      <a:pt x="141" y="194"/>
                    </a:cubicBezTo>
                    <a:cubicBezTo>
                      <a:pt x="143" y="192"/>
                      <a:pt x="145" y="190"/>
                      <a:pt x="147" y="188"/>
                    </a:cubicBezTo>
                    <a:cubicBezTo>
                      <a:pt x="153" y="182"/>
                      <a:pt x="160" y="176"/>
                      <a:pt x="167" y="17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" name="Freeform 184"/>
              <p:cNvSpPr/>
              <p:nvPr/>
            </p:nvSpPr>
            <p:spPr bwMode="auto">
              <a:xfrm>
                <a:off x="8413751" y="2527300"/>
                <a:ext cx="334963" cy="523875"/>
              </a:xfrm>
              <a:custGeom>
                <a:avLst/>
                <a:gdLst>
                  <a:gd name="T0" fmla="*/ 98 w 130"/>
                  <a:gd name="T1" fmla="*/ 203 h 203"/>
                  <a:gd name="T2" fmla="*/ 117 w 130"/>
                  <a:gd name="T3" fmla="*/ 192 h 203"/>
                  <a:gd name="T4" fmla="*/ 130 w 130"/>
                  <a:gd name="T5" fmla="*/ 187 h 203"/>
                  <a:gd name="T6" fmla="*/ 80 w 130"/>
                  <a:gd name="T7" fmla="*/ 0 h 203"/>
                  <a:gd name="T8" fmla="*/ 42 w 130"/>
                  <a:gd name="T9" fmla="*/ 23 h 203"/>
                  <a:gd name="T10" fmla="*/ 42 w 130"/>
                  <a:gd name="T11" fmla="*/ 23 h 203"/>
                  <a:gd name="T12" fmla="*/ 0 w 130"/>
                  <a:gd name="T13" fmla="*/ 33 h 203"/>
                  <a:gd name="T14" fmla="*/ 98 w 130"/>
                  <a:gd name="T15" fmla="*/ 203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0" h="203">
                    <a:moveTo>
                      <a:pt x="98" y="203"/>
                    </a:moveTo>
                    <a:cubicBezTo>
                      <a:pt x="104" y="199"/>
                      <a:pt x="111" y="195"/>
                      <a:pt x="117" y="192"/>
                    </a:cubicBezTo>
                    <a:cubicBezTo>
                      <a:pt x="121" y="190"/>
                      <a:pt x="126" y="189"/>
                      <a:pt x="130" y="187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42" y="23"/>
                      <a:pt x="42" y="23"/>
                      <a:pt x="42" y="23"/>
                    </a:cubicBezTo>
                    <a:cubicBezTo>
                      <a:pt x="42" y="23"/>
                      <a:pt x="42" y="23"/>
                      <a:pt x="42" y="23"/>
                    </a:cubicBezTo>
                    <a:cubicBezTo>
                      <a:pt x="0" y="33"/>
                      <a:pt x="0" y="33"/>
                      <a:pt x="0" y="33"/>
                    </a:cubicBezTo>
                    <a:lnTo>
                      <a:pt x="98" y="2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" name="Freeform 185"/>
              <p:cNvSpPr/>
              <p:nvPr/>
            </p:nvSpPr>
            <p:spPr bwMode="auto">
              <a:xfrm>
                <a:off x="8636001" y="2493962"/>
                <a:ext cx="220663" cy="511175"/>
              </a:xfrm>
              <a:custGeom>
                <a:avLst/>
                <a:gdLst>
                  <a:gd name="T0" fmla="*/ 50 w 86"/>
                  <a:gd name="T1" fmla="*/ 198 h 198"/>
                  <a:gd name="T2" fmla="*/ 85 w 86"/>
                  <a:gd name="T3" fmla="*/ 193 h 198"/>
                  <a:gd name="T4" fmla="*/ 85 w 86"/>
                  <a:gd name="T5" fmla="*/ 183 h 198"/>
                  <a:gd name="T6" fmla="*/ 86 w 86"/>
                  <a:gd name="T7" fmla="*/ 0 h 198"/>
                  <a:gd name="T8" fmla="*/ 43 w 86"/>
                  <a:gd name="T9" fmla="*/ 13 h 198"/>
                  <a:gd name="T10" fmla="*/ 0 w 86"/>
                  <a:gd name="T11" fmla="*/ 11 h 198"/>
                  <a:gd name="T12" fmla="*/ 50 w 86"/>
                  <a:gd name="T13" fmla="*/ 198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198">
                    <a:moveTo>
                      <a:pt x="50" y="198"/>
                    </a:moveTo>
                    <a:cubicBezTo>
                      <a:pt x="61" y="195"/>
                      <a:pt x="73" y="193"/>
                      <a:pt x="85" y="193"/>
                    </a:cubicBezTo>
                    <a:cubicBezTo>
                      <a:pt x="85" y="183"/>
                      <a:pt x="85" y="183"/>
                      <a:pt x="85" y="183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43" y="13"/>
                      <a:pt x="43" y="13"/>
                      <a:pt x="43" y="13"/>
                    </a:cubicBezTo>
                    <a:cubicBezTo>
                      <a:pt x="0" y="11"/>
                      <a:pt x="0" y="11"/>
                      <a:pt x="0" y="11"/>
                    </a:cubicBezTo>
                    <a:lnTo>
                      <a:pt x="50" y="1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" name="Freeform 186"/>
              <p:cNvSpPr/>
              <p:nvPr/>
            </p:nvSpPr>
            <p:spPr bwMode="auto">
              <a:xfrm>
                <a:off x="8872538" y="2493962"/>
                <a:ext cx="219075" cy="511175"/>
              </a:xfrm>
              <a:custGeom>
                <a:avLst/>
                <a:gdLst>
                  <a:gd name="T0" fmla="*/ 61 w 85"/>
                  <a:gd name="T1" fmla="*/ 104 h 198"/>
                  <a:gd name="T2" fmla="*/ 85 w 85"/>
                  <a:gd name="T3" fmla="*/ 12 h 198"/>
                  <a:gd name="T4" fmla="*/ 41 w 85"/>
                  <a:gd name="T5" fmla="*/ 13 h 198"/>
                  <a:gd name="T6" fmla="*/ 0 w 85"/>
                  <a:gd name="T7" fmla="*/ 0 h 198"/>
                  <a:gd name="T8" fmla="*/ 0 w 85"/>
                  <a:gd name="T9" fmla="*/ 193 h 198"/>
                  <a:gd name="T10" fmla="*/ 35 w 85"/>
                  <a:gd name="T11" fmla="*/ 198 h 198"/>
                  <a:gd name="T12" fmla="*/ 61 w 85"/>
                  <a:gd name="T13" fmla="*/ 104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5" h="198">
                    <a:moveTo>
                      <a:pt x="61" y="104"/>
                    </a:moveTo>
                    <a:cubicBezTo>
                      <a:pt x="85" y="12"/>
                      <a:pt x="85" y="12"/>
                      <a:pt x="85" y="12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93"/>
                      <a:pt x="0" y="193"/>
                      <a:pt x="0" y="193"/>
                    </a:cubicBezTo>
                    <a:cubicBezTo>
                      <a:pt x="12" y="193"/>
                      <a:pt x="24" y="194"/>
                      <a:pt x="35" y="198"/>
                    </a:cubicBezTo>
                    <a:lnTo>
                      <a:pt x="61" y="1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" name="Freeform 187"/>
              <p:cNvSpPr/>
              <p:nvPr/>
            </p:nvSpPr>
            <p:spPr bwMode="auto">
              <a:xfrm>
                <a:off x="8977313" y="2527300"/>
                <a:ext cx="334963" cy="519113"/>
              </a:xfrm>
              <a:custGeom>
                <a:avLst/>
                <a:gdLst>
                  <a:gd name="T0" fmla="*/ 9 w 130"/>
                  <a:gd name="T1" fmla="*/ 189 h 201"/>
                  <a:gd name="T2" fmla="*/ 33 w 130"/>
                  <a:gd name="T3" fmla="*/ 201 h 201"/>
                  <a:gd name="T4" fmla="*/ 74 w 130"/>
                  <a:gd name="T5" fmla="*/ 130 h 201"/>
                  <a:gd name="T6" fmla="*/ 130 w 130"/>
                  <a:gd name="T7" fmla="*/ 33 h 201"/>
                  <a:gd name="T8" fmla="*/ 87 w 130"/>
                  <a:gd name="T9" fmla="*/ 23 h 201"/>
                  <a:gd name="T10" fmla="*/ 50 w 130"/>
                  <a:gd name="T11" fmla="*/ 0 h 201"/>
                  <a:gd name="T12" fmla="*/ 0 w 130"/>
                  <a:gd name="T13" fmla="*/ 186 h 201"/>
                  <a:gd name="T14" fmla="*/ 9 w 130"/>
                  <a:gd name="T15" fmla="*/ 189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0" h="201">
                    <a:moveTo>
                      <a:pt x="9" y="189"/>
                    </a:moveTo>
                    <a:cubicBezTo>
                      <a:pt x="17" y="193"/>
                      <a:pt x="25" y="197"/>
                      <a:pt x="33" y="201"/>
                    </a:cubicBezTo>
                    <a:cubicBezTo>
                      <a:pt x="74" y="130"/>
                      <a:pt x="74" y="130"/>
                      <a:pt x="74" y="130"/>
                    </a:cubicBezTo>
                    <a:cubicBezTo>
                      <a:pt x="130" y="33"/>
                      <a:pt x="130" y="33"/>
                      <a:pt x="130" y="33"/>
                    </a:cubicBezTo>
                    <a:cubicBezTo>
                      <a:pt x="87" y="23"/>
                      <a:pt x="87" y="23"/>
                      <a:pt x="87" y="23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3" y="187"/>
                      <a:pt x="6" y="188"/>
                      <a:pt x="9" y="18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" name="Freeform 188"/>
              <p:cNvSpPr/>
              <p:nvPr/>
            </p:nvSpPr>
            <p:spPr bwMode="auto">
              <a:xfrm>
                <a:off x="9075738" y="2622550"/>
                <a:ext cx="427038" cy="493713"/>
              </a:xfrm>
              <a:custGeom>
                <a:avLst/>
                <a:gdLst>
                  <a:gd name="T0" fmla="*/ 166 w 166"/>
                  <a:gd name="T1" fmla="*/ 52 h 191"/>
                  <a:gd name="T2" fmla="*/ 127 w 166"/>
                  <a:gd name="T3" fmla="*/ 31 h 191"/>
                  <a:gd name="T4" fmla="*/ 127 w 166"/>
                  <a:gd name="T5" fmla="*/ 31 h 191"/>
                  <a:gd name="T6" fmla="*/ 98 w 166"/>
                  <a:gd name="T7" fmla="*/ 0 h 191"/>
                  <a:gd name="T8" fmla="*/ 0 w 166"/>
                  <a:gd name="T9" fmla="*/ 168 h 191"/>
                  <a:gd name="T10" fmla="*/ 17 w 166"/>
                  <a:gd name="T11" fmla="*/ 181 h 191"/>
                  <a:gd name="T12" fmla="*/ 17 w 166"/>
                  <a:gd name="T13" fmla="*/ 181 h 191"/>
                  <a:gd name="T14" fmla="*/ 17 w 166"/>
                  <a:gd name="T15" fmla="*/ 182 h 191"/>
                  <a:gd name="T16" fmla="*/ 18 w 166"/>
                  <a:gd name="T17" fmla="*/ 182 h 191"/>
                  <a:gd name="T18" fmla="*/ 18 w 166"/>
                  <a:gd name="T19" fmla="*/ 182 h 191"/>
                  <a:gd name="T20" fmla="*/ 26 w 166"/>
                  <a:gd name="T21" fmla="*/ 191 h 191"/>
                  <a:gd name="T22" fmla="*/ 166 w 166"/>
                  <a:gd name="T23" fmla="*/ 52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6" h="191">
                    <a:moveTo>
                      <a:pt x="166" y="52"/>
                    </a:moveTo>
                    <a:cubicBezTo>
                      <a:pt x="127" y="31"/>
                      <a:pt x="127" y="31"/>
                      <a:pt x="127" y="31"/>
                    </a:cubicBezTo>
                    <a:cubicBezTo>
                      <a:pt x="127" y="31"/>
                      <a:pt x="127" y="31"/>
                      <a:pt x="127" y="31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0" y="168"/>
                      <a:pt x="0" y="168"/>
                      <a:pt x="0" y="168"/>
                    </a:cubicBezTo>
                    <a:cubicBezTo>
                      <a:pt x="6" y="172"/>
                      <a:pt x="11" y="176"/>
                      <a:pt x="17" y="181"/>
                    </a:cubicBezTo>
                    <a:cubicBezTo>
                      <a:pt x="17" y="181"/>
                      <a:pt x="17" y="181"/>
                      <a:pt x="17" y="181"/>
                    </a:cubicBezTo>
                    <a:cubicBezTo>
                      <a:pt x="17" y="182"/>
                      <a:pt x="17" y="182"/>
                      <a:pt x="17" y="182"/>
                    </a:cubicBezTo>
                    <a:cubicBezTo>
                      <a:pt x="17" y="182"/>
                      <a:pt x="17" y="182"/>
                      <a:pt x="18" y="182"/>
                    </a:cubicBezTo>
                    <a:cubicBezTo>
                      <a:pt x="18" y="182"/>
                      <a:pt x="18" y="182"/>
                      <a:pt x="18" y="182"/>
                    </a:cubicBezTo>
                    <a:cubicBezTo>
                      <a:pt x="21" y="185"/>
                      <a:pt x="24" y="188"/>
                      <a:pt x="26" y="191"/>
                    </a:cubicBezTo>
                    <a:lnTo>
                      <a:pt x="166" y="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" name="Line 189"/>
              <p:cNvSpPr>
                <a:spLocks noChangeShapeType="1"/>
              </p:cNvSpPr>
              <p:nvPr/>
            </p:nvSpPr>
            <p:spPr bwMode="auto">
              <a:xfrm>
                <a:off x="9113838" y="3101975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" name="Line 190"/>
              <p:cNvSpPr>
                <a:spLocks noChangeShapeType="1"/>
              </p:cNvSpPr>
              <p:nvPr/>
            </p:nvSpPr>
            <p:spPr bwMode="auto">
              <a:xfrm>
                <a:off x="9113838" y="3101975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96" name="Freeform 358"/>
            <p:cNvSpPr>
              <a:spLocks noEditPoints="1"/>
            </p:cNvSpPr>
            <p:nvPr/>
          </p:nvSpPr>
          <p:spPr bwMode="auto">
            <a:xfrm rot="629555">
              <a:off x="9619952" y="6260777"/>
              <a:ext cx="688607" cy="670069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358"/>
            <p:cNvSpPr>
              <a:spLocks noEditPoints="1"/>
            </p:cNvSpPr>
            <p:nvPr/>
          </p:nvSpPr>
          <p:spPr bwMode="auto">
            <a:xfrm rot="629555">
              <a:off x="9587648" y="5920852"/>
              <a:ext cx="349852" cy="340433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358"/>
            <p:cNvSpPr>
              <a:spLocks noEditPoints="1"/>
            </p:cNvSpPr>
            <p:nvPr/>
          </p:nvSpPr>
          <p:spPr bwMode="auto">
            <a:xfrm rot="629555">
              <a:off x="10080902" y="5717569"/>
              <a:ext cx="539080" cy="524568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360"/>
            <p:cNvSpPr/>
            <p:nvPr/>
          </p:nvSpPr>
          <p:spPr bwMode="auto">
            <a:xfrm rot="3946082">
              <a:off x="10436673" y="6778529"/>
              <a:ext cx="167445" cy="393643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矩形 63"/>
          <p:cNvSpPr/>
          <p:nvPr/>
        </p:nvSpPr>
        <p:spPr>
          <a:xfrm>
            <a:off x="6187940" y="954250"/>
            <a:ext cx="4825218" cy="1800665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05908" y="4051495"/>
            <a:ext cx="4825218" cy="1800665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aphicFrame>
        <p:nvGraphicFramePr>
          <p:cNvPr id="6" name="图表 5"/>
          <p:cNvGraphicFramePr/>
          <p:nvPr/>
        </p:nvGraphicFramePr>
        <p:xfrm>
          <a:off x="2895676" y="-67093"/>
          <a:ext cx="4118496" cy="40408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8" name="矩形 57"/>
          <p:cNvSpPr/>
          <p:nvPr/>
        </p:nvSpPr>
        <p:spPr>
          <a:xfrm>
            <a:off x="4063928" y="1340177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charset="-122"/>
              </a:rPr>
              <a:t>点击此处添加标题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charset="-122"/>
            </a:endParaRPr>
          </a:p>
        </p:txBody>
      </p:sp>
      <p:sp>
        <p:nvSpPr>
          <p:cNvPr id="59" name="文本框 8"/>
          <p:cNvSpPr txBox="1"/>
          <p:nvPr/>
        </p:nvSpPr>
        <p:spPr>
          <a:xfrm>
            <a:off x="4089956" y="1716645"/>
            <a:ext cx="180011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顶部“开始”面板中可以对字体、字号、颜色、行距等进行修改。</a:t>
            </a:r>
          </a:p>
        </p:txBody>
      </p:sp>
      <p:sp>
        <p:nvSpPr>
          <p:cNvPr id="2" name="Freeform 358"/>
          <p:cNvSpPr>
            <a:spLocks noEditPoints="1"/>
          </p:cNvSpPr>
          <p:nvPr/>
        </p:nvSpPr>
        <p:spPr bwMode="auto">
          <a:xfrm rot="19997453">
            <a:off x="534503" y="223946"/>
            <a:ext cx="1295861" cy="1260976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" name="Freeform 358"/>
          <p:cNvSpPr>
            <a:spLocks noEditPoints="1"/>
          </p:cNvSpPr>
          <p:nvPr/>
        </p:nvSpPr>
        <p:spPr bwMode="auto">
          <a:xfrm rot="809477">
            <a:off x="499611" y="1754672"/>
            <a:ext cx="443724" cy="431779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Freeform 358"/>
          <p:cNvSpPr>
            <a:spLocks noEditPoints="1"/>
          </p:cNvSpPr>
          <p:nvPr/>
        </p:nvSpPr>
        <p:spPr bwMode="auto">
          <a:xfrm rot="809477">
            <a:off x="2088854" y="154473"/>
            <a:ext cx="443724" cy="431779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Freeform 358"/>
          <p:cNvSpPr>
            <a:spLocks noEditPoints="1"/>
          </p:cNvSpPr>
          <p:nvPr/>
        </p:nvSpPr>
        <p:spPr bwMode="auto">
          <a:xfrm rot="809477">
            <a:off x="1811841" y="704987"/>
            <a:ext cx="706548" cy="687528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reeform 358"/>
          <p:cNvSpPr>
            <a:spLocks noEditPoints="1"/>
          </p:cNvSpPr>
          <p:nvPr/>
        </p:nvSpPr>
        <p:spPr bwMode="auto">
          <a:xfrm rot="19735482">
            <a:off x="439094" y="1218358"/>
            <a:ext cx="409666" cy="398638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358"/>
          <p:cNvSpPr>
            <a:spLocks noEditPoints="1"/>
          </p:cNvSpPr>
          <p:nvPr/>
        </p:nvSpPr>
        <p:spPr bwMode="auto">
          <a:xfrm rot="16969965">
            <a:off x="-451101" y="1355804"/>
            <a:ext cx="952999" cy="927344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358"/>
          <p:cNvSpPr>
            <a:spLocks noEditPoints="1"/>
          </p:cNvSpPr>
          <p:nvPr/>
        </p:nvSpPr>
        <p:spPr bwMode="auto">
          <a:xfrm rot="809477">
            <a:off x="1749848" y="114087"/>
            <a:ext cx="187624" cy="182573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358"/>
          <p:cNvSpPr>
            <a:spLocks noEditPoints="1"/>
          </p:cNvSpPr>
          <p:nvPr/>
        </p:nvSpPr>
        <p:spPr bwMode="auto">
          <a:xfrm rot="809477">
            <a:off x="315381" y="356687"/>
            <a:ext cx="298756" cy="290714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Freeform 358"/>
          <p:cNvSpPr>
            <a:spLocks noEditPoints="1"/>
          </p:cNvSpPr>
          <p:nvPr/>
        </p:nvSpPr>
        <p:spPr bwMode="auto">
          <a:xfrm rot="19997453">
            <a:off x="2747733" y="180218"/>
            <a:ext cx="299319" cy="291261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" name="Freeform 358"/>
          <p:cNvSpPr>
            <a:spLocks noEditPoints="1"/>
          </p:cNvSpPr>
          <p:nvPr/>
        </p:nvSpPr>
        <p:spPr bwMode="auto">
          <a:xfrm rot="809477">
            <a:off x="2720520" y="575169"/>
            <a:ext cx="223381" cy="217368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Freeform 358"/>
          <p:cNvSpPr>
            <a:spLocks noEditPoints="1"/>
          </p:cNvSpPr>
          <p:nvPr/>
        </p:nvSpPr>
        <p:spPr bwMode="auto">
          <a:xfrm rot="809477">
            <a:off x="3129898" y="81244"/>
            <a:ext cx="692558" cy="67391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Freeform 358"/>
          <p:cNvSpPr>
            <a:spLocks noEditPoints="1"/>
          </p:cNvSpPr>
          <p:nvPr/>
        </p:nvSpPr>
        <p:spPr bwMode="auto">
          <a:xfrm rot="19735482">
            <a:off x="1263845" y="86338"/>
            <a:ext cx="206236" cy="200684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" name="Freeform 358"/>
          <p:cNvSpPr>
            <a:spLocks noEditPoints="1"/>
          </p:cNvSpPr>
          <p:nvPr/>
        </p:nvSpPr>
        <p:spPr bwMode="auto">
          <a:xfrm rot="809477">
            <a:off x="2529597" y="713934"/>
            <a:ext cx="94454" cy="91911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Freeform 358"/>
          <p:cNvSpPr>
            <a:spLocks noEditPoints="1"/>
          </p:cNvSpPr>
          <p:nvPr/>
        </p:nvSpPr>
        <p:spPr bwMode="auto">
          <a:xfrm rot="809477">
            <a:off x="973015" y="1588534"/>
            <a:ext cx="277645" cy="270170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" name="Freeform 358"/>
          <p:cNvSpPr>
            <a:spLocks noEditPoints="1"/>
          </p:cNvSpPr>
          <p:nvPr/>
        </p:nvSpPr>
        <p:spPr bwMode="auto">
          <a:xfrm rot="809477">
            <a:off x="258737" y="2462954"/>
            <a:ext cx="298756" cy="290714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reeform 358"/>
          <p:cNvSpPr>
            <a:spLocks noEditPoints="1"/>
          </p:cNvSpPr>
          <p:nvPr/>
        </p:nvSpPr>
        <p:spPr bwMode="auto">
          <a:xfrm rot="809477">
            <a:off x="3745979" y="33938"/>
            <a:ext cx="194335" cy="189104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reeform 358"/>
          <p:cNvSpPr>
            <a:spLocks noEditPoints="1"/>
          </p:cNvSpPr>
          <p:nvPr/>
        </p:nvSpPr>
        <p:spPr bwMode="auto">
          <a:xfrm rot="809477">
            <a:off x="2360304" y="2176358"/>
            <a:ext cx="130844" cy="127322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reeform 358"/>
          <p:cNvSpPr>
            <a:spLocks noEditPoints="1"/>
          </p:cNvSpPr>
          <p:nvPr/>
        </p:nvSpPr>
        <p:spPr bwMode="auto">
          <a:xfrm rot="19735482">
            <a:off x="1511719" y="1479996"/>
            <a:ext cx="287731" cy="279984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9" name="组 8"/>
          <p:cNvGrpSpPr/>
          <p:nvPr/>
        </p:nvGrpSpPr>
        <p:grpSpPr>
          <a:xfrm>
            <a:off x="9182002" y="2504319"/>
            <a:ext cx="2816417" cy="2952660"/>
            <a:chOff x="8580819" y="1290798"/>
            <a:chExt cx="3561004" cy="3733266"/>
          </a:xfrm>
        </p:grpSpPr>
        <p:sp>
          <p:nvSpPr>
            <p:cNvPr id="39" name="Freeform 358"/>
            <p:cNvSpPr>
              <a:spLocks noEditPoints="1"/>
            </p:cNvSpPr>
            <p:nvPr/>
          </p:nvSpPr>
          <p:spPr bwMode="auto">
            <a:xfrm rot="809477">
              <a:off x="11545903" y="2602841"/>
              <a:ext cx="443724" cy="431779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358"/>
            <p:cNvSpPr>
              <a:spLocks noEditPoints="1"/>
            </p:cNvSpPr>
            <p:nvPr/>
          </p:nvSpPr>
          <p:spPr bwMode="auto">
            <a:xfrm rot="809477">
              <a:off x="11954199" y="2498620"/>
              <a:ext cx="187624" cy="182573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358"/>
            <p:cNvSpPr>
              <a:spLocks noEditPoints="1"/>
            </p:cNvSpPr>
            <p:nvPr/>
          </p:nvSpPr>
          <p:spPr bwMode="auto">
            <a:xfrm rot="19735482">
              <a:off x="11534494" y="2192605"/>
              <a:ext cx="206236" cy="20068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358"/>
            <p:cNvSpPr>
              <a:spLocks noEditPoints="1"/>
            </p:cNvSpPr>
            <p:nvPr/>
          </p:nvSpPr>
          <p:spPr bwMode="auto">
            <a:xfrm rot="809477">
              <a:off x="11655184" y="3238127"/>
              <a:ext cx="245082" cy="23848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358"/>
            <p:cNvSpPr>
              <a:spLocks noEditPoints="1"/>
            </p:cNvSpPr>
            <p:nvPr/>
          </p:nvSpPr>
          <p:spPr bwMode="auto">
            <a:xfrm rot="809477">
              <a:off x="11382608" y="4827453"/>
              <a:ext cx="194335" cy="18910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358"/>
            <p:cNvSpPr>
              <a:spLocks noEditPoints="1"/>
            </p:cNvSpPr>
            <p:nvPr/>
          </p:nvSpPr>
          <p:spPr bwMode="auto">
            <a:xfrm rot="809477">
              <a:off x="8873897" y="3280325"/>
              <a:ext cx="309443" cy="301113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358"/>
            <p:cNvSpPr>
              <a:spLocks noEditPoints="1"/>
            </p:cNvSpPr>
            <p:nvPr/>
          </p:nvSpPr>
          <p:spPr bwMode="auto">
            <a:xfrm rot="19735482">
              <a:off x="8711774" y="2658474"/>
              <a:ext cx="387599" cy="377165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358"/>
            <p:cNvSpPr>
              <a:spLocks noEditPoints="1"/>
            </p:cNvSpPr>
            <p:nvPr/>
          </p:nvSpPr>
          <p:spPr bwMode="auto">
            <a:xfrm rot="16969965">
              <a:off x="8571122" y="3691926"/>
              <a:ext cx="720375" cy="700982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358"/>
            <p:cNvSpPr>
              <a:spLocks noEditPoints="1"/>
            </p:cNvSpPr>
            <p:nvPr/>
          </p:nvSpPr>
          <p:spPr bwMode="auto">
            <a:xfrm rot="809477">
              <a:off x="10053390" y="2013688"/>
              <a:ext cx="261766" cy="254720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358"/>
            <p:cNvSpPr>
              <a:spLocks noEditPoints="1"/>
            </p:cNvSpPr>
            <p:nvPr/>
          </p:nvSpPr>
          <p:spPr bwMode="auto">
            <a:xfrm rot="809477">
              <a:off x="8943434" y="4905739"/>
              <a:ext cx="121599" cy="118325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358"/>
            <p:cNvSpPr>
              <a:spLocks noEditPoints="1"/>
            </p:cNvSpPr>
            <p:nvPr/>
          </p:nvSpPr>
          <p:spPr bwMode="auto">
            <a:xfrm rot="809477">
              <a:off x="10243423" y="1514124"/>
              <a:ext cx="443724" cy="431779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358"/>
            <p:cNvSpPr>
              <a:spLocks noEditPoints="1"/>
            </p:cNvSpPr>
            <p:nvPr/>
          </p:nvSpPr>
          <p:spPr bwMode="auto">
            <a:xfrm rot="19997453">
              <a:off x="10902302" y="1539869"/>
              <a:ext cx="299319" cy="291261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358"/>
            <p:cNvSpPr>
              <a:spLocks noEditPoints="1"/>
            </p:cNvSpPr>
            <p:nvPr/>
          </p:nvSpPr>
          <p:spPr bwMode="auto">
            <a:xfrm rot="809477">
              <a:off x="10875089" y="1934820"/>
              <a:ext cx="223381" cy="217368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358"/>
            <p:cNvSpPr>
              <a:spLocks noEditPoints="1"/>
            </p:cNvSpPr>
            <p:nvPr/>
          </p:nvSpPr>
          <p:spPr bwMode="auto">
            <a:xfrm rot="809477">
              <a:off x="11262158" y="1290798"/>
              <a:ext cx="692558" cy="673915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358"/>
            <p:cNvSpPr>
              <a:spLocks noEditPoints="1"/>
            </p:cNvSpPr>
            <p:nvPr/>
          </p:nvSpPr>
          <p:spPr bwMode="auto">
            <a:xfrm rot="809477">
              <a:off x="10684166" y="2073585"/>
              <a:ext cx="94454" cy="91911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aphicFrame>
        <p:nvGraphicFramePr>
          <p:cNvPr id="61" name="图表 60"/>
          <p:cNvGraphicFramePr/>
          <p:nvPr/>
        </p:nvGraphicFramePr>
        <p:xfrm>
          <a:off x="86486" y="2925961"/>
          <a:ext cx="4118496" cy="40408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2" name="矩形 61"/>
          <p:cNvSpPr/>
          <p:nvPr/>
        </p:nvSpPr>
        <p:spPr>
          <a:xfrm>
            <a:off x="1254738" y="4333231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charset="-122"/>
              </a:rPr>
              <a:t>点击此处添加标题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charset="-122"/>
            </a:endParaRPr>
          </a:p>
        </p:txBody>
      </p:sp>
      <p:sp>
        <p:nvSpPr>
          <p:cNvPr id="63" name="文本框 8"/>
          <p:cNvSpPr txBox="1"/>
          <p:nvPr/>
        </p:nvSpPr>
        <p:spPr>
          <a:xfrm>
            <a:off x="1280766" y="4709699"/>
            <a:ext cx="180011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顶部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“开始”面板中可以对字体、字号、颜色、行距等进行修改。</a:t>
            </a:r>
          </a:p>
        </p:txBody>
      </p:sp>
      <p:sp>
        <p:nvSpPr>
          <p:cNvPr id="65" name="矩形 64"/>
          <p:cNvSpPr/>
          <p:nvPr/>
        </p:nvSpPr>
        <p:spPr>
          <a:xfrm>
            <a:off x="6805219" y="1296448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ea typeface="微软雅黑" panose="020B0503020204020204" charset="-122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66" name="文本框 8"/>
          <p:cNvSpPr txBox="1"/>
          <p:nvPr/>
        </p:nvSpPr>
        <p:spPr>
          <a:xfrm>
            <a:off x="6831246" y="1672916"/>
            <a:ext cx="3686235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倍字间距。</a:t>
            </a:r>
          </a:p>
        </p:txBody>
      </p:sp>
      <p:sp>
        <p:nvSpPr>
          <p:cNvPr id="67" name="矩形 66"/>
          <p:cNvSpPr/>
          <p:nvPr/>
        </p:nvSpPr>
        <p:spPr>
          <a:xfrm>
            <a:off x="3957542" y="4333231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ea typeface="微软雅黑" panose="020B0503020204020204" charset="-122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68" name="文本框 8"/>
          <p:cNvSpPr txBox="1"/>
          <p:nvPr/>
        </p:nvSpPr>
        <p:spPr>
          <a:xfrm>
            <a:off x="3983570" y="4709699"/>
            <a:ext cx="374389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倍字间距。</a:t>
            </a:r>
          </a:p>
        </p:txBody>
      </p:sp>
      <p:grpSp>
        <p:nvGrpSpPr>
          <p:cNvPr id="16" name="组 15"/>
          <p:cNvGrpSpPr/>
          <p:nvPr/>
        </p:nvGrpSpPr>
        <p:grpSpPr>
          <a:xfrm>
            <a:off x="8921744" y="2447778"/>
            <a:ext cx="3111833" cy="4352624"/>
            <a:chOff x="2051050" y="-2544763"/>
            <a:chExt cx="2257425" cy="3157538"/>
          </a:xfrm>
        </p:grpSpPr>
        <p:sp>
          <p:nvSpPr>
            <p:cNvPr id="17" name="Freeform 21"/>
            <p:cNvSpPr/>
            <p:nvPr/>
          </p:nvSpPr>
          <p:spPr bwMode="auto">
            <a:xfrm>
              <a:off x="2051050" y="-2544763"/>
              <a:ext cx="2257425" cy="3157538"/>
            </a:xfrm>
            <a:custGeom>
              <a:avLst/>
              <a:gdLst>
                <a:gd name="T0" fmla="*/ 269 w 876"/>
                <a:gd name="T1" fmla="*/ 204 h 1224"/>
                <a:gd name="T2" fmla="*/ 171 w 876"/>
                <a:gd name="T3" fmla="*/ 43 h 1224"/>
                <a:gd name="T4" fmla="*/ 52 w 876"/>
                <a:gd name="T5" fmla="*/ 24 h 1224"/>
                <a:gd name="T6" fmla="*/ 20 w 876"/>
                <a:gd name="T7" fmla="*/ 126 h 1224"/>
                <a:gd name="T8" fmla="*/ 111 w 876"/>
                <a:gd name="T9" fmla="*/ 307 h 1224"/>
                <a:gd name="T10" fmla="*/ 225 w 876"/>
                <a:gd name="T11" fmla="*/ 457 h 1224"/>
                <a:gd name="T12" fmla="*/ 182 w 876"/>
                <a:gd name="T13" fmla="*/ 943 h 1224"/>
                <a:gd name="T14" fmla="*/ 204 w 876"/>
                <a:gd name="T15" fmla="*/ 1205 h 1224"/>
                <a:gd name="T16" fmla="*/ 294 w 876"/>
                <a:gd name="T17" fmla="*/ 1205 h 1224"/>
                <a:gd name="T18" fmla="*/ 327 w 876"/>
                <a:gd name="T19" fmla="*/ 1142 h 1224"/>
                <a:gd name="T20" fmla="*/ 359 w 876"/>
                <a:gd name="T21" fmla="*/ 1049 h 1224"/>
                <a:gd name="T22" fmla="*/ 630 w 876"/>
                <a:gd name="T23" fmla="*/ 1051 h 1224"/>
                <a:gd name="T24" fmla="*/ 658 w 876"/>
                <a:gd name="T25" fmla="*/ 1157 h 1224"/>
                <a:gd name="T26" fmla="*/ 716 w 876"/>
                <a:gd name="T27" fmla="*/ 1213 h 1224"/>
                <a:gd name="T28" fmla="*/ 788 w 876"/>
                <a:gd name="T29" fmla="*/ 1203 h 1224"/>
                <a:gd name="T30" fmla="*/ 805 w 876"/>
                <a:gd name="T31" fmla="*/ 872 h 1224"/>
                <a:gd name="T32" fmla="*/ 850 w 876"/>
                <a:gd name="T33" fmla="*/ 885 h 1224"/>
                <a:gd name="T34" fmla="*/ 876 w 876"/>
                <a:gd name="T35" fmla="*/ 816 h 1224"/>
                <a:gd name="T36" fmla="*/ 788 w 876"/>
                <a:gd name="T37" fmla="*/ 448 h 1224"/>
                <a:gd name="T38" fmla="*/ 731 w 876"/>
                <a:gd name="T39" fmla="*/ 329 h 1224"/>
                <a:gd name="T40" fmla="*/ 684 w 876"/>
                <a:gd name="T41" fmla="*/ 108 h 1224"/>
                <a:gd name="T42" fmla="*/ 512 w 876"/>
                <a:gd name="T43" fmla="*/ 29 h 1224"/>
                <a:gd name="T44" fmla="*/ 312 w 876"/>
                <a:gd name="T45" fmla="*/ 94 h 1224"/>
                <a:gd name="T46" fmla="*/ 269 w 876"/>
                <a:gd name="T47" fmla="*/ 204 h 1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76" h="1224">
                  <a:moveTo>
                    <a:pt x="269" y="204"/>
                  </a:moveTo>
                  <a:cubicBezTo>
                    <a:pt x="269" y="204"/>
                    <a:pt x="223" y="87"/>
                    <a:pt x="171" y="43"/>
                  </a:cubicBezTo>
                  <a:cubicBezTo>
                    <a:pt x="119" y="0"/>
                    <a:pt x="72" y="13"/>
                    <a:pt x="52" y="24"/>
                  </a:cubicBezTo>
                  <a:cubicBezTo>
                    <a:pt x="33" y="35"/>
                    <a:pt x="0" y="65"/>
                    <a:pt x="20" y="126"/>
                  </a:cubicBezTo>
                  <a:cubicBezTo>
                    <a:pt x="39" y="186"/>
                    <a:pt x="63" y="242"/>
                    <a:pt x="111" y="307"/>
                  </a:cubicBezTo>
                  <a:cubicBezTo>
                    <a:pt x="158" y="372"/>
                    <a:pt x="225" y="457"/>
                    <a:pt x="225" y="457"/>
                  </a:cubicBezTo>
                  <a:cubicBezTo>
                    <a:pt x="225" y="457"/>
                    <a:pt x="165" y="727"/>
                    <a:pt x="182" y="943"/>
                  </a:cubicBezTo>
                  <a:cubicBezTo>
                    <a:pt x="199" y="1160"/>
                    <a:pt x="188" y="1198"/>
                    <a:pt x="204" y="1205"/>
                  </a:cubicBezTo>
                  <a:cubicBezTo>
                    <a:pt x="219" y="1211"/>
                    <a:pt x="271" y="1220"/>
                    <a:pt x="294" y="1205"/>
                  </a:cubicBezTo>
                  <a:cubicBezTo>
                    <a:pt x="318" y="1190"/>
                    <a:pt x="323" y="1177"/>
                    <a:pt x="327" y="1142"/>
                  </a:cubicBezTo>
                  <a:cubicBezTo>
                    <a:pt x="331" y="1108"/>
                    <a:pt x="327" y="1051"/>
                    <a:pt x="359" y="1049"/>
                  </a:cubicBezTo>
                  <a:cubicBezTo>
                    <a:pt x="392" y="1047"/>
                    <a:pt x="610" y="1043"/>
                    <a:pt x="630" y="1051"/>
                  </a:cubicBezTo>
                  <a:cubicBezTo>
                    <a:pt x="649" y="1060"/>
                    <a:pt x="653" y="1090"/>
                    <a:pt x="658" y="1157"/>
                  </a:cubicBezTo>
                  <a:cubicBezTo>
                    <a:pt x="662" y="1224"/>
                    <a:pt x="695" y="1211"/>
                    <a:pt x="716" y="1213"/>
                  </a:cubicBezTo>
                  <a:cubicBezTo>
                    <a:pt x="738" y="1216"/>
                    <a:pt x="777" y="1218"/>
                    <a:pt x="788" y="1203"/>
                  </a:cubicBezTo>
                  <a:cubicBezTo>
                    <a:pt x="798" y="1188"/>
                    <a:pt x="809" y="939"/>
                    <a:pt x="805" y="872"/>
                  </a:cubicBezTo>
                  <a:cubicBezTo>
                    <a:pt x="805" y="872"/>
                    <a:pt x="829" y="896"/>
                    <a:pt x="850" y="885"/>
                  </a:cubicBezTo>
                  <a:cubicBezTo>
                    <a:pt x="872" y="874"/>
                    <a:pt x="876" y="855"/>
                    <a:pt x="876" y="816"/>
                  </a:cubicBezTo>
                  <a:cubicBezTo>
                    <a:pt x="876" y="777"/>
                    <a:pt x="824" y="521"/>
                    <a:pt x="788" y="448"/>
                  </a:cubicBezTo>
                  <a:cubicBezTo>
                    <a:pt x="751" y="374"/>
                    <a:pt x="731" y="329"/>
                    <a:pt x="731" y="329"/>
                  </a:cubicBezTo>
                  <a:cubicBezTo>
                    <a:pt x="731" y="329"/>
                    <a:pt x="736" y="182"/>
                    <a:pt x="684" y="108"/>
                  </a:cubicBezTo>
                  <a:cubicBezTo>
                    <a:pt x="632" y="35"/>
                    <a:pt x="572" y="36"/>
                    <a:pt x="512" y="29"/>
                  </a:cubicBezTo>
                  <a:cubicBezTo>
                    <a:pt x="447" y="22"/>
                    <a:pt x="347" y="44"/>
                    <a:pt x="312" y="94"/>
                  </a:cubicBezTo>
                  <a:cubicBezTo>
                    <a:pt x="283" y="134"/>
                    <a:pt x="269" y="204"/>
                    <a:pt x="269" y="204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22"/>
            <p:cNvSpPr/>
            <p:nvPr/>
          </p:nvSpPr>
          <p:spPr bwMode="auto">
            <a:xfrm>
              <a:off x="3525838" y="-2390775"/>
              <a:ext cx="125413" cy="61913"/>
            </a:xfrm>
            <a:custGeom>
              <a:avLst/>
              <a:gdLst>
                <a:gd name="T0" fmla="*/ 26 w 49"/>
                <a:gd name="T1" fmla="*/ 10 h 24"/>
                <a:gd name="T2" fmla="*/ 49 w 49"/>
                <a:gd name="T3" fmla="*/ 24 h 24"/>
                <a:gd name="T4" fmla="*/ 26 w 49"/>
                <a:gd name="T5" fmla="*/ 0 h 24"/>
                <a:gd name="T6" fmla="*/ 0 w 49"/>
                <a:gd name="T7" fmla="*/ 22 h 24"/>
                <a:gd name="T8" fmla="*/ 26 w 49"/>
                <a:gd name="T9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4">
                  <a:moveTo>
                    <a:pt x="26" y="10"/>
                  </a:moveTo>
                  <a:cubicBezTo>
                    <a:pt x="36" y="11"/>
                    <a:pt x="45" y="16"/>
                    <a:pt x="49" y="24"/>
                  </a:cubicBezTo>
                  <a:cubicBezTo>
                    <a:pt x="48" y="11"/>
                    <a:pt x="38" y="1"/>
                    <a:pt x="26" y="0"/>
                  </a:cubicBezTo>
                  <a:cubicBezTo>
                    <a:pt x="14" y="0"/>
                    <a:pt x="3" y="9"/>
                    <a:pt x="0" y="22"/>
                  </a:cubicBezTo>
                  <a:cubicBezTo>
                    <a:pt x="6" y="14"/>
                    <a:pt x="15" y="9"/>
                    <a:pt x="26" y="1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23"/>
            <p:cNvSpPr/>
            <p:nvPr/>
          </p:nvSpPr>
          <p:spPr bwMode="auto">
            <a:xfrm>
              <a:off x="2959100" y="-2390775"/>
              <a:ext cx="117475" cy="57150"/>
            </a:xfrm>
            <a:custGeom>
              <a:avLst/>
              <a:gdLst>
                <a:gd name="T0" fmla="*/ 23 w 46"/>
                <a:gd name="T1" fmla="*/ 9 h 22"/>
                <a:gd name="T2" fmla="*/ 46 w 46"/>
                <a:gd name="T3" fmla="*/ 22 h 22"/>
                <a:gd name="T4" fmla="*/ 23 w 46"/>
                <a:gd name="T5" fmla="*/ 0 h 22"/>
                <a:gd name="T6" fmla="*/ 0 w 46"/>
                <a:gd name="T7" fmla="*/ 22 h 22"/>
                <a:gd name="T8" fmla="*/ 23 w 46"/>
                <a:gd name="T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2">
                  <a:moveTo>
                    <a:pt x="23" y="9"/>
                  </a:moveTo>
                  <a:cubicBezTo>
                    <a:pt x="33" y="9"/>
                    <a:pt x="42" y="14"/>
                    <a:pt x="46" y="22"/>
                  </a:cubicBezTo>
                  <a:cubicBezTo>
                    <a:pt x="44" y="9"/>
                    <a:pt x="35" y="0"/>
                    <a:pt x="23" y="0"/>
                  </a:cubicBezTo>
                  <a:cubicBezTo>
                    <a:pt x="12" y="0"/>
                    <a:pt x="2" y="9"/>
                    <a:pt x="0" y="22"/>
                  </a:cubicBezTo>
                  <a:cubicBezTo>
                    <a:pt x="5" y="14"/>
                    <a:pt x="13" y="9"/>
                    <a:pt x="23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Oval 24"/>
            <p:cNvSpPr>
              <a:spLocks noChangeArrowheads="1"/>
            </p:cNvSpPr>
            <p:nvPr/>
          </p:nvSpPr>
          <p:spPr bwMode="auto">
            <a:xfrm>
              <a:off x="2932113" y="-2266950"/>
              <a:ext cx="225425" cy="2254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Oval 25"/>
            <p:cNvSpPr>
              <a:spLocks noChangeArrowheads="1"/>
            </p:cNvSpPr>
            <p:nvPr/>
          </p:nvSpPr>
          <p:spPr bwMode="auto">
            <a:xfrm>
              <a:off x="3025775" y="-2205038"/>
              <a:ext cx="38100" cy="857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Oval 26"/>
            <p:cNvSpPr>
              <a:spLocks noChangeArrowheads="1"/>
            </p:cNvSpPr>
            <p:nvPr/>
          </p:nvSpPr>
          <p:spPr bwMode="auto">
            <a:xfrm>
              <a:off x="3465513" y="-2266950"/>
              <a:ext cx="222250" cy="2254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Oval 27"/>
            <p:cNvSpPr>
              <a:spLocks noChangeArrowheads="1"/>
            </p:cNvSpPr>
            <p:nvPr/>
          </p:nvSpPr>
          <p:spPr bwMode="auto">
            <a:xfrm>
              <a:off x="3556000" y="-2205038"/>
              <a:ext cx="41275" cy="857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Oval 28"/>
            <p:cNvSpPr>
              <a:spLocks noChangeArrowheads="1"/>
            </p:cNvSpPr>
            <p:nvPr/>
          </p:nvSpPr>
          <p:spPr bwMode="auto">
            <a:xfrm>
              <a:off x="3006725" y="-2093913"/>
              <a:ext cx="593725" cy="4667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9"/>
            <p:cNvSpPr/>
            <p:nvPr/>
          </p:nvSpPr>
          <p:spPr bwMode="auto">
            <a:xfrm>
              <a:off x="3221038" y="-2073275"/>
              <a:ext cx="182563" cy="127000"/>
            </a:xfrm>
            <a:custGeom>
              <a:avLst/>
              <a:gdLst>
                <a:gd name="T0" fmla="*/ 0 w 71"/>
                <a:gd name="T1" fmla="*/ 19 h 49"/>
                <a:gd name="T2" fmla="*/ 20 w 71"/>
                <a:gd name="T3" fmla="*/ 2 h 49"/>
                <a:gd name="T4" fmla="*/ 63 w 71"/>
                <a:gd name="T5" fmla="*/ 8 h 49"/>
                <a:gd name="T6" fmla="*/ 65 w 71"/>
                <a:gd name="T7" fmla="*/ 29 h 49"/>
                <a:gd name="T8" fmla="*/ 49 w 71"/>
                <a:gd name="T9" fmla="*/ 44 h 49"/>
                <a:gd name="T10" fmla="*/ 33 w 71"/>
                <a:gd name="T11" fmla="*/ 48 h 49"/>
                <a:gd name="T12" fmla="*/ 13 w 71"/>
                <a:gd name="T13" fmla="*/ 41 h 49"/>
                <a:gd name="T14" fmla="*/ 0 w 71"/>
                <a:gd name="T15" fmla="*/ 1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49">
                  <a:moveTo>
                    <a:pt x="0" y="19"/>
                  </a:moveTo>
                  <a:cubicBezTo>
                    <a:pt x="0" y="10"/>
                    <a:pt x="3" y="4"/>
                    <a:pt x="20" y="2"/>
                  </a:cubicBezTo>
                  <a:cubicBezTo>
                    <a:pt x="39" y="0"/>
                    <a:pt x="56" y="1"/>
                    <a:pt x="63" y="8"/>
                  </a:cubicBezTo>
                  <a:cubicBezTo>
                    <a:pt x="71" y="15"/>
                    <a:pt x="67" y="25"/>
                    <a:pt x="65" y="29"/>
                  </a:cubicBezTo>
                  <a:cubicBezTo>
                    <a:pt x="63" y="33"/>
                    <a:pt x="59" y="40"/>
                    <a:pt x="49" y="44"/>
                  </a:cubicBezTo>
                  <a:cubicBezTo>
                    <a:pt x="39" y="48"/>
                    <a:pt x="38" y="49"/>
                    <a:pt x="33" y="48"/>
                  </a:cubicBezTo>
                  <a:cubicBezTo>
                    <a:pt x="28" y="48"/>
                    <a:pt x="20" y="46"/>
                    <a:pt x="13" y="41"/>
                  </a:cubicBezTo>
                  <a:cubicBezTo>
                    <a:pt x="6" y="36"/>
                    <a:pt x="0" y="28"/>
                    <a:pt x="0" y="1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30"/>
            <p:cNvSpPr/>
            <p:nvPr/>
          </p:nvSpPr>
          <p:spPr bwMode="auto">
            <a:xfrm>
              <a:off x="3041650" y="-1903413"/>
              <a:ext cx="514350" cy="150813"/>
            </a:xfrm>
            <a:custGeom>
              <a:avLst/>
              <a:gdLst>
                <a:gd name="T0" fmla="*/ 0 w 200"/>
                <a:gd name="T1" fmla="*/ 17 h 58"/>
                <a:gd name="T2" fmla="*/ 98 w 200"/>
                <a:gd name="T3" fmla="*/ 2 h 58"/>
                <a:gd name="T4" fmla="*/ 200 w 200"/>
                <a:gd name="T5" fmla="*/ 23 h 58"/>
                <a:gd name="T6" fmla="*/ 108 w 200"/>
                <a:gd name="T7" fmla="*/ 58 h 58"/>
                <a:gd name="T8" fmla="*/ 0 w 200"/>
                <a:gd name="T9" fmla="*/ 1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58">
                  <a:moveTo>
                    <a:pt x="0" y="17"/>
                  </a:moveTo>
                  <a:cubicBezTo>
                    <a:pt x="0" y="17"/>
                    <a:pt x="28" y="0"/>
                    <a:pt x="98" y="2"/>
                  </a:cubicBezTo>
                  <a:cubicBezTo>
                    <a:pt x="167" y="3"/>
                    <a:pt x="200" y="23"/>
                    <a:pt x="200" y="23"/>
                  </a:cubicBezTo>
                  <a:cubicBezTo>
                    <a:pt x="200" y="23"/>
                    <a:pt x="154" y="58"/>
                    <a:pt x="108" y="58"/>
                  </a:cubicBezTo>
                  <a:cubicBezTo>
                    <a:pt x="62" y="58"/>
                    <a:pt x="0" y="17"/>
                    <a:pt x="0" y="1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Oval 31"/>
            <p:cNvSpPr>
              <a:spLocks noChangeArrowheads="1"/>
            </p:cNvSpPr>
            <p:nvPr/>
          </p:nvSpPr>
          <p:spPr bwMode="auto">
            <a:xfrm>
              <a:off x="2698750" y="-2466975"/>
              <a:ext cx="244475" cy="2238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Oval 32"/>
            <p:cNvSpPr>
              <a:spLocks noChangeArrowheads="1"/>
            </p:cNvSpPr>
            <p:nvPr/>
          </p:nvSpPr>
          <p:spPr bwMode="auto">
            <a:xfrm>
              <a:off x="2757488" y="-2419350"/>
              <a:ext cx="128588" cy="1301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Oval 33"/>
            <p:cNvSpPr>
              <a:spLocks noChangeArrowheads="1"/>
            </p:cNvSpPr>
            <p:nvPr/>
          </p:nvSpPr>
          <p:spPr bwMode="auto">
            <a:xfrm>
              <a:off x="3684588" y="-2466975"/>
              <a:ext cx="255588" cy="2238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Oval 34"/>
            <p:cNvSpPr>
              <a:spLocks noChangeArrowheads="1"/>
            </p:cNvSpPr>
            <p:nvPr/>
          </p:nvSpPr>
          <p:spPr bwMode="auto">
            <a:xfrm>
              <a:off x="3749675" y="-2419350"/>
              <a:ext cx="131763" cy="127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Oval 35"/>
            <p:cNvSpPr>
              <a:spLocks noChangeArrowheads="1"/>
            </p:cNvSpPr>
            <p:nvPr/>
          </p:nvSpPr>
          <p:spPr bwMode="auto">
            <a:xfrm>
              <a:off x="3675063" y="-2070100"/>
              <a:ext cx="282575" cy="285750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36"/>
            <p:cNvSpPr/>
            <p:nvPr/>
          </p:nvSpPr>
          <p:spPr bwMode="auto">
            <a:xfrm>
              <a:off x="2744788" y="-2070100"/>
              <a:ext cx="198438" cy="285750"/>
            </a:xfrm>
            <a:custGeom>
              <a:avLst/>
              <a:gdLst>
                <a:gd name="T0" fmla="*/ 77 w 77"/>
                <a:gd name="T1" fmla="*/ 55 h 111"/>
                <a:gd name="T2" fmla="*/ 22 w 77"/>
                <a:gd name="T3" fmla="*/ 0 h 111"/>
                <a:gd name="T4" fmla="*/ 4 w 77"/>
                <a:gd name="T5" fmla="*/ 3 h 111"/>
                <a:gd name="T6" fmla="*/ 0 w 77"/>
                <a:gd name="T7" fmla="*/ 20 h 111"/>
                <a:gd name="T8" fmla="*/ 22 w 77"/>
                <a:gd name="T9" fmla="*/ 111 h 111"/>
                <a:gd name="T10" fmla="*/ 77 w 77"/>
                <a:gd name="T11" fmla="*/ 5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111">
                  <a:moveTo>
                    <a:pt x="77" y="55"/>
                  </a:moveTo>
                  <a:cubicBezTo>
                    <a:pt x="77" y="25"/>
                    <a:pt x="52" y="0"/>
                    <a:pt x="22" y="0"/>
                  </a:cubicBezTo>
                  <a:cubicBezTo>
                    <a:pt x="15" y="0"/>
                    <a:pt x="9" y="1"/>
                    <a:pt x="4" y="3"/>
                  </a:cubicBezTo>
                  <a:cubicBezTo>
                    <a:pt x="1" y="14"/>
                    <a:pt x="0" y="20"/>
                    <a:pt x="0" y="20"/>
                  </a:cubicBezTo>
                  <a:cubicBezTo>
                    <a:pt x="0" y="20"/>
                    <a:pt x="15" y="90"/>
                    <a:pt x="22" y="111"/>
                  </a:cubicBezTo>
                  <a:cubicBezTo>
                    <a:pt x="31" y="111"/>
                    <a:pt x="77" y="86"/>
                    <a:pt x="77" y="55"/>
                  </a:cubicBezTo>
                </a:path>
              </a:pathLst>
            </a:cu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Freeform 358"/>
          <p:cNvSpPr>
            <a:spLocks noEditPoints="1"/>
          </p:cNvSpPr>
          <p:nvPr/>
        </p:nvSpPr>
        <p:spPr bwMode="auto">
          <a:xfrm rot="1597027">
            <a:off x="7127576" y="284954"/>
            <a:ext cx="453758" cy="441543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7" name="Freeform 358"/>
          <p:cNvSpPr>
            <a:spLocks noEditPoints="1"/>
          </p:cNvSpPr>
          <p:nvPr/>
        </p:nvSpPr>
        <p:spPr bwMode="auto">
          <a:xfrm rot="1597027">
            <a:off x="6618556" y="826130"/>
            <a:ext cx="787439" cy="766241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6" name="Freeform 358"/>
          <p:cNvSpPr>
            <a:spLocks noEditPoints="1"/>
          </p:cNvSpPr>
          <p:nvPr/>
        </p:nvSpPr>
        <p:spPr bwMode="auto">
          <a:xfrm rot="19997453">
            <a:off x="9952239" y="-205377"/>
            <a:ext cx="2093903" cy="2037537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49" name="组 48"/>
          <p:cNvGrpSpPr/>
          <p:nvPr/>
        </p:nvGrpSpPr>
        <p:grpSpPr>
          <a:xfrm rot="2082701">
            <a:off x="2790124" y="1478481"/>
            <a:ext cx="1988678" cy="1700989"/>
            <a:chOff x="8223251" y="2493962"/>
            <a:chExt cx="1279525" cy="993776"/>
          </a:xfrm>
          <a:solidFill>
            <a:schemeClr val="accent1"/>
          </a:solidFill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50" name="Freeform 182"/>
            <p:cNvSpPr/>
            <p:nvPr/>
          </p:nvSpPr>
          <p:spPr bwMode="auto">
            <a:xfrm>
              <a:off x="8607426" y="3009900"/>
              <a:ext cx="517525" cy="477838"/>
            </a:xfrm>
            <a:custGeom>
              <a:avLst/>
              <a:gdLst>
                <a:gd name="T0" fmla="*/ 195 w 201"/>
                <a:gd name="T1" fmla="*/ 37 h 185"/>
                <a:gd name="T2" fmla="*/ 192 w 201"/>
                <a:gd name="T3" fmla="*/ 35 h 185"/>
                <a:gd name="T4" fmla="*/ 127 w 201"/>
                <a:gd name="T5" fmla="*/ 103 h 185"/>
                <a:gd name="T6" fmla="*/ 173 w 201"/>
                <a:gd name="T7" fmla="*/ 20 h 185"/>
                <a:gd name="T8" fmla="*/ 162 w 201"/>
                <a:gd name="T9" fmla="*/ 14 h 185"/>
                <a:gd name="T10" fmla="*/ 117 w 201"/>
                <a:gd name="T11" fmla="*/ 97 h 185"/>
                <a:gd name="T12" fmla="*/ 140 w 201"/>
                <a:gd name="T13" fmla="*/ 6 h 185"/>
                <a:gd name="T14" fmla="*/ 140 w 201"/>
                <a:gd name="T15" fmla="*/ 5 h 185"/>
                <a:gd name="T16" fmla="*/ 140 w 201"/>
                <a:gd name="T17" fmla="*/ 5 h 185"/>
                <a:gd name="T18" fmla="*/ 129 w 201"/>
                <a:gd name="T19" fmla="*/ 3 h 185"/>
                <a:gd name="T20" fmla="*/ 106 w 201"/>
                <a:gd name="T21" fmla="*/ 94 h 185"/>
                <a:gd name="T22" fmla="*/ 106 w 201"/>
                <a:gd name="T23" fmla="*/ 0 h 185"/>
                <a:gd name="T24" fmla="*/ 102 w 201"/>
                <a:gd name="T25" fmla="*/ 0 h 185"/>
                <a:gd name="T26" fmla="*/ 102 w 201"/>
                <a:gd name="T27" fmla="*/ 0 h 185"/>
                <a:gd name="T28" fmla="*/ 99 w 201"/>
                <a:gd name="T29" fmla="*/ 0 h 185"/>
                <a:gd name="T30" fmla="*/ 99 w 201"/>
                <a:gd name="T31" fmla="*/ 0 h 185"/>
                <a:gd name="T32" fmla="*/ 97 w 201"/>
                <a:gd name="T33" fmla="*/ 0 h 185"/>
                <a:gd name="T34" fmla="*/ 97 w 201"/>
                <a:gd name="T35" fmla="*/ 0 h 185"/>
                <a:gd name="T36" fmla="*/ 94 w 201"/>
                <a:gd name="T37" fmla="*/ 0 h 185"/>
                <a:gd name="T38" fmla="*/ 94 w 201"/>
                <a:gd name="T39" fmla="*/ 94 h 185"/>
                <a:gd name="T40" fmla="*/ 71 w 201"/>
                <a:gd name="T41" fmla="*/ 3 h 185"/>
                <a:gd name="T42" fmla="*/ 59 w 201"/>
                <a:gd name="T43" fmla="*/ 6 h 185"/>
                <a:gd name="T44" fmla="*/ 59 w 201"/>
                <a:gd name="T45" fmla="*/ 6 h 185"/>
                <a:gd name="T46" fmla="*/ 83 w 201"/>
                <a:gd name="T47" fmla="*/ 97 h 185"/>
                <a:gd name="T48" fmla="*/ 38 w 201"/>
                <a:gd name="T49" fmla="*/ 15 h 185"/>
                <a:gd name="T50" fmla="*/ 27 w 201"/>
                <a:gd name="T51" fmla="*/ 21 h 185"/>
                <a:gd name="T52" fmla="*/ 73 w 201"/>
                <a:gd name="T53" fmla="*/ 104 h 185"/>
                <a:gd name="T54" fmla="*/ 8 w 201"/>
                <a:gd name="T55" fmla="*/ 36 h 185"/>
                <a:gd name="T56" fmla="*/ 2 w 201"/>
                <a:gd name="T57" fmla="*/ 43 h 185"/>
                <a:gd name="T58" fmla="*/ 0 w 201"/>
                <a:gd name="T59" fmla="*/ 44 h 185"/>
                <a:gd name="T60" fmla="*/ 92 w 201"/>
                <a:gd name="T61" fmla="*/ 140 h 185"/>
                <a:gd name="T62" fmla="*/ 69 w 201"/>
                <a:gd name="T63" fmla="*/ 164 h 185"/>
                <a:gd name="T64" fmla="*/ 69 w 201"/>
                <a:gd name="T65" fmla="*/ 172 h 185"/>
                <a:gd name="T66" fmla="*/ 73 w 201"/>
                <a:gd name="T67" fmla="*/ 174 h 185"/>
                <a:gd name="T68" fmla="*/ 75 w 201"/>
                <a:gd name="T69" fmla="*/ 173 h 185"/>
                <a:gd name="T70" fmla="*/ 78 w 201"/>
                <a:gd name="T71" fmla="*/ 179 h 185"/>
                <a:gd name="T72" fmla="*/ 81 w 201"/>
                <a:gd name="T73" fmla="*/ 180 h 185"/>
                <a:gd name="T74" fmla="*/ 84 w 201"/>
                <a:gd name="T75" fmla="*/ 179 h 185"/>
                <a:gd name="T76" fmla="*/ 89 w 201"/>
                <a:gd name="T77" fmla="*/ 184 h 185"/>
                <a:gd name="T78" fmla="*/ 90 w 201"/>
                <a:gd name="T79" fmla="*/ 184 h 185"/>
                <a:gd name="T80" fmla="*/ 95 w 201"/>
                <a:gd name="T81" fmla="*/ 182 h 185"/>
                <a:gd name="T82" fmla="*/ 100 w 201"/>
                <a:gd name="T83" fmla="*/ 185 h 185"/>
                <a:gd name="T84" fmla="*/ 105 w 201"/>
                <a:gd name="T85" fmla="*/ 182 h 185"/>
                <a:gd name="T86" fmla="*/ 110 w 201"/>
                <a:gd name="T87" fmla="*/ 184 h 185"/>
                <a:gd name="T88" fmla="*/ 111 w 201"/>
                <a:gd name="T89" fmla="*/ 184 h 185"/>
                <a:gd name="T90" fmla="*/ 115 w 201"/>
                <a:gd name="T91" fmla="*/ 179 h 185"/>
                <a:gd name="T92" fmla="*/ 119 w 201"/>
                <a:gd name="T93" fmla="*/ 180 h 185"/>
                <a:gd name="T94" fmla="*/ 122 w 201"/>
                <a:gd name="T95" fmla="*/ 179 h 185"/>
                <a:gd name="T96" fmla="*/ 125 w 201"/>
                <a:gd name="T97" fmla="*/ 173 h 185"/>
                <a:gd name="T98" fmla="*/ 127 w 201"/>
                <a:gd name="T99" fmla="*/ 174 h 185"/>
                <a:gd name="T100" fmla="*/ 131 w 201"/>
                <a:gd name="T101" fmla="*/ 172 h 185"/>
                <a:gd name="T102" fmla="*/ 131 w 201"/>
                <a:gd name="T103" fmla="*/ 164 h 185"/>
                <a:gd name="T104" fmla="*/ 108 w 201"/>
                <a:gd name="T105" fmla="*/ 140 h 185"/>
                <a:gd name="T106" fmla="*/ 201 w 201"/>
                <a:gd name="T107" fmla="*/ 43 h 185"/>
                <a:gd name="T108" fmla="*/ 195 w 201"/>
                <a:gd name="T109" fmla="*/ 37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1" h="185">
                  <a:moveTo>
                    <a:pt x="195" y="37"/>
                  </a:moveTo>
                  <a:cubicBezTo>
                    <a:pt x="194" y="37"/>
                    <a:pt x="193" y="36"/>
                    <a:pt x="192" y="35"/>
                  </a:cubicBezTo>
                  <a:cubicBezTo>
                    <a:pt x="127" y="103"/>
                    <a:pt x="127" y="103"/>
                    <a:pt x="127" y="103"/>
                  </a:cubicBezTo>
                  <a:cubicBezTo>
                    <a:pt x="173" y="20"/>
                    <a:pt x="173" y="20"/>
                    <a:pt x="173" y="20"/>
                  </a:cubicBezTo>
                  <a:cubicBezTo>
                    <a:pt x="169" y="18"/>
                    <a:pt x="166" y="16"/>
                    <a:pt x="162" y="14"/>
                  </a:cubicBezTo>
                  <a:cubicBezTo>
                    <a:pt x="117" y="97"/>
                    <a:pt x="117" y="97"/>
                    <a:pt x="117" y="97"/>
                  </a:cubicBezTo>
                  <a:cubicBezTo>
                    <a:pt x="140" y="6"/>
                    <a:pt x="140" y="6"/>
                    <a:pt x="140" y="6"/>
                  </a:cubicBezTo>
                  <a:cubicBezTo>
                    <a:pt x="140" y="6"/>
                    <a:pt x="140" y="6"/>
                    <a:pt x="140" y="5"/>
                  </a:cubicBezTo>
                  <a:cubicBezTo>
                    <a:pt x="140" y="5"/>
                    <a:pt x="140" y="5"/>
                    <a:pt x="140" y="5"/>
                  </a:cubicBezTo>
                  <a:cubicBezTo>
                    <a:pt x="136" y="4"/>
                    <a:pt x="133" y="3"/>
                    <a:pt x="129" y="3"/>
                  </a:cubicBezTo>
                  <a:cubicBezTo>
                    <a:pt x="106" y="94"/>
                    <a:pt x="106" y="94"/>
                    <a:pt x="106" y="94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4" y="0"/>
                    <a:pt x="103" y="0"/>
                    <a:pt x="102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6" y="0"/>
                    <a:pt x="95" y="0"/>
                    <a:pt x="94" y="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67" y="4"/>
                    <a:pt x="63" y="5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83" y="97"/>
                    <a:pt x="83" y="97"/>
                    <a:pt x="83" y="97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4" y="17"/>
                    <a:pt x="31" y="19"/>
                    <a:pt x="27" y="21"/>
                  </a:cubicBezTo>
                  <a:cubicBezTo>
                    <a:pt x="73" y="104"/>
                    <a:pt x="73" y="104"/>
                    <a:pt x="73" y="104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6" y="38"/>
                    <a:pt x="4" y="40"/>
                    <a:pt x="2" y="43"/>
                  </a:cubicBezTo>
                  <a:cubicBezTo>
                    <a:pt x="1" y="43"/>
                    <a:pt x="1" y="44"/>
                    <a:pt x="0" y="44"/>
                  </a:cubicBezTo>
                  <a:cubicBezTo>
                    <a:pt x="92" y="140"/>
                    <a:pt x="92" y="140"/>
                    <a:pt x="92" y="140"/>
                  </a:cubicBezTo>
                  <a:cubicBezTo>
                    <a:pt x="69" y="164"/>
                    <a:pt x="69" y="164"/>
                    <a:pt x="69" y="164"/>
                  </a:cubicBezTo>
                  <a:cubicBezTo>
                    <a:pt x="67" y="166"/>
                    <a:pt x="67" y="170"/>
                    <a:pt x="69" y="172"/>
                  </a:cubicBezTo>
                  <a:cubicBezTo>
                    <a:pt x="70" y="173"/>
                    <a:pt x="72" y="174"/>
                    <a:pt x="73" y="174"/>
                  </a:cubicBezTo>
                  <a:cubicBezTo>
                    <a:pt x="74" y="174"/>
                    <a:pt x="74" y="174"/>
                    <a:pt x="75" y="173"/>
                  </a:cubicBezTo>
                  <a:cubicBezTo>
                    <a:pt x="75" y="176"/>
                    <a:pt x="76" y="178"/>
                    <a:pt x="78" y="179"/>
                  </a:cubicBezTo>
                  <a:cubicBezTo>
                    <a:pt x="79" y="180"/>
                    <a:pt x="80" y="180"/>
                    <a:pt x="81" y="180"/>
                  </a:cubicBezTo>
                  <a:cubicBezTo>
                    <a:pt x="82" y="180"/>
                    <a:pt x="83" y="180"/>
                    <a:pt x="84" y="179"/>
                  </a:cubicBezTo>
                  <a:cubicBezTo>
                    <a:pt x="85" y="181"/>
                    <a:pt x="86" y="183"/>
                    <a:pt x="89" y="184"/>
                  </a:cubicBezTo>
                  <a:cubicBezTo>
                    <a:pt x="89" y="184"/>
                    <a:pt x="90" y="184"/>
                    <a:pt x="90" y="184"/>
                  </a:cubicBezTo>
                  <a:cubicBezTo>
                    <a:pt x="92" y="184"/>
                    <a:pt x="93" y="183"/>
                    <a:pt x="95" y="182"/>
                  </a:cubicBezTo>
                  <a:cubicBezTo>
                    <a:pt x="95" y="184"/>
                    <a:pt x="97" y="185"/>
                    <a:pt x="100" y="185"/>
                  </a:cubicBezTo>
                  <a:cubicBezTo>
                    <a:pt x="102" y="185"/>
                    <a:pt x="104" y="184"/>
                    <a:pt x="105" y="182"/>
                  </a:cubicBezTo>
                  <a:cubicBezTo>
                    <a:pt x="106" y="183"/>
                    <a:pt x="108" y="184"/>
                    <a:pt x="110" y="184"/>
                  </a:cubicBezTo>
                  <a:cubicBezTo>
                    <a:pt x="110" y="184"/>
                    <a:pt x="111" y="184"/>
                    <a:pt x="111" y="184"/>
                  </a:cubicBezTo>
                  <a:cubicBezTo>
                    <a:pt x="113" y="183"/>
                    <a:pt x="115" y="181"/>
                    <a:pt x="115" y="179"/>
                  </a:cubicBezTo>
                  <a:cubicBezTo>
                    <a:pt x="116" y="179"/>
                    <a:pt x="118" y="180"/>
                    <a:pt x="119" y="180"/>
                  </a:cubicBezTo>
                  <a:cubicBezTo>
                    <a:pt x="120" y="180"/>
                    <a:pt x="121" y="180"/>
                    <a:pt x="122" y="179"/>
                  </a:cubicBezTo>
                  <a:cubicBezTo>
                    <a:pt x="124" y="178"/>
                    <a:pt x="125" y="176"/>
                    <a:pt x="125" y="173"/>
                  </a:cubicBezTo>
                  <a:cubicBezTo>
                    <a:pt x="125" y="173"/>
                    <a:pt x="126" y="174"/>
                    <a:pt x="127" y="174"/>
                  </a:cubicBezTo>
                  <a:cubicBezTo>
                    <a:pt x="128" y="174"/>
                    <a:pt x="130" y="173"/>
                    <a:pt x="131" y="172"/>
                  </a:cubicBezTo>
                  <a:cubicBezTo>
                    <a:pt x="133" y="170"/>
                    <a:pt x="133" y="166"/>
                    <a:pt x="131" y="164"/>
                  </a:cubicBezTo>
                  <a:cubicBezTo>
                    <a:pt x="108" y="140"/>
                    <a:pt x="108" y="140"/>
                    <a:pt x="108" y="140"/>
                  </a:cubicBezTo>
                  <a:cubicBezTo>
                    <a:pt x="201" y="43"/>
                    <a:pt x="201" y="43"/>
                    <a:pt x="201" y="43"/>
                  </a:cubicBezTo>
                  <a:cubicBezTo>
                    <a:pt x="199" y="41"/>
                    <a:pt x="197" y="39"/>
                    <a:pt x="195" y="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183"/>
            <p:cNvSpPr/>
            <p:nvPr/>
          </p:nvSpPr>
          <p:spPr bwMode="auto">
            <a:xfrm>
              <a:off x="8223251" y="2620962"/>
              <a:ext cx="430213" cy="500063"/>
            </a:xfrm>
            <a:custGeom>
              <a:avLst/>
              <a:gdLst>
                <a:gd name="T0" fmla="*/ 167 w 167"/>
                <a:gd name="T1" fmla="*/ 171 h 194"/>
                <a:gd name="T2" fmla="*/ 69 w 167"/>
                <a:gd name="T3" fmla="*/ 0 h 194"/>
                <a:gd name="T4" fmla="*/ 38 w 167"/>
                <a:gd name="T5" fmla="*/ 32 h 194"/>
                <a:gd name="T6" fmla="*/ 38 w 167"/>
                <a:gd name="T7" fmla="*/ 32 h 194"/>
                <a:gd name="T8" fmla="*/ 0 w 167"/>
                <a:gd name="T9" fmla="*/ 53 h 194"/>
                <a:gd name="T10" fmla="*/ 141 w 167"/>
                <a:gd name="T11" fmla="*/ 194 h 194"/>
                <a:gd name="T12" fmla="*/ 147 w 167"/>
                <a:gd name="T13" fmla="*/ 188 h 194"/>
                <a:gd name="T14" fmla="*/ 167 w 167"/>
                <a:gd name="T15" fmla="*/ 171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7" h="194">
                  <a:moveTo>
                    <a:pt x="167" y="171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41" y="194"/>
                    <a:pt x="141" y="194"/>
                    <a:pt x="141" y="194"/>
                  </a:cubicBezTo>
                  <a:cubicBezTo>
                    <a:pt x="143" y="192"/>
                    <a:pt x="145" y="190"/>
                    <a:pt x="147" y="188"/>
                  </a:cubicBezTo>
                  <a:cubicBezTo>
                    <a:pt x="153" y="182"/>
                    <a:pt x="160" y="176"/>
                    <a:pt x="167" y="17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184"/>
            <p:cNvSpPr/>
            <p:nvPr/>
          </p:nvSpPr>
          <p:spPr bwMode="auto">
            <a:xfrm>
              <a:off x="8413751" y="2527300"/>
              <a:ext cx="334963" cy="523875"/>
            </a:xfrm>
            <a:custGeom>
              <a:avLst/>
              <a:gdLst>
                <a:gd name="T0" fmla="*/ 98 w 130"/>
                <a:gd name="T1" fmla="*/ 203 h 203"/>
                <a:gd name="T2" fmla="*/ 117 w 130"/>
                <a:gd name="T3" fmla="*/ 192 h 203"/>
                <a:gd name="T4" fmla="*/ 130 w 130"/>
                <a:gd name="T5" fmla="*/ 187 h 203"/>
                <a:gd name="T6" fmla="*/ 80 w 130"/>
                <a:gd name="T7" fmla="*/ 0 h 203"/>
                <a:gd name="T8" fmla="*/ 42 w 130"/>
                <a:gd name="T9" fmla="*/ 23 h 203"/>
                <a:gd name="T10" fmla="*/ 42 w 130"/>
                <a:gd name="T11" fmla="*/ 23 h 203"/>
                <a:gd name="T12" fmla="*/ 0 w 130"/>
                <a:gd name="T13" fmla="*/ 33 h 203"/>
                <a:gd name="T14" fmla="*/ 98 w 130"/>
                <a:gd name="T1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203">
                  <a:moveTo>
                    <a:pt x="98" y="203"/>
                  </a:moveTo>
                  <a:cubicBezTo>
                    <a:pt x="104" y="199"/>
                    <a:pt x="111" y="195"/>
                    <a:pt x="117" y="192"/>
                  </a:cubicBezTo>
                  <a:cubicBezTo>
                    <a:pt x="121" y="190"/>
                    <a:pt x="126" y="189"/>
                    <a:pt x="130" y="187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0" y="33"/>
                    <a:pt x="0" y="33"/>
                    <a:pt x="0" y="33"/>
                  </a:cubicBezTo>
                  <a:lnTo>
                    <a:pt x="98" y="2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185"/>
            <p:cNvSpPr/>
            <p:nvPr/>
          </p:nvSpPr>
          <p:spPr bwMode="auto">
            <a:xfrm>
              <a:off x="8636001" y="2493962"/>
              <a:ext cx="220663" cy="511175"/>
            </a:xfrm>
            <a:custGeom>
              <a:avLst/>
              <a:gdLst>
                <a:gd name="T0" fmla="*/ 50 w 86"/>
                <a:gd name="T1" fmla="*/ 198 h 198"/>
                <a:gd name="T2" fmla="*/ 85 w 86"/>
                <a:gd name="T3" fmla="*/ 193 h 198"/>
                <a:gd name="T4" fmla="*/ 85 w 86"/>
                <a:gd name="T5" fmla="*/ 183 h 198"/>
                <a:gd name="T6" fmla="*/ 86 w 86"/>
                <a:gd name="T7" fmla="*/ 0 h 198"/>
                <a:gd name="T8" fmla="*/ 43 w 86"/>
                <a:gd name="T9" fmla="*/ 13 h 198"/>
                <a:gd name="T10" fmla="*/ 0 w 86"/>
                <a:gd name="T11" fmla="*/ 11 h 198"/>
                <a:gd name="T12" fmla="*/ 50 w 86"/>
                <a:gd name="T13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98">
                  <a:moveTo>
                    <a:pt x="50" y="198"/>
                  </a:moveTo>
                  <a:cubicBezTo>
                    <a:pt x="61" y="195"/>
                    <a:pt x="73" y="193"/>
                    <a:pt x="85" y="193"/>
                  </a:cubicBezTo>
                  <a:cubicBezTo>
                    <a:pt x="85" y="183"/>
                    <a:pt x="85" y="183"/>
                    <a:pt x="85" y="183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0" y="11"/>
                    <a:pt x="0" y="11"/>
                    <a:pt x="0" y="11"/>
                  </a:cubicBezTo>
                  <a:lnTo>
                    <a:pt x="50" y="1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186"/>
            <p:cNvSpPr/>
            <p:nvPr/>
          </p:nvSpPr>
          <p:spPr bwMode="auto">
            <a:xfrm>
              <a:off x="8872538" y="2493962"/>
              <a:ext cx="219075" cy="511175"/>
            </a:xfrm>
            <a:custGeom>
              <a:avLst/>
              <a:gdLst>
                <a:gd name="T0" fmla="*/ 61 w 85"/>
                <a:gd name="T1" fmla="*/ 104 h 198"/>
                <a:gd name="T2" fmla="*/ 85 w 85"/>
                <a:gd name="T3" fmla="*/ 12 h 198"/>
                <a:gd name="T4" fmla="*/ 41 w 85"/>
                <a:gd name="T5" fmla="*/ 13 h 198"/>
                <a:gd name="T6" fmla="*/ 0 w 85"/>
                <a:gd name="T7" fmla="*/ 0 h 198"/>
                <a:gd name="T8" fmla="*/ 0 w 85"/>
                <a:gd name="T9" fmla="*/ 193 h 198"/>
                <a:gd name="T10" fmla="*/ 35 w 85"/>
                <a:gd name="T11" fmla="*/ 198 h 198"/>
                <a:gd name="T12" fmla="*/ 61 w 85"/>
                <a:gd name="T13" fmla="*/ 104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98">
                  <a:moveTo>
                    <a:pt x="61" y="104"/>
                  </a:moveTo>
                  <a:cubicBezTo>
                    <a:pt x="85" y="12"/>
                    <a:pt x="85" y="12"/>
                    <a:pt x="85" y="12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12" y="193"/>
                    <a:pt x="24" y="194"/>
                    <a:pt x="35" y="198"/>
                  </a:cubicBezTo>
                  <a:lnTo>
                    <a:pt x="61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187"/>
            <p:cNvSpPr/>
            <p:nvPr/>
          </p:nvSpPr>
          <p:spPr bwMode="auto">
            <a:xfrm>
              <a:off x="8977313" y="2527300"/>
              <a:ext cx="334963" cy="519113"/>
            </a:xfrm>
            <a:custGeom>
              <a:avLst/>
              <a:gdLst>
                <a:gd name="T0" fmla="*/ 9 w 130"/>
                <a:gd name="T1" fmla="*/ 189 h 201"/>
                <a:gd name="T2" fmla="*/ 33 w 130"/>
                <a:gd name="T3" fmla="*/ 201 h 201"/>
                <a:gd name="T4" fmla="*/ 74 w 130"/>
                <a:gd name="T5" fmla="*/ 130 h 201"/>
                <a:gd name="T6" fmla="*/ 130 w 130"/>
                <a:gd name="T7" fmla="*/ 33 h 201"/>
                <a:gd name="T8" fmla="*/ 87 w 130"/>
                <a:gd name="T9" fmla="*/ 23 h 201"/>
                <a:gd name="T10" fmla="*/ 50 w 130"/>
                <a:gd name="T11" fmla="*/ 0 h 201"/>
                <a:gd name="T12" fmla="*/ 0 w 130"/>
                <a:gd name="T13" fmla="*/ 186 h 201"/>
                <a:gd name="T14" fmla="*/ 9 w 130"/>
                <a:gd name="T15" fmla="*/ 189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201">
                  <a:moveTo>
                    <a:pt x="9" y="189"/>
                  </a:moveTo>
                  <a:cubicBezTo>
                    <a:pt x="17" y="193"/>
                    <a:pt x="25" y="197"/>
                    <a:pt x="33" y="201"/>
                  </a:cubicBezTo>
                  <a:cubicBezTo>
                    <a:pt x="74" y="130"/>
                    <a:pt x="74" y="130"/>
                    <a:pt x="74" y="130"/>
                  </a:cubicBezTo>
                  <a:cubicBezTo>
                    <a:pt x="130" y="33"/>
                    <a:pt x="130" y="33"/>
                    <a:pt x="130" y="33"/>
                  </a:cubicBezTo>
                  <a:cubicBezTo>
                    <a:pt x="87" y="23"/>
                    <a:pt x="87" y="23"/>
                    <a:pt x="87" y="23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3" y="187"/>
                    <a:pt x="6" y="188"/>
                    <a:pt x="9" y="18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188"/>
            <p:cNvSpPr/>
            <p:nvPr/>
          </p:nvSpPr>
          <p:spPr bwMode="auto">
            <a:xfrm>
              <a:off x="9075738" y="2622550"/>
              <a:ext cx="427038" cy="493713"/>
            </a:xfrm>
            <a:custGeom>
              <a:avLst/>
              <a:gdLst>
                <a:gd name="T0" fmla="*/ 166 w 166"/>
                <a:gd name="T1" fmla="*/ 52 h 191"/>
                <a:gd name="T2" fmla="*/ 127 w 166"/>
                <a:gd name="T3" fmla="*/ 31 h 191"/>
                <a:gd name="T4" fmla="*/ 127 w 166"/>
                <a:gd name="T5" fmla="*/ 31 h 191"/>
                <a:gd name="T6" fmla="*/ 98 w 166"/>
                <a:gd name="T7" fmla="*/ 0 h 191"/>
                <a:gd name="T8" fmla="*/ 0 w 166"/>
                <a:gd name="T9" fmla="*/ 168 h 191"/>
                <a:gd name="T10" fmla="*/ 17 w 166"/>
                <a:gd name="T11" fmla="*/ 181 h 191"/>
                <a:gd name="T12" fmla="*/ 17 w 166"/>
                <a:gd name="T13" fmla="*/ 181 h 191"/>
                <a:gd name="T14" fmla="*/ 17 w 166"/>
                <a:gd name="T15" fmla="*/ 182 h 191"/>
                <a:gd name="T16" fmla="*/ 18 w 166"/>
                <a:gd name="T17" fmla="*/ 182 h 191"/>
                <a:gd name="T18" fmla="*/ 18 w 166"/>
                <a:gd name="T19" fmla="*/ 182 h 191"/>
                <a:gd name="T20" fmla="*/ 26 w 166"/>
                <a:gd name="T21" fmla="*/ 191 h 191"/>
                <a:gd name="T22" fmla="*/ 166 w 166"/>
                <a:gd name="T23" fmla="*/ 52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6" h="191">
                  <a:moveTo>
                    <a:pt x="166" y="52"/>
                  </a:moveTo>
                  <a:cubicBezTo>
                    <a:pt x="127" y="31"/>
                    <a:pt x="127" y="31"/>
                    <a:pt x="127" y="31"/>
                  </a:cubicBezTo>
                  <a:cubicBezTo>
                    <a:pt x="127" y="31"/>
                    <a:pt x="127" y="31"/>
                    <a:pt x="127" y="31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6" y="172"/>
                    <a:pt x="11" y="176"/>
                    <a:pt x="17" y="181"/>
                  </a:cubicBezTo>
                  <a:cubicBezTo>
                    <a:pt x="17" y="181"/>
                    <a:pt x="17" y="181"/>
                    <a:pt x="17" y="181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7" y="182"/>
                    <a:pt x="17" y="182"/>
                    <a:pt x="18" y="182"/>
                  </a:cubicBezTo>
                  <a:cubicBezTo>
                    <a:pt x="18" y="182"/>
                    <a:pt x="18" y="182"/>
                    <a:pt x="18" y="182"/>
                  </a:cubicBezTo>
                  <a:cubicBezTo>
                    <a:pt x="21" y="185"/>
                    <a:pt x="24" y="188"/>
                    <a:pt x="26" y="191"/>
                  </a:cubicBezTo>
                  <a:lnTo>
                    <a:pt x="166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Line 189"/>
            <p:cNvSpPr>
              <a:spLocks noChangeShapeType="1"/>
            </p:cNvSpPr>
            <p:nvPr/>
          </p:nvSpPr>
          <p:spPr bwMode="auto">
            <a:xfrm>
              <a:off x="9113838" y="310197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Line 190"/>
            <p:cNvSpPr>
              <a:spLocks noChangeShapeType="1"/>
            </p:cNvSpPr>
            <p:nvPr/>
          </p:nvSpPr>
          <p:spPr bwMode="auto">
            <a:xfrm>
              <a:off x="9113838" y="310197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9" name="组 18"/>
          <p:cNvGrpSpPr/>
          <p:nvPr/>
        </p:nvGrpSpPr>
        <p:grpSpPr>
          <a:xfrm>
            <a:off x="613000" y="889003"/>
            <a:ext cx="3146075" cy="2343147"/>
            <a:chOff x="3162513" y="1184973"/>
            <a:chExt cx="2430809" cy="1810429"/>
          </a:xfrm>
        </p:grpSpPr>
        <p:sp>
          <p:nvSpPr>
            <p:cNvPr id="20" name="Freeform 252"/>
            <p:cNvSpPr/>
            <p:nvPr/>
          </p:nvSpPr>
          <p:spPr bwMode="auto">
            <a:xfrm rot="20061788">
              <a:off x="3431689" y="1218621"/>
              <a:ext cx="1487788" cy="618684"/>
            </a:xfrm>
            <a:custGeom>
              <a:avLst/>
              <a:gdLst>
                <a:gd name="T0" fmla="*/ 11 w 374"/>
                <a:gd name="T1" fmla="*/ 155 h 155"/>
                <a:gd name="T2" fmla="*/ 11 w 374"/>
                <a:gd name="T3" fmla="*/ 155 h 155"/>
                <a:gd name="T4" fmla="*/ 109 w 374"/>
                <a:gd name="T5" fmla="*/ 155 h 155"/>
                <a:gd name="T6" fmla="*/ 138 w 374"/>
                <a:gd name="T7" fmla="*/ 130 h 155"/>
                <a:gd name="T8" fmla="*/ 136 w 374"/>
                <a:gd name="T9" fmla="*/ 115 h 155"/>
                <a:gd name="T10" fmla="*/ 148 w 374"/>
                <a:gd name="T11" fmla="*/ 110 h 155"/>
                <a:gd name="T12" fmla="*/ 148 w 374"/>
                <a:gd name="T13" fmla="*/ 95 h 155"/>
                <a:gd name="T14" fmla="*/ 166 w 374"/>
                <a:gd name="T15" fmla="*/ 99 h 155"/>
                <a:gd name="T16" fmla="*/ 162 w 374"/>
                <a:gd name="T17" fmla="*/ 103 h 155"/>
                <a:gd name="T18" fmla="*/ 158 w 374"/>
                <a:gd name="T19" fmla="*/ 96 h 155"/>
                <a:gd name="T20" fmla="*/ 154 w 374"/>
                <a:gd name="T21" fmla="*/ 98 h 155"/>
                <a:gd name="T22" fmla="*/ 155 w 374"/>
                <a:gd name="T23" fmla="*/ 107 h 155"/>
                <a:gd name="T24" fmla="*/ 172 w 374"/>
                <a:gd name="T25" fmla="*/ 96 h 155"/>
                <a:gd name="T26" fmla="*/ 174 w 374"/>
                <a:gd name="T27" fmla="*/ 77 h 155"/>
                <a:gd name="T28" fmla="*/ 187 w 374"/>
                <a:gd name="T29" fmla="*/ 82 h 155"/>
                <a:gd name="T30" fmla="*/ 199 w 374"/>
                <a:gd name="T31" fmla="*/ 77 h 155"/>
                <a:gd name="T32" fmla="*/ 202 w 374"/>
                <a:gd name="T33" fmla="*/ 96 h 155"/>
                <a:gd name="T34" fmla="*/ 218 w 374"/>
                <a:gd name="T35" fmla="*/ 107 h 155"/>
                <a:gd name="T36" fmla="*/ 219 w 374"/>
                <a:gd name="T37" fmla="*/ 98 h 155"/>
                <a:gd name="T38" fmla="*/ 215 w 374"/>
                <a:gd name="T39" fmla="*/ 96 h 155"/>
                <a:gd name="T40" fmla="*/ 211 w 374"/>
                <a:gd name="T41" fmla="*/ 103 h 155"/>
                <a:gd name="T42" fmla="*/ 207 w 374"/>
                <a:gd name="T43" fmla="*/ 99 h 155"/>
                <a:gd name="T44" fmla="*/ 225 w 374"/>
                <a:gd name="T45" fmla="*/ 95 h 155"/>
                <a:gd name="T46" fmla="*/ 226 w 374"/>
                <a:gd name="T47" fmla="*/ 110 h 155"/>
                <a:gd name="T48" fmla="*/ 237 w 374"/>
                <a:gd name="T49" fmla="*/ 115 h 155"/>
                <a:gd name="T50" fmla="*/ 235 w 374"/>
                <a:gd name="T51" fmla="*/ 130 h 155"/>
                <a:gd name="T52" fmla="*/ 264 w 374"/>
                <a:gd name="T53" fmla="*/ 155 h 155"/>
                <a:gd name="T54" fmla="*/ 363 w 374"/>
                <a:gd name="T55" fmla="*/ 155 h 155"/>
                <a:gd name="T56" fmla="*/ 363 w 374"/>
                <a:gd name="T57" fmla="*/ 155 h 155"/>
                <a:gd name="T58" fmla="*/ 374 w 374"/>
                <a:gd name="T59" fmla="*/ 155 h 155"/>
                <a:gd name="T60" fmla="*/ 356 w 374"/>
                <a:gd name="T61" fmla="*/ 146 h 155"/>
                <a:gd name="T62" fmla="*/ 298 w 374"/>
                <a:gd name="T63" fmla="*/ 67 h 155"/>
                <a:gd name="T64" fmla="*/ 225 w 374"/>
                <a:gd name="T65" fmla="*/ 0 h 155"/>
                <a:gd name="T66" fmla="*/ 148 w 374"/>
                <a:gd name="T67" fmla="*/ 0 h 155"/>
                <a:gd name="T68" fmla="*/ 75 w 374"/>
                <a:gd name="T69" fmla="*/ 67 h 155"/>
                <a:gd name="T70" fmla="*/ 17 w 374"/>
                <a:gd name="T71" fmla="*/ 146 h 155"/>
                <a:gd name="T72" fmla="*/ 0 w 374"/>
                <a:gd name="T73" fmla="*/ 155 h 155"/>
                <a:gd name="T74" fmla="*/ 11 w 374"/>
                <a:gd name="T75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4" h="155">
                  <a:moveTo>
                    <a:pt x="11" y="155"/>
                  </a:moveTo>
                  <a:cubicBezTo>
                    <a:pt x="11" y="155"/>
                    <a:pt x="11" y="155"/>
                    <a:pt x="11" y="155"/>
                  </a:cubicBezTo>
                  <a:cubicBezTo>
                    <a:pt x="109" y="155"/>
                    <a:pt x="109" y="155"/>
                    <a:pt x="109" y="155"/>
                  </a:cubicBezTo>
                  <a:cubicBezTo>
                    <a:pt x="113" y="150"/>
                    <a:pt x="122" y="138"/>
                    <a:pt x="138" y="130"/>
                  </a:cubicBezTo>
                  <a:cubicBezTo>
                    <a:pt x="137" y="128"/>
                    <a:pt x="133" y="122"/>
                    <a:pt x="136" y="115"/>
                  </a:cubicBezTo>
                  <a:cubicBezTo>
                    <a:pt x="140" y="109"/>
                    <a:pt x="148" y="110"/>
                    <a:pt x="148" y="110"/>
                  </a:cubicBezTo>
                  <a:cubicBezTo>
                    <a:pt x="148" y="110"/>
                    <a:pt x="143" y="101"/>
                    <a:pt x="148" y="95"/>
                  </a:cubicBezTo>
                  <a:cubicBezTo>
                    <a:pt x="155" y="87"/>
                    <a:pt x="167" y="91"/>
                    <a:pt x="166" y="99"/>
                  </a:cubicBezTo>
                  <a:cubicBezTo>
                    <a:pt x="166" y="99"/>
                    <a:pt x="166" y="102"/>
                    <a:pt x="162" y="103"/>
                  </a:cubicBezTo>
                  <a:cubicBezTo>
                    <a:pt x="159" y="104"/>
                    <a:pt x="154" y="99"/>
                    <a:pt x="158" y="96"/>
                  </a:cubicBezTo>
                  <a:cubicBezTo>
                    <a:pt x="158" y="96"/>
                    <a:pt x="156" y="96"/>
                    <a:pt x="154" y="98"/>
                  </a:cubicBezTo>
                  <a:cubicBezTo>
                    <a:pt x="153" y="100"/>
                    <a:pt x="152" y="104"/>
                    <a:pt x="155" y="107"/>
                  </a:cubicBezTo>
                  <a:cubicBezTo>
                    <a:pt x="162" y="112"/>
                    <a:pt x="175" y="107"/>
                    <a:pt x="172" y="96"/>
                  </a:cubicBezTo>
                  <a:cubicBezTo>
                    <a:pt x="169" y="87"/>
                    <a:pt x="168" y="80"/>
                    <a:pt x="174" y="77"/>
                  </a:cubicBezTo>
                  <a:cubicBezTo>
                    <a:pt x="180" y="74"/>
                    <a:pt x="184" y="78"/>
                    <a:pt x="187" y="82"/>
                  </a:cubicBezTo>
                  <a:cubicBezTo>
                    <a:pt x="189" y="78"/>
                    <a:pt x="194" y="74"/>
                    <a:pt x="199" y="77"/>
                  </a:cubicBezTo>
                  <a:cubicBezTo>
                    <a:pt x="205" y="80"/>
                    <a:pt x="205" y="87"/>
                    <a:pt x="202" y="96"/>
                  </a:cubicBezTo>
                  <a:cubicBezTo>
                    <a:pt x="198" y="107"/>
                    <a:pt x="211" y="112"/>
                    <a:pt x="218" y="107"/>
                  </a:cubicBezTo>
                  <a:cubicBezTo>
                    <a:pt x="222" y="104"/>
                    <a:pt x="221" y="100"/>
                    <a:pt x="219" y="98"/>
                  </a:cubicBezTo>
                  <a:cubicBezTo>
                    <a:pt x="218" y="96"/>
                    <a:pt x="215" y="96"/>
                    <a:pt x="215" y="96"/>
                  </a:cubicBezTo>
                  <a:cubicBezTo>
                    <a:pt x="219" y="99"/>
                    <a:pt x="215" y="104"/>
                    <a:pt x="211" y="103"/>
                  </a:cubicBezTo>
                  <a:cubicBezTo>
                    <a:pt x="207" y="102"/>
                    <a:pt x="207" y="99"/>
                    <a:pt x="207" y="99"/>
                  </a:cubicBezTo>
                  <a:cubicBezTo>
                    <a:pt x="207" y="91"/>
                    <a:pt x="218" y="87"/>
                    <a:pt x="225" y="95"/>
                  </a:cubicBezTo>
                  <a:cubicBezTo>
                    <a:pt x="230" y="101"/>
                    <a:pt x="226" y="110"/>
                    <a:pt x="226" y="110"/>
                  </a:cubicBezTo>
                  <a:cubicBezTo>
                    <a:pt x="226" y="110"/>
                    <a:pt x="234" y="109"/>
                    <a:pt x="237" y="115"/>
                  </a:cubicBezTo>
                  <a:cubicBezTo>
                    <a:pt x="240" y="122"/>
                    <a:pt x="237" y="128"/>
                    <a:pt x="235" y="130"/>
                  </a:cubicBezTo>
                  <a:cubicBezTo>
                    <a:pt x="251" y="138"/>
                    <a:pt x="260" y="150"/>
                    <a:pt x="264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5" y="155"/>
                    <a:pt x="369" y="155"/>
                    <a:pt x="374" y="155"/>
                  </a:cubicBezTo>
                  <a:cubicBezTo>
                    <a:pt x="368" y="153"/>
                    <a:pt x="362" y="150"/>
                    <a:pt x="356" y="146"/>
                  </a:cubicBezTo>
                  <a:cubicBezTo>
                    <a:pt x="330" y="128"/>
                    <a:pt x="318" y="121"/>
                    <a:pt x="298" y="67"/>
                  </a:cubicBezTo>
                  <a:cubicBezTo>
                    <a:pt x="284" y="30"/>
                    <a:pt x="255" y="9"/>
                    <a:pt x="225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18" y="9"/>
                    <a:pt x="89" y="30"/>
                    <a:pt x="75" y="67"/>
                  </a:cubicBezTo>
                  <a:cubicBezTo>
                    <a:pt x="56" y="121"/>
                    <a:pt x="44" y="128"/>
                    <a:pt x="17" y="146"/>
                  </a:cubicBezTo>
                  <a:cubicBezTo>
                    <a:pt x="12" y="150"/>
                    <a:pt x="6" y="153"/>
                    <a:pt x="0" y="155"/>
                  </a:cubicBezTo>
                  <a:cubicBezTo>
                    <a:pt x="4" y="155"/>
                    <a:pt x="8" y="155"/>
                    <a:pt x="11" y="155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253"/>
            <p:cNvSpPr/>
            <p:nvPr/>
          </p:nvSpPr>
          <p:spPr bwMode="auto">
            <a:xfrm rot="20061788">
              <a:off x="3162513" y="1484776"/>
              <a:ext cx="2194856" cy="449283"/>
            </a:xfrm>
            <a:custGeom>
              <a:avLst/>
              <a:gdLst>
                <a:gd name="T0" fmla="*/ 546 w 551"/>
                <a:gd name="T1" fmla="*/ 47 h 113"/>
                <a:gd name="T2" fmla="*/ 524 w 551"/>
                <a:gd name="T3" fmla="*/ 9 h 113"/>
                <a:gd name="T4" fmla="*/ 493 w 551"/>
                <a:gd name="T5" fmla="*/ 1 h 113"/>
                <a:gd name="T6" fmla="*/ 455 w 551"/>
                <a:gd name="T7" fmla="*/ 56 h 113"/>
                <a:gd name="T8" fmla="*/ 500 w 551"/>
                <a:gd name="T9" fmla="*/ 73 h 113"/>
                <a:gd name="T10" fmla="*/ 506 w 551"/>
                <a:gd name="T11" fmla="*/ 40 h 113"/>
                <a:gd name="T12" fmla="*/ 476 w 551"/>
                <a:gd name="T13" fmla="*/ 37 h 113"/>
                <a:gd name="T14" fmla="*/ 504 w 551"/>
                <a:gd name="T15" fmla="*/ 25 h 113"/>
                <a:gd name="T16" fmla="*/ 508 w 551"/>
                <a:gd name="T17" fmla="*/ 82 h 113"/>
                <a:gd name="T18" fmla="*/ 451 w 551"/>
                <a:gd name="T19" fmla="*/ 91 h 113"/>
                <a:gd name="T20" fmla="*/ 350 w 551"/>
                <a:gd name="T21" fmla="*/ 91 h 113"/>
                <a:gd name="T22" fmla="*/ 276 w 551"/>
                <a:gd name="T23" fmla="*/ 53 h 113"/>
                <a:gd name="T24" fmla="*/ 276 w 551"/>
                <a:gd name="T25" fmla="*/ 53 h 113"/>
                <a:gd name="T26" fmla="*/ 276 w 551"/>
                <a:gd name="T27" fmla="*/ 53 h 113"/>
                <a:gd name="T28" fmla="*/ 275 w 551"/>
                <a:gd name="T29" fmla="*/ 53 h 113"/>
                <a:gd name="T30" fmla="*/ 275 w 551"/>
                <a:gd name="T31" fmla="*/ 53 h 113"/>
                <a:gd name="T32" fmla="*/ 202 w 551"/>
                <a:gd name="T33" fmla="*/ 91 h 113"/>
                <a:gd name="T34" fmla="*/ 100 w 551"/>
                <a:gd name="T35" fmla="*/ 91 h 113"/>
                <a:gd name="T36" fmla="*/ 43 w 551"/>
                <a:gd name="T37" fmla="*/ 82 h 113"/>
                <a:gd name="T38" fmla="*/ 48 w 551"/>
                <a:gd name="T39" fmla="*/ 25 h 113"/>
                <a:gd name="T40" fmla="*/ 75 w 551"/>
                <a:gd name="T41" fmla="*/ 37 h 113"/>
                <a:gd name="T42" fmla="*/ 45 w 551"/>
                <a:gd name="T43" fmla="*/ 40 h 113"/>
                <a:gd name="T44" fmla="*/ 52 w 551"/>
                <a:gd name="T45" fmla="*/ 73 h 113"/>
                <a:gd name="T46" fmla="*/ 96 w 551"/>
                <a:gd name="T47" fmla="*/ 56 h 113"/>
                <a:gd name="T48" fmla="*/ 58 w 551"/>
                <a:gd name="T49" fmla="*/ 1 h 113"/>
                <a:gd name="T50" fmla="*/ 27 w 551"/>
                <a:gd name="T51" fmla="*/ 9 h 113"/>
                <a:gd name="T52" fmla="*/ 5 w 551"/>
                <a:gd name="T53" fmla="*/ 47 h 113"/>
                <a:gd name="T54" fmla="*/ 72 w 551"/>
                <a:gd name="T55" fmla="*/ 111 h 113"/>
                <a:gd name="T56" fmla="*/ 221 w 551"/>
                <a:gd name="T57" fmla="*/ 111 h 113"/>
                <a:gd name="T58" fmla="*/ 275 w 551"/>
                <a:gd name="T59" fmla="*/ 80 h 113"/>
                <a:gd name="T60" fmla="*/ 276 w 551"/>
                <a:gd name="T61" fmla="*/ 80 h 113"/>
                <a:gd name="T62" fmla="*/ 331 w 551"/>
                <a:gd name="T63" fmla="*/ 111 h 113"/>
                <a:gd name="T64" fmla="*/ 479 w 551"/>
                <a:gd name="T65" fmla="*/ 111 h 113"/>
                <a:gd name="T66" fmla="*/ 546 w 551"/>
                <a:gd name="T67" fmla="*/ 4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1" h="113">
                  <a:moveTo>
                    <a:pt x="546" y="47"/>
                  </a:moveTo>
                  <a:cubicBezTo>
                    <a:pt x="546" y="47"/>
                    <a:pt x="545" y="22"/>
                    <a:pt x="524" y="9"/>
                  </a:cubicBezTo>
                  <a:cubicBezTo>
                    <a:pt x="517" y="5"/>
                    <a:pt x="506" y="0"/>
                    <a:pt x="493" y="1"/>
                  </a:cubicBezTo>
                  <a:cubicBezTo>
                    <a:pt x="453" y="4"/>
                    <a:pt x="450" y="42"/>
                    <a:pt x="455" y="56"/>
                  </a:cubicBezTo>
                  <a:cubicBezTo>
                    <a:pt x="461" y="71"/>
                    <a:pt x="478" y="84"/>
                    <a:pt x="500" y="73"/>
                  </a:cubicBezTo>
                  <a:cubicBezTo>
                    <a:pt x="514" y="65"/>
                    <a:pt x="515" y="49"/>
                    <a:pt x="506" y="40"/>
                  </a:cubicBezTo>
                  <a:cubicBezTo>
                    <a:pt x="500" y="34"/>
                    <a:pt x="485" y="30"/>
                    <a:pt x="476" y="37"/>
                  </a:cubicBezTo>
                  <a:cubicBezTo>
                    <a:pt x="476" y="37"/>
                    <a:pt x="479" y="19"/>
                    <a:pt x="504" y="25"/>
                  </a:cubicBezTo>
                  <a:cubicBezTo>
                    <a:pt x="525" y="30"/>
                    <a:pt x="534" y="66"/>
                    <a:pt x="508" y="82"/>
                  </a:cubicBezTo>
                  <a:cubicBezTo>
                    <a:pt x="491" y="93"/>
                    <a:pt x="451" y="91"/>
                    <a:pt x="451" y="91"/>
                  </a:cubicBezTo>
                  <a:cubicBezTo>
                    <a:pt x="350" y="91"/>
                    <a:pt x="350" y="91"/>
                    <a:pt x="350" y="91"/>
                  </a:cubicBezTo>
                  <a:cubicBezTo>
                    <a:pt x="350" y="91"/>
                    <a:pt x="328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5" y="53"/>
                    <a:pt x="275" y="53"/>
                  </a:cubicBezTo>
                  <a:cubicBezTo>
                    <a:pt x="275" y="53"/>
                    <a:pt x="275" y="53"/>
                    <a:pt x="275" y="53"/>
                  </a:cubicBezTo>
                  <a:cubicBezTo>
                    <a:pt x="223" y="53"/>
                    <a:pt x="202" y="91"/>
                    <a:pt x="202" y="91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0" y="91"/>
                    <a:pt x="60" y="93"/>
                    <a:pt x="43" y="82"/>
                  </a:cubicBezTo>
                  <a:cubicBezTo>
                    <a:pt x="17" y="66"/>
                    <a:pt x="27" y="30"/>
                    <a:pt x="48" y="25"/>
                  </a:cubicBezTo>
                  <a:cubicBezTo>
                    <a:pt x="72" y="19"/>
                    <a:pt x="75" y="37"/>
                    <a:pt x="75" y="37"/>
                  </a:cubicBezTo>
                  <a:cubicBezTo>
                    <a:pt x="66" y="30"/>
                    <a:pt x="51" y="34"/>
                    <a:pt x="45" y="40"/>
                  </a:cubicBezTo>
                  <a:cubicBezTo>
                    <a:pt x="37" y="49"/>
                    <a:pt x="37" y="65"/>
                    <a:pt x="52" y="73"/>
                  </a:cubicBezTo>
                  <a:cubicBezTo>
                    <a:pt x="74" y="84"/>
                    <a:pt x="90" y="71"/>
                    <a:pt x="96" y="56"/>
                  </a:cubicBezTo>
                  <a:cubicBezTo>
                    <a:pt x="102" y="42"/>
                    <a:pt x="98" y="4"/>
                    <a:pt x="58" y="1"/>
                  </a:cubicBezTo>
                  <a:cubicBezTo>
                    <a:pt x="46" y="0"/>
                    <a:pt x="35" y="5"/>
                    <a:pt x="27" y="9"/>
                  </a:cubicBezTo>
                  <a:cubicBezTo>
                    <a:pt x="7" y="22"/>
                    <a:pt x="5" y="47"/>
                    <a:pt x="5" y="47"/>
                  </a:cubicBezTo>
                  <a:cubicBezTo>
                    <a:pt x="0" y="113"/>
                    <a:pt x="72" y="111"/>
                    <a:pt x="72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38" y="78"/>
                    <a:pt x="275" y="80"/>
                    <a:pt x="275" y="80"/>
                  </a:cubicBezTo>
                  <a:cubicBezTo>
                    <a:pt x="276" y="80"/>
                    <a:pt x="276" y="80"/>
                    <a:pt x="276" y="80"/>
                  </a:cubicBezTo>
                  <a:cubicBezTo>
                    <a:pt x="276" y="80"/>
                    <a:pt x="313" y="78"/>
                    <a:pt x="331" y="111"/>
                  </a:cubicBezTo>
                  <a:cubicBezTo>
                    <a:pt x="479" y="111"/>
                    <a:pt x="479" y="111"/>
                    <a:pt x="479" y="111"/>
                  </a:cubicBezTo>
                  <a:cubicBezTo>
                    <a:pt x="479" y="111"/>
                    <a:pt x="551" y="113"/>
                    <a:pt x="546" y="47"/>
                  </a:cubicBez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254"/>
            <p:cNvSpPr/>
            <p:nvPr/>
          </p:nvSpPr>
          <p:spPr bwMode="auto">
            <a:xfrm rot="20061788">
              <a:off x="3627253" y="1920472"/>
              <a:ext cx="1492699" cy="51558"/>
            </a:xfrm>
            <a:custGeom>
              <a:avLst/>
              <a:gdLst>
                <a:gd name="T0" fmla="*/ 0 w 608"/>
                <a:gd name="T1" fmla="*/ 21 h 21"/>
                <a:gd name="T2" fmla="*/ 13 w 608"/>
                <a:gd name="T3" fmla="*/ 21 h 21"/>
                <a:gd name="T4" fmla="*/ 595 w 608"/>
                <a:gd name="T5" fmla="*/ 21 h 21"/>
                <a:gd name="T6" fmla="*/ 608 w 608"/>
                <a:gd name="T7" fmla="*/ 21 h 21"/>
                <a:gd name="T8" fmla="*/ 608 w 608"/>
                <a:gd name="T9" fmla="*/ 0 h 21"/>
                <a:gd name="T10" fmla="*/ 0 w 608"/>
                <a:gd name="T11" fmla="*/ 0 h 21"/>
                <a:gd name="T12" fmla="*/ 0 w 608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8" h="21">
                  <a:moveTo>
                    <a:pt x="0" y="21"/>
                  </a:moveTo>
                  <a:lnTo>
                    <a:pt x="13" y="21"/>
                  </a:lnTo>
                  <a:lnTo>
                    <a:pt x="595" y="21"/>
                  </a:lnTo>
                  <a:lnTo>
                    <a:pt x="608" y="21"/>
                  </a:lnTo>
                  <a:lnTo>
                    <a:pt x="608" y="0"/>
                  </a:lnTo>
                  <a:lnTo>
                    <a:pt x="0" y="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55"/>
            <p:cNvSpPr/>
            <p:nvPr/>
          </p:nvSpPr>
          <p:spPr bwMode="auto">
            <a:xfrm rot="20061788">
              <a:off x="3709372" y="1983599"/>
              <a:ext cx="1394495" cy="51558"/>
            </a:xfrm>
            <a:custGeom>
              <a:avLst/>
              <a:gdLst>
                <a:gd name="T0" fmla="*/ 568 w 568"/>
                <a:gd name="T1" fmla="*/ 0 h 21"/>
                <a:gd name="T2" fmla="*/ 0 w 568"/>
                <a:gd name="T3" fmla="*/ 0 h 21"/>
                <a:gd name="T4" fmla="*/ 0 w 568"/>
                <a:gd name="T5" fmla="*/ 21 h 21"/>
                <a:gd name="T6" fmla="*/ 13 w 568"/>
                <a:gd name="T7" fmla="*/ 21 h 21"/>
                <a:gd name="T8" fmla="*/ 555 w 568"/>
                <a:gd name="T9" fmla="*/ 21 h 21"/>
                <a:gd name="T10" fmla="*/ 568 w 568"/>
                <a:gd name="T11" fmla="*/ 21 h 21"/>
                <a:gd name="T12" fmla="*/ 568 w 568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8" h="21">
                  <a:moveTo>
                    <a:pt x="568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55" y="21"/>
                  </a:lnTo>
                  <a:lnTo>
                    <a:pt x="568" y="21"/>
                  </a:lnTo>
                  <a:lnTo>
                    <a:pt x="568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Rectangle 258"/>
            <p:cNvSpPr>
              <a:spLocks noChangeArrowheads="1"/>
            </p:cNvSpPr>
            <p:nvPr/>
          </p:nvSpPr>
          <p:spPr bwMode="auto">
            <a:xfrm rot="20061788">
              <a:off x="3881408" y="1184973"/>
              <a:ext cx="282337" cy="54012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56"/>
            <p:cNvSpPr/>
            <p:nvPr/>
          </p:nvSpPr>
          <p:spPr bwMode="auto">
            <a:xfrm rot="20061788">
              <a:off x="4151079" y="2781669"/>
              <a:ext cx="1293837" cy="102332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56"/>
            <p:cNvSpPr/>
            <p:nvPr/>
          </p:nvSpPr>
          <p:spPr bwMode="auto">
            <a:xfrm rot="20061788">
              <a:off x="4101639" y="2896783"/>
              <a:ext cx="1491683" cy="98619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任意形状 26"/>
            <p:cNvSpPr/>
            <p:nvPr/>
          </p:nvSpPr>
          <p:spPr>
            <a:xfrm rot="20077221">
              <a:off x="4038729" y="2409868"/>
              <a:ext cx="1295502" cy="379678"/>
            </a:xfrm>
            <a:custGeom>
              <a:avLst/>
              <a:gdLst>
                <a:gd name="connsiteX0" fmla="*/ 1611826 w 1613917"/>
                <a:gd name="connsiteY0" fmla="*/ 0 h 472997"/>
                <a:gd name="connsiteX1" fmla="*/ 1613917 w 1613917"/>
                <a:gd name="connsiteY1" fmla="*/ 465761 h 472997"/>
                <a:gd name="connsiteX2" fmla="*/ 1574156 w 1613917"/>
                <a:gd name="connsiteY2" fmla="*/ 465939 h 472997"/>
                <a:gd name="connsiteX3" fmla="*/ 41851 w 1613917"/>
                <a:gd name="connsiteY3" fmla="*/ 472818 h 472997"/>
                <a:gd name="connsiteX4" fmla="*/ 2091 w 1613917"/>
                <a:gd name="connsiteY4" fmla="*/ 472997 h 472997"/>
                <a:gd name="connsiteX5" fmla="*/ 0 w 1613917"/>
                <a:gd name="connsiteY5" fmla="*/ 7236 h 472997"/>
                <a:gd name="connsiteX6" fmla="*/ 603015 w 1613917"/>
                <a:gd name="connsiteY6" fmla="*/ 4529 h 472997"/>
                <a:gd name="connsiteX7" fmla="*/ 603015 w 1613917"/>
                <a:gd name="connsiteY7" fmla="*/ 45511 h 472997"/>
                <a:gd name="connsiteX8" fmla="*/ 602955 w 1613917"/>
                <a:gd name="connsiteY8" fmla="*/ 45511 h 472997"/>
                <a:gd name="connsiteX9" fmla="*/ 602955 w 1613917"/>
                <a:gd name="connsiteY9" fmla="*/ 397022 h 472997"/>
                <a:gd name="connsiteX10" fmla="*/ 1001540 w 1613917"/>
                <a:gd name="connsiteY10" fmla="*/ 397022 h 472997"/>
                <a:gd name="connsiteX11" fmla="*/ 1001540 w 1613917"/>
                <a:gd name="connsiteY11" fmla="*/ 45511 h 472997"/>
                <a:gd name="connsiteX12" fmla="*/ 1001540 w 1613917"/>
                <a:gd name="connsiteY12" fmla="*/ 2740 h 472997"/>
                <a:gd name="connsiteX13" fmla="*/ 1611826 w 1613917"/>
                <a:gd name="connsiteY13" fmla="*/ 0 h 472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13917" h="472997">
                  <a:moveTo>
                    <a:pt x="1611826" y="0"/>
                  </a:moveTo>
                  <a:lnTo>
                    <a:pt x="1613917" y="465761"/>
                  </a:lnTo>
                  <a:lnTo>
                    <a:pt x="1574156" y="465939"/>
                  </a:lnTo>
                  <a:lnTo>
                    <a:pt x="41851" y="472818"/>
                  </a:lnTo>
                  <a:lnTo>
                    <a:pt x="2091" y="472997"/>
                  </a:lnTo>
                  <a:lnTo>
                    <a:pt x="0" y="7236"/>
                  </a:lnTo>
                  <a:lnTo>
                    <a:pt x="603015" y="4529"/>
                  </a:lnTo>
                  <a:lnTo>
                    <a:pt x="603015" y="45511"/>
                  </a:lnTo>
                  <a:lnTo>
                    <a:pt x="602955" y="45511"/>
                  </a:lnTo>
                  <a:lnTo>
                    <a:pt x="602955" y="397022"/>
                  </a:lnTo>
                  <a:lnTo>
                    <a:pt x="1001540" y="397022"/>
                  </a:lnTo>
                  <a:lnTo>
                    <a:pt x="1001540" y="45511"/>
                  </a:lnTo>
                  <a:lnTo>
                    <a:pt x="1001540" y="2740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" name="任意形状 27"/>
            <p:cNvSpPr/>
            <p:nvPr/>
          </p:nvSpPr>
          <p:spPr>
            <a:xfrm rot="20077221">
              <a:off x="3862900" y="2030949"/>
              <a:ext cx="1295577" cy="396235"/>
            </a:xfrm>
            <a:custGeom>
              <a:avLst/>
              <a:gdLst>
                <a:gd name="connsiteX0" fmla="*/ 1611826 w 1614010"/>
                <a:gd name="connsiteY0" fmla="*/ 0 h 493623"/>
                <a:gd name="connsiteX1" fmla="*/ 1614010 w 1614010"/>
                <a:gd name="connsiteY1" fmla="*/ 486387 h 493623"/>
                <a:gd name="connsiteX2" fmla="*/ 1574250 w 1614010"/>
                <a:gd name="connsiteY2" fmla="*/ 486565 h 493623"/>
                <a:gd name="connsiteX3" fmla="*/ 1001541 w 1614010"/>
                <a:gd name="connsiteY3" fmla="*/ 489136 h 493623"/>
                <a:gd name="connsiteX4" fmla="*/ 1001541 w 1614010"/>
                <a:gd name="connsiteY4" fmla="*/ 464385 h 493623"/>
                <a:gd name="connsiteX5" fmla="*/ 802278 w 1614010"/>
                <a:gd name="connsiteY5" fmla="*/ 265122 h 493623"/>
                <a:gd name="connsiteX6" fmla="*/ 603016 w 1614010"/>
                <a:gd name="connsiteY6" fmla="*/ 464385 h 493623"/>
                <a:gd name="connsiteX7" fmla="*/ 603016 w 1614010"/>
                <a:gd name="connsiteY7" fmla="*/ 490925 h 493623"/>
                <a:gd name="connsiteX8" fmla="*/ 41944 w 1614010"/>
                <a:gd name="connsiteY8" fmla="*/ 493444 h 493623"/>
                <a:gd name="connsiteX9" fmla="*/ 2184 w 1614010"/>
                <a:gd name="connsiteY9" fmla="*/ 493623 h 493623"/>
                <a:gd name="connsiteX10" fmla="*/ 0 w 1614010"/>
                <a:gd name="connsiteY10" fmla="*/ 7236 h 493623"/>
                <a:gd name="connsiteX11" fmla="*/ 1611826 w 1614010"/>
                <a:gd name="connsiteY11" fmla="*/ 0 h 49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4010" h="493623">
                  <a:moveTo>
                    <a:pt x="1611826" y="0"/>
                  </a:moveTo>
                  <a:lnTo>
                    <a:pt x="1614010" y="486387"/>
                  </a:lnTo>
                  <a:lnTo>
                    <a:pt x="1574250" y="486565"/>
                  </a:lnTo>
                  <a:lnTo>
                    <a:pt x="1001541" y="489136"/>
                  </a:lnTo>
                  <a:lnTo>
                    <a:pt x="1001541" y="464385"/>
                  </a:lnTo>
                  <a:cubicBezTo>
                    <a:pt x="1001541" y="354335"/>
                    <a:pt x="912328" y="265122"/>
                    <a:pt x="802278" y="265122"/>
                  </a:cubicBezTo>
                  <a:cubicBezTo>
                    <a:pt x="692228" y="265122"/>
                    <a:pt x="603016" y="354335"/>
                    <a:pt x="603016" y="464385"/>
                  </a:cubicBezTo>
                  <a:lnTo>
                    <a:pt x="603016" y="490925"/>
                  </a:lnTo>
                  <a:lnTo>
                    <a:pt x="41944" y="493444"/>
                  </a:lnTo>
                  <a:lnTo>
                    <a:pt x="2184" y="493623"/>
                  </a:lnTo>
                  <a:lnTo>
                    <a:pt x="0" y="7236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29" name="Freeform 349"/>
          <p:cNvSpPr>
            <a:spLocks noEditPoints="1"/>
          </p:cNvSpPr>
          <p:nvPr/>
        </p:nvSpPr>
        <p:spPr bwMode="auto">
          <a:xfrm rot="19938830" flipH="1">
            <a:off x="509329" y="3876727"/>
            <a:ext cx="1869084" cy="1725309"/>
          </a:xfrm>
          <a:custGeom>
            <a:avLst/>
            <a:gdLst>
              <a:gd name="T0" fmla="*/ 187 w 529"/>
              <a:gd name="T1" fmla="*/ 241 h 487"/>
              <a:gd name="T2" fmla="*/ 242 w 529"/>
              <a:gd name="T3" fmla="*/ 223 h 487"/>
              <a:gd name="T4" fmla="*/ 175 w 529"/>
              <a:gd name="T5" fmla="*/ 211 h 487"/>
              <a:gd name="T6" fmla="*/ 189 w 529"/>
              <a:gd name="T7" fmla="*/ 161 h 487"/>
              <a:gd name="T8" fmla="*/ 154 w 529"/>
              <a:gd name="T9" fmla="*/ 166 h 487"/>
              <a:gd name="T10" fmla="*/ 124 w 529"/>
              <a:gd name="T11" fmla="*/ 143 h 487"/>
              <a:gd name="T12" fmla="*/ 124 w 529"/>
              <a:gd name="T13" fmla="*/ 143 h 487"/>
              <a:gd name="T14" fmla="*/ 93 w 529"/>
              <a:gd name="T15" fmla="*/ 166 h 487"/>
              <a:gd name="T16" fmla="*/ 38 w 529"/>
              <a:gd name="T17" fmla="*/ 193 h 487"/>
              <a:gd name="T18" fmla="*/ 7 w 529"/>
              <a:gd name="T19" fmla="*/ 234 h 487"/>
              <a:gd name="T20" fmla="*/ 124 w 529"/>
              <a:gd name="T21" fmla="*/ 212 h 487"/>
              <a:gd name="T22" fmla="*/ 271 w 529"/>
              <a:gd name="T23" fmla="*/ 68 h 487"/>
              <a:gd name="T24" fmla="*/ 330 w 529"/>
              <a:gd name="T25" fmla="*/ 73 h 487"/>
              <a:gd name="T26" fmla="*/ 383 w 529"/>
              <a:gd name="T27" fmla="*/ 59 h 487"/>
              <a:gd name="T28" fmla="*/ 355 w 529"/>
              <a:gd name="T29" fmla="*/ 48 h 487"/>
              <a:gd name="T30" fmla="*/ 301 w 529"/>
              <a:gd name="T31" fmla="*/ 22 h 487"/>
              <a:gd name="T32" fmla="*/ 271 w 529"/>
              <a:gd name="T33" fmla="*/ 0 h 487"/>
              <a:gd name="T34" fmla="*/ 271 w 529"/>
              <a:gd name="T35" fmla="*/ 0 h 487"/>
              <a:gd name="T36" fmla="*/ 240 w 529"/>
              <a:gd name="T37" fmla="*/ 23 h 487"/>
              <a:gd name="T38" fmla="*/ 185 w 529"/>
              <a:gd name="T39" fmla="*/ 49 h 487"/>
              <a:gd name="T40" fmla="*/ 154 w 529"/>
              <a:gd name="T41" fmla="*/ 91 h 487"/>
              <a:gd name="T42" fmla="*/ 266 w 529"/>
              <a:gd name="T43" fmla="*/ 79 h 487"/>
              <a:gd name="T44" fmla="*/ 300 w 529"/>
              <a:gd name="T45" fmla="*/ 105 h 487"/>
              <a:gd name="T46" fmla="*/ 302 w 529"/>
              <a:gd name="T47" fmla="*/ 105 h 487"/>
              <a:gd name="T48" fmla="*/ 305 w 529"/>
              <a:gd name="T49" fmla="*/ 89 h 487"/>
              <a:gd name="T50" fmla="*/ 266 w 529"/>
              <a:gd name="T51" fmla="*/ 79 h 487"/>
              <a:gd name="T52" fmla="*/ 194 w 529"/>
              <a:gd name="T53" fmla="*/ 286 h 487"/>
              <a:gd name="T54" fmla="*/ 124 w 529"/>
              <a:gd name="T55" fmla="*/ 222 h 487"/>
              <a:gd name="T56" fmla="*/ 165 w 529"/>
              <a:gd name="T57" fmla="*/ 297 h 487"/>
              <a:gd name="T58" fmla="*/ 74 w 529"/>
              <a:gd name="T59" fmla="*/ 487 h 487"/>
              <a:gd name="T60" fmla="*/ 316 w 529"/>
              <a:gd name="T61" fmla="*/ 197 h 487"/>
              <a:gd name="T62" fmla="*/ 280 w 529"/>
              <a:gd name="T63" fmla="*/ 198 h 487"/>
              <a:gd name="T64" fmla="*/ 490 w 529"/>
              <a:gd name="T65" fmla="*/ 112 h 487"/>
              <a:gd name="T66" fmla="*/ 436 w 529"/>
              <a:gd name="T67" fmla="*/ 86 h 487"/>
              <a:gd name="T68" fmla="*/ 406 w 529"/>
              <a:gd name="T69" fmla="*/ 64 h 487"/>
              <a:gd name="T70" fmla="*/ 406 w 529"/>
              <a:gd name="T71" fmla="*/ 64 h 487"/>
              <a:gd name="T72" fmla="*/ 375 w 529"/>
              <a:gd name="T73" fmla="*/ 87 h 487"/>
              <a:gd name="T74" fmla="*/ 320 w 529"/>
              <a:gd name="T75" fmla="*/ 110 h 487"/>
              <a:gd name="T76" fmla="*/ 376 w 529"/>
              <a:gd name="T77" fmla="*/ 126 h 487"/>
              <a:gd name="T78" fmla="*/ 406 w 529"/>
              <a:gd name="T79" fmla="*/ 132 h 487"/>
              <a:gd name="T80" fmla="*/ 521 w 529"/>
              <a:gd name="T81" fmla="*/ 155 h 487"/>
              <a:gd name="T82" fmla="*/ 406 w 529"/>
              <a:gd name="T83" fmla="*/ 169 h 487"/>
              <a:gd name="T84" fmla="*/ 370 w 529"/>
              <a:gd name="T85" fmla="*/ 135 h 487"/>
              <a:gd name="T86" fmla="*/ 301 w 529"/>
              <a:gd name="T87" fmla="*/ 116 h 487"/>
              <a:gd name="T88" fmla="*/ 301 w 529"/>
              <a:gd name="T89" fmla="*/ 116 h 487"/>
              <a:gd name="T90" fmla="*/ 300 w 529"/>
              <a:gd name="T91" fmla="*/ 116 h 487"/>
              <a:gd name="T92" fmla="*/ 230 w 529"/>
              <a:gd name="T93" fmla="*/ 134 h 487"/>
              <a:gd name="T94" fmla="*/ 194 w 529"/>
              <a:gd name="T95" fmla="*/ 169 h 487"/>
              <a:gd name="T96" fmla="*/ 238 w 529"/>
              <a:gd name="T97" fmla="*/ 213 h 487"/>
              <a:gd name="T98" fmla="*/ 363 w 529"/>
              <a:gd name="T99" fmla="*/ 213 h 487"/>
              <a:gd name="T100" fmla="*/ 406 w 529"/>
              <a:gd name="T101" fmla="*/ 169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29" h="487">
                <a:moveTo>
                  <a:pt x="124" y="212"/>
                </a:moveTo>
                <a:cubicBezTo>
                  <a:pt x="147" y="212"/>
                  <a:pt x="167" y="225"/>
                  <a:pt x="187" y="241"/>
                </a:cubicBezTo>
                <a:cubicBezTo>
                  <a:pt x="203" y="254"/>
                  <a:pt x="230" y="253"/>
                  <a:pt x="239" y="235"/>
                </a:cubicBezTo>
                <a:cubicBezTo>
                  <a:pt x="241" y="231"/>
                  <a:pt x="242" y="227"/>
                  <a:pt x="242" y="223"/>
                </a:cubicBezTo>
                <a:cubicBezTo>
                  <a:pt x="231" y="231"/>
                  <a:pt x="215" y="235"/>
                  <a:pt x="202" y="232"/>
                </a:cubicBezTo>
                <a:cubicBezTo>
                  <a:pt x="190" y="229"/>
                  <a:pt x="180" y="222"/>
                  <a:pt x="175" y="211"/>
                </a:cubicBezTo>
                <a:cubicBezTo>
                  <a:pt x="172" y="206"/>
                  <a:pt x="171" y="201"/>
                  <a:pt x="171" y="195"/>
                </a:cubicBezTo>
                <a:cubicBezTo>
                  <a:pt x="171" y="181"/>
                  <a:pt x="178" y="167"/>
                  <a:pt x="189" y="161"/>
                </a:cubicBezTo>
                <a:cubicBezTo>
                  <a:pt x="189" y="160"/>
                  <a:pt x="189" y="160"/>
                  <a:pt x="190" y="160"/>
                </a:cubicBezTo>
                <a:cubicBezTo>
                  <a:pt x="170" y="150"/>
                  <a:pt x="154" y="166"/>
                  <a:pt x="154" y="166"/>
                </a:cubicBezTo>
                <a:cubicBezTo>
                  <a:pt x="154" y="166"/>
                  <a:pt x="148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97" y="143"/>
                  <a:pt x="93" y="166"/>
                  <a:pt x="93" y="166"/>
                </a:cubicBezTo>
                <a:cubicBezTo>
                  <a:pt x="93" y="166"/>
                  <a:pt x="75" y="149"/>
                  <a:pt x="53" y="162"/>
                </a:cubicBezTo>
                <a:cubicBezTo>
                  <a:pt x="34" y="173"/>
                  <a:pt x="38" y="193"/>
                  <a:pt x="38" y="193"/>
                </a:cubicBezTo>
                <a:cubicBezTo>
                  <a:pt x="38" y="193"/>
                  <a:pt x="25" y="193"/>
                  <a:pt x="18" y="197"/>
                </a:cubicBezTo>
                <a:cubicBezTo>
                  <a:pt x="8" y="203"/>
                  <a:pt x="0" y="221"/>
                  <a:pt x="7" y="234"/>
                </a:cubicBezTo>
                <a:cubicBezTo>
                  <a:pt x="18" y="255"/>
                  <a:pt x="45" y="254"/>
                  <a:pt x="61" y="241"/>
                </a:cubicBezTo>
                <a:cubicBezTo>
                  <a:pt x="81" y="225"/>
                  <a:pt x="99" y="212"/>
                  <a:pt x="124" y="212"/>
                </a:cubicBezTo>
                <a:moveTo>
                  <a:pt x="209" y="97"/>
                </a:moveTo>
                <a:cubicBezTo>
                  <a:pt x="228" y="81"/>
                  <a:pt x="246" y="68"/>
                  <a:pt x="271" y="68"/>
                </a:cubicBezTo>
                <a:cubicBezTo>
                  <a:pt x="287" y="68"/>
                  <a:pt x="303" y="75"/>
                  <a:pt x="317" y="85"/>
                </a:cubicBezTo>
                <a:cubicBezTo>
                  <a:pt x="320" y="81"/>
                  <a:pt x="324" y="77"/>
                  <a:pt x="330" y="73"/>
                </a:cubicBezTo>
                <a:cubicBezTo>
                  <a:pt x="345" y="64"/>
                  <a:pt x="360" y="67"/>
                  <a:pt x="370" y="72"/>
                </a:cubicBezTo>
                <a:cubicBezTo>
                  <a:pt x="373" y="67"/>
                  <a:pt x="377" y="63"/>
                  <a:pt x="383" y="59"/>
                </a:cubicBezTo>
                <a:cubicBezTo>
                  <a:pt x="381" y="57"/>
                  <a:pt x="379" y="55"/>
                  <a:pt x="377" y="53"/>
                </a:cubicBezTo>
                <a:cubicBezTo>
                  <a:pt x="370" y="49"/>
                  <a:pt x="355" y="48"/>
                  <a:pt x="355" y="48"/>
                </a:cubicBezTo>
                <a:cubicBezTo>
                  <a:pt x="355" y="48"/>
                  <a:pt x="360" y="31"/>
                  <a:pt x="341" y="19"/>
                </a:cubicBezTo>
                <a:cubicBezTo>
                  <a:pt x="319" y="5"/>
                  <a:pt x="301" y="22"/>
                  <a:pt x="301" y="22"/>
                </a:cubicBezTo>
                <a:cubicBezTo>
                  <a:pt x="301" y="22"/>
                  <a:pt x="295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44" y="0"/>
                  <a:pt x="240" y="23"/>
                  <a:pt x="240" y="23"/>
                </a:cubicBezTo>
                <a:cubicBezTo>
                  <a:pt x="240" y="23"/>
                  <a:pt x="222" y="5"/>
                  <a:pt x="201" y="18"/>
                </a:cubicBezTo>
                <a:cubicBezTo>
                  <a:pt x="181" y="30"/>
                  <a:pt x="185" y="49"/>
                  <a:pt x="185" y="49"/>
                </a:cubicBezTo>
                <a:cubicBezTo>
                  <a:pt x="185" y="49"/>
                  <a:pt x="172" y="49"/>
                  <a:pt x="165" y="53"/>
                </a:cubicBezTo>
                <a:cubicBezTo>
                  <a:pt x="155" y="60"/>
                  <a:pt x="147" y="77"/>
                  <a:pt x="154" y="91"/>
                </a:cubicBezTo>
                <a:cubicBezTo>
                  <a:pt x="166" y="111"/>
                  <a:pt x="192" y="110"/>
                  <a:pt x="209" y="97"/>
                </a:cubicBezTo>
                <a:moveTo>
                  <a:pt x="266" y="79"/>
                </a:moveTo>
                <a:cubicBezTo>
                  <a:pt x="269" y="87"/>
                  <a:pt x="272" y="99"/>
                  <a:pt x="275" y="113"/>
                </a:cubicBezTo>
                <a:cubicBezTo>
                  <a:pt x="281" y="108"/>
                  <a:pt x="290" y="105"/>
                  <a:pt x="300" y="105"/>
                </a:cubicBezTo>
                <a:cubicBezTo>
                  <a:pt x="300" y="105"/>
                  <a:pt x="301" y="105"/>
                  <a:pt x="301" y="105"/>
                </a:cubicBezTo>
                <a:cubicBezTo>
                  <a:pt x="301" y="105"/>
                  <a:pt x="302" y="105"/>
                  <a:pt x="302" y="105"/>
                </a:cubicBezTo>
                <a:cubicBezTo>
                  <a:pt x="304" y="105"/>
                  <a:pt x="306" y="104"/>
                  <a:pt x="309" y="104"/>
                </a:cubicBezTo>
                <a:cubicBezTo>
                  <a:pt x="307" y="99"/>
                  <a:pt x="306" y="94"/>
                  <a:pt x="305" y="89"/>
                </a:cubicBezTo>
                <a:cubicBezTo>
                  <a:pt x="294" y="83"/>
                  <a:pt x="283" y="79"/>
                  <a:pt x="271" y="79"/>
                </a:cubicBezTo>
                <a:cubicBezTo>
                  <a:pt x="269" y="79"/>
                  <a:pt x="268" y="79"/>
                  <a:pt x="266" y="79"/>
                </a:cubicBezTo>
                <a:moveTo>
                  <a:pt x="280" y="198"/>
                </a:moveTo>
                <a:cubicBezTo>
                  <a:pt x="271" y="225"/>
                  <a:pt x="248" y="261"/>
                  <a:pt x="194" y="286"/>
                </a:cubicBezTo>
                <a:cubicBezTo>
                  <a:pt x="182" y="280"/>
                  <a:pt x="147" y="262"/>
                  <a:pt x="134" y="223"/>
                </a:cubicBezTo>
                <a:cubicBezTo>
                  <a:pt x="131" y="223"/>
                  <a:pt x="127" y="222"/>
                  <a:pt x="124" y="222"/>
                </a:cubicBezTo>
                <a:cubicBezTo>
                  <a:pt x="119" y="222"/>
                  <a:pt x="114" y="223"/>
                  <a:pt x="109" y="224"/>
                </a:cubicBezTo>
                <a:cubicBezTo>
                  <a:pt x="119" y="261"/>
                  <a:pt x="145" y="284"/>
                  <a:pt x="165" y="297"/>
                </a:cubicBezTo>
                <a:cubicBezTo>
                  <a:pt x="85" y="324"/>
                  <a:pt x="39" y="393"/>
                  <a:pt x="39" y="487"/>
                </a:cubicBezTo>
                <a:cubicBezTo>
                  <a:pt x="74" y="487"/>
                  <a:pt x="74" y="487"/>
                  <a:pt x="74" y="487"/>
                </a:cubicBezTo>
                <a:cubicBezTo>
                  <a:pt x="74" y="379"/>
                  <a:pt x="139" y="342"/>
                  <a:pt x="178" y="329"/>
                </a:cubicBezTo>
                <a:cubicBezTo>
                  <a:pt x="263" y="301"/>
                  <a:pt x="307" y="246"/>
                  <a:pt x="316" y="197"/>
                </a:cubicBezTo>
                <a:cubicBezTo>
                  <a:pt x="311" y="195"/>
                  <a:pt x="306" y="194"/>
                  <a:pt x="301" y="194"/>
                </a:cubicBezTo>
                <a:cubicBezTo>
                  <a:pt x="293" y="194"/>
                  <a:pt x="286" y="196"/>
                  <a:pt x="280" y="198"/>
                </a:cubicBezTo>
                <a:moveTo>
                  <a:pt x="512" y="117"/>
                </a:moveTo>
                <a:cubicBezTo>
                  <a:pt x="505" y="113"/>
                  <a:pt x="490" y="112"/>
                  <a:pt x="490" y="112"/>
                </a:cubicBezTo>
                <a:cubicBezTo>
                  <a:pt x="490" y="112"/>
                  <a:pt x="495" y="95"/>
                  <a:pt x="476" y="83"/>
                </a:cubicBezTo>
                <a:cubicBezTo>
                  <a:pt x="454" y="69"/>
                  <a:pt x="436" y="86"/>
                  <a:pt x="436" y="86"/>
                </a:cubicBezTo>
                <a:cubicBezTo>
                  <a:pt x="436" y="86"/>
                  <a:pt x="430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379" y="64"/>
                  <a:pt x="375" y="87"/>
                  <a:pt x="375" y="87"/>
                </a:cubicBezTo>
                <a:cubicBezTo>
                  <a:pt x="375" y="87"/>
                  <a:pt x="357" y="69"/>
                  <a:pt x="336" y="82"/>
                </a:cubicBezTo>
                <a:cubicBezTo>
                  <a:pt x="321" y="91"/>
                  <a:pt x="320" y="104"/>
                  <a:pt x="320" y="110"/>
                </a:cubicBezTo>
                <a:cubicBezTo>
                  <a:pt x="326" y="113"/>
                  <a:pt x="331" y="118"/>
                  <a:pt x="335" y="123"/>
                </a:cubicBezTo>
                <a:cubicBezTo>
                  <a:pt x="345" y="118"/>
                  <a:pt x="360" y="116"/>
                  <a:pt x="376" y="126"/>
                </a:cubicBezTo>
                <a:cubicBezTo>
                  <a:pt x="380" y="129"/>
                  <a:pt x="384" y="132"/>
                  <a:pt x="387" y="135"/>
                </a:cubicBezTo>
                <a:cubicBezTo>
                  <a:pt x="393" y="133"/>
                  <a:pt x="399" y="132"/>
                  <a:pt x="406" y="132"/>
                </a:cubicBezTo>
                <a:cubicBezTo>
                  <a:pt x="429" y="132"/>
                  <a:pt x="449" y="145"/>
                  <a:pt x="469" y="161"/>
                </a:cubicBezTo>
                <a:cubicBezTo>
                  <a:pt x="485" y="174"/>
                  <a:pt x="512" y="174"/>
                  <a:pt x="521" y="155"/>
                </a:cubicBezTo>
                <a:cubicBezTo>
                  <a:pt x="529" y="142"/>
                  <a:pt x="522" y="124"/>
                  <a:pt x="512" y="117"/>
                </a:cubicBezTo>
                <a:moveTo>
                  <a:pt x="406" y="169"/>
                </a:moveTo>
                <a:cubicBezTo>
                  <a:pt x="399" y="165"/>
                  <a:pt x="385" y="164"/>
                  <a:pt x="385" y="164"/>
                </a:cubicBezTo>
                <a:cubicBezTo>
                  <a:pt x="385" y="164"/>
                  <a:pt x="389" y="147"/>
                  <a:pt x="370" y="135"/>
                </a:cubicBezTo>
                <a:cubicBezTo>
                  <a:pt x="348" y="121"/>
                  <a:pt x="331" y="138"/>
                  <a:pt x="331" y="138"/>
                </a:cubicBezTo>
                <a:cubicBezTo>
                  <a:pt x="331" y="138"/>
                  <a:pt x="325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0" y="116"/>
                  <a:pt x="300" y="116"/>
                </a:cubicBezTo>
                <a:cubicBezTo>
                  <a:pt x="300" y="116"/>
                  <a:pt x="300" y="116"/>
                  <a:pt x="300" y="116"/>
                </a:cubicBezTo>
                <a:cubicBezTo>
                  <a:pt x="274" y="116"/>
                  <a:pt x="269" y="139"/>
                  <a:pt x="269" y="139"/>
                </a:cubicBezTo>
                <a:cubicBezTo>
                  <a:pt x="269" y="139"/>
                  <a:pt x="251" y="121"/>
                  <a:pt x="230" y="134"/>
                </a:cubicBezTo>
                <a:cubicBezTo>
                  <a:pt x="210" y="146"/>
                  <a:pt x="215" y="165"/>
                  <a:pt x="215" y="165"/>
                </a:cubicBezTo>
                <a:cubicBezTo>
                  <a:pt x="215" y="165"/>
                  <a:pt x="201" y="165"/>
                  <a:pt x="194" y="169"/>
                </a:cubicBezTo>
                <a:cubicBezTo>
                  <a:pt x="184" y="176"/>
                  <a:pt x="176" y="193"/>
                  <a:pt x="184" y="206"/>
                </a:cubicBezTo>
                <a:cubicBezTo>
                  <a:pt x="195" y="227"/>
                  <a:pt x="222" y="226"/>
                  <a:pt x="238" y="213"/>
                </a:cubicBezTo>
                <a:cubicBezTo>
                  <a:pt x="258" y="197"/>
                  <a:pt x="275" y="184"/>
                  <a:pt x="301" y="184"/>
                </a:cubicBezTo>
                <a:cubicBezTo>
                  <a:pt x="323" y="184"/>
                  <a:pt x="344" y="197"/>
                  <a:pt x="363" y="213"/>
                </a:cubicBezTo>
                <a:cubicBezTo>
                  <a:pt x="380" y="226"/>
                  <a:pt x="406" y="226"/>
                  <a:pt x="416" y="207"/>
                </a:cubicBezTo>
                <a:cubicBezTo>
                  <a:pt x="423" y="194"/>
                  <a:pt x="416" y="176"/>
                  <a:pt x="406" y="169"/>
                </a:cubicBezTo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349"/>
          <p:cNvSpPr>
            <a:spLocks noEditPoints="1"/>
          </p:cNvSpPr>
          <p:nvPr/>
        </p:nvSpPr>
        <p:spPr bwMode="auto">
          <a:xfrm>
            <a:off x="7502144" y="6020896"/>
            <a:ext cx="1278401" cy="1180062"/>
          </a:xfrm>
          <a:custGeom>
            <a:avLst/>
            <a:gdLst>
              <a:gd name="T0" fmla="*/ 187 w 529"/>
              <a:gd name="T1" fmla="*/ 241 h 487"/>
              <a:gd name="T2" fmla="*/ 242 w 529"/>
              <a:gd name="T3" fmla="*/ 223 h 487"/>
              <a:gd name="T4" fmla="*/ 175 w 529"/>
              <a:gd name="T5" fmla="*/ 211 h 487"/>
              <a:gd name="T6" fmla="*/ 189 w 529"/>
              <a:gd name="T7" fmla="*/ 161 h 487"/>
              <a:gd name="T8" fmla="*/ 154 w 529"/>
              <a:gd name="T9" fmla="*/ 166 h 487"/>
              <a:gd name="T10" fmla="*/ 124 w 529"/>
              <a:gd name="T11" fmla="*/ 143 h 487"/>
              <a:gd name="T12" fmla="*/ 124 w 529"/>
              <a:gd name="T13" fmla="*/ 143 h 487"/>
              <a:gd name="T14" fmla="*/ 93 w 529"/>
              <a:gd name="T15" fmla="*/ 166 h 487"/>
              <a:gd name="T16" fmla="*/ 38 w 529"/>
              <a:gd name="T17" fmla="*/ 193 h 487"/>
              <a:gd name="T18" fmla="*/ 7 w 529"/>
              <a:gd name="T19" fmla="*/ 234 h 487"/>
              <a:gd name="T20" fmla="*/ 124 w 529"/>
              <a:gd name="T21" fmla="*/ 212 h 487"/>
              <a:gd name="T22" fmla="*/ 271 w 529"/>
              <a:gd name="T23" fmla="*/ 68 h 487"/>
              <a:gd name="T24" fmla="*/ 330 w 529"/>
              <a:gd name="T25" fmla="*/ 73 h 487"/>
              <a:gd name="T26" fmla="*/ 383 w 529"/>
              <a:gd name="T27" fmla="*/ 59 h 487"/>
              <a:gd name="T28" fmla="*/ 355 w 529"/>
              <a:gd name="T29" fmla="*/ 48 h 487"/>
              <a:gd name="T30" fmla="*/ 301 w 529"/>
              <a:gd name="T31" fmla="*/ 22 h 487"/>
              <a:gd name="T32" fmla="*/ 271 w 529"/>
              <a:gd name="T33" fmla="*/ 0 h 487"/>
              <a:gd name="T34" fmla="*/ 271 w 529"/>
              <a:gd name="T35" fmla="*/ 0 h 487"/>
              <a:gd name="T36" fmla="*/ 240 w 529"/>
              <a:gd name="T37" fmla="*/ 23 h 487"/>
              <a:gd name="T38" fmla="*/ 185 w 529"/>
              <a:gd name="T39" fmla="*/ 49 h 487"/>
              <a:gd name="T40" fmla="*/ 154 w 529"/>
              <a:gd name="T41" fmla="*/ 91 h 487"/>
              <a:gd name="T42" fmla="*/ 266 w 529"/>
              <a:gd name="T43" fmla="*/ 79 h 487"/>
              <a:gd name="T44" fmla="*/ 300 w 529"/>
              <a:gd name="T45" fmla="*/ 105 h 487"/>
              <a:gd name="T46" fmla="*/ 302 w 529"/>
              <a:gd name="T47" fmla="*/ 105 h 487"/>
              <a:gd name="T48" fmla="*/ 305 w 529"/>
              <a:gd name="T49" fmla="*/ 89 h 487"/>
              <a:gd name="T50" fmla="*/ 266 w 529"/>
              <a:gd name="T51" fmla="*/ 79 h 487"/>
              <a:gd name="T52" fmla="*/ 194 w 529"/>
              <a:gd name="T53" fmla="*/ 286 h 487"/>
              <a:gd name="T54" fmla="*/ 124 w 529"/>
              <a:gd name="T55" fmla="*/ 222 h 487"/>
              <a:gd name="T56" fmla="*/ 165 w 529"/>
              <a:gd name="T57" fmla="*/ 297 h 487"/>
              <a:gd name="T58" fmla="*/ 74 w 529"/>
              <a:gd name="T59" fmla="*/ 487 h 487"/>
              <a:gd name="T60" fmla="*/ 316 w 529"/>
              <a:gd name="T61" fmla="*/ 197 h 487"/>
              <a:gd name="T62" fmla="*/ 280 w 529"/>
              <a:gd name="T63" fmla="*/ 198 h 487"/>
              <a:gd name="T64" fmla="*/ 490 w 529"/>
              <a:gd name="T65" fmla="*/ 112 h 487"/>
              <a:gd name="T66" fmla="*/ 436 w 529"/>
              <a:gd name="T67" fmla="*/ 86 h 487"/>
              <a:gd name="T68" fmla="*/ 406 w 529"/>
              <a:gd name="T69" fmla="*/ 64 h 487"/>
              <a:gd name="T70" fmla="*/ 406 w 529"/>
              <a:gd name="T71" fmla="*/ 64 h 487"/>
              <a:gd name="T72" fmla="*/ 375 w 529"/>
              <a:gd name="T73" fmla="*/ 87 h 487"/>
              <a:gd name="T74" fmla="*/ 320 w 529"/>
              <a:gd name="T75" fmla="*/ 110 h 487"/>
              <a:gd name="T76" fmla="*/ 376 w 529"/>
              <a:gd name="T77" fmla="*/ 126 h 487"/>
              <a:gd name="T78" fmla="*/ 406 w 529"/>
              <a:gd name="T79" fmla="*/ 132 h 487"/>
              <a:gd name="T80" fmla="*/ 521 w 529"/>
              <a:gd name="T81" fmla="*/ 155 h 487"/>
              <a:gd name="T82" fmla="*/ 406 w 529"/>
              <a:gd name="T83" fmla="*/ 169 h 487"/>
              <a:gd name="T84" fmla="*/ 370 w 529"/>
              <a:gd name="T85" fmla="*/ 135 h 487"/>
              <a:gd name="T86" fmla="*/ 301 w 529"/>
              <a:gd name="T87" fmla="*/ 116 h 487"/>
              <a:gd name="T88" fmla="*/ 301 w 529"/>
              <a:gd name="T89" fmla="*/ 116 h 487"/>
              <a:gd name="T90" fmla="*/ 300 w 529"/>
              <a:gd name="T91" fmla="*/ 116 h 487"/>
              <a:gd name="T92" fmla="*/ 230 w 529"/>
              <a:gd name="T93" fmla="*/ 134 h 487"/>
              <a:gd name="T94" fmla="*/ 194 w 529"/>
              <a:gd name="T95" fmla="*/ 169 h 487"/>
              <a:gd name="T96" fmla="*/ 238 w 529"/>
              <a:gd name="T97" fmla="*/ 213 h 487"/>
              <a:gd name="T98" fmla="*/ 363 w 529"/>
              <a:gd name="T99" fmla="*/ 213 h 487"/>
              <a:gd name="T100" fmla="*/ 406 w 529"/>
              <a:gd name="T101" fmla="*/ 169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29" h="487">
                <a:moveTo>
                  <a:pt x="124" y="212"/>
                </a:moveTo>
                <a:cubicBezTo>
                  <a:pt x="147" y="212"/>
                  <a:pt x="167" y="225"/>
                  <a:pt x="187" y="241"/>
                </a:cubicBezTo>
                <a:cubicBezTo>
                  <a:pt x="203" y="254"/>
                  <a:pt x="230" y="253"/>
                  <a:pt x="239" y="235"/>
                </a:cubicBezTo>
                <a:cubicBezTo>
                  <a:pt x="241" y="231"/>
                  <a:pt x="242" y="227"/>
                  <a:pt x="242" y="223"/>
                </a:cubicBezTo>
                <a:cubicBezTo>
                  <a:pt x="231" y="231"/>
                  <a:pt x="215" y="235"/>
                  <a:pt x="202" y="232"/>
                </a:cubicBezTo>
                <a:cubicBezTo>
                  <a:pt x="190" y="229"/>
                  <a:pt x="180" y="222"/>
                  <a:pt x="175" y="211"/>
                </a:cubicBezTo>
                <a:cubicBezTo>
                  <a:pt x="172" y="206"/>
                  <a:pt x="171" y="201"/>
                  <a:pt x="171" y="195"/>
                </a:cubicBezTo>
                <a:cubicBezTo>
                  <a:pt x="171" y="181"/>
                  <a:pt x="178" y="167"/>
                  <a:pt x="189" y="161"/>
                </a:cubicBezTo>
                <a:cubicBezTo>
                  <a:pt x="189" y="160"/>
                  <a:pt x="189" y="160"/>
                  <a:pt x="190" y="160"/>
                </a:cubicBezTo>
                <a:cubicBezTo>
                  <a:pt x="170" y="150"/>
                  <a:pt x="154" y="166"/>
                  <a:pt x="154" y="166"/>
                </a:cubicBezTo>
                <a:cubicBezTo>
                  <a:pt x="154" y="166"/>
                  <a:pt x="148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97" y="143"/>
                  <a:pt x="93" y="166"/>
                  <a:pt x="93" y="166"/>
                </a:cubicBezTo>
                <a:cubicBezTo>
                  <a:pt x="93" y="166"/>
                  <a:pt x="75" y="149"/>
                  <a:pt x="53" y="162"/>
                </a:cubicBezTo>
                <a:cubicBezTo>
                  <a:pt x="34" y="173"/>
                  <a:pt x="38" y="193"/>
                  <a:pt x="38" y="193"/>
                </a:cubicBezTo>
                <a:cubicBezTo>
                  <a:pt x="38" y="193"/>
                  <a:pt x="25" y="193"/>
                  <a:pt x="18" y="197"/>
                </a:cubicBezTo>
                <a:cubicBezTo>
                  <a:pt x="8" y="203"/>
                  <a:pt x="0" y="221"/>
                  <a:pt x="7" y="234"/>
                </a:cubicBezTo>
                <a:cubicBezTo>
                  <a:pt x="18" y="255"/>
                  <a:pt x="45" y="254"/>
                  <a:pt x="61" y="241"/>
                </a:cubicBezTo>
                <a:cubicBezTo>
                  <a:pt x="81" y="225"/>
                  <a:pt x="99" y="212"/>
                  <a:pt x="124" y="212"/>
                </a:cubicBezTo>
                <a:moveTo>
                  <a:pt x="209" y="97"/>
                </a:moveTo>
                <a:cubicBezTo>
                  <a:pt x="228" y="81"/>
                  <a:pt x="246" y="68"/>
                  <a:pt x="271" y="68"/>
                </a:cubicBezTo>
                <a:cubicBezTo>
                  <a:pt x="287" y="68"/>
                  <a:pt x="303" y="75"/>
                  <a:pt x="317" y="85"/>
                </a:cubicBezTo>
                <a:cubicBezTo>
                  <a:pt x="320" y="81"/>
                  <a:pt x="324" y="77"/>
                  <a:pt x="330" y="73"/>
                </a:cubicBezTo>
                <a:cubicBezTo>
                  <a:pt x="345" y="64"/>
                  <a:pt x="360" y="67"/>
                  <a:pt x="370" y="72"/>
                </a:cubicBezTo>
                <a:cubicBezTo>
                  <a:pt x="373" y="67"/>
                  <a:pt x="377" y="63"/>
                  <a:pt x="383" y="59"/>
                </a:cubicBezTo>
                <a:cubicBezTo>
                  <a:pt x="381" y="57"/>
                  <a:pt x="379" y="55"/>
                  <a:pt x="377" y="53"/>
                </a:cubicBezTo>
                <a:cubicBezTo>
                  <a:pt x="370" y="49"/>
                  <a:pt x="355" y="48"/>
                  <a:pt x="355" y="48"/>
                </a:cubicBezTo>
                <a:cubicBezTo>
                  <a:pt x="355" y="48"/>
                  <a:pt x="360" y="31"/>
                  <a:pt x="341" y="19"/>
                </a:cubicBezTo>
                <a:cubicBezTo>
                  <a:pt x="319" y="5"/>
                  <a:pt x="301" y="22"/>
                  <a:pt x="301" y="22"/>
                </a:cubicBezTo>
                <a:cubicBezTo>
                  <a:pt x="301" y="22"/>
                  <a:pt x="295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44" y="0"/>
                  <a:pt x="240" y="23"/>
                  <a:pt x="240" y="23"/>
                </a:cubicBezTo>
                <a:cubicBezTo>
                  <a:pt x="240" y="23"/>
                  <a:pt x="222" y="5"/>
                  <a:pt x="201" y="18"/>
                </a:cubicBezTo>
                <a:cubicBezTo>
                  <a:pt x="181" y="30"/>
                  <a:pt x="185" y="49"/>
                  <a:pt x="185" y="49"/>
                </a:cubicBezTo>
                <a:cubicBezTo>
                  <a:pt x="185" y="49"/>
                  <a:pt x="172" y="49"/>
                  <a:pt x="165" y="53"/>
                </a:cubicBezTo>
                <a:cubicBezTo>
                  <a:pt x="155" y="60"/>
                  <a:pt x="147" y="77"/>
                  <a:pt x="154" y="91"/>
                </a:cubicBezTo>
                <a:cubicBezTo>
                  <a:pt x="166" y="111"/>
                  <a:pt x="192" y="110"/>
                  <a:pt x="209" y="97"/>
                </a:cubicBezTo>
                <a:moveTo>
                  <a:pt x="266" y="79"/>
                </a:moveTo>
                <a:cubicBezTo>
                  <a:pt x="269" y="87"/>
                  <a:pt x="272" y="99"/>
                  <a:pt x="275" y="113"/>
                </a:cubicBezTo>
                <a:cubicBezTo>
                  <a:pt x="281" y="108"/>
                  <a:pt x="290" y="105"/>
                  <a:pt x="300" y="105"/>
                </a:cubicBezTo>
                <a:cubicBezTo>
                  <a:pt x="300" y="105"/>
                  <a:pt x="301" y="105"/>
                  <a:pt x="301" y="105"/>
                </a:cubicBezTo>
                <a:cubicBezTo>
                  <a:pt x="301" y="105"/>
                  <a:pt x="302" y="105"/>
                  <a:pt x="302" y="105"/>
                </a:cubicBezTo>
                <a:cubicBezTo>
                  <a:pt x="304" y="105"/>
                  <a:pt x="306" y="104"/>
                  <a:pt x="309" y="104"/>
                </a:cubicBezTo>
                <a:cubicBezTo>
                  <a:pt x="307" y="99"/>
                  <a:pt x="306" y="94"/>
                  <a:pt x="305" y="89"/>
                </a:cubicBezTo>
                <a:cubicBezTo>
                  <a:pt x="294" y="83"/>
                  <a:pt x="283" y="79"/>
                  <a:pt x="271" y="79"/>
                </a:cubicBezTo>
                <a:cubicBezTo>
                  <a:pt x="269" y="79"/>
                  <a:pt x="268" y="79"/>
                  <a:pt x="266" y="79"/>
                </a:cubicBezTo>
                <a:moveTo>
                  <a:pt x="280" y="198"/>
                </a:moveTo>
                <a:cubicBezTo>
                  <a:pt x="271" y="225"/>
                  <a:pt x="248" y="261"/>
                  <a:pt x="194" y="286"/>
                </a:cubicBezTo>
                <a:cubicBezTo>
                  <a:pt x="182" y="280"/>
                  <a:pt x="147" y="262"/>
                  <a:pt x="134" y="223"/>
                </a:cubicBezTo>
                <a:cubicBezTo>
                  <a:pt x="131" y="223"/>
                  <a:pt x="127" y="222"/>
                  <a:pt x="124" y="222"/>
                </a:cubicBezTo>
                <a:cubicBezTo>
                  <a:pt x="119" y="222"/>
                  <a:pt x="114" y="223"/>
                  <a:pt x="109" y="224"/>
                </a:cubicBezTo>
                <a:cubicBezTo>
                  <a:pt x="119" y="261"/>
                  <a:pt x="145" y="284"/>
                  <a:pt x="165" y="297"/>
                </a:cubicBezTo>
                <a:cubicBezTo>
                  <a:pt x="85" y="324"/>
                  <a:pt x="39" y="393"/>
                  <a:pt x="39" y="487"/>
                </a:cubicBezTo>
                <a:cubicBezTo>
                  <a:pt x="74" y="487"/>
                  <a:pt x="74" y="487"/>
                  <a:pt x="74" y="487"/>
                </a:cubicBezTo>
                <a:cubicBezTo>
                  <a:pt x="74" y="379"/>
                  <a:pt x="139" y="342"/>
                  <a:pt x="178" y="329"/>
                </a:cubicBezTo>
                <a:cubicBezTo>
                  <a:pt x="263" y="301"/>
                  <a:pt x="307" y="246"/>
                  <a:pt x="316" y="197"/>
                </a:cubicBezTo>
                <a:cubicBezTo>
                  <a:pt x="311" y="195"/>
                  <a:pt x="306" y="194"/>
                  <a:pt x="301" y="194"/>
                </a:cubicBezTo>
                <a:cubicBezTo>
                  <a:pt x="293" y="194"/>
                  <a:pt x="286" y="196"/>
                  <a:pt x="280" y="198"/>
                </a:cubicBezTo>
                <a:moveTo>
                  <a:pt x="512" y="117"/>
                </a:moveTo>
                <a:cubicBezTo>
                  <a:pt x="505" y="113"/>
                  <a:pt x="490" y="112"/>
                  <a:pt x="490" y="112"/>
                </a:cubicBezTo>
                <a:cubicBezTo>
                  <a:pt x="490" y="112"/>
                  <a:pt x="495" y="95"/>
                  <a:pt x="476" y="83"/>
                </a:cubicBezTo>
                <a:cubicBezTo>
                  <a:pt x="454" y="69"/>
                  <a:pt x="436" y="86"/>
                  <a:pt x="436" y="86"/>
                </a:cubicBezTo>
                <a:cubicBezTo>
                  <a:pt x="436" y="86"/>
                  <a:pt x="430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379" y="64"/>
                  <a:pt x="375" y="87"/>
                  <a:pt x="375" y="87"/>
                </a:cubicBezTo>
                <a:cubicBezTo>
                  <a:pt x="375" y="87"/>
                  <a:pt x="357" y="69"/>
                  <a:pt x="336" y="82"/>
                </a:cubicBezTo>
                <a:cubicBezTo>
                  <a:pt x="321" y="91"/>
                  <a:pt x="320" y="104"/>
                  <a:pt x="320" y="110"/>
                </a:cubicBezTo>
                <a:cubicBezTo>
                  <a:pt x="326" y="113"/>
                  <a:pt x="331" y="118"/>
                  <a:pt x="335" y="123"/>
                </a:cubicBezTo>
                <a:cubicBezTo>
                  <a:pt x="345" y="118"/>
                  <a:pt x="360" y="116"/>
                  <a:pt x="376" y="126"/>
                </a:cubicBezTo>
                <a:cubicBezTo>
                  <a:pt x="380" y="129"/>
                  <a:pt x="384" y="132"/>
                  <a:pt x="387" y="135"/>
                </a:cubicBezTo>
                <a:cubicBezTo>
                  <a:pt x="393" y="133"/>
                  <a:pt x="399" y="132"/>
                  <a:pt x="406" y="132"/>
                </a:cubicBezTo>
                <a:cubicBezTo>
                  <a:pt x="429" y="132"/>
                  <a:pt x="449" y="145"/>
                  <a:pt x="469" y="161"/>
                </a:cubicBezTo>
                <a:cubicBezTo>
                  <a:pt x="485" y="174"/>
                  <a:pt x="512" y="174"/>
                  <a:pt x="521" y="155"/>
                </a:cubicBezTo>
                <a:cubicBezTo>
                  <a:pt x="529" y="142"/>
                  <a:pt x="522" y="124"/>
                  <a:pt x="512" y="117"/>
                </a:cubicBezTo>
                <a:moveTo>
                  <a:pt x="406" y="169"/>
                </a:moveTo>
                <a:cubicBezTo>
                  <a:pt x="399" y="165"/>
                  <a:pt x="385" y="164"/>
                  <a:pt x="385" y="164"/>
                </a:cubicBezTo>
                <a:cubicBezTo>
                  <a:pt x="385" y="164"/>
                  <a:pt x="389" y="147"/>
                  <a:pt x="370" y="135"/>
                </a:cubicBezTo>
                <a:cubicBezTo>
                  <a:pt x="348" y="121"/>
                  <a:pt x="331" y="138"/>
                  <a:pt x="331" y="138"/>
                </a:cubicBezTo>
                <a:cubicBezTo>
                  <a:pt x="331" y="138"/>
                  <a:pt x="325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0" y="116"/>
                  <a:pt x="300" y="116"/>
                </a:cubicBezTo>
                <a:cubicBezTo>
                  <a:pt x="300" y="116"/>
                  <a:pt x="300" y="116"/>
                  <a:pt x="300" y="116"/>
                </a:cubicBezTo>
                <a:cubicBezTo>
                  <a:pt x="274" y="116"/>
                  <a:pt x="269" y="139"/>
                  <a:pt x="269" y="139"/>
                </a:cubicBezTo>
                <a:cubicBezTo>
                  <a:pt x="269" y="139"/>
                  <a:pt x="251" y="121"/>
                  <a:pt x="230" y="134"/>
                </a:cubicBezTo>
                <a:cubicBezTo>
                  <a:pt x="210" y="146"/>
                  <a:pt x="215" y="165"/>
                  <a:pt x="215" y="165"/>
                </a:cubicBezTo>
                <a:cubicBezTo>
                  <a:pt x="215" y="165"/>
                  <a:pt x="201" y="165"/>
                  <a:pt x="194" y="169"/>
                </a:cubicBezTo>
                <a:cubicBezTo>
                  <a:pt x="184" y="176"/>
                  <a:pt x="176" y="193"/>
                  <a:pt x="184" y="206"/>
                </a:cubicBezTo>
                <a:cubicBezTo>
                  <a:pt x="195" y="227"/>
                  <a:pt x="222" y="226"/>
                  <a:pt x="238" y="213"/>
                </a:cubicBezTo>
                <a:cubicBezTo>
                  <a:pt x="258" y="197"/>
                  <a:pt x="275" y="184"/>
                  <a:pt x="301" y="184"/>
                </a:cubicBezTo>
                <a:cubicBezTo>
                  <a:pt x="323" y="184"/>
                  <a:pt x="344" y="197"/>
                  <a:pt x="363" y="213"/>
                </a:cubicBezTo>
                <a:cubicBezTo>
                  <a:pt x="380" y="226"/>
                  <a:pt x="406" y="226"/>
                  <a:pt x="416" y="207"/>
                </a:cubicBezTo>
                <a:cubicBezTo>
                  <a:pt x="423" y="194"/>
                  <a:pt x="416" y="176"/>
                  <a:pt x="406" y="169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1" name="组 30"/>
          <p:cNvGrpSpPr/>
          <p:nvPr/>
        </p:nvGrpSpPr>
        <p:grpSpPr>
          <a:xfrm>
            <a:off x="1720578" y="2472378"/>
            <a:ext cx="4264085" cy="3465104"/>
            <a:chOff x="1145364" y="233422"/>
            <a:chExt cx="3107405" cy="2525156"/>
          </a:xfrm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grpSpPr>
        <p:sp>
          <p:nvSpPr>
            <p:cNvPr id="32" name="椭圆 31"/>
            <p:cNvSpPr/>
            <p:nvPr/>
          </p:nvSpPr>
          <p:spPr>
            <a:xfrm>
              <a:off x="1145364" y="233422"/>
              <a:ext cx="3104897" cy="252515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33" name="组 32"/>
            <p:cNvGrpSpPr/>
            <p:nvPr/>
          </p:nvGrpSpPr>
          <p:grpSpPr>
            <a:xfrm>
              <a:off x="1145364" y="233422"/>
              <a:ext cx="3107405" cy="2525156"/>
              <a:chOff x="5803645" y="1515352"/>
              <a:chExt cx="3868764" cy="3143856"/>
            </a:xfrm>
          </p:grpSpPr>
          <p:sp>
            <p:nvSpPr>
              <p:cNvPr id="34" name="任意形状 33"/>
              <p:cNvSpPr/>
              <p:nvPr/>
            </p:nvSpPr>
            <p:spPr>
              <a:xfrm>
                <a:off x="5803645" y="1515352"/>
                <a:ext cx="3868764" cy="3143856"/>
              </a:xfrm>
              <a:custGeom>
                <a:avLst/>
                <a:gdLst>
                  <a:gd name="connsiteX0" fmla="*/ 3380944 w 3868764"/>
                  <a:gd name="connsiteY0" fmla="*/ 530816 h 3143856"/>
                  <a:gd name="connsiteX1" fmla="*/ 3427045 w 3868764"/>
                  <a:gd name="connsiteY1" fmla="*/ 572036 h 3143856"/>
                  <a:gd name="connsiteX2" fmla="*/ 3478926 w 3868764"/>
                  <a:gd name="connsiteY2" fmla="*/ 628415 h 3143856"/>
                  <a:gd name="connsiteX3" fmla="*/ 3261288 w 3868764"/>
                  <a:gd name="connsiteY3" fmla="*/ 752810 h 3143856"/>
                  <a:gd name="connsiteX4" fmla="*/ 3492163 w 3868764"/>
                  <a:gd name="connsiteY4" fmla="*/ 642800 h 3143856"/>
                  <a:gd name="connsiteX5" fmla="*/ 3538402 w 3868764"/>
                  <a:gd name="connsiteY5" fmla="*/ 693048 h 3143856"/>
                  <a:gd name="connsiteX6" fmla="*/ 3582753 w 3868764"/>
                  <a:gd name="connsiteY6" fmla="*/ 752373 h 3143856"/>
                  <a:gd name="connsiteX7" fmla="*/ 3295189 w 3868764"/>
                  <a:gd name="connsiteY7" fmla="*/ 869436 h 3143856"/>
                  <a:gd name="connsiteX8" fmla="*/ 3596692 w 3868764"/>
                  <a:gd name="connsiteY8" fmla="*/ 771019 h 3143856"/>
                  <a:gd name="connsiteX9" fmla="*/ 3635295 w 3868764"/>
                  <a:gd name="connsiteY9" fmla="*/ 822654 h 3143856"/>
                  <a:gd name="connsiteX10" fmla="*/ 3676859 w 3868764"/>
                  <a:gd name="connsiteY10" fmla="*/ 892768 h 3143856"/>
                  <a:gd name="connsiteX11" fmla="*/ 3338029 w 3868764"/>
                  <a:gd name="connsiteY11" fmla="*/ 981981 h 3143856"/>
                  <a:gd name="connsiteX12" fmla="*/ 3691044 w 3868764"/>
                  <a:gd name="connsiteY12" fmla="*/ 916698 h 3143856"/>
                  <a:gd name="connsiteX13" fmla="*/ 3716751 w 3868764"/>
                  <a:gd name="connsiteY13" fmla="*/ 960063 h 3143856"/>
                  <a:gd name="connsiteX14" fmla="*/ 3757573 w 3868764"/>
                  <a:gd name="connsiteY14" fmla="*/ 1050698 h 3143856"/>
                  <a:gd name="connsiteX15" fmla="*/ 3292924 w 3868764"/>
                  <a:gd name="connsiteY15" fmla="*/ 1108989 h 3143856"/>
                  <a:gd name="connsiteX16" fmla="*/ 3772219 w 3868764"/>
                  <a:gd name="connsiteY16" fmla="*/ 1083217 h 3143856"/>
                  <a:gd name="connsiteX17" fmla="*/ 3781798 w 3868764"/>
                  <a:gd name="connsiteY17" fmla="*/ 1104485 h 3143856"/>
                  <a:gd name="connsiteX18" fmla="*/ 3820824 w 3868764"/>
                  <a:gd name="connsiteY18" fmla="*/ 1227822 h 3143856"/>
                  <a:gd name="connsiteX19" fmla="*/ 3350652 w 3868764"/>
                  <a:gd name="connsiteY19" fmla="*/ 1225779 h 3143856"/>
                  <a:gd name="connsiteX20" fmla="*/ 3831089 w 3868764"/>
                  <a:gd name="connsiteY20" fmla="*/ 1263781 h 3143856"/>
                  <a:gd name="connsiteX21" fmla="*/ 3858777 w 3868764"/>
                  <a:gd name="connsiteY21" fmla="*/ 1411208 h 3143856"/>
                  <a:gd name="connsiteX22" fmla="*/ 3859132 w 3868764"/>
                  <a:gd name="connsiteY22" fmla="*/ 1416914 h 3143856"/>
                  <a:gd name="connsiteX23" fmla="*/ 3320468 w 3868764"/>
                  <a:gd name="connsiteY23" fmla="*/ 1342652 h 3143856"/>
                  <a:gd name="connsiteX24" fmla="*/ 3861617 w 3868764"/>
                  <a:gd name="connsiteY24" fmla="*/ 1456908 h 3143856"/>
                  <a:gd name="connsiteX25" fmla="*/ 3868764 w 3868764"/>
                  <a:gd name="connsiteY25" fmla="*/ 1571928 h 3143856"/>
                  <a:gd name="connsiteX26" fmla="*/ 3866141 w 3868764"/>
                  <a:gd name="connsiteY26" fmla="*/ 1614137 h 3143856"/>
                  <a:gd name="connsiteX27" fmla="*/ 3294274 w 3868764"/>
                  <a:gd name="connsiteY27" fmla="*/ 1458239 h 3143856"/>
                  <a:gd name="connsiteX28" fmla="*/ 3863292 w 3868764"/>
                  <a:gd name="connsiteY28" fmla="*/ 1659992 h 3143856"/>
                  <a:gd name="connsiteX29" fmla="*/ 3858777 w 3868764"/>
                  <a:gd name="connsiteY29" fmla="*/ 1732649 h 3143856"/>
                  <a:gd name="connsiteX30" fmla="*/ 3842716 w 3868764"/>
                  <a:gd name="connsiteY30" fmla="*/ 1818164 h 3143856"/>
                  <a:gd name="connsiteX31" fmla="*/ 3019545 w 3868764"/>
                  <a:gd name="connsiteY31" fmla="*/ 1471298 h 3143856"/>
                  <a:gd name="connsiteX32" fmla="*/ 3057189 w 3868764"/>
                  <a:gd name="connsiteY32" fmla="*/ 1374177 h 3143856"/>
                  <a:gd name="connsiteX33" fmla="*/ 3059450 w 3868764"/>
                  <a:gd name="connsiteY33" fmla="*/ 1374978 h 3143856"/>
                  <a:gd name="connsiteX34" fmla="*/ 3075426 w 3868764"/>
                  <a:gd name="connsiteY34" fmla="*/ 1308870 h 3143856"/>
                  <a:gd name="connsiteX35" fmla="*/ 3068288 w 3868764"/>
                  <a:gd name="connsiteY35" fmla="*/ 1307886 h 3143856"/>
                  <a:gd name="connsiteX36" fmla="*/ 3079511 w 3868764"/>
                  <a:gd name="connsiteY36" fmla="*/ 1204331 h 3143856"/>
                  <a:gd name="connsiteX37" fmla="*/ 3081289 w 3868764"/>
                  <a:gd name="connsiteY37" fmla="*/ 1204472 h 3143856"/>
                  <a:gd name="connsiteX38" fmla="*/ 3079593 w 3868764"/>
                  <a:gd name="connsiteY38" fmla="*/ 1135752 h 3143856"/>
                  <a:gd name="connsiteX39" fmla="*/ 3077982 w 3868764"/>
                  <a:gd name="connsiteY39" fmla="*/ 1135954 h 3143856"/>
                  <a:gd name="connsiteX40" fmla="*/ 3062021 w 3868764"/>
                  <a:gd name="connsiteY40" fmla="*/ 1033023 h 3143856"/>
                  <a:gd name="connsiteX41" fmla="*/ 3062757 w 3868764"/>
                  <a:gd name="connsiteY41" fmla="*/ 1032888 h 3143856"/>
                  <a:gd name="connsiteX42" fmla="*/ 3044652 w 3868764"/>
                  <a:gd name="connsiteY42" fmla="*/ 971427 h 3143856"/>
                  <a:gd name="connsiteX43" fmla="*/ 3043789 w 3868764"/>
                  <a:gd name="connsiteY43" fmla="*/ 971778 h 3143856"/>
                  <a:gd name="connsiteX44" fmla="*/ 3001733 w 3868764"/>
                  <a:gd name="connsiteY44" fmla="*/ 876485 h 3143856"/>
                  <a:gd name="connsiteX45" fmla="*/ 3001883 w 3868764"/>
                  <a:gd name="connsiteY45" fmla="*/ 876414 h 3143856"/>
                  <a:gd name="connsiteX46" fmla="*/ 2958757 w 3868764"/>
                  <a:gd name="connsiteY46" fmla="*/ 805803 h 3143856"/>
                  <a:gd name="connsiteX47" fmla="*/ 614545 w 3868764"/>
                  <a:gd name="connsiteY47" fmla="*/ 424973 h 3143856"/>
                  <a:gd name="connsiteX48" fmla="*/ 1799923 w 3868764"/>
                  <a:gd name="connsiteY48" fmla="*/ 924464 h 3143856"/>
                  <a:gd name="connsiteX49" fmla="*/ 1766634 w 3868764"/>
                  <a:gd name="connsiteY49" fmla="*/ 1010350 h 3143856"/>
                  <a:gd name="connsiteX50" fmla="*/ 1773851 w 3868764"/>
                  <a:gd name="connsiteY50" fmla="*/ 1012317 h 3143856"/>
                  <a:gd name="connsiteX51" fmla="*/ 1749385 w 3868764"/>
                  <a:gd name="connsiteY51" fmla="*/ 1113564 h 3143856"/>
                  <a:gd name="connsiteX52" fmla="*/ 1748417 w 3868764"/>
                  <a:gd name="connsiteY52" fmla="*/ 1113360 h 3143856"/>
                  <a:gd name="connsiteX53" fmla="*/ 1741117 w 3868764"/>
                  <a:gd name="connsiteY53" fmla="*/ 1180714 h 3143856"/>
                  <a:gd name="connsiteX54" fmla="*/ 1747151 w 3868764"/>
                  <a:gd name="connsiteY54" fmla="*/ 1180740 h 3143856"/>
                  <a:gd name="connsiteX55" fmla="*/ 1749722 w 3868764"/>
                  <a:gd name="connsiteY55" fmla="*/ 1284869 h 3143856"/>
                  <a:gd name="connsiteX56" fmla="*/ 1745409 w 3868764"/>
                  <a:gd name="connsiteY56" fmla="*/ 1285102 h 3143856"/>
                  <a:gd name="connsiteX57" fmla="*/ 1756025 w 3868764"/>
                  <a:gd name="connsiteY57" fmla="*/ 1353565 h 3143856"/>
                  <a:gd name="connsiteX58" fmla="*/ 1760284 w 3868764"/>
                  <a:gd name="connsiteY58" fmla="*/ 1352444 h 3143856"/>
                  <a:gd name="connsiteX59" fmla="*/ 1789718 w 3868764"/>
                  <a:gd name="connsiteY59" fmla="*/ 1452359 h 3143856"/>
                  <a:gd name="connsiteX60" fmla="*/ 1788395 w 3868764"/>
                  <a:gd name="connsiteY60" fmla="*/ 1452792 h 3143856"/>
                  <a:gd name="connsiteX61" fmla="*/ 1814327 w 3868764"/>
                  <a:gd name="connsiteY61" fmla="*/ 1511548 h 3143856"/>
                  <a:gd name="connsiteX62" fmla="*/ 1815891 w 3868764"/>
                  <a:gd name="connsiteY62" fmla="*/ 1510655 h 3143856"/>
                  <a:gd name="connsiteX63" fmla="*/ 1870183 w 3868764"/>
                  <a:gd name="connsiteY63" fmla="*/ 1599547 h 3143856"/>
                  <a:gd name="connsiteX64" fmla="*/ 1846874 w 3868764"/>
                  <a:gd name="connsiteY64" fmla="*/ 1614730 h 3143856"/>
                  <a:gd name="connsiteX65" fmla="*/ 1901360 w 3868764"/>
                  <a:gd name="connsiteY65" fmla="*/ 1682465 h 3143856"/>
                  <a:gd name="connsiteX66" fmla="*/ 1902381 w 3868764"/>
                  <a:gd name="connsiteY66" fmla="*/ 1681453 h 3143856"/>
                  <a:gd name="connsiteX67" fmla="*/ 1954263 w 3868764"/>
                  <a:gd name="connsiteY67" fmla="*/ 1730833 h 3143856"/>
                  <a:gd name="connsiteX68" fmla="*/ 1955968 w 3868764"/>
                  <a:gd name="connsiteY68" fmla="*/ 1728638 h 3143856"/>
                  <a:gd name="connsiteX69" fmla="*/ 2040036 w 3868764"/>
                  <a:gd name="connsiteY69" fmla="*/ 1790136 h 3143856"/>
                  <a:gd name="connsiteX70" fmla="*/ 2039308 w 3868764"/>
                  <a:gd name="connsiteY70" fmla="*/ 1791194 h 3143856"/>
                  <a:gd name="connsiteX71" fmla="*/ 2099582 w 3868764"/>
                  <a:gd name="connsiteY71" fmla="*/ 1824037 h 3143856"/>
                  <a:gd name="connsiteX72" fmla="*/ 2100019 w 3868764"/>
                  <a:gd name="connsiteY72" fmla="*/ 1823000 h 3143856"/>
                  <a:gd name="connsiteX73" fmla="*/ 2197140 w 3868764"/>
                  <a:gd name="connsiteY73" fmla="*/ 1860643 h 3143856"/>
                  <a:gd name="connsiteX74" fmla="*/ 2195731 w 3868764"/>
                  <a:gd name="connsiteY74" fmla="*/ 1864614 h 3143856"/>
                  <a:gd name="connsiteX75" fmla="*/ 2258695 w 3868764"/>
                  <a:gd name="connsiteY75" fmla="*/ 1879830 h 3143856"/>
                  <a:gd name="connsiteX76" fmla="*/ 2259296 w 3868764"/>
                  <a:gd name="connsiteY76" fmla="*/ 1875474 h 3143856"/>
                  <a:gd name="connsiteX77" fmla="*/ 2362850 w 3868764"/>
                  <a:gd name="connsiteY77" fmla="*/ 1886699 h 3143856"/>
                  <a:gd name="connsiteX78" fmla="*/ 2362270 w 3868764"/>
                  <a:gd name="connsiteY78" fmla="*/ 1894034 h 3143856"/>
                  <a:gd name="connsiteX79" fmla="*/ 2459104 w 3868764"/>
                  <a:gd name="connsiteY79" fmla="*/ 1891643 h 3143856"/>
                  <a:gd name="connsiteX80" fmla="*/ 2459220 w 3868764"/>
                  <a:gd name="connsiteY80" fmla="*/ 1893818 h 3143856"/>
                  <a:gd name="connsiteX81" fmla="*/ 2561966 w 3868764"/>
                  <a:gd name="connsiteY81" fmla="*/ 1877886 h 3143856"/>
                  <a:gd name="connsiteX82" fmla="*/ 2563050 w 3868764"/>
                  <a:gd name="connsiteY82" fmla="*/ 1883749 h 3143856"/>
                  <a:gd name="connsiteX83" fmla="*/ 2628985 w 3868764"/>
                  <a:gd name="connsiteY83" fmla="*/ 1864324 h 3143856"/>
                  <a:gd name="connsiteX84" fmla="*/ 2624926 w 3868764"/>
                  <a:gd name="connsiteY84" fmla="*/ 1854353 h 3143856"/>
                  <a:gd name="connsiteX85" fmla="*/ 2720218 w 3868764"/>
                  <a:gd name="connsiteY85" fmla="*/ 1812297 h 3143856"/>
                  <a:gd name="connsiteX86" fmla="*/ 2723610 w 3868764"/>
                  <a:gd name="connsiteY86" fmla="*/ 1819413 h 3143856"/>
                  <a:gd name="connsiteX87" fmla="*/ 2783334 w 3868764"/>
                  <a:gd name="connsiteY87" fmla="*/ 1782937 h 3143856"/>
                  <a:gd name="connsiteX88" fmla="*/ 2778669 w 3868764"/>
                  <a:gd name="connsiteY88" fmla="*/ 1776782 h 3143856"/>
                  <a:gd name="connsiteX89" fmla="*/ 2859831 w 3868764"/>
                  <a:gd name="connsiteY89" fmla="*/ 1711495 h 3143856"/>
                  <a:gd name="connsiteX90" fmla="*/ 2865655 w 3868764"/>
                  <a:gd name="connsiteY90" fmla="*/ 1718319 h 3143856"/>
                  <a:gd name="connsiteX91" fmla="*/ 2910981 w 3868764"/>
                  <a:gd name="connsiteY91" fmla="*/ 1670697 h 3143856"/>
                  <a:gd name="connsiteX92" fmla="*/ 2903753 w 3868764"/>
                  <a:gd name="connsiteY92" fmla="*/ 1665082 h 3143856"/>
                  <a:gd name="connsiteX93" fmla="*/ 2965251 w 3868764"/>
                  <a:gd name="connsiteY93" fmla="*/ 1581014 h 3143856"/>
                  <a:gd name="connsiteX94" fmla="*/ 2973449 w 3868764"/>
                  <a:gd name="connsiteY94" fmla="*/ 1586653 h 3143856"/>
                  <a:gd name="connsiteX95" fmla="*/ 3015781 w 3868764"/>
                  <a:gd name="connsiteY95" fmla="*/ 1508965 h 3143856"/>
                  <a:gd name="connsiteX96" fmla="*/ 3820349 w 3868764"/>
                  <a:gd name="connsiteY96" fmla="*/ 1917536 h 3143856"/>
                  <a:gd name="connsiteX97" fmla="*/ 3781798 w 3868764"/>
                  <a:gd name="connsiteY97" fmla="*/ 2039371 h 3143856"/>
                  <a:gd name="connsiteX98" fmla="*/ 3768660 w 3868764"/>
                  <a:gd name="connsiteY98" fmla="*/ 2068541 h 3143856"/>
                  <a:gd name="connsiteX99" fmla="*/ 3146837 w 3868764"/>
                  <a:gd name="connsiteY99" fmla="*/ 1705920 h 3143856"/>
                  <a:gd name="connsiteX100" fmla="*/ 3746272 w 3868764"/>
                  <a:gd name="connsiteY100" fmla="*/ 2118249 h 3143856"/>
                  <a:gd name="connsiteX101" fmla="*/ 3716751 w 3868764"/>
                  <a:gd name="connsiteY101" fmla="*/ 2183794 h 3143856"/>
                  <a:gd name="connsiteX102" fmla="*/ 3670874 w 3868764"/>
                  <a:gd name="connsiteY102" fmla="*/ 2261184 h 3143856"/>
                  <a:gd name="connsiteX103" fmla="*/ 3194112 w 3868764"/>
                  <a:gd name="connsiteY103" fmla="*/ 1890710 h 3143856"/>
                  <a:gd name="connsiteX104" fmla="*/ 3648578 w 3868764"/>
                  <a:gd name="connsiteY104" fmla="*/ 2298794 h 3143856"/>
                  <a:gd name="connsiteX105" fmla="*/ 3635295 w 3868764"/>
                  <a:gd name="connsiteY105" fmla="*/ 2321202 h 3143856"/>
                  <a:gd name="connsiteX106" fmla="*/ 3553530 w 3868764"/>
                  <a:gd name="connsiteY106" fmla="*/ 2430573 h 3143856"/>
                  <a:gd name="connsiteX107" fmla="*/ 2978335 w 3868764"/>
                  <a:gd name="connsiteY107" fmla="*/ 1850357 h 3143856"/>
                  <a:gd name="connsiteX108" fmla="*/ 3513683 w 3868764"/>
                  <a:gd name="connsiteY108" fmla="*/ 2477670 h 3143856"/>
                  <a:gd name="connsiteX109" fmla="*/ 3427045 w 3868764"/>
                  <a:gd name="connsiteY109" fmla="*/ 2571820 h 3143856"/>
                  <a:gd name="connsiteX110" fmla="*/ 3399629 w 3868764"/>
                  <a:gd name="connsiteY110" fmla="*/ 2596334 h 3143856"/>
                  <a:gd name="connsiteX111" fmla="*/ 2984095 w 3868764"/>
                  <a:gd name="connsiteY111" fmla="*/ 2047906 h 3143856"/>
                  <a:gd name="connsiteX112" fmla="*/ 3362773 w 3868764"/>
                  <a:gd name="connsiteY112" fmla="*/ 2629287 h 3143856"/>
                  <a:gd name="connsiteX113" fmla="*/ 3302197 w 3868764"/>
                  <a:gd name="connsiteY113" fmla="*/ 2683449 h 3143856"/>
                  <a:gd name="connsiteX114" fmla="*/ 3234069 w 3868764"/>
                  <a:gd name="connsiteY114" fmla="*/ 2733766 h 3143856"/>
                  <a:gd name="connsiteX115" fmla="*/ 2784534 w 3868764"/>
                  <a:gd name="connsiteY115" fmla="*/ 1947274 h 3143856"/>
                  <a:gd name="connsiteX116" fmla="*/ 3178755 w 3868764"/>
                  <a:gd name="connsiteY116" fmla="*/ 2774619 h 3143856"/>
                  <a:gd name="connsiteX117" fmla="*/ 3164829 w 3868764"/>
                  <a:gd name="connsiteY117" fmla="*/ 2784904 h 3143856"/>
                  <a:gd name="connsiteX118" fmla="*/ 3035686 w 3868764"/>
                  <a:gd name="connsiteY118" fmla="*/ 2863381 h 3143856"/>
                  <a:gd name="connsiteX119" fmla="*/ 2774589 w 3868764"/>
                  <a:gd name="connsiteY119" fmla="*/ 2221999 h 3143856"/>
                  <a:gd name="connsiteX120" fmla="*/ 2991764 w 3868764"/>
                  <a:gd name="connsiteY120" fmla="*/ 2887318 h 3143856"/>
                  <a:gd name="connsiteX121" fmla="*/ 2856424 w 3868764"/>
                  <a:gd name="connsiteY121" fmla="*/ 2954133 h 3143856"/>
                  <a:gd name="connsiteX122" fmla="*/ 2838474 w 3868764"/>
                  <a:gd name="connsiteY122" fmla="*/ 2961160 h 3143856"/>
                  <a:gd name="connsiteX123" fmla="*/ 2582532 w 3868764"/>
                  <a:gd name="connsiteY123" fmla="*/ 1989092 h 3143856"/>
                  <a:gd name="connsiteX124" fmla="*/ 2767439 w 3868764"/>
                  <a:gd name="connsiteY124" fmla="*/ 2988967 h 3143856"/>
                  <a:gd name="connsiteX125" fmla="*/ 2687331 w 3868764"/>
                  <a:gd name="connsiteY125" fmla="*/ 3020326 h 3143856"/>
                  <a:gd name="connsiteX126" fmla="*/ 2603483 w 3868764"/>
                  <a:gd name="connsiteY126" fmla="*/ 3045265 h 3143856"/>
                  <a:gd name="connsiteX127" fmla="*/ 2459362 w 3868764"/>
                  <a:gd name="connsiteY127" fmla="*/ 1896447 h 3143856"/>
                  <a:gd name="connsiteX128" fmla="*/ 2522432 w 3868764"/>
                  <a:gd name="connsiteY128" fmla="*/ 3069372 h 3143856"/>
                  <a:gd name="connsiteX129" fmla="*/ 2509608 w 3868764"/>
                  <a:gd name="connsiteY129" fmla="*/ 3073185 h 3143856"/>
                  <a:gd name="connsiteX130" fmla="*/ 2349706 w 3868764"/>
                  <a:gd name="connsiteY130" fmla="*/ 3106597 h 3143856"/>
                  <a:gd name="connsiteX131" fmla="*/ 2354551 w 3868764"/>
                  <a:gd name="connsiteY131" fmla="*/ 1991615 h 3143856"/>
                  <a:gd name="connsiteX132" fmla="*/ 2265359 w 3868764"/>
                  <a:gd name="connsiteY132" fmla="*/ 3119221 h 3143856"/>
                  <a:gd name="connsiteX133" fmla="*/ 2132162 w 3868764"/>
                  <a:gd name="connsiteY133" fmla="*/ 3135741 h 3143856"/>
                  <a:gd name="connsiteX134" fmla="*/ 2085286 w 3868764"/>
                  <a:gd name="connsiteY134" fmla="*/ 3137664 h 3143856"/>
                  <a:gd name="connsiteX135" fmla="*/ 2194015 w 3868764"/>
                  <a:gd name="connsiteY135" fmla="*/ 2348992 h 3143856"/>
                  <a:gd name="connsiteX136" fmla="*/ 2026993 w 3868764"/>
                  <a:gd name="connsiteY136" fmla="*/ 3140056 h 3143856"/>
                  <a:gd name="connsiteX137" fmla="*/ 1934382 w 3868764"/>
                  <a:gd name="connsiteY137" fmla="*/ 3143856 h 3143856"/>
                  <a:gd name="connsiteX138" fmla="*/ 1842085 w 3868764"/>
                  <a:gd name="connsiteY138" fmla="*/ 3140069 h 3143856"/>
                  <a:gd name="connsiteX139" fmla="*/ 2170022 w 3868764"/>
                  <a:gd name="connsiteY139" fmla="*/ 1937125 h 3143856"/>
                  <a:gd name="connsiteX140" fmla="*/ 1744917 w 3868764"/>
                  <a:gd name="connsiteY140" fmla="*/ 3136082 h 3143856"/>
                  <a:gd name="connsiteX141" fmla="*/ 1736603 w 3868764"/>
                  <a:gd name="connsiteY141" fmla="*/ 3135741 h 3143856"/>
                  <a:gd name="connsiteX142" fmla="*/ 1556282 w 3868764"/>
                  <a:gd name="connsiteY142" fmla="*/ 3113377 h 3143856"/>
                  <a:gd name="connsiteX143" fmla="*/ 1932953 w 3868764"/>
                  <a:gd name="connsiteY143" fmla="*/ 2219476 h 3143856"/>
                  <a:gd name="connsiteX144" fmla="*/ 1485972 w 3868764"/>
                  <a:gd name="connsiteY144" fmla="*/ 3099683 h 3143856"/>
                  <a:gd name="connsiteX145" fmla="*/ 1359156 w 3868764"/>
                  <a:gd name="connsiteY145" fmla="*/ 3073185 h 3143856"/>
                  <a:gd name="connsiteX146" fmla="*/ 1296713 w 3868764"/>
                  <a:gd name="connsiteY146" fmla="*/ 3054613 h 3143856"/>
                  <a:gd name="connsiteX147" fmla="*/ 2001059 w 3868764"/>
                  <a:gd name="connsiteY147" fmla="*/ 1846800 h 3143856"/>
                  <a:gd name="connsiteX148" fmla="*/ 1191729 w 3868764"/>
                  <a:gd name="connsiteY148" fmla="*/ 3023388 h 3143856"/>
                  <a:gd name="connsiteX149" fmla="*/ 1181433 w 3868764"/>
                  <a:gd name="connsiteY149" fmla="*/ 3020326 h 3143856"/>
                  <a:gd name="connsiteX150" fmla="*/ 1012341 w 3868764"/>
                  <a:gd name="connsiteY150" fmla="*/ 2954133 h 3143856"/>
                  <a:gd name="connsiteX151" fmla="*/ 1006081 w 3868764"/>
                  <a:gd name="connsiteY151" fmla="*/ 2951043 h 3143856"/>
                  <a:gd name="connsiteX152" fmla="*/ 1673277 w 3868764"/>
                  <a:gd name="connsiteY152" fmla="*/ 2092432 h 3143856"/>
                  <a:gd name="connsiteX153" fmla="*/ 934170 w 3868764"/>
                  <a:gd name="connsiteY153" fmla="*/ 2915542 h 3143856"/>
                  <a:gd name="connsiteX154" fmla="*/ 852851 w 3868764"/>
                  <a:gd name="connsiteY154" fmla="*/ 2875396 h 3143856"/>
                  <a:gd name="connsiteX155" fmla="*/ 756859 w 3868764"/>
                  <a:gd name="connsiteY155" fmla="*/ 2817064 h 3143856"/>
                  <a:gd name="connsiteX156" fmla="*/ 1859604 w 3868764"/>
                  <a:gd name="connsiteY156" fmla="*/ 1723860 h 3143856"/>
                  <a:gd name="connsiteX157" fmla="*/ 656950 w 3868764"/>
                  <a:gd name="connsiteY157" fmla="*/ 2750203 h 3143856"/>
                  <a:gd name="connsiteX158" fmla="*/ 566568 w 3868764"/>
                  <a:gd name="connsiteY158" fmla="*/ 2683449 h 3143856"/>
                  <a:gd name="connsiteX159" fmla="*/ 497087 w 3868764"/>
                  <a:gd name="connsiteY159" fmla="*/ 2621326 h 3143856"/>
                  <a:gd name="connsiteX160" fmla="*/ 1695356 w 3868764"/>
                  <a:gd name="connsiteY160" fmla="*/ 1713421 h 3143856"/>
                  <a:gd name="connsiteX161" fmla="*/ 417638 w 3868764"/>
                  <a:gd name="connsiteY161" fmla="*/ 2545651 h 3143856"/>
                  <a:gd name="connsiteX162" fmla="*/ 330362 w 3868764"/>
                  <a:gd name="connsiteY162" fmla="*/ 2450808 h 3143856"/>
                  <a:gd name="connsiteX163" fmla="*/ 282663 w 3868764"/>
                  <a:gd name="connsiteY163" fmla="*/ 2387004 h 3143856"/>
                  <a:gd name="connsiteX164" fmla="*/ 1715966 w 3868764"/>
                  <a:gd name="connsiteY164" fmla="*/ 1567769 h 3143856"/>
                  <a:gd name="connsiteX165" fmla="*/ 211727 w 3868764"/>
                  <a:gd name="connsiteY165" fmla="*/ 2284524 h 3143856"/>
                  <a:gd name="connsiteX166" fmla="*/ 152014 w 3868764"/>
                  <a:gd name="connsiteY166" fmla="*/ 2183794 h 3143856"/>
                  <a:gd name="connsiteX167" fmla="*/ 114394 w 3868764"/>
                  <a:gd name="connsiteY167" fmla="*/ 2100268 h 3143856"/>
                  <a:gd name="connsiteX168" fmla="*/ 1367077 w 3868764"/>
                  <a:gd name="connsiteY168" fmla="*/ 1590320 h 3143856"/>
                  <a:gd name="connsiteX169" fmla="*/ 84144 w 3868764"/>
                  <a:gd name="connsiteY169" fmla="*/ 2009099 h 3143856"/>
                  <a:gd name="connsiteX170" fmla="*/ 25276 w 3868764"/>
                  <a:gd name="connsiteY170" fmla="*/ 1809266 h 3143856"/>
                  <a:gd name="connsiteX171" fmla="*/ 1635619 w 3868764"/>
                  <a:gd name="connsiteY171" fmla="*/ 1385267 h 3143856"/>
                  <a:gd name="connsiteX172" fmla="*/ 7115 w 3868764"/>
                  <a:gd name="connsiteY172" fmla="*/ 1686428 h 3143856"/>
                  <a:gd name="connsiteX173" fmla="*/ 0 w 3868764"/>
                  <a:gd name="connsiteY173" fmla="*/ 1571928 h 3143856"/>
                  <a:gd name="connsiteX174" fmla="*/ 5865 w 3868764"/>
                  <a:gd name="connsiteY174" fmla="*/ 1477543 h 3143856"/>
                  <a:gd name="connsiteX175" fmla="*/ 1385667 w 3868764"/>
                  <a:gd name="connsiteY175" fmla="*/ 1304445 h 3143856"/>
                  <a:gd name="connsiteX176" fmla="*/ 16209 w 3868764"/>
                  <a:gd name="connsiteY176" fmla="*/ 1378082 h 3143856"/>
                  <a:gd name="connsiteX177" fmla="*/ 39300 w 3868764"/>
                  <a:gd name="connsiteY177" fmla="*/ 1255130 h 3143856"/>
                  <a:gd name="connsiteX178" fmla="*/ 65151 w 3868764"/>
                  <a:gd name="connsiteY178" fmla="*/ 1173431 h 3143856"/>
                  <a:gd name="connsiteX179" fmla="*/ 1596538 w 3868764"/>
                  <a:gd name="connsiteY179" fmla="*/ 1180085 h 3143856"/>
                  <a:gd name="connsiteX180" fmla="*/ 106017 w 3868764"/>
                  <a:gd name="connsiteY180" fmla="*/ 1062186 h 3143856"/>
                  <a:gd name="connsiteX181" fmla="*/ 152014 w 3868764"/>
                  <a:gd name="connsiteY181" fmla="*/ 960063 h 3143856"/>
                  <a:gd name="connsiteX182" fmla="*/ 202789 w 3868764"/>
                  <a:gd name="connsiteY182" fmla="*/ 874409 h 3143856"/>
                  <a:gd name="connsiteX183" fmla="*/ 1395408 w 3868764"/>
                  <a:gd name="connsiteY183" fmla="*/ 1038827 h 3143856"/>
                  <a:gd name="connsiteX184" fmla="*/ 252294 w 3868764"/>
                  <a:gd name="connsiteY184" fmla="*/ 797475 h 3143856"/>
                  <a:gd name="connsiteX185" fmla="*/ 330362 w 3868764"/>
                  <a:gd name="connsiteY185" fmla="*/ 693048 h 3143856"/>
                  <a:gd name="connsiteX186" fmla="*/ 384980 w 3868764"/>
                  <a:gd name="connsiteY186" fmla="*/ 633695 h 3143856"/>
                  <a:gd name="connsiteX187" fmla="*/ 1610700 w 3868764"/>
                  <a:gd name="connsiteY187" fmla="*/ 967841 h 3143856"/>
                  <a:gd name="connsiteX188" fmla="*/ 456673 w 3868764"/>
                  <a:gd name="connsiteY188" fmla="*/ 558666 h 3143856"/>
                  <a:gd name="connsiteX189" fmla="*/ 566568 w 3868764"/>
                  <a:gd name="connsiteY189" fmla="*/ 460407 h 3143856"/>
                  <a:gd name="connsiteX190" fmla="*/ 1934382 w 3868764"/>
                  <a:gd name="connsiteY190" fmla="*/ 0 h 3143856"/>
                  <a:gd name="connsiteX191" fmla="*/ 1951818 w 3868764"/>
                  <a:gd name="connsiteY191" fmla="*/ 716 h 3143856"/>
                  <a:gd name="connsiteX192" fmla="*/ 2073083 w 3868764"/>
                  <a:gd name="connsiteY192" fmla="*/ 298602 h 3143856"/>
                  <a:gd name="connsiteX193" fmla="*/ 1976172 w 3868764"/>
                  <a:gd name="connsiteY193" fmla="*/ 1715 h 3143856"/>
                  <a:gd name="connsiteX194" fmla="*/ 2121289 w 3868764"/>
                  <a:gd name="connsiteY194" fmla="*/ 7670 h 3143856"/>
                  <a:gd name="connsiteX195" fmla="*/ 2200587 w 3868764"/>
                  <a:gd name="connsiteY195" fmla="*/ 308840 h 3143856"/>
                  <a:gd name="connsiteX196" fmla="*/ 2145274 w 3868764"/>
                  <a:gd name="connsiteY196" fmla="*/ 9742 h 3143856"/>
                  <a:gd name="connsiteX197" fmla="*/ 2283751 w 3868764"/>
                  <a:gd name="connsiteY197" fmla="*/ 26916 h 3143856"/>
                  <a:gd name="connsiteX198" fmla="*/ 2327669 w 3868764"/>
                  <a:gd name="connsiteY198" fmla="*/ 376992 h 3143856"/>
                  <a:gd name="connsiteX199" fmla="*/ 2309013 w 3868764"/>
                  <a:gd name="connsiteY199" fmla="*/ 30049 h 3143856"/>
                  <a:gd name="connsiteX200" fmla="*/ 2324228 w 3868764"/>
                  <a:gd name="connsiteY200" fmla="*/ 31936 h 3143856"/>
                  <a:gd name="connsiteX201" fmla="*/ 2441534 w 3868764"/>
                  <a:gd name="connsiteY201" fmla="*/ 56447 h 3143856"/>
                  <a:gd name="connsiteX202" fmla="*/ 2440603 w 3868764"/>
                  <a:gd name="connsiteY202" fmla="*/ 270669 h 3143856"/>
                  <a:gd name="connsiteX203" fmla="*/ 2457287 w 3868764"/>
                  <a:gd name="connsiteY203" fmla="*/ 59739 h 3143856"/>
                  <a:gd name="connsiteX204" fmla="*/ 2509608 w 3868764"/>
                  <a:gd name="connsiteY204" fmla="*/ 70671 h 3143856"/>
                  <a:gd name="connsiteX205" fmla="*/ 2584362 w 3868764"/>
                  <a:gd name="connsiteY205" fmla="*/ 92905 h 3143856"/>
                  <a:gd name="connsiteX206" fmla="*/ 2565751 w 3868764"/>
                  <a:gd name="connsiteY206" fmla="*/ 227901 h 3143856"/>
                  <a:gd name="connsiteX207" fmla="*/ 2593669 w 3868764"/>
                  <a:gd name="connsiteY207" fmla="*/ 95673 h 3143856"/>
                  <a:gd name="connsiteX208" fmla="*/ 2687331 w 3868764"/>
                  <a:gd name="connsiteY208" fmla="*/ 123530 h 3143856"/>
                  <a:gd name="connsiteX209" fmla="*/ 2717178 w 3868764"/>
                  <a:gd name="connsiteY209" fmla="*/ 135214 h 3143856"/>
                  <a:gd name="connsiteX210" fmla="*/ 2674821 w 3868764"/>
                  <a:gd name="connsiteY210" fmla="*/ 290588 h 3143856"/>
                  <a:gd name="connsiteX211" fmla="*/ 2728359 w 3868764"/>
                  <a:gd name="connsiteY211" fmla="*/ 139591 h 3143856"/>
                  <a:gd name="connsiteX212" fmla="*/ 2848167 w 3868764"/>
                  <a:gd name="connsiteY212" fmla="*/ 186491 h 3143856"/>
                  <a:gd name="connsiteX213" fmla="*/ 2767076 w 3868764"/>
                  <a:gd name="connsiteY213" fmla="*/ 378933 h 3143856"/>
                  <a:gd name="connsiteX214" fmla="*/ 2861809 w 3868764"/>
                  <a:gd name="connsiteY214" fmla="*/ 192382 h 3143856"/>
                  <a:gd name="connsiteX215" fmla="*/ 2977705 w 3868764"/>
                  <a:gd name="connsiteY215" fmla="*/ 249598 h 3143856"/>
                  <a:gd name="connsiteX216" fmla="*/ 2904095 w 3868764"/>
                  <a:gd name="connsiteY216" fmla="*/ 375823 h 3143856"/>
                  <a:gd name="connsiteX217" fmla="*/ 2987570 w 3868764"/>
                  <a:gd name="connsiteY217" fmla="*/ 254468 h 3143856"/>
                  <a:gd name="connsiteX218" fmla="*/ 3015914 w 3868764"/>
                  <a:gd name="connsiteY218" fmla="*/ 268461 h 3143856"/>
                  <a:gd name="connsiteX219" fmla="*/ 3100262 w 3868764"/>
                  <a:gd name="connsiteY219" fmla="*/ 319717 h 3143856"/>
                  <a:gd name="connsiteX220" fmla="*/ 2964220 w 3868764"/>
                  <a:gd name="connsiteY220" fmla="*/ 494789 h 3143856"/>
                  <a:gd name="connsiteX221" fmla="*/ 3113954 w 3868764"/>
                  <a:gd name="connsiteY221" fmla="*/ 328037 h 3143856"/>
                  <a:gd name="connsiteX222" fmla="*/ 3164829 w 3868764"/>
                  <a:gd name="connsiteY222" fmla="*/ 358952 h 3143856"/>
                  <a:gd name="connsiteX223" fmla="*/ 3223570 w 3868764"/>
                  <a:gd name="connsiteY223" fmla="*/ 402337 h 3143856"/>
                  <a:gd name="connsiteX224" fmla="*/ 3100336 w 3868764"/>
                  <a:gd name="connsiteY224" fmla="*/ 524504 h 3143856"/>
                  <a:gd name="connsiteX225" fmla="*/ 3234249 w 3868764"/>
                  <a:gd name="connsiteY225" fmla="*/ 410223 h 3143856"/>
                  <a:gd name="connsiteX226" fmla="*/ 3302197 w 3868764"/>
                  <a:gd name="connsiteY226" fmla="*/ 460407 h 3143856"/>
                  <a:gd name="connsiteX227" fmla="*/ 3340241 w 3868764"/>
                  <a:gd name="connsiteY227" fmla="*/ 494423 h 3143856"/>
                  <a:gd name="connsiteX228" fmla="*/ 2945584 w 3868764"/>
                  <a:gd name="connsiteY228" fmla="*/ 793446 h 3143856"/>
                  <a:gd name="connsiteX229" fmla="*/ 2893881 w 3868764"/>
                  <a:gd name="connsiteY229" fmla="*/ 729173 h 3143856"/>
                  <a:gd name="connsiteX230" fmla="*/ 2892118 w 3868764"/>
                  <a:gd name="connsiteY230" fmla="*/ 730920 h 3143856"/>
                  <a:gd name="connsiteX231" fmla="*/ 2824902 w 3868764"/>
                  <a:gd name="connsiteY231" fmla="*/ 666942 h 3143856"/>
                  <a:gd name="connsiteX232" fmla="*/ 2761411 w 3868764"/>
                  <a:gd name="connsiteY232" fmla="*/ 620498 h 3143856"/>
                  <a:gd name="connsiteX233" fmla="*/ 2759610 w 3868764"/>
                  <a:gd name="connsiteY233" fmla="*/ 623584 h 3143856"/>
                  <a:gd name="connsiteX234" fmla="*/ 2668147 w 3868764"/>
                  <a:gd name="connsiteY234" fmla="*/ 573746 h 3143856"/>
                  <a:gd name="connsiteX235" fmla="*/ 2670215 w 3868764"/>
                  <a:gd name="connsiteY235" fmla="*/ 569674 h 3143856"/>
                  <a:gd name="connsiteX236" fmla="*/ 2605569 w 3868764"/>
                  <a:gd name="connsiteY236" fmla="*/ 544617 h 3143856"/>
                  <a:gd name="connsiteX237" fmla="*/ 2604346 w 3868764"/>
                  <a:gd name="connsiteY237" fmla="*/ 549106 h 3143856"/>
                  <a:gd name="connsiteX238" fmla="*/ 2503099 w 3868764"/>
                  <a:gd name="connsiteY238" fmla="*/ 524639 h 3143856"/>
                  <a:gd name="connsiteX239" fmla="*/ 2503994 w 3868764"/>
                  <a:gd name="connsiteY239" fmla="*/ 520402 h 3143856"/>
                  <a:gd name="connsiteX240" fmla="*/ 2439548 w 3868764"/>
                  <a:gd name="connsiteY240" fmla="*/ 513418 h 3143856"/>
                  <a:gd name="connsiteX241" fmla="*/ 2439528 w 3868764"/>
                  <a:gd name="connsiteY241" fmla="*/ 518158 h 3143856"/>
                  <a:gd name="connsiteX242" fmla="*/ 2345670 w 3868764"/>
                  <a:gd name="connsiteY242" fmla="*/ 520475 h 3143856"/>
                  <a:gd name="connsiteX243" fmla="*/ 2345802 w 3868764"/>
                  <a:gd name="connsiteY243" fmla="*/ 521534 h 3143856"/>
                  <a:gd name="connsiteX244" fmla="*/ 2260088 w 3868764"/>
                  <a:gd name="connsiteY244" fmla="*/ 534824 h 3143856"/>
                  <a:gd name="connsiteX245" fmla="*/ 2261642 w 3868764"/>
                  <a:gd name="connsiteY245" fmla="*/ 540727 h 3143856"/>
                  <a:gd name="connsiteX246" fmla="*/ 2161727 w 3868764"/>
                  <a:gd name="connsiteY246" fmla="*/ 570161 h 3143856"/>
                  <a:gd name="connsiteX247" fmla="*/ 2161411 w 3868764"/>
                  <a:gd name="connsiteY247" fmla="*/ 569193 h 3143856"/>
                  <a:gd name="connsiteX248" fmla="*/ 2099424 w 3868764"/>
                  <a:gd name="connsiteY248" fmla="*/ 596550 h 3143856"/>
                  <a:gd name="connsiteX249" fmla="*/ 2102432 w 3868764"/>
                  <a:gd name="connsiteY249" fmla="*/ 601814 h 3143856"/>
                  <a:gd name="connsiteX250" fmla="*/ 2013539 w 3868764"/>
                  <a:gd name="connsiteY250" fmla="*/ 656105 h 3143856"/>
                  <a:gd name="connsiteX251" fmla="*/ 2010398 w 3868764"/>
                  <a:gd name="connsiteY251" fmla="*/ 651283 h 3143856"/>
                  <a:gd name="connsiteX252" fmla="*/ 1956187 w 3868764"/>
                  <a:gd name="connsiteY252" fmla="*/ 694892 h 3143856"/>
                  <a:gd name="connsiteX253" fmla="*/ 1960299 w 3868764"/>
                  <a:gd name="connsiteY253" fmla="*/ 699040 h 3143856"/>
                  <a:gd name="connsiteX254" fmla="*/ 1888486 w 3868764"/>
                  <a:gd name="connsiteY254" fmla="*/ 774488 h 3143856"/>
                  <a:gd name="connsiteX255" fmla="*/ 1885410 w 3868764"/>
                  <a:gd name="connsiteY255" fmla="*/ 771726 h 3143856"/>
                  <a:gd name="connsiteX256" fmla="*/ 1847163 w 3868764"/>
                  <a:gd name="connsiteY256" fmla="*/ 824011 h 3143856"/>
                  <a:gd name="connsiteX257" fmla="*/ 1851090 w 3868764"/>
                  <a:gd name="connsiteY257" fmla="*/ 826301 h 3143856"/>
                  <a:gd name="connsiteX258" fmla="*/ 1801251 w 3868764"/>
                  <a:gd name="connsiteY258" fmla="*/ 917766 h 3143856"/>
                  <a:gd name="connsiteX259" fmla="*/ 702664 w 3868764"/>
                  <a:gd name="connsiteY259" fmla="*/ 359891 h 3143856"/>
                  <a:gd name="connsiteX260" fmla="*/ 703936 w 3868764"/>
                  <a:gd name="connsiteY260" fmla="*/ 358952 h 3143856"/>
                  <a:gd name="connsiteX261" fmla="*/ 852851 w 3868764"/>
                  <a:gd name="connsiteY261" fmla="*/ 268461 h 3143856"/>
                  <a:gd name="connsiteX262" fmla="*/ 875405 w 3868764"/>
                  <a:gd name="connsiteY262" fmla="*/ 257326 h 3143856"/>
                  <a:gd name="connsiteX263" fmla="*/ 1698497 w 3868764"/>
                  <a:gd name="connsiteY263" fmla="*/ 737317 h 3143856"/>
                  <a:gd name="connsiteX264" fmla="*/ 948346 w 3868764"/>
                  <a:gd name="connsiteY264" fmla="*/ 221317 h 3143856"/>
                  <a:gd name="connsiteX265" fmla="*/ 1012341 w 3868764"/>
                  <a:gd name="connsiteY265" fmla="*/ 189723 h 3143856"/>
                  <a:gd name="connsiteX266" fmla="*/ 1123623 w 3868764"/>
                  <a:gd name="connsiteY266" fmla="*/ 146161 h 3143856"/>
                  <a:gd name="connsiteX267" fmla="*/ 1607375 w 3868764"/>
                  <a:gd name="connsiteY267" fmla="*/ 522066 h 3143856"/>
                  <a:gd name="connsiteX268" fmla="*/ 1168974 w 3868764"/>
                  <a:gd name="connsiteY268" fmla="*/ 128408 h 3143856"/>
                  <a:gd name="connsiteX269" fmla="*/ 1181433 w 3868764"/>
                  <a:gd name="connsiteY269" fmla="*/ 123530 h 3143856"/>
                  <a:gd name="connsiteX270" fmla="*/ 1342327 w 3868764"/>
                  <a:gd name="connsiteY270" fmla="*/ 75676 h 3143856"/>
                  <a:gd name="connsiteX271" fmla="*/ 1820691 w 3868764"/>
                  <a:gd name="connsiteY271" fmla="*/ 558214 h 3143856"/>
                  <a:gd name="connsiteX272" fmla="*/ 1397742 w 3868764"/>
                  <a:gd name="connsiteY272" fmla="*/ 62608 h 3143856"/>
                  <a:gd name="connsiteX273" fmla="*/ 1544537 w 3868764"/>
                  <a:gd name="connsiteY273" fmla="*/ 31936 h 3143856"/>
                  <a:gd name="connsiteX274" fmla="*/ 1564624 w 3868764"/>
                  <a:gd name="connsiteY274" fmla="*/ 29445 h 3143856"/>
                  <a:gd name="connsiteX275" fmla="*/ 1854940 w 3868764"/>
                  <a:gd name="connsiteY275" fmla="*/ 412609 h 3143856"/>
                  <a:gd name="connsiteX276" fmla="*/ 1602323 w 3868764"/>
                  <a:gd name="connsiteY276" fmla="*/ 24769 h 3143856"/>
                  <a:gd name="connsiteX277" fmla="*/ 1736603 w 3868764"/>
                  <a:gd name="connsiteY277" fmla="*/ 8116 h 3143856"/>
                  <a:gd name="connsiteX278" fmla="*/ 1762485 w 3868764"/>
                  <a:gd name="connsiteY278" fmla="*/ 7054 h 3143856"/>
                  <a:gd name="connsiteX279" fmla="*/ 1991713 w 3868764"/>
                  <a:gd name="connsiteY279" fmla="*/ 408103 h 3143856"/>
                  <a:gd name="connsiteX280" fmla="*/ 1799885 w 3868764"/>
                  <a:gd name="connsiteY280" fmla="*/ 5519 h 3143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</a:cxnLst>
                <a:rect l="l" t="t" r="r" b="b"/>
                <a:pathLst>
                  <a:path w="3868764" h="3143856">
                    <a:moveTo>
                      <a:pt x="3380944" y="530816"/>
                    </a:moveTo>
                    <a:lnTo>
                      <a:pt x="3427045" y="572036"/>
                    </a:lnTo>
                    <a:lnTo>
                      <a:pt x="3478926" y="628415"/>
                    </a:lnTo>
                    <a:lnTo>
                      <a:pt x="3261288" y="752810"/>
                    </a:lnTo>
                    <a:lnTo>
                      <a:pt x="3492163" y="642800"/>
                    </a:lnTo>
                    <a:lnTo>
                      <a:pt x="3538402" y="693048"/>
                    </a:lnTo>
                    <a:lnTo>
                      <a:pt x="3582753" y="752373"/>
                    </a:lnTo>
                    <a:lnTo>
                      <a:pt x="3295189" y="869436"/>
                    </a:lnTo>
                    <a:lnTo>
                      <a:pt x="3596692" y="771019"/>
                    </a:lnTo>
                    <a:lnTo>
                      <a:pt x="3635295" y="822654"/>
                    </a:lnTo>
                    <a:lnTo>
                      <a:pt x="3676859" y="892768"/>
                    </a:lnTo>
                    <a:lnTo>
                      <a:pt x="3338029" y="981981"/>
                    </a:lnTo>
                    <a:lnTo>
                      <a:pt x="3691044" y="916698"/>
                    </a:lnTo>
                    <a:lnTo>
                      <a:pt x="3716751" y="960063"/>
                    </a:lnTo>
                    <a:lnTo>
                      <a:pt x="3757573" y="1050698"/>
                    </a:lnTo>
                    <a:lnTo>
                      <a:pt x="3292924" y="1108989"/>
                    </a:lnTo>
                    <a:lnTo>
                      <a:pt x="3772219" y="1083217"/>
                    </a:lnTo>
                    <a:lnTo>
                      <a:pt x="3781798" y="1104485"/>
                    </a:lnTo>
                    <a:lnTo>
                      <a:pt x="3820824" y="1227822"/>
                    </a:lnTo>
                    <a:lnTo>
                      <a:pt x="3350652" y="1225779"/>
                    </a:lnTo>
                    <a:lnTo>
                      <a:pt x="3831089" y="1263781"/>
                    </a:lnTo>
                    <a:lnTo>
                      <a:pt x="3858777" y="1411208"/>
                    </a:lnTo>
                    <a:lnTo>
                      <a:pt x="3859132" y="1416914"/>
                    </a:lnTo>
                    <a:lnTo>
                      <a:pt x="3320468" y="1342652"/>
                    </a:lnTo>
                    <a:lnTo>
                      <a:pt x="3861617" y="1456908"/>
                    </a:lnTo>
                    <a:lnTo>
                      <a:pt x="3868764" y="1571928"/>
                    </a:lnTo>
                    <a:lnTo>
                      <a:pt x="3866141" y="1614137"/>
                    </a:lnTo>
                    <a:lnTo>
                      <a:pt x="3294274" y="1458239"/>
                    </a:lnTo>
                    <a:lnTo>
                      <a:pt x="3863292" y="1659992"/>
                    </a:lnTo>
                    <a:lnTo>
                      <a:pt x="3858777" y="1732649"/>
                    </a:lnTo>
                    <a:lnTo>
                      <a:pt x="3842716" y="1818164"/>
                    </a:lnTo>
                    <a:lnTo>
                      <a:pt x="3019545" y="1471298"/>
                    </a:lnTo>
                    <a:lnTo>
                      <a:pt x="3057189" y="1374177"/>
                    </a:lnTo>
                    <a:lnTo>
                      <a:pt x="3059450" y="1374978"/>
                    </a:lnTo>
                    <a:lnTo>
                      <a:pt x="3075426" y="1308870"/>
                    </a:lnTo>
                    <a:lnTo>
                      <a:pt x="3068288" y="1307886"/>
                    </a:lnTo>
                    <a:lnTo>
                      <a:pt x="3079511" y="1204331"/>
                    </a:lnTo>
                    <a:lnTo>
                      <a:pt x="3081289" y="1204472"/>
                    </a:lnTo>
                    <a:lnTo>
                      <a:pt x="3079593" y="1135752"/>
                    </a:lnTo>
                    <a:lnTo>
                      <a:pt x="3077982" y="1135954"/>
                    </a:lnTo>
                    <a:lnTo>
                      <a:pt x="3062021" y="1033023"/>
                    </a:lnTo>
                    <a:lnTo>
                      <a:pt x="3062757" y="1032888"/>
                    </a:lnTo>
                    <a:lnTo>
                      <a:pt x="3044652" y="971427"/>
                    </a:lnTo>
                    <a:lnTo>
                      <a:pt x="3043789" y="971778"/>
                    </a:lnTo>
                    <a:lnTo>
                      <a:pt x="3001733" y="876485"/>
                    </a:lnTo>
                    <a:lnTo>
                      <a:pt x="3001883" y="876414"/>
                    </a:lnTo>
                    <a:lnTo>
                      <a:pt x="2958757" y="805803"/>
                    </a:lnTo>
                    <a:close/>
                    <a:moveTo>
                      <a:pt x="614545" y="424973"/>
                    </a:moveTo>
                    <a:lnTo>
                      <a:pt x="1799923" y="924464"/>
                    </a:lnTo>
                    <a:lnTo>
                      <a:pt x="1766634" y="1010350"/>
                    </a:lnTo>
                    <a:lnTo>
                      <a:pt x="1773851" y="1012317"/>
                    </a:lnTo>
                    <a:lnTo>
                      <a:pt x="1749385" y="1113564"/>
                    </a:lnTo>
                    <a:lnTo>
                      <a:pt x="1748417" y="1113360"/>
                    </a:lnTo>
                    <a:lnTo>
                      <a:pt x="1741117" y="1180714"/>
                    </a:lnTo>
                    <a:lnTo>
                      <a:pt x="1747151" y="1180740"/>
                    </a:lnTo>
                    <a:lnTo>
                      <a:pt x="1749722" y="1284869"/>
                    </a:lnTo>
                    <a:lnTo>
                      <a:pt x="1745409" y="1285102"/>
                    </a:lnTo>
                    <a:lnTo>
                      <a:pt x="1756025" y="1353565"/>
                    </a:lnTo>
                    <a:lnTo>
                      <a:pt x="1760284" y="1352444"/>
                    </a:lnTo>
                    <a:lnTo>
                      <a:pt x="1789718" y="1452359"/>
                    </a:lnTo>
                    <a:lnTo>
                      <a:pt x="1788395" y="1452792"/>
                    </a:lnTo>
                    <a:lnTo>
                      <a:pt x="1814327" y="1511548"/>
                    </a:lnTo>
                    <a:lnTo>
                      <a:pt x="1815891" y="1510655"/>
                    </a:lnTo>
                    <a:lnTo>
                      <a:pt x="1870183" y="1599547"/>
                    </a:lnTo>
                    <a:lnTo>
                      <a:pt x="1846874" y="1614730"/>
                    </a:lnTo>
                    <a:lnTo>
                      <a:pt x="1901360" y="1682465"/>
                    </a:lnTo>
                    <a:lnTo>
                      <a:pt x="1902381" y="1681453"/>
                    </a:lnTo>
                    <a:lnTo>
                      <a:pt x="1954263" y="1730833"/>
                    </a:lnTo>
                    <a:lnTo>
                      <a:pt x="1955968" y="1728638"/>
                    </a:lnTo>
                    <a:lnTo>
                      <a:pt x="2040036" y="1790136"/>
                    </a:lnTo>
                    <a:lnTo>
                      <a:pt x="2039308" y="1791194"/>
                    </a:lnTo>
                    <a:lnTo>
                      <a:pt x="2099582" y="1824037"/>
                    </a:lnTo>
                    <a:lnTo>
                      <a:pt x="2100019" y="1823000"/>
                    </a:lnTo>
                    <a:lnTo>
                      <a:pt x="2197140" y="1860643"/>
                    </a:lnTo>
                    <a:lnTo>
                      <a:pt x="2195731" y="1864614"/>
                    </a:lnTo>
                    <a:lnTo>
                      <a:pt x="2258695" y="1879830"/>
                    </a:lnTo>
                    <a:lnTo>
                      <a:pt x="2259296" y="1875474"/>
                    </a:lnTo>
                    <a:lnTo>
                      <a:pt x="2362850" y="1886699"/>
                    </a:lnTo>
                    <a:lnTo>
                      <a:pt x="2362270" y="1894034"/>
                    </a:lnTo>
                    <a:lnTo>
                      <a:pt x="2459104" y="1891643"/>
                    </a:lnTo>
                    <a:lnTo>
                      <a:pt x="2459220" y="1893818"/>
                    </a:lnTo>
                    <a:lnTo>
                      <a:pt x="2561966" y="1877886"/>
                    </a:lnTo>
                    <a:lnTo>
                      <a:pt x="2563050" y="1883749"/>
                    </a:lnTo>
                    <a:lnTo>
                      <a:pt x="2628985" y="1864324"/>
                    </a:lnTo>
                    <a:lnTo>
                      <a:pt x="2624926" y="1854353"/>
                    </a:lnTo>
                    <a:lnTo>
                      <a:pt x="2720218" y="1812297"/>
                    </a:lnTo>
                    <a:lnTo>
                      <a:pt x="2723610" y="1819413"/>
                    </a:lnTo>
                    <a:lnTo>
                      <a:pt x="2783334" y="1782937"/>
                    </a:lnTo>
                    <a:lnTo>
                      <a:pt x="2778669" y="1776782"/>
                    </a:lnTo>
                    <a:lnTo>
                      <a:pt x="2859831" y="1711495"/>
                    </a:lnTo>
                    <a:lnTo>
                      <a:pt x="2865655" y="1718319"/>
                    </a:lnTo>
                    <a:lnTo>
                      <a:pt x="2910981" y="1670697"/>
                    </a:lnTo>
                    <a:lnTo>
                      <a:pt x="2903753" y="1665082"/>
                    </a:lnTo>
                    <a:lnTo>
                      <a:pt x="2965251" y="1581014"/>
                    </a:lnTo>
                    <a:lnTo>
                      <a:pt x="2973449" y="1586653"/>
                    </a:lnTo>
                    <a:lnTo>
                      <a:pt x="3015781" y="1508965"/>
                    </a:lnTo>
                    <a:lnTo>
                      <a:pt x="3820349" y="1917536"/>
                    </a:lnTo>
                    <a:lnTo>
                      <a:pt x="3781798" y="2039371"/>
                    </a:lnTo>
                    <a:lnTo>
                      <a:pt x="3768660" y="2068541"/>
                    </a:lnTo>
                    <a:lnTo>
                      <a:pt x="3146837" y="1705920"/>
                    </a:lnTo>
                    <a:lnTo>
                      <a:pt x="3746272" y="2118249"/>
                    </a:lnTo>
                    <a:lnTo>
                      <a:pt x="3716751" y="2183794"/>
                    </a:lnTo>
                    <a:lnTo>
                      <a:pt x="3670874" y="2261184"/>
                    </a:lnTo>
                    <a:lnTo>
                      <a:pt x="3194112" y="1890710"/>
                    </a:lnTo>
                    <a:lnTo>
                      <a:pt x="3648578" y="2298794"/>
                    </a:lnTo>
                    <a:lnTo>
                      <a:pt x="3635295" y="2321202"/>
                    </a:lnTo>
                    <a:lnTo>
                      <a:pt x="3553530" y="2430573"/>
                    </a:lnTo>
                    <a:lnTo>
                      <a:pt x="2978335" y="1850357"/>
                    </a:lnTo>
                    <a:lnTo>
                      <a:pt x="3513683" y="2477670"/>
                    </a:lnTo>
                    <a:lnTo>
                      <a:pt x="3427045" y="2571820"/>
                    </a:lnTo>
                    <a:lnTo>
                      <a:pt x="3399629" y="2596334"/>
                    </a:lnTo>
                    <a:lnTo>
                      <a:pt x="2984095" y="2047906"/>
                    </a:lnTo>
                    <a:lnTo>
                      <a:pt x="3362773" y="2629287"/>
                    </a:lnTo>
                    <a:lnTo>
                      <a:pt x="3302197" y="2683449"/>
                    </a:lnTo>
                    <a:lnTo>
                      <a:pt x="3234069" y="2733766"/>
                    </a:lnTo>
                    <a:lnTo>
                      <a:pt x="2784534" y="1947274"/>
                    </a:lnTo>
                    <a:lnTo>
                      <a:pt x="3178755" y="2774619"/>
                    </a:lnTo>
                    <a:lnTo>
                      <a:pt x="3164829" y="2784904"/>
                    </a:lnTo>
                    <a:lnTo>
                      <a:pt x="3035686" y="2863381"/>
                    </a:lnTo>
                    <a:lnTo>
                      <a:pt x="2774589" y="2221999"/>
                    </a:lnTo>
                    <a:lnTo>
                      <a:pt x="2991764" y="2887318"/>
                    </a:lnTo>
                    <a:lnTo>
                      <a:pt x="2856424" y="2954133"/>
                    </a:lnTo>
                    <a:lnTo>
                      <a:pt x="2838474" y="2961160"/>
                    </a:lnTo>
                    <a:lnTo>
                      <a:pt x="2582532" y="1989092"/>
                    </a:lnTo>
                    <a:lnTo>
                      <a:pt x="2767439" y="2988967"/>
                    </a:lnTo>
                    <a:lnTo>
                      <a:pt x="2687331" y="3020326"/>
                    </a:lnTo>
                    <a:lnTo>
                      <a:pt x="2603483" y="3045265"/>
                    </a:lnTo>
                    <a:lnTo>
                      <a:pt x="2459362" y="1896447"/>
                    </a:lnTo>
                    <a:lnTo>
                      <a:pt x="2522432" y="3069372"/>
                    </a:lnTo>
                    <a:lnTo>
                      <a:pt x="2509608" y="3073185"/>
                    </a:lnTo>
                    <a:lnTo>
                      <a:pt x="2349706" y="3106597"/>
                    </a:lnTo>
                    <a:lnTo>
                      <a:pt x="2354551" y="1991615"/>
                    </a:lnTo>
                    <a:lnTo>
                      <a:pt x="2265359" y="3119221"/>
                    </a:lnTo>
                    <a:lnTo>
                      <a:pt x="2132162" y="3135741"/>
                    </a:lnTo>
                    <a:lnTo>
                      <a:pt x="2085286" y="3137664"/>
                    </a:lnTo>
                    <a:lnTo>
                      <a:pt x="2194015" y="2348992"/>
                    </a:lnTo>
                    <a:lnTo>
                      <a:pt x="2026993" y="3140056"/>
                    </a:lnTo>
                    <a:lnTo>
                      <a:pt x="1934382" y="3143856"/>
                    </a:lnTo>
                    <a:lnTo>
                      <a:pt x="1842085" y="3140069"/>
                    </a:lnTo>
                    <a:lnTo>
                      <a:pt x="2170022" y="1937125"/>
                    </a:lnTo>
                    <a:lnTo>
                      <a:pt x="1744917" y="3136082"/>
                    </a:lnTo>
                    <a:lnTo>
                      <a:pt x="1736603" y="3135741"/>
                    </a:lnTo>
                    <a:lnTo>
                      <a:pt x="1556282" y="3113377"/>
                    </a:lnTo>
                    <a:lnTo>
                      <a:pt x="1932953" y="2219476"/>
                    </a:lnTo>
                    <a:lnTo>
                      <a:pt x="1485972" y="3099683"/>
                    </a:lnTo>
                    <a:lnTo>
                      <a:pt x="1359156" y="3073185"/>
                    </a:lnTo>
                    <a:lnTo>
                      <a:pt x="1296713" y="3054613"/>
                    </a:lnTo>
                    <a:lnTo>
                      <a:pt x="2001059" y="1846800"/>
                    </a:lnTo>
                    <a:lnTo>
                      <a:pt x="1191729" y="3023388"/>
                    </a:lnTo>
                    <a:lnTo>
                      <a:pt x="1181433" y="3020326"/>
                    </a:lnTo>
                    <a:cubicBezTo>
                      <a:pt x="1123577" y="3000440"/>
                      <a:pt x="1067159" y="2978332"/>
                      <a:pt x="1012341" y="2954133"/>
                    </a:cubicBezTo>
                    <a:lnTo>
                      <a:pt x="1006081" y="2951043"/>
                    </a:lnTo>
                    <a:lnTo>
                      <a:pt x="1673277" y="2092432"/>
                    </a:lnTo>
                    <a:lnTo>
                      <a:pt x="934170" y="2915542"/>
                    </a:lnTo>
                    <a:lnTo>
                      <a:pt x="852851" y="2875396"/>
                    </a:lnTo>
                    <a:lnTo>
                      <a:pt x="756859" y="2817064"/>
                    </a:lnTo>
                    <a:lnTo>
                      <a:pt x="1859604" y="1723860"/>
                    </a:lnTo>
                    <a:lnTo>
                      <a:pt x="656950" y="2750203"/>
                    </a:lnTo>
                    <a:lnTo>
                      <a:pt x="566568" y="2683449"/>
                    </a:lnTo>
                    <a:lnTo>
                      <a:pt x="497087" y="2621326"/>
                    </a:lnTo>
                    <a:lnTo>
                      <a:pt x="1695356" y="1713421"/>
                    </a:lnTo>
                    <a:lnTo>
                      <a:pt x="417638" y="2545651"/>
                    </a:lnTo>
                    <a:lnTo>
                      <a:pt x="330362" y="2450808"/>
                    </a:lnTo>
                    <a:lnTo>
                      <a:pt x="282663" y="2387004"/>
                    </a:lnTo>
                    <a:lnTo>
                      <a:pt x="1715966" y="1567769"/>
                    </a:lnTo>
                    <a:lnTo>
                      <a:pt x="211727" y="2284524"/>
                    </a:lnTo>
                    <a:lnTo>
                      <a:pt x="152014" y="2183794"/>
                    </a:lnTo>
                    <a:lnTo>
                      <a:pt x="114394" y="2100268"/>
                    </a:lnTo>
                    <a:lnTo>
                      <a:pt x="1367077" y="1590320"/>
                    </a:lnTo>
                    <a:lnTo>
                      <a:pt x="84144" y="2009099"/>
                    </a:lnTo>
                    <a:lnTo>
                      <a:pt x="25276" y="1809266"/>
                    </a:lnTo>
                    <a:lnTo>
                      <a:pt x="1635619" y="1385267"/>
                    </a:lnTo>
                    <a:lnTo>
                      <a:pt x="7115" y="1686428"/>
                    </a:lnTo>
                    <a:lnTo>
                      <a:pt x="0" y="1571928"/>
                    </a:lnTo>
                    <a:lnTo>
                      <a:pt x="5865" y="1477543"/>
                    </a:lnTo>
                    <a:lnTo>
                      <a:pt x="1385667" y="1304445"/>
                    </a:lnTo>
                    <a:lnTo>
                      <a:pt x="16209" y="1378082"/>
                    </a:lnTo>
                    <a:lnTo>
                      <a:pt x="39300" y="1255130"/>
                    </a:lnTo>
                    <a:lnTo>
                      <a:pt x="65151" y="1173431"/>
                    </a:lnTo>
                    <a:lnTo>
                      <a:pt x="1596538" y="1180085"/>
                    </a:lnTo>
                    <a:lnTo>
                      <a:pt x="106017" y="1062186"/>
                    </a:lnTo>
                    <a:lnTo>
                      <a:pt x="152014" y="960063"/>
                    </a:lnTo>
                    <a:lnTo>
                      <a:pt x="202789" y="874409"/>
                    </a:lnTo>
                    <a:lnTo>
                      <a:pt x="1395408" y="1038827"/>
                    </a:lnTo>
                    <a:lnTo>
                      <a:pt x="252294" y="797475"/>
                    </a:lnTo>
                    <a:lnTo>
                      <a:pt x="330362" y="693048"/>
                    </a:lnTo>
                    <a:lnTo>
                      <a:pt x="384980" y="633695"/>
                    </a:lnTo>
                    <a:lnTo>
                      <a:pt x="1610700" y="967841"/>
                    </a:lnTo>
                    <a:lnTo>
                      <a:pt x="456673" y="558666"/>
                    </a:lnTo>
                    <a:lnTo>
                      <a:pt x="566568" y="460407"/>
                    </a:lnTo>
                    <a:close/>
                    <a:moveTo>
                      <a:pt x="1934382" y="0"/>
                    </a:moveTo>
                    <a:lnTo>
                      <a:pt x="1951818" y="716"/>
                    </a:lnTo>
                    <a:lnTo>
                      <a:pt x="2073083" y="298602"/>
                    </a:lnTo>
                    <a:lnTo>
                      <a:pt x="1976172" y="1715"/>
                    </a:lnTo>
                    <a:lnTo>
                      <a:pt x="2121289" y="7670"/>
                    </a:lnTo>
                    <a:lnTo>
                      <a:pt x="2200587" y="308840"/>
                    </a:lnTo>
                    <a:lnTo>
                      <a:pt x="2145274" y="9742"/>
                    </a:lnTo>
                    <a:lnTo>
                      <a:pt x="2283751" y="26916"/>
                    </a:lnTo>
                    <a:lnTo>
                      <a:pt x="2327669" y="376992"/>
                    </a:lnTo>
                    <a:lnTo>
                      <a:pt x="2309013" y="30049"/>
                    </a:lnTo>
                    <a:lnTo>
                      <a:pt x="2324228" y="31936"/>
                    </a:lnTo>
                    <a:lnTo>
                      <a:pt x="2441534" y="56447"/>
                    </a:lnTo>
                    <a:lnTo>
                      <a:pt x="2440603" y="270669"/>
                    </a:lnTo>
                    <a:lnTo>
                      <a:pt x="2457287" y="59739"/>
                    </a:lnTo>
                    <a:lnTo>
                      <a:pt x="2509608" y="70671"/>
                    </a:lnTo>
                    <a:lnTo>
                      <a:pt x="2584362" y="92905"/>
                    </a:lnTo>
                    <a:lnTo>
                      <a:pt x="2565751" y="227901"/>
                    </a:lnTo>
                    <a:lnTo>
                      <a:pt x="2593669" y="95673"/>
                    </a:lnTo>
                    <a:lnTo>
                      <a:pt x="2687331" y="123530"/>
                    </a:lnTo>
                    <a:lnTo>
                      <a:pt x="2717178" y="135214"/>
                    </a:lnTo>
                    <a:lnTo>
                      <a:pt x="2674821" y="290588"/>
                    </a:lnTo>
                    <a:lnTo>
                      <a:pt x="2728359" y="139591"/>
                    </a:lnTo>
                    <a:lnTo>
                      <a:pt x="2848167" y="186491"/>
                    </a:lnTo>
                    <a:lnTo>
                      <a:pt x="2767076" y="378933"/>
                    </a:lnTo>
                    <a:lnTo>
                      <a:pt x="2861809" y="192382"/>
                    </a:lnTo>
                    <a:lnTo>
                      <a:pt x="2977705" y="249598"/>
                    </a:lnTo>
                    <a:lnTo>
                      <a:pt x="2904095" y="375823"/>
                    </a:lnTo>
                    <a:lnTo>
                      <a:pt x="2987570" y="254468"/>
                    </a:lnTo>
                    <a:lnTo>
                      <a:pt x="3015914" y="268461"/>
                    </a:lnTo>
                    <a:lnTo>
                      <a:pt x="3100262" y="319717"/>
                    </a:lnTo>
                    <a:lnTo>
                      <a:pt x="2964220" y="494789"/>
                    </a:lnTo>
                    <a:lnTo>
                      <a:pt x="3113954" y="328037"/>
                    </a:lnTo>
                    <a:lnTo>
                      <a:pt x="3164829" y="358952"/>
                    </a:lnTo>
                    <a:lnTo>
                      <a:pt x="3223570" y="402337"/>
                    </a:lnTo>
                    <a:lnTo>
                      <a:pt x="3100336" y="524504"/>
                    </a:lnTo>
                    <a:lnTo>
                      <a:pt x="3234249" y="410223"/>
                    </a:lnTo>
                    <a:lnTo>
                      <a:pt x="3302197" y="460407"/>
                    </a:lnTo>
                    <a:lnTo>
                      <a:pt x="3340241" y="494423"/>
                    </a:lnTo>
                    <a:lnTo>
                      <a:pt x="2945584" y="793446"/>
                    </a:lnTo>
                    <a:lnTo>
                      <a:pt x="2893881" y="729173"/>
                    </a:lnTo>
                    <a:lnTo>
                      <a:pt x="2892118" y="730920"/>
                    </a:lnTo>
                    <a:lnTo>
                      <a:pt x="2824902" y="666942"/>
                    </a:lnTo>
                    <a:lnTo>
                      <a:pt x="2761411" y="620498"/>
                    </a:lnTo>
                    <a:lnTo>
                      <a:pt x="2759610" y="623584"/>
                    </a:lnTo>
                    <a:lnTo>
                      <a:pt x="2668147" y="573746"/>
                    </a:lnTo>
                    <a:lnTo>
                      <a:pt x="2670215" y="569674"/>
                    </a:lnTo>
                    <a:lnTo>
                      <a:pt x="2605569" y="544617"/>
                    </a:lnTo>
                    <a:lnTo>
                      <a:pt x="2604346" y="549106"/>
                    </a:lnTo>
                    <a:lnTo>
                      <a:pt x="2503099" y="524639"/>
                    </a:lnTo>
                    <a:lnTo>
                      <a:pt x="2503994" y="520402"/>
                    </a:lnTo>
                    <a:lnTo>
                      <a:pt x="2439548" y="513418"/>
                    </a:lnTo>
                    <a:lnTo>
                      <a:pt x="2439528" y="518158"/>
                    </a:lnTo>
                    <a:lnTo>
                      <a:pt x="2345670" y="520475"/>
                    </a:lnTo>
                    <a:lnTo>
                      <a:pt x="2345802" y="521534"/>
                    </a:lnTo>
                    <a:lnTo>
                      <a:pt x="2260088" y="534824"/>
                    </a:lnTo>
                    <a:lnTo>
                      <a:pt x="2261642" y="540727"/>
                    </a:lnTo>
                    <a:lnTo>
                      <a:pt x="2161727" y="570161"/>
                    </a:lnTo>
                    <a:lnTo>
                      <a:pt x="2161411" y="569193"/>
                    </a:lnTo>
                    <a:lnTo>
                      <a:pt x="2099424" y="596550"/>
                    </a:lnTo>
                    <a:lnTo>
                      <a:pt x="2102432" y="601814"/>
                    </a:lnTo>
                    <a:lnTo>
                      <a:pt x="2013539" y="656105"/>
                    </a:lnTo>
                    <a:lnTo>
                      <a:pt x="2010398" y="651283"/>
                    </a:lnTo>
                    <a:lnTo>
                      <a:pt x="1956187" y="694892"/>
                    </a:lnTo>
                    <a:lnTo>
                      <a:pt x="1960299" y="699040"/>
                    </a:lnTo>
                    <a:lnTo>
                      <a:pt x="1888486" y="774488"/>
                    </a:lnTo>
                    <a:lnTo>
                      <a:pt x="1885410" y="771726"/>
                    </a:lnTo>
                    <a:lnTo>
                      <a:pt x="1847163" y="824011"/>
                    </a:lnTo>
                    <a:lnTo>
                      <a:pt x="1851090" y="826301"/>
                    </a:lnTo>
                    <a:lnTo>
                      <a:pt x="1801251" y="917766"/>
                    </a:lnTo>
                    <a:lnTo>
                      <a:pt x="702664" y="359891"/>
                    </a:lnTo>
                    <a:lnTo>
                      <a:pt x="703936" y="358952"/>
                    </a:lnTo>
                    <a:cubicBezTo>
                      <a:pt x="751704" y="326917"/>
                      <a:pt x="801396" y="296709"/>
                      <a:pt x="852851" y="268461"/>
                    </a:cubicBezTo>
                    <a:lnTo>
                      <a:pt x="875405" y="257326"/>
                    </a:lnTo>
                    <a:lnTo>
                      <a:pt x="1698497" y="737317"/>
                    </a:lnTo>
                    <a:lnTo>
                      <a:pt x="948346" y="221317"/>
                    </a:lnTo>
                    <a:lnTo>
                      <a:pt x="1012341" y="189723"/>
                    </a:lnTo>
                    <a:lnTo>
                      <a:pt x="1123623" y="146161"/>
                    </a:lnTo>
                    <a:lnTo>
                      <a:pt x="1607375" y="522066"/>
                    </a:lnTo>
                    <a:lnTo>
                      <a:pt x="1168974" y="128408"/>
                    </a:lnTo>
                    <a:lnTo>
                      <a:pt x="1181433" y="123530"/>
                    </a:lnTo>
                    <a:lnTo>
                      <a:pt x="1342327" y="75676"/>
                    </a:lnTo>
                    <a:lnTo>
                      <a:pt x="1820691" y="558214"/>
                    </a:lnTo>
                    <a:lnTo>
                      <a:pt x="1397742" y="62608"/>
                    </a:lnTo>
                    <a:lnTo>
                      <a:pt x="1544537" y="31936"/>
                    </a:lnTo>
                    <a:lnTo>
                      <a:pt x="1564624" y="29445"/>
                    </a:lnTo>
                    <a:lnTo>
                      <a:pt x="1854940" y="412609"/>
                    </a:lnTo>
                    <a:lnTo>
                      <a:pt x="1602323" y="24769"/>
                    </a:lnTo>
                    <a:lnTo>
                      <a:pt x="1736603" y="8116"/>
                    </a:lnTo>
                    <a:lnTo>
                      <a:pt x="1762485" y="7054"/>
                    </a:lnTo>
                    <a:lnTo>
                      <a:pt x="1991713" y="408103"/>
                    </a:lnTo>
                    <a:lnTo>
                      <a:pt x="1799885" y="5519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" name="椭圆 34"/>
              <p:cNvSpPr/>
              <p:nvPr/>
            </p:nvSpPr>
            <p:spPr>
              <a:xfrm>
                <a:off x="7438206" y="1942807"/>
                <a:ext cx="1533751" cy="1533748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</p:grpSp>
      <p:grpSp>
        <p:nvGrpSpPr>
          <p:cNvPr id="36" name="组 35"/>
          <p:cNvGrpSpPr/>
          <p:nvPr/>
        </p:nvGrpSpPr>
        <p:grpSpPr>
          <a:xfrm>
            <a:off x="5158718" y="4281859"/>
            <a:ext cx="3360400" cy="2175003"/>
            <a:chOff x="10045515" y="738844"/>
            <a:chExt cx="2596408" cy="1680511"/>
          </a:xfrm>
        </p:grpSpPr>
        <p:sp>
          <p:nvSpPr>
            <p:cNvPr id="37" name="Freeform 252"/>
            <p:cNvSpPr/>
            <p:nvPr/>
          </p:nvSpPr>
          <p:spPr bwMode="auto">
            <a:xfrm rot="1988864">
              <a:off x="10912067" y="751124"/>
              <a:ext cx="1487788" cy="618684"/>
            </a:xfrm>
            <a:custGeom>
              <a:avLst/>
              <a:gdLst>
                <a:gd name="T0" fmla="*/ 11 w 374"/>
                <a:gd name="T1" fmla="*/ 155 h 155"/>
                <a:gd name="T2" fmla="*/ 11 w 374"/>
                <a:gd name="T3" fmla="*/ 155 h 155"/>
                <a:gd name="T4" fmla="*/ 109 w 374"/>
                <a:gd name="T5" fmla="*/ 155 h 155"/>
                <a:gd name="T6" fmla="*/ 138 w 374"/>
                <a:gd name="T7" fmla="*/ 130 h 155"/>
                <a:gd name="T8" fmla="*/ 136 w 374"/>
                <a:gd name="T9" fmla="*/ 115 h 155"/>
                <a:gd name="T10" fmla="*/ 148 w 374"/>
                <a:gd name="T11" fmla="*/ 110 h 155"/>
                <a:gd name="T12" fmla="*/ 148 w 374"/>
                <a:gd name="T13" fmla="*/ 95 h 155"/>
                <a:gd name="T14" fmla="*/ 166 w 374"/>
                <a:gd name="T15" fmla="*/ 99 h 155"/>
                <a:gd name="T16" fmla="*/ 162 w 374"/>
                <a:gd name="T17" fmla="*/ 103 h 155"/>
                <a:gd name="T18" fmla="*/ 158 w 374"/>
                <a:gd name="T19" fmla="*/ 96 h 155"/>
                <a:gd name="T20" fmla="*/ 154 w 374"/>
                <a:gd name="T21" fmla="*/ 98 h 155"/>
                <a:gd name="T22" fmla="*/ 155 w 374"/>
                <a:gd name="T23" fmla="*/ 107 h 155"/>
                <a:gd name="T24" fmla="*/ 172 w 374"/>
                <a:gd name="T25" fmla="*/ 96 h 155"/>
                <a:gd name="T26" fmla="*/ 174 w 374"/>
                <a:gd name="T27" fmla="*/ 77 h 155"/>
                <a:gd name="T28" fmla="*/ 187 w 374"/>
                <a:gd name="T29" fmla="*/ 82 h 155"/>
                <a:gd name="T30" fmla="*/ 199 w 374"/>
                <a:gd name="T31" fmla="*/ 77 h 155"/>
                <a:gd name="T32" fmla="*/ 202 w 374"/>
                <a:gd name="T33" fmla="*/ 96 h 155"/>
                <a:gd name="T34" fmla="*/ 218 w 374"/>
                <a:gd name="T35" fmla="*/ 107 h 155"/>
                <a:gd name="T36" fmla="*/ 219 w 374"/>
                <a:gd name="T37" fmla="*/ 98 h 155"/>
                <a:gd name="T38" fmla="*/ 215 w 374"/>
                <a:gd name="T39" fmla="*/ 96 h 155"/>
                <a:gd name="T40" fmla="*/ 211 w 374"/>
                <a:gd name="T41" fmla="*/ 103 h 155"/>
                <a:gd name="T42" fmla="*/ 207 w 374"/>
                <a:gd name="T43" fmla="*/ 99 h 155"/>
                <a:gd name="T44" fmla="*/ 225 w 374"/>
                <a:gd name="T45" fmla="*/ 95 h 155"/>
                <a:gd name="T46" fmla="*/ 226 w 374"/>
                <a:gd name="T47" fmla="*/ 110 h 155"/>
                <a:gd name="T48" fmla="*/ 237 w 374"/>
                <a:gd name="T49" fmla="*/ 115 h 155"/>
                <a:gd name="T50" fmla="*/ 235 w 374"/>
                <a:gd name="T51" fmla="*/ 130 h 155"/>
                <a:gd name="T52" fmla="*/ 264 w 374"/>
                <a:gd name="T53" fmla="*/ 155 h 155"/>
                <a:gd name="T54" fmla="*/ 363 w 374"/>
                <a:gd name="T55" fmla="*/ 155 h 155"/>
                <a:gd name="T56" fmla="*/ 363 w 374"/>
                <a:gd name="T57" fmla="*/ 155 h 155"/>
                <a:gd name="T58" fmla="*/ 374 w 374"/>
                <a:gd name="T59" fmla="*/ 155 h 155"/>
                <a:gd name="T60" fmla="*/ 356 w 374"/>
                <a:gd name="T61" fmla="*/ 146 h 155"/>
                <a:gd name="T62" fmla="*/ 298 w 374"/>
                <a:gd name="T63" fmla="*/ 67 h 155"/>
                <a:gd name="T64" fmla="*/ 225 w 374"/>
                <a:gd name="T65" fmla="*/ 0 h 155"/>
                <a:gd name="T66" fmla="*/ 148 w 374"/>
                <a:gd name="T67" fmla="*/ 0 h 155"/>
                <a:gd name="T68" fmla="*/ 75 w 374"/>
                <a:gd name="T69" fmla="*/ 67 h 155"/>
                <a:gd name="T70" fmla="*/ 17 w 374"/>
                <a:gd name="T71" fmla="*/ 146 h 155"/>
                <a:gd name="T72" fmla="*/ 0 w 374"/>
                <a:gd name="T73" fmla="*/ 155 h 155"/>
                <a:gd name="T74" fmla="*/ 11 w 374"/>
                <a:gd name="T75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4" h="155">
                  <a:moveTo>
                    <a:pt x="11" y="155"/>
                  </a:moveTo>
                  <a:cubicBezTo>
                    <a:pt x="11" y="155"/>
                    <a:pt x="11" y="155"/>
                    <a:pt x="11" y="155"/>
                  </a:cubicBezTo>
                  <a:cubicBezTo>
                    <a:pt x="109" y="155"/>
                    <a:pt x="109" y="155"/>
                    <a:pt x="109" y="155"/>
                  </a:cubicBezTo>
                  <a:cubicBezTo>
                    <a:pt x="113" y="150"/>
                    <a:pt x="122" y="138"/>
                    <a:pt x="138" y="130"/>
                  </a:cubicBezTo>
                  <a:cubicBezTo>
                    <a:pt x="137" y="128"/>
                    <a:pt x="133" y="122"/>
                    <a:pt x="136" y="115"/>
                  </a:cubicBezTo>
                  <a:cubicBezTo>
                    <a:pt x="140" y="109"/>
                    <a:pt x="148" y="110"/>
                    <a:pt x="148" y="110"/>
                  </a:cubicBezTo>
                  <a:cubicBezTo>
                    <a:pt x="148" y="110"/>
                    <a:pt x="143" y="101"/>
                    <a:pt x="148" y="95"/>
                  </a:cubicBezTo>
                  <a:cubicBezTo>
                    <a:pt x="155" y="87"/>
                    <a:pt x="167" y="91"/>
                    <a:pt x="166" y="99"/>
                  </a:cubicBezTo>
                  <a:cubicBezTo>
                    <a:pt x="166" y="99"/>
                    <a:pt x="166" y="102"/>
                    <a:pt x="162" y="103"/>
                  </a:cubicBezTo>
                  <a:cubicBezTo>
                    <a:pt x="159" y="104"/>
                    <a:pt x="154" y="99"/>
                    <a:pt x="158" y="96"/>
                  </a:cubicBezTo>
                  <a:cubicBezTo>
                    <a:pt x="158" y="96"/>
                    <a:pt x="156" y="96"/>
                    <a:pt x="154" y="98"/>
                  </a:cubicBezTo>
                  <a:cubicBezTo>
                    <a:pt x="153" y="100"/>
                    <a:pt x="152" y="104"/>
                    <a:pt x="155" y="107"/>
                  </a:cubicBezTo>
                  <a:cubicBezTo>
                    <a:pt x="162" y="112"/>
                    <a:pt x="175" y="107"/>
                    <a:pt x="172" y="96"/>
                  </a:cubicBezTo>
                  <a:cubicBezTo>
                    <a:pt x="169" y="87"/>
                    <a:pt x="168" y="80"/>
                    <a:pt x="174" y="77"/>
                  </a:cubicBezTo>
                  <a:cubicBezTo>
                    <a:pt x="180" y="74"/>
                    <a:pt x="184" y="78"/>
                    <a:pt x="187" y="82"/>
                  </a:cubicBezTo>
                  <a:cubicBezTo>
                    <a:pt x="189" y="78"/>
                    <a:pt x="194" y="74"/>
                    <a:pt x="199" y="77"/>
                  </a:cubicBezTo>
                  <a:cubicBezTo>
                    <a:pt x="205" y="80"/>
                    <a:pt x="205" y="87"/>
                    <a:pt x="202" y="96"/>
                  </a:cubicBezTo>
                  <a:cubicBezTo>
                    <a:pt x="198" y="107"/>
                    <a:pt x="211" y="112"/>
                    <a:pt x="218" y="107"/>
                  </a:cubicBezTo>
                  <a:cubicBezTo>
                    <a:pt x="222" y="104"/>
                    <a:pt x="221" y="100"/>
                    <a:pt x="219" y="98"/>
                  </a:cubicBezTo>
                  <a:cubicBezTo>
                    <a:pt x="218" y="96"/>
                    <a:pt x="215" y="96"/>
                    <a:pt x="215" y="96"/>
                  </a:cubicBezTo>
                  <a:cubicBezTo>
                    <a:pt x="219" y="99"/>
                    <a:pt x="215" y="104"/>
                    <a:pt x="211" y="103"/>
                  </a:cubicBezTo>
                  <a:cubicBezTo>
                    <a:pt x="207" y="102"/>
                    <a:pt x="207" y="99"/>
                    <a:pt x="207" y="99"/>
                  </a:cubicBezTo>
                  <a:cubicBezTo>
                    <a:pt x="207" y="91"/>
                    <a:pt x="218" y="87"/>
                    <a:pt x="225" y="95"/>
                  </a:cubicBezTo>
                  <a:cubicBezTo>
                    <a:pt x="230" y="101"/>
                    <a:pt x="226" y="110"/>
                    <a:pt x="226" y="110"/>
                  </a:cubicBezTo>
                  <a:cubicBezTo>
                    <a:pt x="226" y="110"/>
                    <a:pt x="234" y="109"/>
                    <a:pt x="237" y="115"/>
                  </a:cubicBezTo>
                  <a:cubicBezTo>
                    <a:pt x="240" y="122"/>
                    <a:pt x="237" y="128"/>
                    <a:pt x="235" y="130"/>
                  </a:cubicBezTo>
                  <a:cubicBezTo>
                    <a:pt x="251" y="138"/>
                    <a:pt x="260" y="150"/>
                    <a:pt x="264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5" y="155"/>
                    <a:pt x="369" y="155"/>
                    <a:pt x="374" y="155"/>
                  </a:cubicBezTo>
                  <a:cubicBezTo>
                    <a:pt x="368" y="153"/>
                    <a:pt x="362" y="150"/>
                    <a:pt x="356" y="146"/>
                  </a:cubicBezTo>
                  <a:cubicBezTo>
                    <a:pt x="330" y="128"/>
                    <a:pt x="318" y="121"/>
                    <a:pt x="298" y="67"/>
                  </a:cubicBezTo>
                  <a:cubicBezTo>
                    <a:pt x="284" y="30"/>
                    <a:pt x="255" y="9"/>
                    <a:pt x="225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18" y="9"/>
                    <a:pt x="89" y="30"/>
                    <a:pt x="75" y="67"/>
                  </a:cubicBezTo>
                  <a:cubicBezTo>
                    <a:pt x="56" y="121"/>
                    <a:pt x="44" y="128"/>
                    <a:pt x="17" y="146"/>
                  </a:cubicBezTo>
                  <a:cubicBezTo>
                    <a:pt x="12" y="150"/>
                    <a:pt x="6" y="153"/>
                    <a:pt x="0" y="155"/>
                  </a:cubicBezTo>
                  <a:cubicBezTo>
                    <a:pt x="4" y="155"/>
                    <a:pt x="8" y="155"/>
                    <a:pt x="11" y="155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253"/>
            <p:cNvSpPr/>
            <p:nvPr/>
          </p:nvSpPr>
          <p:spPr bwMode="auto">
            <a:xfrm rot="1988864">
              <a:off x="10447067" y="1002010"/>
              <a:ext cx="2194856" cy="449283"/>
            </a:xfrm>
            <a:custGeom>
              <a:avLst/>
              <a:gdLst>
                <a:gd name="T0" fmla="*/ 546 w 551"/>
                <a:gd name="T1" fmla="*/ 47 h 113"/>
                <a:gd name="T2" fmla="*/ 524 w 551"/>
                <a:gd name="T3" fmla="*/ 9 h 113"/>
                <a:gd name="T4" fmla="*/ 493 w 551"/>
                <a:gd name="T5" fmla="*/ 1 h 113"/>
                <a:gd name="T6" fmla="*/ 455 w 551"/>
                <a:gd name="T7" fmla="*/ 56 h 113"/>
                <a:gd name="T8" fmla="*/ 500 w 551"/>
                <a:gd name="T9" fmla="*/ 73 h 113"/>
                <a:gd name="T10" fmla="*/ 506 w 551"/>
                <a:gd name="T11" fmla="*/ 40 h 113"/>
                <a:gd name="T12" fmla="*/ 476 w 551"/>
                <a:gd name="T13" fmla="*/ 37 h 113"/>
                <a:gd name="T14" fmla="*/ 504 w 551"/>
                <a:gd name="T15" fmla="*/ 25 h 113"/>
                <a:gd name="T16" fmla="*/ 508 w 551"/>
                <a:gd name="T17" fmla="*/ 82 h 113"/>
                <a:gd name="T18" fmla="*/ 451 w 551"/>
                <a:gd name="T19" fmla="*/ 91 h 113"/>
                <a:gd name="T20" fmla="*/ 350 w 551"/>
                <a:gd name="T21" fmla="*/ 91 h 113"/>
                <a:gd name="T22" fmla="*/ 276 w 551"/>
                <a:gd name="T23" fmla="*/ 53 h 113"/>
                <a:gd name="T24" fmla="*/ 276 w 551"/>
                <a:gd name="T25" fmla="*/ 53 h 113"/>
                <a:gd name="T26" fmla="*/ 276 w 551"/>
                <a:gd name="T27" fmla="*/ 53 h 113"/>
                <a:gd name="T28" fmla="*/ 275 w 551"/>
                <a:gd name="T29" fmla="*/ 53 h 113"/>
                <a:gd name="T30" fmla="*/ 275 w 551"/>
                <a:gd name="T31" fmla="*/ 53 h 113"/>
                <a:gd name="T32" fmla="*/ 202 w 551"/>
                <a:gd name="T33" fmla="*/ 91 h 113"/>
                <a:gd name="T34" fmla="*/ 100 w 551"/>
                <a:gd name="T35" fmla="*/ 91 h 113"/>
                <a:gd name="T36" fmla="*/ 43 w 551"/>
                <a:gd name="T37" fmla="*/ 82 h 113"/>
                <a:gd name="T38" fmla="*/ 48 w 551"/>
                <a:gd name="T39" fmla="*/ 25 h 113"/>
                <a:gd name="T40" fmla="*/ 75 w 551"/>
                <a:gd name="T41" fmla="*/ 37 h 113"/>
                <a:gd name="T42" fmla="*/ 45 w 551"/>
                <a:gd name="T43" fmla="*/ 40 h 113"/>
                <a:gd name="T44" fmla="*/ 52 w 551"/>
                <a:gd name="T45" fmla="*/ 73 h 113"/>
                <a:gd name="T46" fmla="*/ 96 w 551"/>
                <a:gd name="T47" fmla="*/ 56 h 113"/>
                <a:gd name="T48" fmla="*/ 58 w 551"/>
                <a:gd name="T49" fmla="*/ 1 h 113"/>
                <a:gd name="T50" fmla="*/ 27 w 551"/>
                <a:gd name="T51" fmla="*/ 9 h 113"/>
                <a:gd name="T52" fmla="*/ 5 w 551"/>
                <a:gd name="T53" fmla="*/ 47 h 113"/>
                <a:gd name="T54" fmla="*/ 72 w 551"/>
                <a:gd name="T55" fmla="*/ 111 h 113"/>
                <a:gd name="T56" fmla="*/ 221 w 551"/>
                <a:gd name="T57" fmla="*/ 111 h 113"/>
                <a:gd name="T58" fmla="*/ 275 w 551"/>
                <a:gd name="T59" fmla="*/ 80 h 113"/>
                <a:gd name="T60" fmla="*/ 276 w 551"/>
                <a:gd name="T61" fmla="*/ 80 h 113"/>
                <a:gd name="T62" fmla="*/ 331 w 551"/>
                <a:gd name="T63" fmla="*/ 111 h 113"/>
                <a:gd name="T64" fmla="*/ 479 w 551"/>
                <a:gd name="T65" fmla="*/ 111 h 113"/>
                <a:gd name="T66" fmla="*/ 546 w 551"/>
                <a:gd name="T67" fmla="*/ 4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1" h="113">
                  <a:moveTo>
                    <a:pt x="546" y="47"/>
                  </a:moveTo>
                  <a:cubicBezTo>
                    <a:pt x="546" y="47"/>
                    <a:pt x="545" y="22"/>
                    <a:pt x="524" y="9"/>
                  </a:cubicBezTo>
                  <a:cubicBezTo>
                    <a:pt x="517" y="5"/>
                    <a:pt x="506" y="0"/>
                    <a:pt x="493" y="1"/>
                  </a:cubicBezTo>
                  <a:cubicBezTo>
                    <a:pt x="453" y="4"/>
                    <a:pt x="450" y="42"/>
                    <a:pt x="455" y="56"/>
                  </a:cubicBezTo>
                  <a:cubicBezTo>
                    <a:pt x="461" y="71"/>
                    <a:pt x="478" y="84"/>
                    <a:pt x="500" y="73"/>
                  </a:cubicBezTo>
                  <a:cubicBezTo>
                    <a:pt x="514" y="65"/>
                    <a:pt x="515" y="49"/>
                    <a:pt x="506" y="40"/>
                  </a:cubicBezTo>
                  <a:cubicBezTo>
                    <a:pt x="500" y="34"/>
                    <a:pt x="485" y="30"/>
                    <a:pt x="476" y="37"/>
                  </a:cubicBezTo>
                  <a:cubicBezTo>
                    <a:pt x="476" y="37"/>
                    <a:pt x="479" y="19"/>
                    <a:pt x="504" y="25"/>
                  </a:cubicBezTo>
                  <a:cubicBezTo>
                    <a:pt x="525" y="30"/>
                    <a:pt x="534" y="66"/>
                    <a:pt x="508" y="82"/>
                  </a:cubicBezTo>
                  <a:cubicBezTo>
                    <a:pt x="491" y="93"/>
                    <a:pt x="451" y="91"/>
                    <a:pt x="451" y="91"/>
                  </a:cubicBezTo>
                  <a:cubicBezTo>
                    <a:pt x="350" y="91"/>
                    <a:pt x="350" y="91"/>
                    <a:pt x="350" y="91"/>
                  </a:cubicBezTo>
                  <a:cubicBezTo>
                    <a:pt x="350" y="91"/>
                    <a:pt x="328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5" y="53"/>
                    <a:pt x="275" y="53"/>
                  </a:cubicBezTo>
                  <a:cubicBezTo>
                    <a:pt x="275" y="53"/>
                    <a:pt x="275" y="53"/>
                    <a:pt x="275" y="53"/>
                  </a:cubicBezTo>
                  <a:cubicBezTo>
                    <a:pt x="223" y="53"/>
                    <a:pt x="202" y="91"/>
                    <a:pt x="202" y="91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0" y="91"/>
                    <a:pt x="60" y="93"/>
                    <a:pt x="43" y="82"/>
                  </a:cubicBezTo>
                  <a:cubicBezTo>
                    <a:pt x="17" y="66"/>
                    <a:pt x="27" y="30"/>
                    <a:pt x="48" y="25"/>
                  </a:cubicBezTo>
                  <a:cubicBezTo>
                    <a:pt x="72" y="19"/>
                    <a:pt x="75" y="37"/>
                    <a:pt x="75" y="37"/>
                  </a:cubicBezTo>
                  <a:cubicBezTo>
                    <a:pt x="66" y="30"/>
                    <a:pt x="51" y="34"/>
                    <a:pt x="45" y="40"/>
                  </a:cubicBezTo>
                  <a:cubicBezTo>
                    <a:pt x="37" y="49"/>
                    <a:pt x="37" y="65"/>
                    <a:pt x="52" y="73"/>
                  </a:cubicBezTo>
                  <a:cubicBezTo>
                    <a:pt x="74" y="84"/>
                    <a:pt x="90" y="71"/>
                    <a:pt x="96" y="56"/>
                  </a:cubicBezTo>
                  <a:cubicBezTo>
                    <a:pt x="102" y="42"/>
                    <a:pt x="98" y="4"/>
                    <a:pt x="58" y="1"/>
                  </a:cubicBezTo>
                  <a:cubicBezTo>
                    <a:pt x="46" y="0"/>
                    <a:pt x="35" y="5"/>
                    <a:pt x="27" y="9"/>
                  </a:cubicBezTo>
                  <a:cubicBezTo>
                    <a:pt x="7" y="22"/>
                    <a:pt x="5" y="47"/>
                    <a:pt x="5" y="47"/>
                  </a:cubicBezTo>
                  <a:cubicBezTo>
                    <a:pt x="0" y="113"/>
                    <a:pt x="72" y="111"/>
                    <a:pt x="72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38" y="78"/>
                    <a:pt x="275" y="80"/>
                    <a:pt x="275" y="80"/>
                  </a:cubicBezTo>
                  <a:cubicBezTo>
                    <a:pt x="276" y="80"/>
                    <a:pt x="276" y="80"/>
                    <a:pt x="276" y="80"/>
                  </a:cubicBezTo>
                  <a:cubicBezTo>
                    <a:pt x="276" y="80"/>
                    <a:pt x="313" y="78"/>
                    <a:pt x="331" y="111"/>
                  </a:cubicBezTo>
                  <a:cubicBezTo>
                    <a:pt x="479" y="111"/>
                    <a:pt x="479" y="111"/>
                    <a:pt x="479" y="111"/>
                  </a:cubicBezTo>
                  <a:cubicBezTo>
                    <a:pt x="479" y="111"/>
                    <a:pt x="551" y="113"/>
                    <a:pt x="546" y="47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254"/>
            <p:cNvSpPr/>
            <p:nvPr/>
          </p:nvSpPr>
          <p:spPr bwMode="auto">
            <a:xfrm rot="1988864">
              <a:off x="10654506" y="1420819"/>
              <a:ext cx="1492699" cy="51558"/>
            </a:xfrm>
            <a:custGeom>
              <a:avLst/>
              <a:gdLst>
                <a:gd name="T0" fmla="*/ 0 w 608"/>
                <a:gd name="T1" fmla="*/ 21 h 21"/>
                <a:gd name="T2" fmla="*/ 13 w 608"/>
                <a:gd name="T3" fmla="*/ 21 h 21"/>
                <a:gd name="T4" fmla="*/ 595 w 608"/>
                <a:gd name="T5" fmla="*/ 21 h 21"/>
                <a:gd name="T6" fmla="*/ 608 w 608"/>
                <a:gd name="T7" fmla="*/ 21 h 21"/>
                <a:gd name="T8" fmla="*/ 608 w 608"/>
                <a:gd name="T9" fmla="*/ 0 h 21"/>
                <a:gd name="T10" fmla="*/ 0 w 608"/>
                <a:gd name="T11" fmla="*/ 0 h 21"/>
                <a:gd name="T12" fmla="*/ 0 w 608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8" h="21">
                  <a:moveTo>
                    <a:pt x="0" y="21"/>
                  </a:moveTo>
                  <a:lnTo>
                    <a:pt x="13" y="21"/>
                  </a:lnTo>
                  <a:lnTo>
                    <a:pt x="595" y="21"/>
                  </a:lnTo>
                  <a:lnTo>
                    <a:pt x="608" y="21"/>
                  </a:lnTo>
                  <a:lnTo>
                    <a:pt x="608" y="0"/>
                  </a:lnTo>
                  <a:lnTo>
                    <a:pt x="0" y="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255"/>
            <p:cNvSpPr/>
            <p:nvPr/>
          </p:nvSpPr>
          <p:spPr bwMode="auto">
            <a:xfrm rot="1988864">
              <a:off x="10666731" y="1481772"/>
              <a:ext cx="1394495" cy="51558"/>
            </a:xfrm>
            <a:custGeom>
              <a:avLst/>
              <a:gdLst>
                <a:gd name="T0" fmla="*/ 568 w 568"/>
                <a:gd name="T1" fmla="*/ 0 h 21"/>
                <a:gd name="T2" fmla="*/ 0 w 568"/>
                <a:gd name="T3" fmla="*/ 0 h 21"/>
                <a:gd name="T4" fmla="*/ 0 w 568"/>
                <a:gd name="T5" fmla="*/ 21 h 21"/>
                <a:gd name="T6" fmla="*/ 13 w 568"/>
                <a:gd name="T7" fmla="*/ 21 h 21"/>
                <a:gd name="T8" fmla="*/ 555 w 568"/>
                <a:gd name="T9" fmla="*/ 21 h 21"/>
                <a:gd name="T10" fmla="*/ 568 w 568"/>
                <a:gd name="T11" fmla="*/ 21 h 21"/>
                <a:gd name="T12" fmla="*/ 568 w 568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8" h="21">
                  <a:moveTo>
                    <a:pt x="568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55" y="21"/>
                  </a:lnTo>
                  <a:lnTo>
                    <a:pt x="568" y="21"/>
                  </a:lnTo>
                  <a:lnTo>
                    <a:pt x="568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Rectangle 258"/>
            <p:cNvSpPr>
              <a:spLocks noChangeArrowheads="1"/>
            </p:cNvSpPr>
            <p:nvPr/>
          </p:nvSpPr>
          <p:spPr bwMode="auto">
            <a:xfrm rot="1988864">
              <a:off x="11705733" y="738844"/>
              <a:ext cx="282337" cy="54012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256"/>
            <p:cNvSpPr/>
            <p:nvPr/>
          </p:nvSpPr>
          <p:spPr bwMode="auto">
            <a:xfrm rot="1988864">
              <a:off x="10215654" y="2217864"/>
              <a:ext cx="1293837" cy="102332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256"/>
            <p:cNvSpPr/>
            <p:nvPr/>
          </p:nvSpPr>
          <p:spPr bwMode="auto">
            <a:xfrm rot="1988864">
              <a:off x="10045515" y="2320736"/>
              <a:ext cx="1491683" cy="98619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任意形状 43"/>
            <p:cNvSpPr/>
            <p:nvPr/>
          </p:nvSpPr>
          <p:spPr>
            <a:xfrm rot="2004297">
              <a:off x="10356403" y="1862998"/>
              <a:ext cx="1295502" cy="379678"/>
            </a:xfrm>
            <a:custGeom>
              <a:avLst/>
              <a:gdLst>
                <a:gd name="connsiteX0" fmla="*/ 1611826 w 1613917"/>
                <a:gd name="connsiteY0" fmla="*/ 0 h 472997"/>
                <a:gd name="connsiteX1" fmla="*/ 1613917 w 1613917"/>
                <a:gd name="connsiteY1" fmla="*/ 465761 h 472997"/>
                <a:gd name="connsiteX2" fmla="*/ 1574156 w 1613917"/>
                <a:gd name="connsiteY2" fmla="*/ 465939 h 472997"/>
                <a:gd name="connsiteX3" fmla="*/ 41851 w 1613917"/>
                <a:gd name="connsiteY3" fmla="*/ 472818 h 472997"/>
                <a:gd name="connsiteX4" fmla="*/ 2091 w 1613917"/>
                <a:gd name="connsiteY4" fmla="*/ 472997 h 472997"/>
                <a:gd name="connsiteX5" fmla="*/ 0 w 1613917"/>
                <a:gd name="connsiteY5" fmla="*/ 7236 h 472997"/>
                <a:gd name="connsiteX6" fmla="*/ 603015 w 1613917"/>
                <a:gd name="connsiteY6" fmla="*/ 4529 h 472997"/>
                <a:gd name="connsiteX7" fmla="*/ 603015 w 1613917"/>
                <a:gd name="connsiteY7" fmla="*/ 45511 h 472997"/>
                <a:gd name="connsiteX8" fmla="*/ 602955 w 1613917"/>
                <a:gd name="connsiteY8" fmla="*/ 45511 h 472997"/>
                <a:gd name="connsiteX9" fmla="*/ 602955 w 1613917"/>
                <a:gd name="connsiteY9" fmla="*/ 397022 h 472997"/>
                <a:gd name="connsiteX10" fmla="*/ 1001540 w 1613917"/>
                <a:gd name="connsiteY10" fmla="*/ 397022 h 472997"/>
                <a:gd name="connsiteX11" fmla="*/ 1001540 w 1613917"/>
                <a:gd name="connsiteY11" fmla="*/ 45511 h 472997"/>
                <a:gd name="connsiteX12" fmla="*/ 1001540 w 1613917"/>
                <a:gd name="connsiteY12" fmla="*/ 2740 h 472997"/>
                <a:gd name="connsiteX13" fmla="*/ 1611826 w 1613917"/>
                <a:gd name="connsiteY13" fmla="*/ 0 h 472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13917" h="472997">
                  <a:moveTo>
                    <a:pt x="1611826" y="0"/>
                  </a:moveTo>
                  <a:lnTo>
                    <a:pt x="1613917" y="465761"/>
                  </a:lnTo>
                  <a:lnTo>
                    <a:pt x="1574156" y="465939"/>
                  </a:lnTo>
                  <a:lnTo>
                    <a:pt x="41851" y="472818"/>
                  </a:lnTo>
                  <a:lnTo>
                    <a:pt x="2091" y="472997"/>
                  </a:lnTo>
                  <a:lnTo>
                    <a:pt x="0" y="7236"/>
                  </a:lnTo>
                  <a:lnTo>
                    <a:pt x="603015" y="4529"/>
                  </a:lnTo>
                  <a:lnTo>
                    <a:pt x="603015" y="45511"/>
                  </a:lnTo>
                  <a:lnTo>
                    <a:pt x="602955" y="45511"/>
                  </a:lnTo>
                  <a:lnTo>
                    <a:pt x="602955" y="397022"/>
                  </a:lnTo>
                  <a:lnTo>
                    <a:pt x="1001540" y="397022"/>
                  </a:lnTo>
                  <a:lnTo>
                    <a:pt x="1001540" y="45511"/>
                  </a:lnTo>
                  <a:lnTo>
                    <a:pt x="1001540" y="2740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" name="任意形状 44"/>
            <p:cNvSpPr/>
            <p:nvPr/>
          </p:nvSpPr>
          <p:spPr>
            <a:xfrm rot="2004297">
              <a:off x="10582242" y="1512291"/>
              <a:ext cx="1295577" cy="396235"/>
            </a:xfrm>
            <a:custGeom>
              <a:avLst/>
              <a:gdLst>
                <a:gd name="connsiteX0" fmla="*/ 1611826 w 1614010"/>
                <a:gd name="connsiteY0" fmla="*/ 0 h 493623"/>
                <a:gd name="connsiteX1" fmla="*/ 1614010 w 1614010"/>
                <a:gd name="connsiteY1" fmla="*/ 486387 h 493623"/>
                <a:gd name="connsiteX2" fmla="*/ 1574250 w 1614010"/>
                <a:gd name="connsiteY2" fmla="*/ 486565 h 493623"/>
                <a:gd name="connsiteX3" fmla="*/ 1001541 w 1614010"/>
                <a:gd name="connsiteY3" fmla="*/ 489136 h 493623"/>
                <a:gd name="connsiteX4" fmla="*/ 1001541 w 1614010"/>
                <a:gd name="connsiteY4" fmla="*/ 464385 h 493623"/>
                <a:gd name="connsiteX5" fmla="*/ 802278 w 1614010"/>
                <a:gd name="connsiteY5" fmla="*/ 265122 h 493623"/>
                <a:gd name="connsiteX6" fmla="*/ 603016 w 1614010"/>
                <a:gd name="connsiteY6" fmla="*/ 464385 h 493623"/>
                <a:gd name="connsiteX7" fmla="*/ 603016 w 1614010"/>
                <a:gd name="connsiteY7" fmla="*/ 490925 h 493623"/>
                <a:gd name="connsiteX8" fmla="*/ 41944 w 1614010"/>
                <a:gd name="connsiteY8" fmla="*/ 493444 h 493623"/>
                <a:gd name="connsiteX9" fmla="*/ 2184 w 1614010"/>
                <a:gd name="connsiteY9" fmla="*/ 493623 h 493623"/>
                <a:gd name="connsiteX10" fmla="*/ 0 w 1614010"/>
                <a:gd name="connsiteY10" fmla="*/ 7236 h 493623"/>
                <a:gd name="connsiteX11" fmla="*/ 1611826 w 1614010"/>
                <a:gd name="connsiteY11" fmla="*/ 0 h 49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4010" h="493623">
                  <a:moveTo>
                    <a:pt x="1611826" y="0"/>
                  </a:moveTo>
                  <a:lnTo>
                    <a:pt x="1614010" y="486387"/>
                  </a:lnTo>
                  <a:lnTo>
                    <a:pt x="1574250" y="486565"/>
                  </a:lnTo>
                  <a:lnTo>
                    <a:pt x="1001541" y="489136"/>
                  </a:lnTo>
                  <a:lnTo>
                    <a:pt x="1001541" y="464385"/>
                  </a:lnTo>
                  <a:cubicBezTo>
                    <a:pt x="1001541" y="354335"/>
                    <a:pt x="912328" y="265122"/>
                    <a:pt x="802278" y="265122"/>
                  </a:cubicBezTo>
                  <a:cubicBezTo>
                    <a:pt x="692228" y="265122"/>
                    <a:pt x="603016" y="354335"/>
                    <a:pt x="603016" y="464385"/>
                  </a:cubicBezTo>
                  <a:lnTo>
                    <a:pt x="603016" y="490925"/>
                  </a:lnTo>
                  <a:lnTo>
                    <a:pt x="41944" y="493444"/>
                  </a:lnTo>
                  <a:lnTo>
                    <a:pt x="2184" y="493623"/>
                  </a:lnTo>
                  <a:lnTo>
                    <a:pt x="0" y="7236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46" name="组 45"/>
          <p:cNvGrpSpPr/>
          <p:nvPr/>
        </p:nvGrpSpPr>
        <p:grpSpPr>
          <a:xfrm>
            <a:off x="1204806" y="3706034"/>
            <a:ext cx="6810041" cy="3196463"/>
            <a:chOff x="6820369" y="1397329"/>
            <a:chExt cx="4573408" cy="2146644"/>
          </a:xfrm>
          <a:effectLst>
            <a:outerShdw blurRad="50800" dist="38100" dir="16200000" rotWithShape="0">
              <a:prstClr val="black">
                <a:alpha val="10000"/>
              </a:prstClr>
            </a:outerShdw>
          </a:effectLst>
        </p:grpSpPr>
        <p:sp>
          <p:nvSpPr>
            <p:cNvPr id="47" name="梯形 179"/>
            <p:cNvSpPr/>
            <p:nvPr/>
          </p:nvSpPr>
          <p:spPr>
            <a:xfrm>
              <a:off x="6820369" y="1419418"/>
              <a:ext cx="4573408" cy="2124555"/>
            </a:xfrm>
            <a:custGeom>
              <a:avLst/>
              <a:gdLst>
                <a:gd name="connsiteX0" fmla="*/ 0 w 4573408"/>
                <a:gd name="connsiteY0" fmla="*/ 2124555 h 2124555"/>
                <a:gd name="connsiteX1" fmla="*/ 2058418 w 4573408"/>
                <a:gd name="connsiteY1" fmla="*/ 0 h 2124555"/>
                <a:gd name="connsiteX2" fmla="*/ 2514990 w 4573408"/>
                <a:gd name="connsiteY2" fmla="*/ 0 h 2124555"/>
                <a:gd name="connsiteX3" fmla="*/ 4573408 w 4573408"/>
                <a:gd name="connsiteY3" fmla="*/ 2124555 h 2124555"/>
                <a:gd name="connsiteX4" fmla="*/ 0 w 4573408"/>
                <a:gd name="connsiteY4" fmla="*/ 2124555 h 2124555"/>
                <a:gd name="connsiteX0-1" fmla="*/ 0 w 4573408"/>
                <a:gd name="connsiteY0-2" fmla="*/ 2124555 h 2124555"/>
                <a:gd name="connsiteX1-3" fmla="*/ 2058418 w 4573408"/>
                <a:gd name="connsiteY1-4" fmla="*/ 0 h 2124555"/>
                <a:gd name="connsiteX2-5" fmla="*/ 2514990 w 4573408"/>
                <a:gd name="connsiteY2-6" fmla="*/ 0 h 2124555"/>
                <a:gd name="connsiteX3-7" fmla="*/ 4573408 w 4573408"/>
                <a:gd name="connsiteY3-8" fmla="*/ 2124555 h 2124555"/>
                <a:gd name="connsiteX4-9" fmla="*/ 0 w 4573408"/>
                <a:gd name="connsiteY4-10" fmla="*/ 2124555 h 2124555"/>
                <a:gd name="connsiteX0-11" fmla="*/ 0 w 4573408"/>
                <a:gd name="connsiteY0-12" fmla="*/ 2124555 h 2124555"/>
                <a:gd name="connsiteX1-13" fmla="*/ 2058418 w 4573408"/>
                <a:gd name="connsiteY1-14" fmla="*/ 0 h 2124555"/>
                <a:gd name="connsiteX2-15" fmla="*/ 2514990 w 4573408"/>
                <a:gd name="connsiteY2-16" fmla="*/ 0 h 2124555"/>
                <a:gd name="connsiteX3-17" fmla="*/ 4573408 w 4573408"/>
                <a:gd name="connsiteY3-18" fmla="*/ 2124555 h 2124555"/>
                <a:gd name="connsiteX4-19" fmla="*/ 0 w 4573408"/>
                <a:gd name="connsiteY4-20" fmla="*/ 2124555 h 2124555"/>
                <a:gd name="connsiteX0-21" fmla="*/ 0 w 4573408"/>
                <a:gd name="connsiteY0-22" fmla="*/ 2124555 h 2124555"/>
                <a:gd name="connsiteX1-23" fmla="*/ 2058418 w 4573408"/>
                <a:gd name="connsiteY1-24" fmla="*/ 0 h 2124555"/>
                <a:gd name="connsiteX2-25" fmla="*/ 2514990 w 4573408"/>
                <a:gd name="connsiteY2-26" fmla="*/ 0 h 2124555"/>
                <a:gd name="connsiteX3-27" fmla="*/ 4573408 w 4573408"/>
                <a:gd name="connsiteY3-28" fmla="*/ 2124555 h 2124555"/>
                <a:gd name="connsiteX4-29" fmla="*/ 0 w 4573408"/>
                <a:gd name="connsiteY4-30" fmla="*/ 2124555 h 2124555"/>
                <a:gd name="connsiteX0-31" fmla="*/ 0 w 4573408"/>
                <a:gd name="connsiteY0-32" fmla="*/ 2124555 h 2124555"/>
                <a:gd name="connsiteX1-33" fmla="*/ 2058418 w 4573408"/>
                <a:gd name="connsiteY1-34" fmla="*/ 0 h 2124555"/>
                <a:gd name="connsiteX2-35" fmla="*/ 2514990 w 4573408"/>
                <a:gd name="connsiteY2-36" fmla="*/ 0 h 2124555"/>
                <a:gd name="connsiteX3-37" fmla="*/ 4573408 w 4573408"/>
                <a:gd name="connsiteY3-38" fmla="*/ 2124555 h 2124555"/>
                <a:gd name="connsiteX4-39" fmla="*/ 0 w 4573408"/>
                <a:gd name="connsiteY4-40" fmla="*/ 2124555 h 2124555"/>
                <a:gd name="connsiteX0-41" fmla="*/ 0 w 4573408"/>
                <a:gd name="connsiteY0-42" fmla="*/ 2124555 h 2124555"/>
                <a:gd name="connsiteX1-43" fmla="*/ 2058418 w 4573408"/>
                <a:gd name="connsiteY1-44" fmla="*/ 0 h 2124555"/>
                <a:gd name="connsiteX2-45" fmla="*/ 2451928 w 4573408"/>
                <a:gd name="connsiteY2-46" fmla="*/ 0 h 2124555"/>
                <a:gd name="connsiteX3-47" fmla="*/ 4573408 w 4573408"/>
                <a:gd name="connsiteY3-48" fmla="*/ 2124555 h 2124555"/>
                <a:gd name="connsiteX4-49" fmla="*/ 0 w 4573408"/>
                <a:gd name="connsiteY4-50" fmla="*/ 2124555 h 21245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4573408" h="2124555">
                  <a:moveTo>
                    <a:pt x="0" y="2124555"/>
                  </a:moveTo>
                  <a:cubicBezTo>
                    <a:pt x="906856" y="1531984"/>
                    <a:pt x="1372279" y="1170640"/>
                    <a:pt x="2058418" y="0"/>
                  </a:cubicBezTo>
                  <a:lnTo>
                    <a:pt x="2451928" y="0"/>
                  </a:lnTo>
                  <a:cubicBezTo>
                    <a:pt x="3064494" y="1359827"/>
                    <a:pt x="3845227" y="1721170"/>
                    <a:pt x="4573408" y="2124555"/>
                  </a:cubicBezTo>
                  <a:lnTo>
                    <a:pt x="0" y="2124555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" name="任意形状 47"/>
            <p:cNvSpPr/>
            <p:nvPr/>
          </p:nvSpPr>
          <p:spPr>
            <a:xfrm rot="11041634">
              <a:off x="8293252" y="1397329"/>
              <a:ext cx="1498754" cy="1066451"/>
            </a:xfrm>
            <a:custGeom>
              <a:avLst/>
              <a:gdLst>
                <a:gd name="connsiteX0" fmla="*/ 951525 w 1498754"/>
                <a:gd name="connsiteY0" fmla="*/ 1038815 h 1066451"/>
                <a:gd name="connsiteX1" fmla="*/ 558987 w 1498754"/>
                <a:gd name="connsiteY1" fmla="*/ 1066451 h 1066451"/>
                <a:gd name="connsiteX2" fmla="*/ 13064 w 1498754"/>
                <a:gd name="connsiteY2" fmla="*/ 253872 h 1066451"/>
                <a:gd name="connsiteX3" fmla="*/ 0 w 1498754"/>
                <a:gd name="connsiteY3" fmla="*/ 239407 h 1066451"/>
                <a:gd name="connsiteX4" fmla="*/ 32936 w 1498754"/>
                <a:gd name="connsiteY4" fmla="*/ 200130 h 1066451"/>
                <a:gd name="connsiteX5" fmla="*/ 418191 w 1498754"/>
                <a:gd name="connsiteY5" fmla="*/ 149698 h 1066451"/>
                <a:gd name="connsiteX6" fmla="*/ 418265 w 1498754"/>
                <a:gd name="connsiteY6" fmla="*/ 149605 h 1066451"/>
                <a:gd name="connsiteX7" fmla="*/ 452166 w 1498754"/>
                <a:gd name="connsiteY7" fmla="*/ 106854 h 1066451"/>
                <a:gd name="connsiteX8" fmla="*/ 806617 w 1498754"/>
                <a:gd name="connsiteY8" fmla="*/ 97344 h 1066451"/>
                <a:gd name="connsiteX9" fmla="*/ 808349 w 1498754"/>
                <a:gd name="connsiteY9" fmla="*/ 95049 h 1066451"/>
                <a:gd name="connsiteX10" fmla="*/ 833511 w 1498754"/>
                <a:gd name="connsiteY10" fmla="*/ 61722 h 1066451"/>
                <a:gd name="connsiteX11" fmla="*/ 957971 w 1498754"/>
                <a:gd name="connsiteY11" fmla="*/ 1746 h 1066451"/>
                <a:gd name="connsiteX12" fmla="*/ 1107883 w 1498754"/>
                <a:gd name="connsiteY12" fmla="*/ 36066 h 1066451"/>
                <a:gd name="connsiteX13" fmla="*/ 1143480 w 1498754"/>
                <a:gd name="connsiteY13" fmla="*/ 67285 h 1066451"/>
                <a:gd name="connsiteX14" fmla="*/ 1145680 w 1498754"/>
                <a:gd name="connsiteY14" fmla="*/ 69215 h 1066451"/>
                <a:gd name="connsiteX15" fmla="*/ 1334903 w 1498754"/>
                <a:gd name="connsiteY15" fmla="*/ 957 h 1066451"/>
                <a:gd name="connsiteX16" fmla="*/ 1404447 w 1498754"/>
                <a:gd name="connsiteY16" fmla="*/ 16239 h 1066451"/>
                <a:gd name="connsiteX17" fmla="*/ 1490862 w 1498754"/>
                <a:gd name="connsiteY17" fmla="*/ 74080 h 1066451"/>
                <a:gd name="connsiteX18" fmla="*/ 1498754 w 1498754"/>
                <a:gd name="connsiteY18" fmla="*/ 89348 h 1066451"/>
                <a:gd name="connsiteX19" fmla="*/ 1486191 w 1498754"/>
                <a:gd name="connsiteY19" fmla="*/ 106833 h 1066451"/>
                <a:gd name="connsiteX20" fmla="*/ 951525 w 1498754"/>
                <a:gd name="connsiteY20" fmla="*/ 1038815 h 1066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98754" h="1066451">
                  <a:moveTo>
                    <a:pt x="951525" y="1038815"/>
                  </a:moveTo>
                  <a:lnTo>
                    <a:pt x="558987" y="1066451"/>
                  </a:lnTo>
                  <a:cubicBezTo>
                    <a:pt x="382348" y="738089"/>
                    <a:pt x="199608" y="472716"/>
                    <a:pt x="13064" y="253872"/>
                  </a:cubicBezTo>
                  <a:lnTo>
                    <a:pt x="0" y="239407"/>
                  </a:lnTo>
                  <a:lnTo>
                    <a:pt x="32936" y="200130"/>
                  </a:lnTo>
                  <a:cubicBezTo>
                    <a:pt x="131847" y="106040"/>
                    <a:pt x="292209" y="85069"/>
                    <a:pt x="418191" y="149698"/>
                  </a:cubicBezTo>
                  <a:lnTo>
                    <a:pt x="418265" y="149605"/>
                  </a:lnTo>
                  <a:lnTo>
                    <a:pt x="452166" y="106854"/>
                  </a:lnTo>
                  <a:cubicBezTo>
                    <a:pt x="542543" y="18144"/>
                    <a:pt x="704386" y="9089"/>
                    <a:pt x="806617" y="97344"/>
                  </a:cubicBezTo>
                  <a:lnTo>
                    <a:pt x="808349" y="95049"/>
                  </a:lnTo>
                  <a:lnTo>
                    <a:pt x="833511" y="61722"/>
                  </a:lnTo>
                  <a:cubicBezTo>
                    <a:pt x="864915" y="29459"/>
                    <a:pt x="908987" y="7824"/>
                    <a:pt x="957971" y="1746"/>
                  </a:cubicBezTo>
                  <a:cubicBezTo>
                    <a:pt x="1011884" y="-4954"/>
                    <a:pt x="1065746" y="7880"/>
                    <a:pt x="1107883" y="36066"/>
                  </a:cubicBezTo>
                  <a:lnTo>
                    <a:pt x="1143480" y="67285"/>
                  </a:lnTo>
                  <a:lnTo>
                    <a:pt x="1145680" y="69215"/>
                  </a:lnTo>
                  <a:cubicBezTo>
                    <a:pt x="1193320" y="20099"/>
                    <a:pt x="1264331" y="-4275"/>
                    <a:pt x="1334903" y="957"/>
                  </a:cubicBezTo>
                  <a:cubicBezTo>
                    <a:pt x="1358428" y="2702"/>
                    <a:pt x="1381903" y="7735"/>
                    <a:pt x="1404447" y="16239"/>
                  </a:cubicBezTo>
                  <a:cubicBezTo>
                    <a:pt x="1438804" y="29195"/>
                    <a:pt x="1468300" y="49234"/>
                    <a:pt x="1490862" y="74080"/>
                  </a:cubicBezTo>
                  <a:lnTo>
                    <a:pt x="1498754" y="89348"/>
                  </a:lnTo>
                  <a:lnTo>
                    <a:pt x="1486191" y="106833"/>
                  </a:lnTo>
                  <a:cubicBezTo>
                    <a:pt x="1311968" y="359205"/>
                    <a:pt x="1139722" y="658834"/>
                    <a:pt x="951525" y="10388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59" name="Freeform 358"/>
          <p:cNvSpPr>
            <a:spLocks noEditPoints="1"/>
          </p:cNvSpPr>
          <p:nvPr/>
        </p:nvSpPr>
        <p:spPr bwMode="auto">
          <a:xfrm rot="19997453">
            <a:off x="758174" y="5567860"/>
            <a:ext cx="874735" cy="851186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0" name="Freeform 358"/>
          <p:cNvSpPr>
            <a:spLocks noEditPoints="1"/>
          </p:cNvSpPr>
          <p:nvPr/>
        </p:nvSpPr>
        <p:spPr bwMode="auto">
          <a:xfrm rot="19997453">
            <a:off x="381602" y="5421428"/>
            <a:ext cx="444415" cy="432451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" name="Freeform 358"/>
          <p:cNvSpPr>
            <a:spLocks noEditPoints="1"/>
          </p:cNvSpPr>
          <p:nvPr/>
        </p:nvSpPr>
        <p:spPr bwMode="auto">
          <a:xfrm rot="19997453">
            <a:off x="6173906" y="3357052"/>
            <a:ext cx="444415" cy="432451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62" name="组 61"/>
          <p:cNvGrpSpPr/>
          <p:nvPr/>
        </p:nvGrpSpPr>
        <p:grpSpPr>
          <a:xfrm rot="1274603">
            <a:off x="6073977" y="6290736"/>
            <a:ext cx="570892" cy="545131"/>
            <a:chOff x="8848726" y="4949825"/>
            <a:chExt cx="879475" cy="839788"/>
          </a:xfr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63" name="Freeform 360"/>
            <p:cNvSpPr/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361"/>
            <p:cNvSpPr/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362"/>
            <p:cNvSpPr/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363"/>
            <p:cNvSpPr/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364"/>
            <p:cNvSpPr/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8" name="Freeform 358"/>
          <p:cNvSpPr>
            <a:spLocks noEditPoints="1"/>
          </p:cNvSpPr>
          <p:nvPr/>
        </p:nvSpPr>
        <p:spPr bwMode="auto">
          <a:xfrm rot="19997453">
            <a:off x="5170325" y="4967502"/>
            <a:ext cx="444415" cy="432451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69" name="组 68"/>
          <p:cNvGrpSpPr/>
          <p:nvPr/>
        </p:nvGrpSpPr>
        <p:grpSpPr>
          <a:xfrm rot="19754982">
            <a:off x="2716560" y="6640173"/>
            <a:ext cx="570892" cy="545131"/>
            <a:chOff x="8848726" y="4949825"/>
            <a:chExt cx="879475" cy="839788"/>
          </a:xfrm>
          <a:solidFill>
            <a:schemeClr val="accent2"/>
          </a:solidFill>
        </p:grpSpPr>
        <p:sp>
          <p:nvSpPr>
            <p:cNvPr id="70" name="Freeform 360"/>
            <p:cNvSpPr/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361"/>
            <p:cNvSpPr/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362"/>
            <p:cNvSpPr/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363"/>
            <p:cNvSpPr/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364"/>
            <p:cNvSpPr/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5" name="Freeform 358"/>
          <p:cNvSpPr>
            <a:spLocks noEditPoints="1"/>
          </p:cNvSpPr>
          <p:nvPr/>
        </p:nvSpPr>
        <p:spPr bwMode="auto">
          <a:xfrm rot="19997453">
            <a:off x="3261356" y="6687732"/>
            <a:ext cx="444415" cy="432451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6" name="Freeform 358"/>
          <p:cNvSpPr>
            <a:spLocks noEditPoints="1"/>
          </p:cNvSpPr>
          <p:nvPr/>
        </p:nvSpPr>
        <p:spPr bwMode="auto">
          <a:xfrm rot="19997453">
            <a:off x="770804" y="4740433"/>
            <a:ext cx="684792" cy="666358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77" name="组 76"/>
          <p:cNvGrpSpPr/>
          <p:nvPr/>
        </p:nvGrpSpPr>
        <p:grpSpPr>
          <a:xfrm rot="21122731">
            <a:off x="116057" y="5864384"/>
            <a:ext cx="570892" cy="545131"/>
            <a:chOff x="8848726" y="4949825"/>
            <a:chExt cx="879475" cy="839788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78" name="Freeform 360"/>
            <p:cNvSpPr/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361"/>
            <p:cNvSpPr/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362"/>
            <p:cNvSpPr/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363"/>
            <p:cNvSpPr/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364"/>
            <p:cNvSpPr/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3" name="Freeform 360"/>
          <p:cNvSpPr/>
          <p:nvPr/>
        </p:nvSpPr>
        <p:spPr bwMode="auto">
          <a:xfrm rot="1468502">
            <a:off x="4996915" y="5460854"/>
            <a:ext cx="129969" cy="305539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4" name="Freeform 360"/>
          <p:cNvSpPr/>
          <p:nvPr/>
        </p:nvSpPr>
        <p:spPr bwMode="auto">
          <a:xfrm rot="20337622">
            <a:off x="5549068" y="5882195"/>
            <a:ext cx="113797" cy="267523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5" name="Freeform 360"/>
          <p:cNvSpPr/>
          <p:nvPr/>
        </p:nvSpPr>
        <p:spPr bwMode="auto">
          <a:xfrm rot="5712631">
            <a:off x="6669604" y="6985157"/>
            <a:ext cx="209075" cy="491509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6" name="Freeform 360"/>
          <p:cNvSpPr/>
          <p:nvPr/>
        </p:nvSpPr>
        <p:spPr bwMode="auto">
          <a:xfrm rot="1713980">
            <a:off x="1447585" y="3213154"/>
            <a:ext cx="212704" cy="500044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7" name="Freeform 360"/>
          <p:cNvSpPr/>
          <p:nvPr/>
        </p:nvSpPr>
        <p:spPr bwMode="auto">
          <a:xfrm rot="19012026">
            <a:off x="5426984" y="6371603"/>
            <a:ext cx="116790" cy="274562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8" name="Freeform 360"/>
          <p:cNvSpPr/>
          <p:nvPr/>
        </p:nvSpPr>
        <p:spPr bwMode="auto">
          <a:xfrm rot="19725754">
            <a:off x="4840873" y="5921588"/>
            <a:ext cx="191789" cy="450871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9" name="Freeform 360"/>
          <p:cNvSpPr/>
          <p:nvPr/>
        </p:nvSpPr>
        <p:spPr bwMode="auto">
          <a:xfrm rot="20903776">
            <a:off x="3181773" y="6128774"/>
            <a:ext cx="113797" cy="267523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0" name="Freeform 360"/>
          <p:cNvSpPr/>
          <p:nvPr/>
        </p:nvSpPr>
        <p:spPr bwMode="auto">
          <a:xfrm rot="21216407">
            <a:off x="4332606" y="4228128"/>
            <a:ext cx="105396" cy="247773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1" name="Freeform 360"/>
          <p:cNvSpPr/>
          <p:nvPr/>
        </p:nvSpPr>
        <p:spPr bwMode="auto">
          <a:xfrm rot="19642021">
            <a:off x="7017429" y="6118777"/>
            <a:ext cx="307212" cy="722220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92" name="组 91"/>
          <p:cNvGrpSpPr/>
          <p:nvPr/>
        </p:nvGrpSpPr>
        <p:grpSpPr>
          <a:xfrm rot="21122731">
            <a:off x="7840692" y="4536912"/>
            <a:ext cx="570892" cy="545131"/>
            <a:chOff x="8848726" y="4949825"/>
            <a:chExt cx="879475" cy="839788"/>
          </a:xfrm>
          <a:solidFill>
            <a:schemeClr val="accent5"/>
          </a:solidFill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93" name="Freeform 360"/>
            <p:cNvSpPr/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361"/>
            <p:cNvSpPr/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362"/>
            <p:cNvSpPr/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363"/>
            <p:cNvSpPr/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364"/>
            <p:cNvSpPr/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8" name="Freeform 360"/>
          <p:cNvSpPr/>
          <p:nvPr/>
        </p:nvSpPr>
        <p:spPr bwMode="auto">
          <a:xfrm rot="1468502">
            <a:off x="6965040" y="5555058"/>
            <a:ext cx="129969" cy="305539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9" name="Freeform 360"/>
          <p:cNvSpPr/>
          <p:nvPr/>
        </p:nvSpPr>
        <p:spPr bwMode="auto">
          <a:xfrm rot="17217756">
            <a:off x="619715" y="3873867"/>
            <a:ext cx="212704" cy="500040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0" name="Freeform 360"/>
          <p:cNvSpPr/>
          <p:nvPr/>
        </p:nvSpPr>
        <p:spPr bwMode="auto">
          <a:xfrm rot="20337622">
            <a:off x="5094553" y="3326432"/>
            <a:ext cx="107477" cy="252667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1" name="Freeform 360"/>
          <p:cNvSpPr/>
          <p:nvPr/>
        </p:nvSpPr>
        <p:spPr bwMode="auto">
          <a:xfrm rot="2129879">
            <a:off x="4813626" y="6472554"/>
            <a:ext cx="126007" cy="296226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2" name="Freeform 360"/>
          <p:cNvSpPr/>
          <p:nvPr/>
        </p:nvSpPr>
        <p:spPr bwMode="auto">
          <a:xfrm rot="19725754">
            <a:off x="3887022" y="2696593"/>
            <a:ext cx="181138" cy="425831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03" name="组 102"/>
          <p:cNvGrpSpPr/>
          <p:nvPr/>
        </p:nvGrpSpPr>
        <p:grpSpPr>
          <a:xfrm rot="2140787">
            <a:off x="4613203" y="2619488"/>
            <a:ext cx="1928432" cy="281320"/>
            <a:chOff x="4436059" y="3729721"/>
            <a:chExt cx="4200526" cy="612775"/>
          </a:xfrm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104" name="Freeform 26"/>
            <p:cNvSpPr/>
            <p:nvPr/>
          </p:nvSpPr>
          <p:spPr bwMode="auto">
            <a:xfrm>
              <a:off x="4436059" y="3732896"/>
              <a:ext cx="587375" cy="609600"/>
            </a:xfrm>
            <a:custGeom>
              <a:avLst/>
              <a:gdLst>
                <a:gd name="T0" fmla="*/ 135 w 228"/>
                <a:gd name="T1" fmla="*/ 96 h 236"/>
                <a:gd name="T2" fmla="*/ 145 w 228"/>
                <a:gd name="T3" fmla="*/ 124 h 236"/>
                <a:gd name="T4" fmla="*/ 166 w 228"/>
                <a:gd name="T5" fmla="*/ 151 h 236"/>
                <a:gd name="T6" fmla="*/ 194 w 228"/>
                <a:gd name="T7" fmla="*/ 183 h 236"/>
                <a:gd name="T8" fmla="*/ 225 w 228"/>
                <a:gd name="T9" fmla="*/ 216 h 236"/>
                <a:gd name="T10" fmla="*/ 221 w 228"/>
                <a:gd name="T11" fmla="*/ 226 h 236"/>
                <a:gd name="T12" fmla="*/ 206 w 228"/>
                <a:gd name="T13" fmla="*/ 231 h 236"/>
                <a:gd name="T14" fmla="*/ 174 w 228"/>
                <a:gd name="T15" fmla="*/ 217 h 236"/>
                <a:gd name="T16" fmla="*/ 148 w 228"/>
                <a:gd name="T17" fmla="*/ 198 h 236"/>
                <a:gd name="T18" fmla="*/ 124 w 228"/>
                <a:gd name="T19" fmla="*/ 178 h 236"/>
                <a:gd name="T20" fmla="*/ 86 w 228"/>
                <a:gd name="T21" fmla="*/ 145 h 236"/>
                <a:gd name="T22" fmla="*/ 61 w 228"/>
                <a:gd name="T23" fmla="*/ 167 h 236"/>
                <a:gd name="T24" fmla="*/ 56 w 228"/>
                <a:gd name="T25" fmla="*/ 197 h 236"/>
                <a:gd name="T26" fmla="*/ 57 w 228"/>
                <a:gd name="T27" fmla="*/ 217 h 236"/>
                <a:gd name="T28" fmla="*/ 58 w 228"/>
                <a:gd name="T29" fmla="*/ 236 h 236"/>
                <a:gd name="T30" fmla="*/ 16 w 228"/>
                <a:gd name="T31" fmla="*/ 229 h 236"/>
                <a:gd name="T32" fmla="*/ 4 w 228"/>
                <a:gd name="T33" fmla="*/ 214 h 236"/>
                <a:gd name="T34" fmla="*/ 0 w 228"/>
                <a:gd name="T35" fmla="*/ 195 h 236"/>
                <a:gd name="T36" fmla="*/ 1 w 228"/>
                <a:gd name="T37" fmla="*/ 182 h 236"/>
                <a:gd name="T38" fmla="*/ 3 w 228"/>
                <a:gd name="T39" fmla="*/ 161 h 236"/>
                <a:gd name="T40" fmla="*/ 2 w 228"/>
                <a:gd name="T41" fmla="*/ 152 h 236"/>
                <a:gd name="T42" fmla="*/ 8 w 228"/>
                <a:gd name="T43" fmla="*/ 99 h 236"/>
                <a:gd name="T44" fmla="*/ 15 w 228"/>
                <a:gd name="T45" fmla="*/ 13 h 236"/>
                <a:gd name="T46" fmla="*/ 9 w 228"/>
                <a:gd name="T47" fmla="*/ 7 h 236"/>
                <a:gd name="T48" fmla="*/ 19 w 228"/>
                <a:gd name="T49" fmla="*/ 3 h 236"/>
                <a:gd name="T50" fmla="*/ 33 w 228"/>
                <a:gd name="T51" fmla="*/ 0 h 236"/>
                <a:gd name="T52" fmla="*/ 37 w 228"/>
                <a:gd name="T53" fmla="*/ 0 h 236"/>
                <a:gd name="T54" fmla="*/ 67 w 228"/>
                <a:gd name="T55" fmla="*/ 10 h 236"/>
                <a:gd name="T56" fmla="*/ 93 w 228"/>
                <a:gd name="T57" fmla="*/ 25 h 236"/>
                <a:gd name="T58" fmla="*/ 87 w 228"/>
                <a:gd name="T59" fmla="*/ 52 h 236"/>
                <a:gd name="T60" fmla="*/ 81 w 228"/>
                <a:gd name="T61" fmla="*/ 98 h 236"/>
                <a:gd name="T62" fmla="*/ 135 w 228"/>
                <a:gd name="T63" fmla="*/ 55 h 236"/>
                <a:gd name="T64" fmla="*/ 193 w 228"/>
                <a:gd name="T65" fmla="*/ 14 h 236"/>
                <a:gd name="T66" fmla="*/ 203 w 228"/>
                <a:gd name="T67" fmla="*/ 10 h 236"/>
                <a:gd name="T68" fmla="*/ 216 w 228"/>
                <a:gd name="T69" fmla="*/ 10 h 236"/>
                <a:gd name="T70" fmla="*/ 224 w 228"/>
                <a:gd name="T71" fmla="*/ 14 h 236"/>
                <a:gd name="T72" fmla="*/ 228 w 228"/>
                <a:gd name="T73" fmla="*/ 20 h 236"/>
                <a:gd name="T74" fmla="*/ 227 w 228"/>
                <a:gd name="T75" fmla="*/ 24 h 236"/>
                <a:gd name="T76" fmla="*/ 177 w 228"/>
                <a:gd name="T77" fmla="*/ 60 h 236"/>
                <a:gd name="T78" fmla="*/ 135 w 228"/>
                <a:gd name="T79" fmla="*/ 9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28" h="236">
                  <a:moveTo>
                    <a:pt x="135" y="96"/>
                  </a:moveTo>
                  <a:cubicBezTo>
                    <a:pt x="134" y="104"/>
                    <a:pt x="138" y="114"/>
                    <a:pt x="145" y="124"/>
                  </a:cubicBezTo>
                  <a:cubicBezTo>
                    <a:pt x="152" y="133"/>
                    <a:pt x="159" y="142"/>
                    <a:pt x="166" y="151"/>
                  </a:cubicBezTo>
                  <a:cubicBezTo>
                    <a:pt x="174" y="160"/>
                    <a:pt x="183" y="171"/>
                    <a:pt x="194" y="183"/>
                  </a:cubicBezTo>
                  <a:cubicBezTo>
                    <a:pt x="205" y="195"/>
                    <a:pt x="215" y="206"/>
                    <a:pt x="225" y="216"/>
                  </a:cubicBezTo>
                  <a:cubicBezTo>
                    <a:pt x="226" y="220"/>
                    <a:pt x="224" y="223"/>
                    <a:pt x="221" y="226"/>
                  </a:cubicBezTo>
                  <a:cubicBezTo>
                    <a:pt x="218" y="229"/>
                    <a:pt x="213" y="230"/>
                    <a:pt x="206" y="231"/>
                  </a:cubicBezTo>
                  <a:cubicBezTo>
                    <a:pt x="195" y="228"/>
                    <a:pt x="184" y="224"/>
                    <a:pt x="174" y="217"/>
                  </a:cubicBezTo>
                  <a:cubicBezTo>
                    <a:pt x="162" y="208"/>
                    <a:pt x="154" y="202"/>
                    <a:pt x="148" y="198"/>
                  </a:cubicBezTo>
                  <a:cubicBezTo>
                    <a:pt x="141" y="193"/>
                    <a:pt x="133" y="186"/>
                    <a:pt x="124" y="178"/>
                  </a:cubicBezTo>
                  <a:cubicBezTo>
                    <a:pt x="102" y="158"/>
                    <a:pt x="89" y="147"/>
                    <a:pt x="86" y="145"/>
                  </a:cubicBezTo>
                  <a:cubicBezTo>
                    <a:pt x="74" y="150"/>
                    <a:pt x="66" y="158"/>
                    <a:pt x="61" y="167"/>
                  </a:cubicBezTo>
                  <a:cubicBezTo>
                    <a:pt x="58" y="175"/>
                    <a:pt x="56" y="185"/>
                    <a:pt x="56" y="197"/>
                  </a:cubicBezTo>
                  <a:cubicBezTo>
                    <a:pt x="56" y="201"/>
                    <a:pt x="56" y="208"/>
                    <a:pt x="57" y="217"/>
                  </a:cubicBezTo>
                  <a:cubicBezTo>
                    <a:pt x="58" y="226"/>
                    <a:pt x="58" y="232"/>
                    <a:pt x="58" y="236"/>
                  </a:cubicBezTo>
                  <a:cubicBezTo>
                    <a:pt x="42" y="236"/>
                    <a:pt x="28" y="233"/>
                    <a:pt x="16" y="229"/>
                  </a:cubicBezTo>
                  <a:cubicBezTo>
                    <a:pt x="10" y="224"/>
                    <a:pt x="6" y="219"/>
                    <a:pt x="4" y="214"/>
                  </a:cubicBezTo>
                  <a:cubicBezTo>
                    <a:pt x="1" y="208"/>
                    <a:pt x="0" y="202"/>
                    <a:pt x="0" y="195"/>
                  </a:cubicBezTo>
                  <a:cubicBezTo>
                    <a:pt x="0" y="190"/>
                    <a:pt x="0" y="186"/>
                    <a:pt x="1" y="182"/>
                  </a:cubicBezTo>
                  <a:cubicBezTo>
                    <a:pt x="2" y="169"/>
                    <a:pt x="3" y="162"/>
                    <a:pt x="3" y="161"/>
                  </a:cubicBezTo>
                  <a:cubicBezTo>
                    <a:pt x="3" y="158"/>
                    <a:pt x="3" y="155"/>
                    <a:pt x="2" y="152"/>
                  </a:cubicBezTo>
                  <a:cubicBezTo>
                    <a:pt x="3" y="141"/>
                    <a:pt x="5" y="124"/>
                    <a:pt x="8" y="99"/>
                  </a:cubicBezTo>
                  <a:cubicBezTo>
                    <a:pt x="13" y="62"/>
                    <a:pt x="15" y="33"/>
                    <a:pt x="15" y="13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4" y="6"/>
                    <a:pt x="19" y="3"/>
                  </a:cubicBezTo>
                  <a:cubicBezTo>
                    <a:pt x="25" y="1"/>
                    <a:pt x="29" y="0"/>
                    <a:pt x="33" y="0"/>
                  </a:cubicBezTo>
                  <a:cubicBezTo>
                    <a:pt x="35" y="0"/>
                    <a:pt x="36" y="0"/>
                    <a:pt x="37" y="0"/>
                  </a:cubicBezTo>
                  <a:cubicBezTo>
                    <a:pt x="51" y="4"/>
                    <a:pt x="61" y="8"/>
                    <a:pt x="67" y="10"/>
                  </a:cubicBezTo>
                  <a:cubicBezTo>
                    <a:pt x="78" y="15"/>
                    <a:pt x="87" y="19"/>
                    <a:pt x="93" y="25"/>
                  </a:cubicBezTo>
                  <a:cubicBezTo>
                    <a:pt x="92" y="30"/>
                    <a:pt x="90" y="39"/>
                    <a:pt x="87" y="52"/>
                  </a:cubicBezTo>
                  <a:cubicBezTo>
                    <a:pt x="83" y="71"/>
                    <a:pt x="81" y="87"/>
                    <a:pt x="81" y="98"/>
                  </a:cubicBezTo>
                  <a:cubicBezTo>
                    <a:pt x="95" y="85"/>
                    <a:pt x="113" y="70"/>
                    <a:pt x="135" y="55"/>
                  </a:cubicBezTo>
                  <a:cubicBezTo>
                    <a:pt x="153" y="41"/>
                    <a:pt x="173" y="28"/>
                    <a:pt x="193" y="14"/>
                  </a:cubicBezTo>
                  <a:cubicBezTo>
                    <a:pt x="196" y="12"/>
                    <a:pt x="199" y="11"/>
                    <a:pt x="203" y="10"/>
                  </a:cubicBezTo>
                  <a:cubicBezTo>
                    <a:pt x="207" y="10"/>
                    <a:pt x="211" y="10"/>
                    <a:pt x="216" y="10"/>
                  </a:cubicBezTo>
                  <a:cubicBezTo>
                    <a:pt x="220" y="12"/>
                    <a:pt x="222" y="13"/>
                    <a:pt x="224" y="14"/>
                  </a:cubicBezTo>
                  <a:cubicBezTo>
                    <a:pt x="227" y="16"/>
                    <a:pt x="228" y="18"/>
                    <a:pt x="228" y="20"/>
                  </a:cubicBezTo>
                  <a:cubicBezTo>
                    <a:pt x="228" y="21"/>
                    <a:pt x="228" y="23"/>
                    <a:pt x="227" y="24"/>
                  </a:cubicBezTo>
                  <a:cubicBezTo>
                    <a:pt x="211" y="33"/>
                    <a:pt x="195" y="45"/>
                    <a:pt x="177" y="60"/>
                  </a:cubicBezTo>
                  <a:cubicBezTo>
                    <a:pt x="163" y="72"/>
                    <a:pt x="149" y="84"/>
                    <a:pt x="135" y="96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27"/>
            <p:cNvSpPr/>
            <p:nvPr/>
          </p:nvSpPr>
          <p:spPr bwMode="auto">
            <a:xfrm>
              <a:off x="4982159" y="3729721"/>
              <a:ext cx="500063" cy="612775"/>
            </a:xfrm>
            <a:custGeom>
              <a:avLst/>
              <a:gdLst>
                <a:gd name="T0" fmla="*/ 169 w 194"/>
                <a:gd name="T1" fmla="*/ 200 h 237"/>
                <a:gd name="T2" fmla="*/ 152 w 194"/>
                <a:gd name="T3" fmla="*/ 222 h 237"/>
                <a:gd name="T4" fmla="*/ 135 w 194"/>
                <a:gd name="T5" fmla="*/ 233 h 237"/>
                <a:gd name="T6" fmla="*/ 122 w 194"/>
                <a:gd name="T7" fmla="*/ 236 h 237"/>
                <a:gd name="T8" fmla="*/ 108 w 194"/>
                <a:gd name="T9" fmla="*/ 237 h 237"/>
                <a:gd name="T10" fmla="*/ 81 w 194"/>
                <a:gd name="T11" fmla="*/ 234 h 237"/>
                <a:gd name="T12" fmla="*/ 55 w 194"/>
                <a:gd name="T13" fmla="*/ 228 h 237"/>
                <a:gd name="T14" fmla="*/ 11 w 194"/>
                <a:gd name="T15" fmla="*/ 196 h 237"/>
                <a:gd name="T16" fmla="*/ 0 w 194"/>
                <a:gd name="T17" fmla="*/ 153 h 237"/>
                <a:gd name="T18" fmla="*/ 2 w 194"/>
                <a:gd name="T19" fmla="*/ 129 h 237"/>
                <a:gd name="T20" fmla="*/ 5 w 194"/>
                <a:gd name="T21" fmla="*/ 90 h 237"/>
                <a:gd name="T22" fmla="*/ 9 w 194"/>
                <a:gd name="T23" fmla="*/ 65 h 237"/>
                <a:gd name="T24" fmla="*/ 13 w 194"/>
                <a:gd name="T25" fmla="*/ 41 h 237"/>
                <a:gd name="T26" fmla="*/ 11 w 194"/>
                <a:gd name="T27" fmla="*/ 28 h 237"/>
                <a:gd name="T28" fmla="*/ 6 w 194"/>
                <a:gd name="T29" fmla="*/ 17 h 237"/>
                <a:gd name="T30" fmla="*/ 9 w 194"/>
                <a:gd name="T31" fmla="*/ 13 h 237"/>
                <a:gd name="T32" fmla="*/ 15 w 194"/>
                <a:gd name="T33" fmla="*/ 11 h 237"/>
                <a:gd name="T34" fmla="*/ 19 w 194"/>
                <a:gd name="T35" fmla="*/ 12 h 237"/>
                <a:gd name="T36" fmla="*/ 42 w 194"/>
                <a:gd name="T37" fmla="*/ 16 h 237"/>
                <a:gd name="T38" fmla="*/ 82 w 194"/>
                <a:gd name="T39" fmla="*/ 24 h 237"/>
                <a:gd name="T40" fmla="*/ 76 w 194"/>
                <a:gd name="T41" fmla="*/ 67 h 237"/>
                <a:gd name="T42" fmla="*/ 70 w 194"/>
                <a:gd name="T43" fmla="*/ 113 h 237"/>
                <a:gd name="T44" fmla="*/ 68 w 194"/>
                <a:gd name="T45" fmla="*/ 154 h 237"/>
                <a:gd name="T46" fmla="*/ 70 w 194"/>
                <a:gd name="T47" fmla="*/ 189 h 237"/>
                <a:gd name="T48" fmla="*/ 78 w 194"/>
                <a:gd name="T49" fmla="*/ 204 h 237"/>
                <a:gd name="T50" fmla="*/ 92 w 194"/>
                <a:gd name="T51" fmla="*/ 216 h 237"/>
                <a:gd name="T52" fmla="*/ 128 w 194"/>
                <a:gd name="T53" fmla="*/ 189 h 237"/>
                <a:gd name="T54" fmla="*/ 141 w 194"/>
                <a:gd name="T55" fmla="*/ 151 h 237"/>
                <a:gd name="T56" fmla="*/ 152 w 194"/>
                <a:gd name="T57" fmla="*/ 98 h 237"/>
                <a:gd name="T58" fmla="*/ 156 w 194"/>
                <a:gd name="T59" fmla="*/ 44 h 237"/>
                <a:gd name="T60" fmla="*/ 153 w 194"/>
                <a:gd name="T61" fmla="*/ 0 h 237"/>
                <a:gd name="T62" fmla="*/ 172 w 194"/>
                <a:gd name="T63" fmla="*/ 4 h 237"/>
                <a:gd name="T64" fmla="*/ 190 w 194"/>
                <a:gd name="T65" fmla="*/ 12 h 237"/>
                <a:gd name="T66" fmla="*/ 194 w 194"/>
                <a:gd name="T67" fmla="*/ 64 h 237"/>
                <a:gd name="T68" fmla="*/ 188 w 194"/>
                <a:gd name="T69" fmla="*/ 134 h 237"/>
                <a:gd name="T70" fmla="*/ 169 w 194"/>
                <a:gd name="T71" fmla="*/ 20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4" h="237">
                  <a:moveTo>
                    <a:pt x="169" y="200"/>
                  </a:moveTo>
                  <a:cubicBezTo>
                    <a:pt x="159" y="214"/>
                    <a:pt x="153" y="221"/>
                    <a:pt x="152" y="222"/>
                  </a:cubicBezTo>
                  <a:cubicBezTo>
                    <a:pt x="147" y="227"/>
                    <a:pt x="141" y="230"/>
                    <a:pt x="135" y="233"/>
                  </a:cubicBezTo>
                  <a:cubicBezTo>
                    <a:pt x="130" y="234"/>
                    <a:pt x="126" y="235"/>
                    <a:pt x="122" y="236"/>
                  </a:cubicBezTo>
                  <a:cubicBezTo>
                    <a:pt x="118" y="236"/>
                    <a:pt x="113" y="237"/>
                    <a:pt x="108" y="237"/>
                  </a:cubicBezTo>
                  <a:cubicBezTo>
                    <a:pt x="100" y="237"/>
                    <a:pt x="91" y="236"/>
                    <a:pt x="81" y="234"/>
                  </a:cubicBezTo>
                  <a:cubicBezTo>
                    <a:pt x="78" y="233"/>
                    <a:pt x="69" y="231"/>
                    <a:pt x="55" y="228"/>
                  </a:cubicBezTo>
                  <a:cubicBezTo>
                    <a:pt x="34" y="220"/>
                    <a:pt x="19" y="210"/>
                    <a:pt x="11" y="196"/>
                  </a:cubicBezTo>
                  <a:cubicBezTo>
                    <a:pt x="4" y="185"/>
                    <a:pt x="0" y="170"/>
                    <a:pt x="0" y="153"/>
                  </a:cubicBezTo>
                  <a:cubicBezTo>
                    <a:pt x="0" y="146"/>
                    <a:pt x="1" y="138"/>
                    <a:pt x="2" y="129"/>
                  </a:cubicBezTo>
                  <a:cubicBezTo>
                    <a:pt x="4" y="108"/>
                    <a:pt x="5" y="95"/>
                    <a:pt x="5" y="90"/>
                  </a:cubicBezTo>
                  <a:cubicBezTo>
                    <a:pt x="5" y="84"/>
                    <a:pt x="7" y="76"/>
                    <a:pt x="9" y="65"/>
                  </a:cubicBezTo>
                  <a:cubicBezTo>
                    <a:pt x="12" y="54"/>
                    <a:pt x="13" y="46"/>
                    <a:pt x="13" y="41"/>
                  </a:cubicBezTo>
                  <a:cubicBezTo>
                    <a:pt x="13" y="36"/>
                    <a:pt x="12" y="32"/>
                    <a:pt x="11" y="28"/>
                  </a:cubicBezTo>
                  <a:cubicBezTo>
                    <a:pt x="10" y="25"/>
                    <a:pt x="8" y="21"/>
                    <a:pt x="6" y="17"/>
                  </a:cubicBezTo>
                  <a:cubicBezTo>
                    <a:pt x="6" y="16"/>
                    <a:pt x="7" y="14"/>
                    <a:pt x="9" y="13"/>
                  </a:cubicBezTo>
                  <a:cubicBezTo>
                    <a:pt x="11" y="12"/>
                    <a:pt x="13" y="11"/>
                    <a:pt x="15" y="11"/>
                  </a:cubicBezTo>
                  <a:cubicBezTo>
                    <a:pt x="16" y="11"/>
                    <a:pt x="17" y="12"/>
                    <a:pt x="19" y="12"/>
                  </a:cubicBezTo>
                  <a:cubicBezTo>
                    <a:pt x="26" y="12"/>
                    <a:pt x="34" y="13"/>
                    <a:pt x="42" y="16"/>
                  </a:cubicBezTo>
                  <a:cubicBezTo>
                    <a:pt x="62" y="21"/>
                    <a:pt x="76" y="24"/>
                    <a:pt x="82" y="24"/>
                  </a:cubicBezTo>
                  <a:cubicBezTo>
                    <a:pt x="80" y="39"/>
                    <a:pt x="78" y="53"/>
                    <a:pt x="76" y="67"/>
                  </a:cubicBezTo>
                  <a:cubicBezTo>
                    <a:pt x="73" y="85"/>
                    <a:pt x="71" y="100"/>
                    <a:pt x="70" y="113"/>
                  </a:cubicBezTo>
                  <a:cubicBezTo>
                    <a:pt x="69" y="126"/>
                    <a:pt x="68" y="140"/>
                    <a:pt x="68" y="154"/>
                  </a:cubicBezTo>
                  <a:cubicBezTo>
                    <a:pt x="68" y="165"/>
                    <a:pt x="69" y="177"/>
                    <a:pt x="70" y="189"/>
                  </a:cubicBezTo>
                  <a:cubicBezTo>
                    <a:pt x="73" y="196"/>
                    <a:pt x="76" y="201"/>
                    <a:pt x="78" y="204"/>
                  </a:cubicBezTo>
                  <a:cubicBezTo>
                    <a:pt x="81" y="210"/>
                    <a:pt x="86" y="214"/>
                    <a:pt x="92" y="216"/>
                  </a:cubicBezTo>
                  <a:cubicBezTo>
                    <a:pt x="109" y="212"/>
                    <a:pt x="121" y="203"/>
                    <a:pt x="128" y="189"/>
                  </a:cubicBezTo>
                  <a:cubicBezTo>
                    <a:pt x="133" y="171"/>
                    <a:pt x="138" y="159"/>
                    <a:pt x="141" y="151"/>
                  </a:cubicBezTo>
                  <a:cubicBezTo>
                    <a:pt x="146" y="134"/>
                    <a:pt x="149" y="117"/>
                    <a:pt x="152" y="98"/>
                  </a:cubicBezTo>
                  <a:cubicBezTo>
                    <a:pt x="154" y="80"/>
                    <a:pt x="156" y="62"/>
                    <a:pt x="156" y="44"/>
                  </a:cubicBezTo>
                  <a:cubicBezTo>
                    <a:pt x="156" y="28"/>
                    <a:pt x="155" y="14"/>
                    <a:pt x="153" y="0"/>
                  </a:cubicBezTo>
                  <a:cubicBezTo>
                    <a:pt x="159" y="0"/>
                    <a:pt x="166" y="2"/>
                    <a:pt x="172" y="4"/>
                  </a:cubicBezTo>
                  <a:cubicBezTo>
                    <a:pt x="178" y="7"/>
                    <a:pt x="184" y="10"/>
                    <a:pt x="190" y="12"/>
                  </a:cubicBezTo>
                  <a:cubicBezTo>
                    <a:pt x="193" y="29"/>
                    <a:pt x="194" y="46"/>
                    <a:pt x="194" y="64"/>
                  </a:cubicBezTo>
                  <a:cubicBezTo>
                    <a:pt x="194" y="88"/>
                    <a:pt x="192" y="111"/>
                    <a:pt x="188" y="134"/>
                  </a:cubicBezTo>
                  <a:cubicBezTo>
                    <a:pt x="184" y="157"/>
                    <a:pt x="178" y="179"/>
                    <a:pt x="169" y="200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28"/>
            <p:cNvSpPr/>
            <p:nvPr/>
          </p:nvSpPr>
          <p:spPr bwMode="auto">
            <a:xfrm>
              <a:off x="5526672" y="3732896"/>
              <a:ext cx="711200" cy="609600"/>
            </a:xfrm>
            <a:custGeom>
              <a:avLst/>
              <a:gdLst>
                <a:gd name="T0" fmla="*/ 243 w 276"/>
                <a:gd name="T1" fmla="*/ 235 h 236"/>
                <a:gd name="T2" fmla="*/ 228 w 276"/>
                <a:gd name="T3" fmla="*/ 236 h 236"/>
                <a:gd name="T4" fmla="*/ 206 w 276"/>
                <a:gd name="T5" fmla="*/ 233 h 236"/>
                <a:gd name="T6" fmla="*/ 189 w 276"/>
                <a:gd name="T7" fmla="*/ 226 h 236"/>
                <a:gd name="T8" fmla="*/ 185 w 276"/>
                <a:gd name="T9" fmla="*/ 208 h 236"/>
                <a:gd name="T10" fmla="*/ 183 w 276"/>
                <a:gd name="T11" fmla="*/ 187 h 236"/>
                <a:gd name="T12" fmla="*/ 184 w 276"/>
                <a:gd name="T13" fmla="*/ 164 h 236"/>
                <a:gd name="T14" fmla="*/ 185 w 276"/>
                <a:gd name="T15" fmla="*/ 140 h 236"/>
                <a:gd name="T16" fmla="*/ 185 w 276"/>
                <a:gd name="T17" fmla="*/ 128 h 236"/>
                <a:gd name="T18" fmla="*/ 183 w 276"/>
                <a:gd name="T19" fmla="*/ 121 h 236"/>
                <a:gd name="T20" fmla="*/ 167 w 276"/>
                <a:gd name="T21" fmla="*/ 161 h 236"/>
                <a:gd name="T22" fmla="*/ 156 w 276"/>
                <a:gd name="T23" fmla="*/ 203 h 236"/>
                <a:gd name="T24" fmla="*/ 137 w 276"/>
                <a:gd name="T25" fmla="*/ 206 h 236"/>
                <a:gd name="T26" fmla="*/ 111 w 276"/>
                <a:gd name="T27" fmla="*/ 203 h 236"/>
                <a:gd name="T28" fmla="*/ 97 w 276"/>
                <a:gd name="T29" fmla="*/ 199 h 236"/>
                <a:gd name="T30" fmla="*/ 83 w 276"/>
                <a:gd name="T31" fmla="*/ 169 h 236"/>
                <a:gd name="T32" fmla="*/ 74 w 276"/>
                <a:gd name="T33" fmla="*/ 134 h 236"/>
                <a:gd name="T34" fmla="*/ 54 w 276"/>
                <a:gd name="T35" fmla="*/ 88 h 236"/>
                <a:gd name="T36" fmla="*/ 38 w 276"/>
                <a:gd name="T37" fmla="*/ 143 h 236"/>
                <a:gd name="T38" fmla="*/ 33 w 276"/>
                <a:gd name="T39" fmla="*/ 204 h 236"/>
                <a:gd name="T40" fmla="*/ 34 w 276"/>
                <a:gd name="T41" fmla="*/ 214 h 236"/>
                <a:gd name="T42" fmla="*/ 35 w 276"/>
                <a:gd name="T43" fmla="*/ 222 h 236"/>
                <a:gd name="T44" fmla="*/ 30 w 276"/>
                <a:gd name="T45" fmla="*/ 235 h 236"/>
                <a:gd name="T46" fmla="*/ 26 w 276"/>
                <a:gd name="T47" fmla="*/ 236 h 236"/>
                <a:gd name="T48" fmla="*/ 8 w 276"/>
                <a:gd name="T49" fmla="*/ 230 h 236"/>
                <a:gd name="T50" fmla="*/ 0 w 276"/>
                <a:gd name="T51" fmla="*/ 224 h 236"/>
                <a:gd name="T52" fmla="*/ 7 w 276"/>
                <a:gd name="T53" fmla="*/ 159 h 236"/>
                <a:gd name="T54" fmla="*/ 20 w 276"/>
                <a:gd name="T55" fmla="*/ 87 h 236"/>
                <a:gd name="T56" fmla="*/ 27 w 276"/>
                <a:gd name="T57" fmla="*/ 23 h 236"/>
                <a:gd name="T58" fmla="*/ 40 w 276"/>
                <a:gd name="T59" fmla="*/ 17 h 236"/>
                <a:gd name="T60" fmla="*/ 56 w 276"/>
                <a:gd name="T61" fmla="*/ 16 h 236"/>
                <a:gd name="T62" fmla="*/ 89 w 276"/>
                <a:gd name="T63" fmla="*/ 20 h 236"/>
                <a:gd name="T64" fmla="*/ 107 w 276"/>
                <a:gd name="T65" fmla="*/ 24 h 236"/>
                <a:gd name="T66" fmla="*/ 113 w 276"/>
                <a:gd name="T67" fmla="*/ 28 h 236"/>
                <a:gd name="T68" fmla="*/ 122 w 276"/>
                <a:gd name="T69" fmla="*/ 91 h 236"/>
                <a:gd name="T70" fmla="*/ 138 w 276"/>
                <a:gd name="T71" fmla="*/ 152 h 236"/>
                <a:gd name="T72" fmla="*/ 145 w 276"/>
                <a:gd name="T73" fmla="*/ 147 h 236"/>
                <a:gd name="T74" fmla="*/ 166 w 276"/>
                <a:gd name="T75" fmla="*/ 99 h 236"/>
                <a:gd name="T76" fmla="*/ 187 w 276"/>
                <a:gd name="T77" fmla="*/ 52 h 236"/>
                <a:gd name="T78" fmla="*/ 204 w 276"/>
                <a:gd name="T79" fmla="*/ 3 h 236"/>
                <a:gd name="T80" fmla="*/ 221 w 276"/>
                <a:gd name="T81" fmla="*/ 0 h 236"/>
                <a:gd name="T82" fmla="*/ 234 w 276"/>
                <a:gd name="T83" fmla="*/ 1 h 236"/>
                <a:gd name="T84" fmla="*/ 250 w 276"/>
                <a:gd name="T85" fmla="*/ 8 h 236"/>
                <a:gd name="T86" fmla="*/ 270 w 276"/>
                <a:gd name="T87" fmla="*/ 14 h 236"/>
                <a:gd name="T88" fmla="*/ 276 w 276"/>
                <a:gd name="T89" fmla="*/ 21 h 236"/>
                <a:gd name="T90" fmla="*/ 259 w 276"/>
                <a:gd name="T91" fmla="*/ 80 h 236"/>
                <a:gd name="T92" fmla="*/ 246 w 276"/>
                <a:gd name="T93" fmla="*/ 139 h 236"/>
                <a:gd name="T94" fmla="*/ 241 w 276"/>
                <a:gd name="T95" fmla="*/ 201 h 236"/>
                <a:gd name="T96" fmla="*/ 243 w 276"/>
                <a:gd name="T97" fmla="*/ 23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6" h="236">
                  <a:moveTo>
                    <a:pt x="243" y="235"/>
                  </a:moveTo>
                  <a:cubicBezTo>
                    <a:pt x="238" y="235"/>
                    <a:pt x="233" y="236"/>
                    <a:pt x="228" y="236"/>
                  </a:cubicBezTo>
                  <a:cubicBezTo>
                    <a:pt x="220" y="236"/>
                    <a:pt x="212" y="235"/>
                    <a:pt x="206" y="233"/>
                  </a:cubicBezTo>
                  <a:cubicBezTo>
                    <a:pt x="200" y="232"/>
                    <a:pt x="194" y="229"/>
                    <a:pt x="189" y="226"/>
                  </a:cubicBezTo>
                  <a:cubicBezTo>
                    <a:pt x="187" y="220"/>
                    <a:pt x="186" y="214"/>
                    <a:pt x="185" y="208"/>
                  </a:cubicBezTo>
                  <a:cubicBezTo>
                    <a:pt x="184" y="201"/>
                    <a:pt x="183" y="194"/>
                    <a:pt x="183" y="187"/>
                  </a:cubicBezTo>
                  <a:cubicBezTo>
                    <a:pt x="183" y="182"/>
                    <a:pt x="184" y="174"/>
                    <a:pt x="184" y="164"/>
                  </a:cubicBezTo>
                  <a:cubicBezTo>
                    <a:pt x="185" y="153"/>
                    <a:pt x="185" y="145"/>
                    <a:pt x="185" y="140"/>
                  </a:cubicBezTo>
                  <a:cubicBezTo>
                    <a:pt x="185" y="128"/>
                    <a:pt x="185" y="128"/>
                    <a:pt x="185" y="128"/>
                  </a:cubicBezTo>
                  <a:cubicBezTo>
                    <a:pt x="184" y="125"/>
                    <a:pt x="184" y="122"/>
                    <a:pt x="183" y="121"/>
                  </a:cubicBezTo>
                  <a:cubicBezTo>
                    <a:pt x="177" y="132"/>
                    <a:pt x="172" y="146"/>
                    <a:pt x="167" y="161"/>
                  </a:cubicBezTo>
                  <a:cubicBezTo>
                    <a:pt x="164" y="171"/>
                    <a:pt x="160" y="185"/>
                    <a:pt x="156" y="203"/>
                  </a:cubicBezTo>
                  <a:cubicBezTo>
                    <a:pt x="151" y="205"/>
                    <a:pt x="144" y="206"/>
                    <a:pt x="137" y="206"/>
                  </a:cubicBezTo>
                  <a:cubicBezTo>
                    <a:pt x="129" y="206"/>
                    <a:pt x="121" y="205"/>
                    <a:pt x="111" y="203"/>
                  </a:cubicBezTo>
                  <a:cubicBezTo>
                    <a:pt x="106" y="202"/>
                    <a:pt x="101" y="201"/>
                    <a:pt x="97" y="199"/>
                  </a:cubicBezTo>
                  <a:cubicBezTo>
                    <a:pt x="91" y="192"/>
                    <a:pt x="87" y="181"/>
                    <a:pt x="83" y="169"/>
                  </a:cubicBezTo>
                  <a:cubicBezTo>
                    <a:pt x="80" y="157"/>
                    <a:pt x="77" y="145"/>
                    <a:pt x="74" y="134"/>
                  </a:cubicBezTo>
                  <a:cubicBezTo>
                    <a:pt x="67" y="119"/>
                    <a:pt x="60" y="103"/>
                    <a:pt x="54" y="88"/>
                  </a:cubicBezTo>
                  <a:cubicBezTo>
                    <a:pt x="47" y="105"/>
                    <a:pt x="41" y="123"/>
                    <a:pt x="38" y="143"/>
                  </a:cubicBezTo>
                  <a:cubicBezTo>
                    <a:pt x="35" y="163"/>
                    <a:pt x="33" y="183"/>
                    <a:pt x="33" y="204"/>
                  </a:cubicBezTo>
                  <a:cubicBezTo>
                    <a:pt x="33" y="206"/>
                    <a:pt x="33" y="210"/>
                    <a:pt x="34" y="214"/>
                  </a:cubicBezTo>
                  <a:cubicBezTo>
                    <a:pt x="34" y="218"/>
                    <a:pt x="35" y="221"/>
                    <a:pt x="35" y="222"/>
                  </a:cubicBezTo>
                  <a:cubicBezTo>
                    <a:pt x="35" y="228"/>
                    <a:pt x="33" y="232"/>
                    <a:pt x="30" y="235"/>
                  </a:cubicBezTo>
                  <a:cubicBezTo>
                    <a:pt x="29" y="236"/>
                    <a:pt x="28" y="236"/>
                    <a:pt x="26" y="236"/>
                  </a:cubicBezTo>
                  <a:cubicBezTo>
                    <a:pt x="20" y="236"/>
                    <a:pt x="14" y="234"/>
                    <a:pt x="8" y="230"/>
                  </a:cubicBezTo>
                  <a:cubicBezTo>
                    <a:pt x="6" y="228"/>
                    <a:pt x="3" y="226"/>
                    <a:pt x="0" y="224"/>
                  </a:cubicBezTo>
                  <a:cubicBezTo>
                    <a:pt x="0" y="205"/>
                    <a:pt x="2" y="183"/>
                    <a:pt x="7" y="159"/>
                  </a:cubicBezTo>
                  <a:cubicBezTo>
                    <a:pt x="11" y="136"/>
                    <a:pt x="16" y="111"/>
                    <a:pt x="20" y="87"/>
                  </a:cubicBezTo>
                  <a:cubicBezTo>
                    <a:pt x="25" y="62"/>
                    <a:pt x="27" y="41"/>
                    <a:pt x="27" y="23"/>
                  </a:cubicBezTo>
                  <a:cubicBezTo>
                    <a:pt x="31" y="20"/>
                    <a:pt x="35" y="18"/>
                    <a:pt x="40" y="17"/>
                  </a:cubicBezTo>
                  <a:cubicBezTo>
                    <a:pt x="45" y="16"/>
                    <a:pt x="50" y="16"/>
                    <a:pt x="56" y="16"/>
                  </a:cubicBezTo>
                  <a:cubicBezTo>
                    <a:pt x="65" y="16"/>
                    <a:pt x="76" y="17"/>
                    <a:pt x="89" y="20"/>
                  </a:cubicBezTo>
                  <a:cubicBezTo>
                    <a:pt x="95" y="22"/>
                    <a:pt x="101" y="23"/>
                    <a:pt x="107" y="24"/>
                  </a:cubicBezTo>
                  <a:cubicBezTo>
                    <a:pt x="113" y="28"/>
                    <a:pt x="113" y="28"/>
                    <a:pt x="113" y="28"/>
                  </a:cubicBezTo>
                  <a:cubicBezTo>
                    <a:pt x="116" y="49"/>
                    <a:pt x="119" y="70"/>
                    <a:pt x="122" y="91"/>
                  </a:cubicBezTo>
                  <a:cubicBezTo>
                    <a:pt x="126" y="115"/>
                    <a:pt x="131" y="135"/>
                    <a:pt x="138" y="152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50" y="135"/>
                    <a:pt x="157" y="119"/>
                    <a:pt x="166" y="99"/>
                  </a:cubicBezTo>
                  <a:cubicBezTo>
                    <a:pt x="176" y="78"/>
                    <a:pt x="183" y="62"/>
                    <a:pt x="187" y="52"/>
                  </a:cubicBezTo>
                  <a:cubicBezTo>
                    <a:pt x="195" y="33"/>
                    <a:pt x="201" y="17"/>
                    <a:pt x="204" y="3"/>
                  </a:cubicBezTo>
                  <a:cubicBezTo>
                    <a:pt x="208" y="1"/>
                    <a:pt x="214" y="0"/>
                    <a:pt x="221" y="0"/>
                  </a:cubicBezTo>
                  <a:cubicBezTo>
                    <a:pt x="226" y="0"/>
                    <a:pt x="230" y="0"/>
                    <a:pt x="234" y="1"/>
                  </a:cubicBezTo>
                  <a:cubicBezTo>
                    <a:pt x="238" y="4"/>
                    <a:pt x="243" y="6"/>
                    <a:pt x="250" y="8"/>
                  </a:cubicBezTo>
                  <a:cubicBezTo>
                    <a:pt x="257" y="10"/>
                    <a:pt x="264" y="12"/>
                    <a:pt x="270" y="14"/>
                  </a:cubicBezTo>
                  <a:cubicBezTo>
                    <a:pt x="276" y="21"/>
                    <a:pt x="276" y="21"/>
                    <a:pt x="276" y="21"/>
                  </a:cubicBezTo>
                  <a:cubicBezTo>
                    <a:pt x="267" y="51"/>
                    <a:pt x="262" y="70"/>
                    <a:pt x="259" y="80"/>
                  </a:cubicBezTo>
                  <a:cubicBezTo>
                    <a:pt x="253" y="103"/>
                    <a:pt x="249" y="123"/>
                    <a:pt x="246" y="139"/>
                  </a:cubicBezTo>
                  <a:cubicBezTo>
                    <a:pt x="243" y="160"/>
                    <a:pt x="241" y="181"/>
                    <a:pt x="241" y="201"/>
                  </a:cubicBezTo>
                  <a:cubicBezTo>
                    <a:pt x="241" y="212"/>
                    <a:pt x="241" y="223"/>
                    <a:pt x="243" y="235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29"/>
            <p:cNvSpPr>
              <a:spLocks noEditPoints="1"/>
            </p:cNvSpPr>
            <p:nvPr/>
          </p:nvSpPr>
          <p:spPr bwMode="auto">
            <a:xfrm>
              <a:off x="6237872" y="3732896"/>
              <a:ext cx="636588" cy="609600"/>
            </a:xfrm>
            <a:custGeom>
              <a:avLst/>
              <a:gdLst>
                <a:gd name="T0" fmla="*/ 200 w 247"/>
                <a:gd name="T1" fmla="*/ 41 h 236"/>
                <a:gd name="T2" fmla="*/ 209 w 247"/>
                <a:gd name="T3" fmla="*/ 103 h 236"/>
                <a:gd name="T4" fmla="*/ 224 w 247"/>
                <a:gd name="T5" fmla="*/ 166 h 236"/>
                <a:gd name="T6" fmla="*/ 247 w 247"/>
                <a:gd name="T7" fmla="*/ 224 h 236"/>
                <a:gd name="T8" fmla="*/ 234 w 247"/>
                <a:gd name="T9" fmla="*/ 226 h 236"/>
                <a:gd name="T10" fmla="*/ 213 w 247"/>
                <a:gd name="T11" fmla="*/ 231 h 236"/>
                <a:gd name="T12" fmla="*/ 208 w 247"/>
                <a:gd name="T13" fmla="*/ 231 h 236"/>
                <a:gd name="T14" fmla="*/ 204 w 247"/>
                <a:gd name="T15" fmla="*/ 229 h 236"/>
                <a:gd name="T16" fmla="*/ 172 w 247"/>
                <a:gd name="T17" fmla="*/ 206 h 236"/>
                <a:gd name="T18" fmla="*/ 156 w 247"/>
                <a:gd name="T19" fmla="*/ 173 h 236"/>
                <a:gd name="T20" fmla="*/ 102 w 247"/>
                <a:gd name="T21" fmla="*/ 183 h 236"/>
                <a:gd name="T22" fmla="*/ 50 w 247"/>
                <a:gd name="T23" fmla="*/ 196 h 236"/>
                <a:gd name="T24" fmla="*/ 27 w 247"/>
                <a:gd name="T25" fmla="*/ 227 h 236"/>
                <a:gd name="T26" fmla="*/ 27 w 247"/>
                <a:gd name="T27" fmla="*/ 236 h 236"/>
                <a:gd name="T28" fmla="*/ 23 w 247"/>
                <a:gd name="T29" fmla="*/ 236 h 236"/>
                <a:gd name="T30" fmla="*/ 10 w 247"/>
                <a:gd name="T31" fmla="*/ 232 h 236"/>
                <a:gd name="T32" fmla="*/ 0 w 247"/>
                <a:gd name="T33" fmla="*/ 225 h 236"/>
                <a:gd name="T34" fmla="*/ 17 w 247"/>
                <a:gd name="T35" fmla="*/ 181 h 236"/>
                <a:gd name="T36" fmla="*/ 43 w 247"/>
                <a:gd name="T37" fmla="*/ 139 h 236"/>
                <a:gd name="T38" fmla="*/ 69 w 247"/>
                <a:gd name="T39" fmla="*/ 98 h 236"/>
                <a:gd name="T40" fmla="*/ 126 w 247"/>
                <a:gd name="T41" fmla="*/ 3 h 236"/>
                <a:gd name="T42" fmla="*/ 147 w 247"/>
                <a:gd name="T43" fmla="*/ 0 h 236"/>
                <a:gd name="T44" fmla="*/ 174 w 247"/>
                <a:gd name="T45" fmla="*/ 3 h 236"/>
                <a:gd name="T46" fmla="*/ 201 w 247"/>
                <a:gd name="T47" fmla="*/ 8 h 236"/>
                <a:gd name="T48" fmla="*/ 203 w 247"/>
                <a:gd name="T49" fmla="*/ 18 h 236"/>
                <a:gd name="T50" fmla="*/ 201 w 247"/>
                <a:gd name="T51" fmla="*/ 30 h 236"/>
                <a:gd name="T52" fmla="*/ 200 w 247"/>
                <a:gd name="T53" fmla="*/ 41 h 236"/>
                <a:gd name="T54" fmla="*/ 129 w 247"/>
                <a:gd name="T55" fmla="*/ 70 h 236"/>
                <a:gd name="T56" fmla="*/ 103 w 247"/>
                <a:gd name="T57" fmla="*/ 100 h 236"/>
                <a:gd name="T58" fmla="*/ 82 w 247"/>
                <a:gd name="T59" fmla="*/ 131 h 236"/>
                <a:gd name="T60" fmla="*/ 68 w 247"/>
                <a:gd name="T61" fmla="*/ 163 h 236"/>
                <a:gd name="T62" fmla="*/ 103 w 247"/>
                <a:gd name="T63" fmla="*/ 159 h 236"/>
                <a:gd name="T64" fmla="*/ 152 w 247"/>
                <a:gd name="T65" fmla="*/ 148 h 236"/>
                <a:gd name="T66" fmla="*/ 134 w 247"/>
                <a:gd name="T67" fmla="*/ 73 h 236"/>
                <a:gd name="T68" fmla="*/ 129 w 247"/>
                <a:gd name="T69" fmla="*/ 7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47" h="236">
                  <a:moveTo>
                    <a:pt x="200" y="41"/>
                  </a:moveTo>
                  <a:cubicBezTo>
                    <a:pt x="203" y="65"/>
                    <a:pt x="206" y="86"/>
                    <a:pt x="209" y="103"/>
                  </a:cubicBezTo>
                  <a:cubicBezTo>
                    <a:pt x="213" y="125"/>
                    <a:pt x="218" y="145"/>
                    <a:pt x="224" y="166"/>
                  </a:cubicBezTo>
                  <a:cubicBezTo>
                    <a:pt x="231" y="186"/>
                    <a:pt x="238" y="205"/>
                    <a:pt x="247" y="224"/>
                  </a:cubicBezTo>
                  <a:cubicBezTo>
                    <a:pt x="244" y="224"/>
                    <a:pt x="239" y="225"/>
                    <a:pt x="234" y="226"/>
                  </a:cubicBezTo>
                  <a:cubicBezTo>
                    <a:pt x="223" y="229"/>
                    <a:pt x="216" y="231"/>
                    <a:pt x="213" y="231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206" y="230"/>
                    <a:pt x="205" y="230"/>
                    <a:pt x="204" y="229"/>
                  </a:cubicBezTo>
                  <a:cubicBezTo>
                    <a:pt x="188" y="227"/>
                    <a:pt x="177" y="219"/>
                    <a:pt x="172" y="206"/>
                  </a:cubicBezTo>
                  <a:cubicBezTo>
                    <a:pt x="164" y="187"/>
                    <a:pt x="159" y="176"/>
                    <a:pt x="156" y="173"/>
                  </a:cubicBezTo>
                  <a:cubicBezTo>
                    <a:pt x="151" y="175"/>
                    <a:pt x="133" y="178"/>
                    <a:pt x="102" y="183"/>
                  </a:cubicBezTo>
                  <a:cubicBezTo>
                    <a:pt x="79" y="186"/>
                    <a:pt x="61" y="191"/>
                    <a:pt x="50" y="196"/>
                  </a:cubicBezTo>
                  <a:cubicBezTo>
                    <a:pt x="34" y="203"/>
                    <a:pt x="27" y="214"/>
                    <a:pt x="27" y="227"/>
                  </a:cubicBezTo>
                  <a:cubicBezTo>
                    <a:pt x="27" y="236"/>
                    <a:pt x="27" y="236"/>
                    <a:pt x="27" y="236"/>
                  </a:cubicBezTo>
                  <a:cubicBezTo>
                    <a:pt x="23" y="236"/>
                    <a:pt x="23" y="236"/>
                    <a:pt x="23" y="236"/>
                  </a:cubicBezTo>
                  <a:cubicBezTo>
                    <a:pt x="19" y="236"/>
                    <a:pt x="15" y="234"/>
                    <a:pt x="10" y="232"/>
                  </a:cubicBezTo>
                  <a:cubicBezTo>
                    <a:pt x="8" y="231"/>
                    <a:pt x="4" y="228"/>
                    <a:pt x="0" y="225"/>
                  </a:cubicBezTo>
                  <a:cubicBezTo>
                    <a:pt x="3" y="211"/>
                    <a:pt x="9" y="197"/>
                    <a:pt x="17" y="181"/>
                  </a:cubicBezTo>
                  <a:cubicBezTo>
                    <a:pt x="23" y="171"/>
                    <a:pt x="31" y="158"/>
                    <a:pt x="43" y="139"/>
                  </a:cubicBezTo>
                  <a:cubicBezTo>
                    <a:pt x="55" y="121"/>
                    <a:pt x="64" y="108"/>
                    <a:pt x="69" y="98"/>
                  </a:cubicBezTo>
                  <a:cubicBezTo>
                    <a:pt x="88" y="67"/>
                    <a:pt x="107" y="35"/>
                    <a:pt x="126" y="3"/>
                  </a:cubicBezTo>
                  <a:cubicBezTo>
                    <a:pt x="133" y="1"/>
                    <a:pt x="140" y="0"/>
                    <a:pt x="147" y="0"/>
                  </a:cubicBezTo>
                  <a:cubicBezTo>
                    <a:pt x="154" y="0"/>
                    <a:pt x="163" y="1"/>
                    <a:pt x="174" y="3"/>
                  </a:cubicBezTo>
                  <a:cubicBezTo>
                    <a:pt x="189" y="6"/>
                    <a:pt x="198" y="8"/>
                    <a:pt x="201" y="8"/>
                  </a:cubicBezTo>
                  <a:cubicBezTo>
                    <a:pt x="202" y="11"/>
                    <a:pt x="203" y="14"/>
                    <a:pt x="203" y="18"/>
                  </a:cubicBezTo>
                  <a:cubicBezTo>
                    <a:pt x="203" y="21"/>
                    <a:pt x="202" y="25"/>
                    <a:pt x="201" y="30"/>
                  </a:cubicBezTo>
                  <a:cubicBezTo>
                    <a:pt x="200" y="35"/>
                    <a:pt x="200" y="39"/>
                    <a:pt x="200" y="41"/>
                  </a:cubicBezTo>
                  <a:moveTo>
                    <a:pt x="129" y="70"/>
                  </a:moveTo>
                  <a:cubicBezTo>
                    <a:pt x="103" y="100"/>
                    <a:pt x="103" y="100"/>
                    <a:pt x="103" y="100"/>
                  </a:cubicBezTo>
                  <a:cubicBezTo>
                    <a:pt x="92" y="117"/>
                    <a:pt x="85" y="127"/>
                    <a:pt x="82" y="131"/>
                  </a:cubicBezTo>
                  <a:cubicBezTo>
                    <a:pt x="75" y="143"/>
                    <a:pt x="70" y="154"/>
                    <a:pt x="68" y="163"/>
                  </a:cubicBezTo>
                  <a:cubicBezTo>
                    <a:pt x="78" y="162"/>
                    <a:pt x="90" y="161"/>
                    <a:pt x="103" y="159"/>
                  </a:cubicBezTo>
                  <a:cubicBezTo>
                    <a:pt x="115" y="156"/>
                    <a:pt x="132" y="153"/>
                    <a:pt x="152" y="148"/>
                  </a:cubicBezTo>
                  <a:cubicBezTo>
                    <a:pt x="134" y="73"/>
                    <a:pt x="134" y="73"/>
                    <a:pt x="134" y="73"/>
                  </a:cubicBezTo>
                  <a:lnTo>
                    <a:pt x="129" y="7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30"/>
            <p:cNvSpPr/>
            <p:nvPr/>
          </p:nvSpPr>
          <p:spPr bwMode="auto">
            <a:xfrm>
              <a:off x="6903034" y="3732896"/>
              <a:ext cx="711200" cy="609600"/>
            </a:xfrm>
            <a:custGeom>
              <a:avLst/>
              <a:gdLst>
                <a:gd name="T0" fmla="*/ 243 w 276"/>
                <a:gd name="T1" fmla="*/ 235 h 236"/>
                <a:gd name="T2" fmla="*/ 229 w 276"/>
                <a:gd name="T3" fmla="*/ 236 h 236"/>
                <a:gd name="T4" fmla="*/ 207 w 276"/>
                <a:gd name="T5" fmla="*/ 233 h 236"/>
                <a:gd name="T6" fmla="*/ 189 w 276"/>
                <a:gd name="T7" fmla="*/ 226 h 236"/>
                <a:gd name="T8" fmla="*/ 185 w 276"/>
                <a:gd name="T9" fmla="*/ 208 h 236"/>
                <a:gd name="T10" fmla="*/ 184 w 276"/>
                <a:gd name="T11" fmla="*/ 187 h 236"/>
                <a:gd name="T12" fmla="*/ 185 w 276"/>
                <a:gd name="T13" fmla="*/ 164 h 236"/>
                <a:gd name="T14" fmla="*/ 186 w 276"/>
                <a:gd name="T15" fmla="*/ 140 h 236"/>
                <a:gd name="T16" fmla="*/ 186 w 276"/>
                <a:gd name="T17" fmla="*/ 128 h 236"/>
                <a:gd name="T18" fmla="*/ 184 w 276"/>
                <a:gd name="T19" fmla="*/ 121 h 236"/>
                <a:gd name="T20" fmla="*/ 167 w 276"/>
                <a:gd name="T21" fmla="*/ 161 h 236"/>
                <a:gd name="T22" fmla="*/ 157 w 276"/>
                <a:gd name="T23" fmla="*/ 203 h 236"/>
                <a:gd name="T24" fmla="*/ 137 w 276"/>
                <a:gd name="T25" fmla="*/ 206 h 236"/>
                <a:gd name="T26" fmla="*/ 112 w 276"/>
                <a:gd name="T27" fmla="*/ 203 h 236"/>
                <a:gd name="T28" fmla="*/ 97 w 276"/>
                <a:gd name="T29" fmla="*/ 199 h 236"/>
                <a:gd name="T30" fmla="*/ 84 w 276"/>
                <a:gd name="T31" fmla="*/ 169 h 236"/>
                <a:gd name="T32" fmla="*/ 74 w 276"/>
                <a:gd name="T33" fmla="*/ 134 h 236"/>
                <a:gd name="T34" fmla="*/ 54 w 276"/>
                <a:gd name="T35" fmla="*/ 88 h 236"/>
                <a:gd name="T36" fmla="*/ 38 w 276"/>
                <a:gd name="T37" fmla="*/ 143 h 236"/>
                <a:gd name="T38" fmla="*/ 33 w 276"/>
                <a:gd name="T39" fmla="*/ 204 h 236"/>
                <a:gd name="T40" fmla="*/ 34 w 276"/>
                <a:gd name="T41" fmla="*/ 214 h 236"/>
                <a:gd name="T42" fmla="*/ 35 w 276"/>
                <a:gd name="T43" fmla="*/ 222 h 236"/>
                <a:gd name="T44" fmla="*/ 31 w 276"/>
                <a:gd name="T45" fmla="*/ 235 h 236"/>
                <a:gd name="T46" fmla="*/ 26 w 276"/>
                <a:gd name="T47" fmla="*/ 236 h 236"/>
                <a:gd name="T48" fmla="*/ 9 w 276"/>
                <a:gd name="T49" fmla="*/ 230 h 236"/>
                <a:gd name="T50" fmla="*/ 0 w 276"/>
                <a:gd name="T51" fmla="*/ 224 h 236"/>
                <a:gd name="T52" fmla="*/ 7 w 276"/>
                <a:gd name="T53" fmla="*/ 159 h 236"/>
                <a:gd name="T54" fmla="*/ 21 w 276"/>
                <a:gd name="T55" fmla="*/ 87 h 236"/>
                <a:gd name="T56" fmla="*/ 28 w 276"/>
                <a:gd name="T57" fmla="*/ 23 h 236"/>
                <a:gd name="T58" fmla="*/ 41 w 276"/>
                <a:gd name="T59" fmla="*/ 17 h 236"/>
                <a:gd name="T60" fmla="*/ 56 w 276"/>
                <a:gd name="T61" fmla="*/ 16 h 236"/>
                <a:gd name="T62" fmla="*/ 90 w 276"/>
                <a:gd name="T63" fmla="*/ 20 h 236"/>
                <a:gd name="T64" fmla="*/ 108 w 276"/>
                <a:gd name="T65" fmla="*/ 24 h 236"/>
                <a:gd name="T66" fmla="*/ 113 w 276"/>
                <a:gd name="T67" fmla="*/ 28 h 236"/>
                <a:gd name="T68" fmla="*/ 122 w 276"/>
                <a:gd name="T69" fmla="*/ 91 h 236"/>
                <a:gd name="T70" fmla="*/ 139 w 276"/>
                <a:gd name="T71" fmla="*/ 152 h 236"/>
                <a:gd name="T72" fmla="*/ 145 w 276"/>
                <a:gd name="T73" fmla="*/ 147 h 236"/>
                <a:gd name="T74" fmla="*/ 167 w 276"/>
                <a:gd name="T75" fmla="*/ 99 h 236"/>
                <a:gd name="T76" fmla="*/ 188 w 276"/>
                <a:gd name="T77" fmla="*/ 52 h 236"/>
                <a:gd name="T78" fmla="*/ 205 w 276"/>
                <a:gd name="T79" fmla="*/ 3 h 236"/>
                <a:gd name="T80" fmla="*/ 221 w 276"/>
                <a:gd name="T81" fmla="*/ 0 h 236"/>
                <a:gd name="T82" fmla="*/ 234 w 276"/>
                <a:gd name="T83" fmla="*/ 1 h 236"/>
                <a:gd name="T84" fmla="*/ 251 w 276"/>
                <a:gd name="T85" fmla="*/ 8 h 236"/>
                <a:gd name="T86" fmla="*/ 270 w 276"/>
                <a:gd name="T87" fmla="*/ 14 h 236"/>
                <a:gd name="T88" fmla="*/ 276 w 276"/>
                <a:gd name="T89" fmla="*/ 21 h 236"/>
                <a:gd name="T90" fmla="*/ 260 w 276"/>
                <a:gd name="T91" fmla="*/ 80 h 236"/>
                <a:gd name="T92" fmla="*/ 247 w 276"/>
                <a:gd name="T93" fmla="*/ 139 h 236"/>
                <a:gd name="T94" fmla="*/ 241 w 276"/>
                <a:gd name="T95" fmla="*/ 201 h 236"/>
                <a:gd name="T96" fmla="*/ 243 w 276"/>
                <a:gd name="T97" fmla="*/ 23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6" h="236">
                  <a:moveTo>
                    <a:pt x="243" y="235"/>
                  </a:moveTo>
                  <a:cubicBezTo>
                    <a:pt x="238" y="235"/>
                    <a:pt x="234" y="236"/>
                    <a:pt x="229" y="236"/>
                  </a:cubicBezTo>
                  <a:cubicBezTo>
                    <a:pt x="220" y="236"/>
                    <a:pt x="213" y="235"/>
                    <a:pt x="207" y="233"/>
                  </a:cubicBezTo>
                  <a:cubicBezTo>
                    <a:pt x="200" y="232"/>
                    <a:pt x="195" y="229"/>
                    <a:pt x="189" y="226"/>
                  </a:cubicBezTo>
                  <a:cubicBezTo>
                    <a:pt x="188" y="220"/>
                    <a:pt x="186" y="214"/>
                    <a:pt x="185" y="208"/>
                  </a:cubicBezTo>
                  <a:cubicBezTo>
                    <a:pt x="184" y="201"/>
                    <a:pt x="184" y="194"/>
                    <a:pt x="184" y="187"/>
                  </a:cubicBezTo>
                  <a:cubicBezTo>
                    <a:pt x="184" y="182"/>
                    <a:pt x="184" y="174"/>
                    <a:pt x="185" y="164"/>
                  </a:cubicBezTo>
                  <a:cubicBezTo>
                    <a:pt x="185" y="153"/>
                    <a:pt x="186" y="145"/>
                    <a:pt x="186" y="140"/>
                  </a:cubicBezTo>
                  <a:cubicBezTo>
                    <a:pt x="186" y="128"/>
                    <a:pt x="186" y="128"/>
                    <a:pt x="186" y="128"/>
                  </a:cubicBezTo>
                  <a:cubicBezTo>
                    <a:pt x="185" y="125"/>
                    <a:pt x="184" y="122"/>
                    <a:pt x="184" y="121"/>
                  </a:cubicBezTo>
                  <a:cubicBezTo>
                    <a:pt x="178" y="132"/>
                    <a:pt x="172" y="146"/>
                    <a:pt x="167" y="161"/>
                  </a:cubicBezTo>
                  <a:cubicBezTo>
                    <a:pt x="164" y="171"/>
                    <a:pt x="161" y="185"/>
                    <a:pt x="157" y="203"/>
                  </a:cubicBezTo>
                  <a:cubicBezTo>
                    <a:pt x="151" y="205"/>
                    <a:pt x="145" y="206"/>
                    <a:pt x="137" y="206"/>
                  </a:cubicBezTo>
                  <a:cubicBezTo>
                    <a:pt x="130" y="206"/>
                    <a:pt x="121" y="205"/>
                    <a:pt x="112" y="203"/>
                  </a:cubicBezTo>
                  <a:cubicBezTo>
                    <a:pt x="107" y="202"/>
                    <a:pt x="102" y="201"/>
                    <a:pt x="97" y="199"/>
                  </a:cubicBezTo>
                  <a:cubicBezTo>
                    <a:pt x="92" y="192"/>
                    <a:pt x="87" y="181"/>
                    <a:pt x="84" y="169"/>
                  </a:cubicBezTo>
                  <a:cubicBezTo>
                    <a:pt x="80" y="157"/>
                    <a:pt x="77" y="145"/>
                    <a:pt x="74" y="134"/>
                  </a:cubicBezTo>
                  <a:cubicBezTo>
                    <a:pt x="67" y="119"/>
                    <a:pt x="61" y="103"/>
                    <a:pt x="54" y="88"/>
                  </a:cubicBezTo>
                  <a:cubicBezTo>
                    <a:pt x="47" y="105"/>
                    <a:pt x="42" y="123"/>
                    <a:pt x="38" y="143"/>
                  </a:cubicBezTo>
                  <a:cubicBezTo>
                    <a:pt x="35" y="163"/>
                    <a:pt x="33" y="183"/>
                    <a:pt x="33" y="204"/>
                  </a:cubicBezTo>
                  <a:cubicBezTo>
                    <a:pt x="33" y="206"/>
                    <a:pt x="34" y="210"/>
                    <a:pt x="34" y="214"/>
                  </a:cubicBezTo>
                  <a:cubicBezTo>
                    <a:pt x="35" y="218"/>
                    <a:pt x="35" y="221"/>
                    <a:pt x="35" y="222"/>
                  </a:cubicBezTo>
                  <a:cubicBezTo>
                    <a:pt x="35" y="228"/>
                    <a:pt x="34" y="232"/>
                    <a:pt x="31" y="235"/>
                  </a:cubicBezTo>
                  <a:cubicBezTo>
                    <a:pt x="30" y="236"/>
                    <a:pt x="28" y="236"/>
                    <a:pt x="26" y="236"/>
                  </a:cubicBezTo>
                  <a:cubicBezTo>
                    <a:pt x="20" y="236"/>
                    <a:pt x="15" y="234"/>
                    <a:pt x="9" y="230"/>
                  </a:cubicBezTo>
                  <a:cubicBezTo>
                    <a:pt x="6" y="228"/>
                    <a:pt x="3" y="226"/>
                    <a:pt x="0" y="224"/>
                  </a:cubicBezTo>
                  <a:cubicBezTo>
                    <a:pt x="0" y="205"/>
                    <a:pt x="3" y="183"/>
                    <a:pt x="7" y="159"/>
                  </a:cubicBezTo>
                  <a:cubicBezTo>
                    <a:pt x="12" y="136"/>
                    <a:pt x="16" y="111"/>
                    <a:pt x="21" y="87"/>
                  </a:cubicBezTo>
                  <a:cubicBezTo>
                    <a:pt x="26" y="62"/>
                    <a:pt x="28" y="41"/>
                    <a:pt x="28" y="23"/>
                  </a:cubicBezTo>
                  <a:cubicBezTo>
                    <a:pt x="32" y="20"/>
                    <a:pt x="36" y="18"/>
                    <a:pt x="41" y="17"/>
                  </a:cubicBezTo>
                  <a:cubicBezTo>
                    <a:pt x="46" y="16"/>
                    <a:pt x="51" y="16"/>
                    <a:pt x="56" y="16"/>
                  </a:cubicBezTo>
                  <a:cubicBezTo>
                    <a:pt x="65" y="16"/>
                    <a:pt x="77" y="17"/>
                    <a:pt x="90" y="20"/>
                  </a:cubicBezTo>
                  <a:cubicBezTo>
                    <a:pt x="96" y="22"/>
                    <a:pt x="102" y="23"/>
                    <a:pt x="108" y="24"/>
                  </a:cubicBezTo>
                  <a:cubicBezTo>
                    <a:pt x="113" y="28"/>
                    <a:pt x="113" y="28"/>
                    <a:pt x="113" y="28"/>
                  </a:cubicBezTo>
                  <a:cubicBezTo>
                    <a:pt x="116" y="49"/>
                    <a:pt x="119" y="70"/>
                    <a:pt x="122" y="91"/>
                  </a:cubicBezTo>
                  <a:cubicBezTo>
                    <a:pt x="126" y="115"/>
                    <a:pt x="132" y="135"/>
                    <a:pt x="139" y="152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50" y="135"/>
                    <a:pt x="157" y="119"/>
                    <a:pt x="167" y="99"/>
                  </a:cubicBezTo>
                  <a:cubicBezTo>
                    <a:pt x="177" y="78"/>
                    <a:pt x="184" y="62"/>
                    <a:pt x="188" y="52"/>
                  </a:cubicBezTo>
                  <a:cubicBezTo>
                    <a:pt x="196" y="33"/>
                    <a:pt x="201" y="17"/>
                    <a:pt x="205" y="3"/>
                  </a:cubicBezTo>
                  <a:cubicBezTo>
                    <a:pt x="209" y="1"/>
                    <a:pt x="214" y="0"/>
                    <a:pt x="221" y="0"/>
                  </a:cubicBezTo>
                  <a:cubicBezTo>
                    <a:pt x="226" y="0"/>
                    <a:pt x="230" y="0"/>
                    <a:pt x="234" y="1"/>
                  </a:cubicBezTo>
                  <a:cubicBezTo>
                    <a:pt x="238" y="4"/>
                    <a:pt x="244" y="6"/>
                    <a:pt x="251" y="8"/>
                  </a:cubicBezTo>
                  <a:cubicBezTo>
                    <a:pt x="258" y="10"/>
                    <a:pt x="264" y="12"/>
                    <a:pt x="270" y="14"/>
                  </a:cubicBezTo>
                  <a:cubicBezTo>
                    <a:pt x="276" y="21"/>
                    <a:pt x="276" y="21"/>
                    <a:pt x="276" y="21"/>
                  </a:cubicBezTo>
                  <a:cubicBezTo>
                    <a:pt x="268" y="51"/>
                    <a:pt x="262" y="70"/>
                    <a:pt x="260" y="80"/>
                  </a:cubicBezTo>
                  <a:cubicBezTo>
                    <a:pt x="254" y="103"/>
                    <a:pt x="249" y="123"/>
                    <a:pt x="247" y="139"/>
                  </a:cubicBezTo>
                  <a:cubicBezTo>
                    <a:pt x="243" y="160"/>
                    <a:pt x="241" y="181"/>
                    <a:pt x="241" y="201"/>
                  </a:cubicBezTo>
                  <a:cubicBezTo>
                    <a:pt x="241" y="212"/>
                    <a:pt x="242" y="223"/>
                    <a:pt x="243" y="235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31"/>
            <p:cNvSpPr>
              <a:spLocks noEditPoints="1"/>
            </p:cNvSpPr>
            <p:nvPr/>
          </p:nvSpPr>
          <p:spPr bwMode="auto">
            <a:xfrm>
              <a:off x="7555497" y="3732896"/>
              <a:ext cx="523875" cy="609600"/>
            </a:xfrm>
            <a:custGeom>
              <a:avLst/>
              <a:gdLst>
                <a:gd name="T0" fmla="*/ 174 w 203"/>
                <a:gd name="T1" fmla="*/ 198 h 236"/>
                <a:gd name="T2" fmla="*/ 154 w 203"/>
                <a:gd name="T3" fmla="*/ 220 h 236"/>
                <a:gd name="T4" fmla="*/ 120 w 203"/>
                <a:gd name="T5" fmla="*/ 236 h 236"/>
                <a:gd name="T6" fmla="*/ 55 w 203"/>
                <a:gd name="T7" fmla="*/ 225 h 236"/>
                <a:gd name="T8" fmla="*/ 13 w 203"/>
                <a:gd name="T9" fmla="*/ 196 h 236"/>
                <a:gd name="T10" fmla="*/ 3 w 203"/>
                <a:gd name="T11" fmla="*/ 166 h 236"/>
                <a:gd name="T12" fmla="*/ 0 w 203"/>
                <a:gd name="T13" fmla="*/ 136 h 236"/>
                <a:gd name="T14" fmla="*/ 15 w 203"/>
                <a:gd name="T15" fmla="*/ 64 h 236"/>
                <a:gd name="T16" fmla="*/ 56 w 203"/>
                <a:gd name="T17" fmla="*/ 0 h 236"/>
                <a:gd name="T18" fmla="*/ 62 w 203"/>
                <a:gd name="T19" fmla="*/ 0 h 236"/>
                <a:gd name="T20" fmla="*/ 74 w 203"/>
                <a:gd name="T21" fmla="*/ 2 h 236"/>
                <a:gd name="T22" fmla="*/ 88 w 203"/>
                <a:gd name="T23" fmla="*/ 7 h 236"/>
                <a:gd name="T24" fmla="*/ 146 w 203"/>
                <a:gd name="T25" fmla="*/ 16 h 236"/>
                <a:gd name="T26" fmla="*/ 190 w 203"/>
                <a:gd name="T27" fmla="*/ 39 h 236"/>
                <a:gd name="T28" fmla="*/ 200 w 203"/>
                <a:gd name="T29" fmla="*/ 68 h 236"/>
                <a:gd name="T30" fmla="*/ 203 w 203"/>
                <a:gd name="T31" fmla="*/ 98 h 236"/>
                <a:gd name="T32" fmla="*/ 196 w 203"/>
                <a:gd name="T33" fmla="*/ 147 h 236"/>
                <a:gd name="T34" fmla="*/ 174 w 203"/>
                <a:gd name="T35" fmla="*/ 198 h 236"/>
                <a:gd name="T36" fmla="*/ 123 w 203"/>
                <a:gd name="T37" fmla="*/ 29 h 236"/>
                <a:gd name="T38" fmla="*/ 109 w 203"/>
                <a:gd name="T39" fmla="*/ 35 h 236"/>
                <a:gd name="T40" fmla="*/ 84 w 203"/>
                <a:gd name="T41" fmla="*/ 80 h 236"/>
                <a:gd name="T42" fmla="*/ 68 w 203"/>
                <a:gd name="T43" fmla="*/ 129 h 236"/>
                <a:gd name="T44" fmla="*/ 61 w 203"/>
                <a:gd name="T45" fmla="*/ 174 h 236"/>
                <a:gd name="T46" fmla="*/ 67 w 203"/>
                <a:gd name="T47" fmla="*/ 198 h 236"/>
                <a:gd name="T48" fmla="*/ 86 w 203"/>
                <a:gd name="T49" fmla="*/ 216 h 236"/>
                <a:gd name="T50" fmla="*/ 98 w 203"/>
                <a:gd name="T51" fmla="*/ 218 h 236"/>
                <a:gd name="T52" fmla="*/ 112 w 203"/>
                <a:gd name="T53" fmla="*/ 216 h 236"/>
                <a:gd name="T54" fmla="*/ 121 w 203"/>
                <a:gd name="T55" fmla="*/ 209 h 236"/>
                <a:gd name="T56" fmla="*/ 152 w 203"/>
                <a:gd name="T57" fmla="*/ 153 h 236"/>
                <a:gd name="T58" fmla="*/ 163 w 203"/>
                <a:gd name="T59" fmla="*/ 94 h 236"/>
                <a:gd name="T60" fmla="*/ 155 w 203"/>
                <a:gd name="T61" fmla="*/ 42 h 236"/>
                <a:gd name="T62" fmla="*/ 144 w 203"/>
                <a:gd name="T63" fmla="*/ 32 h 236"/>
                <a:gd name="T64" fmla="*/ 123 w 203"/>
                <a:gd name="T65" fmla="*/ 29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3" h="236">
                  <a:moveTo>
                    <a:pt x="174" y="198"/>
                  </a:moveTo>
                  <a:cubicBezTo>
                    <a:pt x="166" y="208"/>
                    <a:pt x="159" y="216"/>
                    <a:pt x="154" y="220"/>
                  </a:cubicBezTo>
                  <a:cubicBezTo>
                    <a:pt x="144" y="228"/>
                    <a:pt x="133" y="233"/>
                    <a:pt x="120" y="236"/>
                  </a:cubicBezTo>
                  <a:cubicBezTo>
                    <a:pt x="97" y="236"/>
                    <a:pt x="75" y="232"/>
                    <a:pt x="55" y="225"/>
                  </a:cubicBezTo>
                  <a:cubicBezTo>
                    <a:pt x="36" y="218"/>
                    <a:pt x="21" y="208"/>
                    <a:pt x="13" y="196"/>
                  </a:cubicBezTo>
                  <a:cubicBezTo>
                    <a:pt x="8" y="186"/>
                    <a:pt x="5" y="176"/>
                    <a:pt x="3" y="166"/>
                  </a:cubicBezTo>
                  <a:cubicBezTo>
                    <a:pt x="1" y="156"/>
                    <a:pt x="0" y="146"/>
                    <a:pt x="0" y="136"/>
                  </a:cubicBezTo>
                  <a:cubicBezTo>
                    <a:pt x="0" y="112"/>
                    <a:pt x="5" y="88"/>
                    <a:pt x="15" y="64"/>
                  </a:cubicBezTo>
                  <a:cubicBezTo>
                    <a:pt x="25" y="43"/>
                    <a:pt x="38" y="22"/>
                    <a:pt x="56" y="0"/>
                  </a:cubicBezTo>
                  <a:cubicBezTo>
                    <a:pt x="58" y="0"/>
                    <a:pt x="60" y="0"/>
                    <a:pt x="62" y="0"/>
                  </a:cubicBezTo>
                  <a:cubicBezTo>
                    <a:pt x="66" y="0"/>
                    <a:pt x="70" y="0"/>
                    <a:pt x="74" y="2"/>
                  </a:cubicBezTo>
                  <a:cubicBezTo>
                    <a:pt x="79" y="3"/>
                    <a:pt x="83" y="5"/>
                    <a:pt x="88" y="7"/>
                  </a:cubicBezTo>
                  <a:cubicBezTo>
                    <a:pt x="108" y="7"/>
                    <a:pt x="128" y="10"/>
                    <a:pt x="146" y="16"/>
                  </a:cubicBezTo>
                  <a:cubicBezTo>
                    <a:pt x="164" y="21"/>
                    <a:pt x="179" y="29"/>
                    <a:pt x="190" y="39"/>
                  </a:cubicBezTo>
                  <a:cubicBezTo>
                    <a:pt x="194" y="48"/>
                    <a:pt x="197" y="58"/>
                    <a:pt x="200" y="68"/>
                  </a:cubicBezTo>
                  <a:cubicBezTo>
                    <a:pt x="202" y="78"/>
                    <a:pt x="203" y="88"/>
                    <a:pt x="203" y="98"/>
                  </a:cubicBezTo>
                  <a:cubicBezTo>
                    <a:pt x="203" y="115"/>
                    <a:pt x="201" y="131"/>
                    <a:pt x="196" y="147"/>
                  </a:cubicBezTo>
                  <a:cubicBezTo>
                    <a:pt x="191" y="164"/>
                    <a:pt x="183" y="180"/>
                    <a:pt x="174" y="198"/>
                  </a:cubicBezTo>
                  <a:moveTo>
                    <a:pt x="123" y="29"/>
                  </a:moveTo>
                  <a:cubicBezTo>
                    <a:pt x="118" y="30"/>
                    <a:pt x="113" y="32"/>
                    <a:pt x="109" y="35"/>
                  </a:cubicBezTo>
                  <a:cubicBezTo>
                    <a:pt x="99" y="48"/>
                    <a:pt x="91" y="63"/>
                    <a:pt x="84" y="80"/>
                  </a:cubicBezTo>
                  <a:cubicBezTo>
                    <a:pt x="78" y="93"/>
                    <a:pt x="73" y="109"/>
                    <a:pt x="68" y="129"/>
                  </a:cubicBezTo>
                  <a:cubicBezTo>
                    <a:pt x="65" y="144"/>
                    <a:pt x="63" y="159"/>
                    <a:pt x="61" y="174"/>
                  </a:cubicBezTo>
                  <a:cubicBezTo>
                    <a:pt x="61" y="183"/>
                    <a:pt x="63" y="192"/>
                    <a:pt x="67" y="198"/>
                  </a:cubicBezTo>
                  <a:cubicBezTo>
                    <a:pt x="70" y="205"/>
                    <a:pt x="77" y="211"/>
                    <a:pt x="86" y="216"/>
                  </a:cubicBezTo>
                  <a:cubicBezTo>
                    <a:pt x="90" y="217"/>
                    <a:pt x="94" y="218"/>
                    <a:pt x="98" y="218"/>
                  </a:cubicBezTo>
                  <a:cubicBezTo>
                    <a:pt x="103" y="218"/>
                    <a:pt x="108" y="217"/>
                    <a:pt x="112" y="216"/>
                  </a:cubicBezTo>
                  <a:cubicBezTo>
                    <a:pt x="116" y="214"/>
                    <a:pt x="119" y="212"/>
                    <a:pt x="121" y="209"/>
                  </a:cubicBezTo>
                  <a:cubicBezTo>
                    <a:pt x="135" y="190"/>
                    <a:pt x="145" y="172"/>
                    <a:pt x="152" y="153"/>
                  </a:cubicBezTo>
                  <a:cubicBezTo>
                    <a:pt x="159" y="134"/>
                    <a:pt x="163" y="114"/>
                    <a:pt x="163" y="94"/>
                  </a:cubicBezTo>
                  <a:cubicBezTo>
                    <a:pt x="163" y="77"/>
                    <a:pt x="160" y="59"/>
                    <a:pt x="155" y="42"/>
                  </a:cubicBezTo>
                  <a:cubicBezTo>
                    <a:pt x="153" y="38"/>
                    <a:pt x="150" y="34"/>
                    <a:pt x="144" y="32"/>
                  </a:cubicBezTo>
                  <a:cubicBezTo>
                    <a:pt x="138" y="30"/>
                    <a:pt x="131" y="29"/>
                    <a:pt x="123" y="29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32"/>
            <p:cNvSpPr/>
            <p:nvPr/>
          </p:nvSpPr>
          <p:spPr bwMode="auto">
            <a:xfrm>
              <a:off x="8117472" y="3729721"/>
              <a:ext cx="519113" cy="612775"/>
            </a:xfrm>
            <a:custGeom>
              <a:avLst/>
              <a:gdLst>
                <a:gd name="T0" fmla="*/ 168 w 201"/>
                <a:gd name="T1" fmla="*/ 237 h 237"/>
                <a:gd name="T2" fmla="*/ 155 w 201"/>
                <a:gd name="T3" fmla="*/ 237 h 237"/>
                <a:gd name="T4" fmla="*/ 142 w 201"/>
                <a:gd name="T5" fmla="*/ 237 h 237"/>
                <a:gd name="T6" fmla="*/ 123 w 201"/>
                <a:gd name="T7" fmla="*/ 236 h 237"/>
                <a:gd name="T8" fmla="*/ 108 w 201"/>
                <a:gd name="T9" fmla="*/ 232 h 237"/>
                <a:gd name="T10" fmla="*/ 95 w 201"/>
                <a:gd name="T11" fmla="*/ 219 h 237"/>
                <a:gd name="T12" fmla="*/ 71 w 201"/>
                <a:gd name="T13" fmla="*/ 155 h 237"/>
                <a:gd name="T14" fmla="*/ 50 w 201"/>
                <a:gd name="T15" fmla="*/ 89 h 237"/>
                <a:gd name="T16" fmla="*/ 42 w 201"/>
                <a:gd name="T17" fmla="*/ 133 h 237"/>
                <a:gd name="T18" fmla="*/ 36 w 201"/>
                <a:gd name="T19" fmla="*/ 181 h 237"/>
                <a:gd name="T20" fmla="*/ 31 w 201"/>
                <a:gd name="T21" fmla="*/ 232 h 237"/>
                <a:gd name="T22" fmla="*/ 26 w 201"/>
                <a:gd name="T23" fmla="*/ 233 h 237"/>
                <a:gd name="T24" fmla="*/ 21 w 201"/>
                <a:gd name="T25" fmla="*/ 233 h 237"/>
                <a:gd name="T26" fmla="*/ 11 w 201"/>
                <a:gd name="T27" fmla="*/ 231 h 237"/>
                <a:gd name="T28" fmla="*/ 0 w 201"/>
                <a:gd name="T29" fmla="*/ 223 h 237"/>
                <a:gd name="T30" fmla="*/ 2 w 201"/>
                <a:gd name="T31" fmla="*/ 160 h 237"/>
                <a:gd name="T32" fmla="*/ 7 w 201"/>
                <a:gd name="T33" fmla="*/ 92 h 237"/>
                <a:gd name="T34" fmla="*/ 10 w 201"/>
                <a:gd name="T35" fmla="*/ 29 h 237"/>
                <a:gd name="T36" fmla="*/ 25 w 201"/>
                <a:gd name="T37" fmla="*/ 26 h 237"/>
                <a:gd name="T38" fmla="*/ 42 w 201"/>
                <a:gd name="T39" fmla="*/ 24 h 237"/>
                <a:gd name="T40" fmla="*/ 52 w 201"/>
                <a:gd name="T41" fmla="*/ 25 h 237"/>
                <a:gd name="T42" fmla="*/ 80 w 201"/>
                <a:gd name="T43" fmla="*/ 28 h 237"/>
                <a:gd name="T44" fmla="*/ 111 w 201"/>
                <a:gd name="T45" fmla="*/ 38 h 237"/>
                <a:gd name="T46" fmla="*/ 106 w 201"/>
                <a:gd name="T47" fmla="*/ 57 h 237"/>
                <a:gd name="T48" fmla="*/ 114 w 201"/>
                <a:gd name="T49" fmla="*/ 91 h 237"/>
                <a:gd name="T50" fmla="*/ 118 w 201"/>
                <a:gd name="T51" fmla="*/ 112 h 237"/>
                <a:gd name="T52" fmla="*/ 126 w 201"/>
                <a:gd name="T53" fmla="*/ 146 h 237"/>
                <a:gd name="T54" fmla="*/ 140 w 201"/>
                <a:gd name="T55" fmla="*/ 179 h 237"/>
                <a:gd name="T56" fmla="*/ 151 w 201"/>
                <a:gd name="T57" fmla="*/ 120 h 237"/>
                <a:gd name="T58" fmla="*/ 160 w 201"/>
                <a:gd name="T59" fmla="*/ 60 h 237"/>
                <a:gd name="T60" fmla="*/ 172 w 201"/>
                <a:gd name="T61" fmla="*/ 0 h 237"/>
                <a:gd name="T62" fmla="*/ 201 w 201"/>
                <a:gd name="T63" fmla="*/ 9 h 237"/>
                <a:gd name="T64" fmla="*/ 188 w 201"/>
                <a:gd name="T65" fmla="*/ 85 h 237"/>
                <a:gd name="T66" fmla="*/ 178 w 201"/>
                <a:gd name="T67" fmla="*/ 156 h 237"/>
                <a:gd name="T68" fmla="*/ 168 w 201"/>
                <a:gd name="T69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1" h="237">
                  <a:moveTo>
                    <a:pt x="168" y="237"/>
                  </a:moveTo>
                  <a:cubicBezTo>
                    <a:pt x="155" y="237"/>
                    <a:pt x="155" y="237"/>
                    <a:pt x="155" y="237"/>
                  </a:cubicBezTo>
                  <a:cubicBezTo>
                    <a:pt x="142" y="237"/>
                    <a:pt x="142" y="237"/>
                    <a:pt x="142" y="237"/>
                  </a:cubicBezTo>
                  <a:cubicBezTo>
                    <a:pt x="135" y="237"/>
                    <a:pt x="129" y="236"/>
                    <a:pt x="123" y="236"/>
                  </a:cubicBezTo>
                  <a:cubicBezTo>
                    <a:pt x="118" y="235"/>
                    <a:pt x="113" y="234"/>
                    <a:pt x="108" y="232"/>
                  </a:cubicBezTo>
                  <a:cubicBezTo>
                    <a:pt x="95" y="219"/>
                    <a:pt x="95" y="219"/>
                    <a:pt x="95" y="219"/>
                  </a:cubicBezTo>
                  <a:cubicBezTo>
                    <a:pt x="87" y="202"/>
                    <a:pt x="79" y="181"/>
                    <a:pt x="71" y="155"/>
                  </a:cubicBezTo>
                  <a:cubicBezTo>
                    <a:pt x="64" y="133"/>
                    <a:pt x="57" y="111"/>
                    <a:pt x="50" y="89"/>
                  </a:cubicBezTo>
                  <a:cubicBezTo>
                    <a:pt x="47" y="103"/>
                    <a:pt x="44" y="118"/>
                    <a:pt x="42" y="133"/>
                  </a:cubicBezTo>
                  <a:cubicBezTo>
                    <a:pt x="40" y="148"/>
                    <a:pt x="38" y="164"/>
                    <a:pt x="36" y="181"/>
                  </a:cubicBezTo>
                  <a:cubicBezTo>
                    <a:pt x="34" y="198"/>
                    <a:pt x="33" y="215"/>
                    <a:pt x="31" y="232"/>
                  </a:cubicBezTo>
                  <a:cubicBezTo>
                    <a:pt x="30" y="233"/>
                    <a:pt x="28" y="233"/>
                    <a:pt x="26" y="233"/>
                  </a:cubicBezTo>
                  <a:cubicBezTo>
                    <a:pt x="25" y="233"/>
                    <a:pt x="23" y="233"/>
                    <a:pt x="21" y="233"/>
                  </a:cubicBezTo>
                  <a:cubicBezTo>
                    <a:pt x="18" y="233"/>
                    <a:pt x="14" y="233"/>
                    <a:pt x="11" y="231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0" y="204"/>
                    <a:pt x="1" y="183"/>
                    <a:pt x="2" y="160"/>
                  </a:cubicBezTo>
                  <a:cubicBezTo>
                    <a:pt x="4" y="137"/>
                    <a:pt x="6" y="114"/>
                    <a:pt x="7" y="92"/>
                  </a:cubicBezTo>
                  <a:cubicBezTo>
                    <a:pt x="9" y="69"/>
                    <a:pt x="10" y="48"/>
                    <a:pt x="10" y="29"/>
                  </a:cubicBezTo>
                  <a:cubicBezTo>
                    <a:pt x="13" y="29"/>
                    <a:pt x="18" y="28"/>
                    <a:pt x="25" y="26"/>
                  </a:cubicBezTo>
                  <a:cubicBezTo>
                    <a:pt x="32" y="25"/>
                    <a:pt x="38" y="24"/>
                    <a:pt x="42" y="24"/>
                  </a:cubicBezTo>
                  <a:cubicBezTo>
                    <a:pt x="45" y="24"/>
                    <a:pt x="49" y="24"/>
                    <a:pt x="52" y="25"/>
                  </a:cubicBezTo>
                  <a:cubicBezTo>
                    <a:pt x="55" y="26"/>
                    <a:pt x="65" y="27"/>
                    <a:pt x="80" y="28"/>
                  </a:cubicBezTo>
                  <a:cubicBezTo>
                    <a:pt x="95" y="29"/>
                    <a:pt x="106" y="33"/>
                    <a:pt x="111" y="38"/>
                  </a:cubicBezTo>
                  <a:cubicBezTo>
                    <a:pt x="108" y="44"/>
                    <a:pt x="106" y="51"/>
                    <a:pt x="106" y="57"/>
                  </a:cubicBezTo>
                  <a:cubicBezTo>
                    <a:pt x="106" y="63"/>
                    <a:pt x="109" y="74"/>
                    <a:pt x="114" y="91"/>
                  </a:cubicBezTo>
                  <a:cubicBezTo>
                    <a:pt x="117" y="100"/>
                    <a:pt x="118" y="107"/>
                    <a:pt x="118" y="112"/>
                  </a:cubicBezTo>
                  <a:cubicBezTo>
                    <a:pt x="122" y="127"/>
                    <a:pt x="124" y="139"/>
                    <a:pt x="126" y="146"/>
                  </a:cubicBezTo>
                  <a:cubicBezTo>
                    <a:pt x="129" y="160"/>
                    <a:pt x="134" y="170"/>
                    <a:pt x="140" y="179"/>
                  </a:cubicBezTo>
                  <a:cubicBezTo>
                    <a:pt x="143" y="165"/>
                    <a:pt x="147" y="145"/>
                    <a:pt x="151" y="120"/>
                  </a:cubicBezTo>
                  <a:cubicBezTo>
                    <a:pt x="156" y="85"/>
                    <a:pt x="160" y="65"/>
                    <a:pt x="160" y="60"/>
                  </a:cubicBezTo>
                  <a:cubicBezTo>
                    <a:pt x="164" y="37"/>
                    <a:pt x="168" y="17"/>
                    <a:pt x="172" y="0"/>
                  </a:cubicBezTo>
                  <a:cubicBezTo>
                    <a:pt x="184" y="0"/>
                    <a:pt x="194" y="3"/>
                    <a:pt x="201" y="9"/>
                  </a:cubicBezTo>
                  <a:cubicBezTo>
                    <a:pt x="197" y="31"/>
                    <a:pt x="193" y="56"/>
                    <a:pt x="188" y="85"/>
                  </a:cubicBezTo>
                  <a:cubicBezTo>
                    <a:pt x="184" y="108"/>
                    <a:pt x="181" y="132"/>
                    <a:pt x="178" y="156"/>
                  </a:cubicBezTo>
                  <a:cubicBezTo>
                    <a:pt x="175" y="180"/>
                    <a:pt x="172" y="207"/>
                    <a:pt x="168" y="237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11" name="Freeform 360"/>
          <p:cNvSpPr/>
          <p:nvPr/>
        </p:nvSpPr>
        <p:spPr bwMode="auto">
          <a:xfrm rot="1468502">
            <a:off x="6772611" y="3860311"/>
            <a:ext cx="122749" cy="288568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2" name="Freeform 360"/>
          <p:cNvSpPr/>
          <p:nvPr/>
        </p:nvSpPr>
        <p:spPr bwMode="auto">
          <a:xfrm rot="20962754">
            <a:off x="6834983" y="3183579"/>
            <a:ext cx="116280" cy="273365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" name="组 1"/>
          <p:cNvGrpSpPr/>
          <p:nvPr/>
        </p:nvGrpSpPr>
        <p:grpSpPr>
          <a:xfrm>
            <a:off x="1033491" y="3280333"/>
            <a:ext cx="4554959" cy="6766115"/>
            <a:chOff x="2144713" y="1679575"/>
            <a:chExt cx="2289175" cy="3400425"/>
          </a:xfrm>
        </p:grpSpPr>
        <p:sp>
          <p:nvSpPr>
            <p:cNvPr id="3" name="Freeform 53"/>
            <p:cNvSpPr/>
            <p:nvPr/>
          </p:nvSpPr>
          <p:spPr bwMode="auto">
            <a:xfrm>
              <a:off x="2144713" y="1679575"/>
              <a:ext cx="2289175" cy="3400425"/>
            </a:xfrm>
            <a:custGeom>
              <a:avLst/>
              <a:gdLst>
                <a:gd name="T0" fmla="*/ 454 w 889"/>
                <a:gd name="T1" fmla="*/ 4 h 1318"/>
                <a:gd name="T2" fmla="*/ 274 w 889"/>
                <a:gd name="T3" fmla="*/ 58 h 1318"/>
                <a:gd name="T4" fmla="*/ 204 w 889"/>
                <a:gd name="T5" fmla="*/ 206 h 1318"/>
                <a:gd name="T6" fmla="*/ 187 w 889"/>
                <a:gd name="T7" fmla="*/ 342 h 1318"/>
                <a:gd name="T8" fmla="*/ 79 w 889"/>
                <a:gd name="T9" fmla="*/ 600 h 1318"/>
                <a:gd name="T10" fmla="*/ 38 w 889"/>
                <a:gd name="T11" fmla="*/ 935 h 1318"/>
                <a:gd name="T12" fmla="*/ 106 w 889"/>
                <a:gd name="T13" fmla="*/ 935 h 1318"/>
                <a:gd name="T14" fmla="*/ 122 w 889"/>
                <a:gd name="T15" fmla="*/ 1215 h 1318"/>
                <a:gd name="T16" fmla="*/ 122 w 889"/>
                <a:gd name="T17" fmla="*/ 1307 h 1318"/>
                <a:gd name="T18" fmla="*/ 239 w 889"/>
                <a:gd name="T19" fmla="*/ 1307 h 1318"/>
                <a:gd name="T20" fmla="*/ 272 w 889"/>
                <a:gd name="T21" fmla="*/ 1231 h 1318"/>
                <a:gd name="T22" fmla="*/ 293 w 889"/>
                <a:gd name="T23" fmla="*/ 1136 h 1318"/>
                <a:gd name="T24" fmla="*/ 598 w 889"/>
                <a:gd name="T25" fmla="*/ 1133 h 1318"/>
                <a:gd name="T26" fmla="*/ 633 w 889"/>
                <a:gd name="T27" fmla="*/ 1223 h 1318"/>
                <a:gd name="T28" fmla="*/ 669 w 889"/>
                <a:gd name="T29" fmla="*/ 1302 h 1318"/>
                <a:gd name="T30" fmla="*/ 775 w 889"/>
                <a:gd name="T31" fmla="*/ 1299 h 1318"/>
                <a:gd name="T32" fmla="*/ 796 w 889"/>
                <a:gd name="T33" fmla="*/ 929 h 1318"/>
                <a:gd name="T34" fmla="*/ 854 w 889"/>
                <a:gd name="T35" fmla="*/ 946 h 1318"/>
                <a:gd name="T36" fmla="*/ 840 w 889"/>
                <a:gd name="T37" fmla="*/ 660 h 1318"/>
                <a:gd name="T38" fmla="*/ 712 w 889"/>
                <a:gd name="T39" fmla="*/ 336 h 1318"/>
                <a:gd name="T40" fmla="*/ 685 w 889"/>
                <a:gd name="T41" fmla="*/ 130 h 1318"/>
                <a:gd name="T42" fmla="*/ 454 w 889"/>
                <a:gd name="T43" fmla="*/ 4 h 1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89" h="1318">
                  <a:moveTo>
                    <a:pt x="454" y="4"/>
                  </a:moveTo>
                  <a:cubicBezTo>
                    <a:pt x="454" y="4"/>
                    <a:pt x="331" y="0"/>
                    <a:pt x="274" y="58"/>
                  </a:cubicBezTo>
                  <a:cubicBezTo>
                    <a:pt x="217" y="116"/>
                    <a:pt x="215" y="122"/>
                    <a:pt x="204" y="206"/>
                  </a:cubicBezTo>
                  <a:cubicBezTo>
                    <a:pt x="193" y="290"/>
                    <a:pt x="198" y="309"/>
                    <a:pt x="187" y="342"/>
                  </a:cubicBezTo>
                  <a:cubicBezTo>
                    <a:pt x="176" y="375"/>
                    <a:pt x="108" y="483"/>
                    <a:pt x="79" y="600"/>
                  </a:cubicBezTo>
                  <a:cubicBezTo>
                    <a:pt x="49" y="717"/>
                    <a:pt x="0" y="910"/>
                    <a:pt x="38" y="935"/>
                  </a:cubicBezTo>
                  <a:cubicBezTo>
                    <a:pt x="76" y="959"/>
                    <a:pt x="106" y="935"/>
                    <a:pt x="106" y="935"/>
                  </a:cubicBezTo>
                  <a:cubicBezTo>
                    <a:pt x="106" y="935"/>
                    <a:pt x="111" y="1152"/>
                    <a:pt x="122" y="1215"/>
                  </a:cubicBezTo>
                  <a:cubicBezTo>
                    <a:pt x="133" y="1277"/>
                    <a:pt x="111" y="1296"/>
                    <a:pt x="122" y="1307"/>
                  </a:cubicBezTo>
                  <a:cubicBezTo>
                    <a:pt x="133" y="1318"/>
                    <a:pt x="220" y="1318"/>
                    <a:pt x="239" y="1307"/>
                  </a:cubicBezTo>
                  <a:cubicBezTo>
                    <a:pt x="258" y="1296"/>
                    <a:pt x="269" y="1261"/>
                    <a:pt x="272" y="1231"/>
                  </a:cubicBezTo>
                  <a:cubicBezTo>
                    <a:pt x="274" y="1201"/>
                    <a:pt x="272" y="1144"/>
                    <a:pt x="293" y="1136"/>
                  </a:cubicBezTo>
                  <a:cubicBezTo>
                    <a:pt x="315" y="1128"/>
                    <a:pt x="565" y="1125"/>
                    <a:pt x="598" y="1133"/>
                  </a:cubicBezTo>
                  <a:cubicBezTo>
                    <a:pt x="631" y="1141"/>
                    <a:pt x="631" y="1198"/>
                    <a:pt x="633" y="1223"/>
                  </a:cubicBezTo>
                  <a:cubicBezTo>
                    <a:pt x="636" y="1247"/>
                    <a:pt x="636" y="1299"/>
                    <a:pt x="669" y="1302"/>
                  </a:cubicBezTo>
                  <a:cubicBezTo>
                    <a:pt x="701" y="1304"/>
                    <a:pt x="764" y="1315"/>
                    <a:pt x="775" y="1299"/>
                  </a:cubicBezTo>
                  <a:cubicBezTo>
                    <a:pt x="786" y="1283"/>
                    <a:pt x="799" y="975"/>
                    <a:pt x="796" y="929"/>
                  </a:cubicBezTo>
                  <a:cubicBezTo>
                    <a:pt x="796" y="929"/>
                    <a:pt x="834" y="967"/>
                    <a:pt x="854" y="946"/>
                  </a:cubicBezTo>
                  <a:cubicBezTo>
                    <a:pt x="873" y="924"/>
                    <a:pt x="889" y="883"/>
                    <a:pt x="840" y="660"/>
                  </a:cubicBezTo>
                  <a:cubicBezTo>
                    <a:pt x="791" y="437"/>
                    <a:pt x="715" y="377"/>
                    <a:pt x="712" y="336"/>
                  </a:cubicBezTo>
                  <a:cubicBezTo>
                    <a:pt x="709" y="296"/>
                    <a:pt x="701" y="184"/>
                    <a:pt x="685" y="130"/>
                  </a:cubicBezTo>
                  <a:cubicBezTo>
                    <a:pt x="669" y="75"/>
                    <a:pt x="598" y="4"/>
                    <a:pt x="454" y="4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" name="Oval 54"/>
            <p:cNvSpPr>
              <a:spLocks noChangeArrowheads="1"/>
            </p:cNvSpPr>
            <p:nvPr/>
          </p:nvSpPr>
          <p:spPr bwMode="auto">
            <a:xfrm>
              <a:off x="2649538" y="1698625"/>
              <a:ext cx="241300" cy="2238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Oval 55"/>
            <p:cNvSpPr>
              <a:spLocks noChangeArrowheads="1"/>
            </p:cNvSpPr>
            <p:nvPr/>
          </p:nvSpPr>
          <p:spPr bwMode="auto">
            <a:xfrm>
              <a:off x="2706688" y="1744662"/>
              <a:ext cx="128588" cy="1317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Oval 56"/>
            <p:cNvSpPr>
              <a:spLocks noChangeArrowheads="1"/>
            </p:cNvSpPr>
            <p:nvPr/>
          </p:nvSpPr>
          <p:spPr bwMode="auto">
            <a:xfrm>
              <a:off x="3730625" y="1692275"/>
              <a:ext cx="250825" cy="2619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Oval 57"/>
            <p:cNvSpPr>
              <a:spLocks noChangeArrowheads="1"/>
            </p:cNvSpPr>
            <p:nvPr/>
          </p:nvSpPr>
          <p:spPr bwMode="auto">
            <a:xfrm>
              <a:off x="3792538" y="1749425"/>
              <a:ext cx="131763" cy="1476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Oval 58"/>
            <p:cNvSpPr>
              <a:spLocks noChangeArrowheads="1"/>
            </p:cNvSpPr>
            <p:nvPr/>
          </p:nvSpPr>
          <p:spPr bwMode="auto">
            <a:xfrm>
              <a:off x="2886075" y="1922462"/>
              <a:ext cx="242888" cy="2397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59"/>
            <p:cNvSpPr/>
            <p:nvPr/>
          </p:nvSpPr>
          <p:spPr bwMode="auto">
            <a:xfrm>
              <a:off x="2943225" y="1989137"/>
              <a:ext cx="123825" cy="73025"/>
            </a:xfrm>
            <a:custGeom>
              <a:avLst/>
              <a:gdLst>
                <a:gd name="T0" fmla="*/ 46 w 48"/>
                <a:gd name="T1" fmla="*/ 18 h 28"/>
                <a:gd name="T2" fmla="*/ 27 w 48"/>
                <a:gd name="T3" fmla="*/ 1 h 28"/>
                <a:gd name="T4" fmla="*/ 27 w 48"/>
                <a:gd name="T5" fmla="*/ 1 h 28"/>
                <a:gd name="T6" fmla="*/ 27 w 48"/>
                <a:gd name="T7" fmla="*/ 1 h 28"/>
                <a:gd name="T8" fmla="*/ 25 w 48"/>
                <a:gd name="T9" fmla="*/ 0 h 28"/>
                <a:gd name="T10" fmla="*/ 25 w 48"/>
                <a:gd name="T11" fmla="*/ 0 h 28"/>
                <a:gd name="T12" fmla="*/ 23 w 48"/>
                <a:gd name="T13" fmla="*/ 0 h 28"/>
                <a:gd name="T14" fmla="*/ 23 w 48"/>
                <a:gd name="T15" fmla="*/ 0 h 28"/>
                <a:gd name="T16" fmla="*/ 21 w 48"/>
                <a:gd name="T17" fmla="*/ 0 h 28"/>
                <a:gd name="T18" fmla="*/ 21 w 48"/>
                <a:gd name="T19" fmla="*/ 0 h 28"/>
                <a:gd name="T20" fmla="*/ 19 w 48"/>
                <a:gd name="T21" fmla="*/ 1 h 28"/>
                <a:gd name="T22" fmla="*/ 19 w 48"/>
                <a:gd name="T23" fmla="*/ 1 h 28"/>
                <a:gd name="T24" fmla="*/ 19 w 48"/>
                <a:gd name="T25" fmla="*/ 1 h 28"/>
                <a:gd name="T26" fmla="*/ 19 w 48"/>
                <a:gd name="T27" fmla="*/ 1 h 28"/>
                <a:gd name="T28" fmla="*/ 19 w 48"/>
                <a:gd name="T29" fmla="*/ 1 h 28"/>
                <a:gd name="T30" fmla="*/ 3 w 48"/>
                <a:gd name="T31" fmla="*/ 19 h 28"/>
                <a:gd name="T32" fmla="*/ 3 w 48"/>
                <a:gd name="T33" fmla="*/ 26 h 28"/>
                <a:gd name="T34" fmla="*/ 7 w 48"/>
                <a:gd name="T35" fmla="*/ 28 h 28"/>
                <a:gd name="T36" fmla="*/ 11 w 48"/>
                <a:gd name="T37" fmla="*/ 26 h 28"/>
                <a:gd name="T38" fmla="*/ 23 w 48"/>
                <a:gd name="T39" fmla="*/ 13 h 28"/>
                <a:gd name="T40" fmla="*/ 38 w 48"/>
                <a:gd name="T41" fmla="*/ 26 h 28"/>
                <a:gd name="T42" fmla="*/ 42 w 48"/>
                <a:gd name="T43" fmla="*/ 28 h 28"/>
                <a:gd name="T44" fmla="*/ 46 w 48"/>
                <a:gd name="T45" fmla="*/ 26 h 28"/>
                <a:gd name="T46" fmla="*/ 46 w 48"/>
                <a:gd name="T47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8" h="28">
                  <a:moveTo>
                    <a:pt x="46" y="18"/>
                  </a:moveTo>
                  <a:cubicBezTo>
                    <a:pt x="27" y="1"/>
                    <a:pt x="27" y="1"/>
                    <a:pt x="27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6" y="1"/>
                    <a:pt x="26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0" y="0"/>
                    <a:pt x="20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0" y="21"/>
                    <a:pt x="1" y="24"/>
                    <a:pt x="3" y="26"/>
                  </a:cubicBezTo>
                  <a:cubicBezTo>
                    <a:pt x="4" y="27"/>
                    <a:pt x="5" y="28"/>
                    <a:pt x="7" y="28"/>
                  </a:cubicBezTo>
                  <a:cubicBezTo>
                    <a:pt x="8" y="28"/>
                    <a:pt x="9" y="27"/>
                    <a:pt x="11" y="26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9" y="27"/>
                    <a:pt x="41" y="28"/>
                    <a:pt x="42" y="28"/>
                  </a:cubicBezTo>
                  <a:cubicBezTo>
                    <a:pt x="43" y="28"/>
                    <a:pt x="45" y="27"/>
                    <a:pt x="46" y="26"/>
                  </a:cubicBezTo>
                  <a:cubicBezTo>
                    <a:pt x="48" y="24"/>
                    <a:pt x="48" y="21"/>
                    <a:pt x="46" y="18"/>
                  </a:cubicBezTo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Oval 60"/>
            <p:cNvSpPr>
              <a:spLocks noChangeArrowheads="1"/>
            </p:cNvSpPr>
            <p:nvPr/>
          </p:nvSpPr>
          <p:spPr bwMode="auto">
            <a:xfrm>
              <a:off x="3484563" y="1917700"/>
              <a:ext cx="241300" cy="2428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61"/>
            <p:cNvSpPr/>
            <p:nvPr/>
          </p:nvSpPr>
          <p:spPr bwMode="auto">
            <a:xfrm>
              <a:off x="3543300" y="1984375"/>
              <a:ext cx="120650" cy="74613"/>
            </a:xfrm>
            <a:custGeom>
              <a:avLst/>
              <a:gdLst>
                <a:gd name="T0" fmla="*/ 45 w 47"/>
                <a:gd name="T1" fmla="*/ 19 h 29"/>
                <a:gd name="T2" fmla="*/ 26 w 47"/>
                <a:gd name="T3" fmla="*/ 2 h 29"/>
                <a:gd name="T4" fmla="*/ 26 w 47"/>
                <a:gd name="T5" fmla="*/ 2 h 29"/>
                <a:gd name="T6" fmla="*/ 26 w 47"/>
                <a:gd name="T7" fmla="*/ 2 h 29"/>
                <a:gd name="T8" fmla="*/ 26 w 47"/>
                <a:gd name="T9" fmla="*/ 2 h 29"/>
                <a:gd name="T10" fmla="*/ 25 w 47"/>
                <a:gd name="T11" fmla="*/ 1 h 29"/>
                <a:gd name="T12" fmla="*/ 24 w 47"/>
                <a:gd name="T13" fmla="*/ 0 h 29"/>
                <a:gd name="T14" fmla="*/ 22 w 47"/>
                <a:gd name="T15" fmla="*/ 0 h 29"/>
                <a:gd name="T16" fmla="*/ 22 w 47"/>
                <a:gd name="T17" fmla="*/ 0 h 29"/>
                <a:gd name="T18" fmla="*/ 20 w 47"/>
                <a:gd name="T19" fmla="*/ 1 h 29"/>
                <a:gd name="T20" fmla="*/ 20 w 47"/>
                <a:gd name="T21" fmla="*/ 1 h 29"/>
                <a:gd name="T22" fmla="*/ 19 w 47"/>
                <a:gd name="T23" fmla="*/ 1 h 29"/>
                <a:gd name="T24" fmla="*/ 18 w 47"/>
                <a:gd name="T25" fmla="*/ 2 h 29"/>
                <a:gd name="T26" fmla="*/ 18 w 47"/>
                <a:gd name="T27" fmla="*/ 2 h 29"/>
                <a:gd name="T28" fmla="*/ 18 w 47"/>
                <a:gd name="T29" fmla="*/ 2 h 29"/>
                <a:gd name="T30" fmla="*/ 18 w 47"/>
                <a:gd name="T31" fmla="*/ 2 h 29"/>
                <a:gd name="T32" fmla="*/ 2 w 47"/>
                <a:gd name="T33" fmla="*/ 19 h 29"/>
                <a:gd name="T34" fmla="*/ 2 w 47"/>
                <a:gd name="T35" fmla="*/ 27 h 29"/>
                <a:gd name="T36" fmla="*/ 6 w 47"/>
                <a:gd name="T37" fmla="*/ 29 h 29"/>
                <a:gd name="T38" fmla="*/ 10 w 47"/>
                <a:gd name="T39" fmla="*/ 27 h 29"/>
                <a:gd name="T40" fmla="*/ 23 w 47"/>
                <a:gd name="T41" fmla="*/ 13 h 29"/>
                <a:gd name="T42" fmla="*/ 38 w 47"/>
                <a:gd name="T43" fmla="*/ 27 h 29"/>
                <a:gd name="T44" fmla="*/ 41 w 47"/>
                <a:gd name="T45" fmla="*/ 29 h 29"/>
                <a:gd name="T46" fmla="*/ 45 w 47"/>
                <a:gd name="T47" fmla="*/ 27 h 29"/>
                <a:gd name="T48" fmla="*/ 45 w 47"/>
                <a:gd name="T49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7" h="29">
                  <a:moveTo>
                    <a:pt x="45" y="19"/>
                  </a:move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1"/>
                    <a:pt x="25" y="1"/>
                    <a:pt x="25" y="1"/>
                  </a:cubicBezTo>
                  <a:cubicBezTo>
                    <a:pt x="25" y="1"/>
                    <a:pt x="24" y="1"/>
                    <a:pt x="24" y="0"/>
                  </a:cubicBezTo>
                  <a:cubicBezTo>
                    <a:pt x="24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1" y="0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19" y="1"/>
                    <a:pt x="19" y="1"/>
                  </a:cubicBezTo>
                  <a:cubicBezTo>
                    <a:pt x="19" y="2"/>
                    <a:pt x="19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0" y="22"/>
                    <a:pt x="0" y="25"/>
                    <a:pt x="2" y="27"/>
                  </a:cubicBezTo>
                  <a:cubicBezTo>
                    <a:pt x="3" y="28"/>
                    <a:pt x="5" y="29"/>
                    <a:pt x="6" y="29"/>
                  </a:cubicBezTo>
                  <a:cubicBezTo>
                    <a:pt x="7" y="29"/>
                    <a:pt x="9" y="28"/>
                    <a:pt x="10" y="27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8"/>
                    <a:pt x="40" y="29"/>
                    <a:pt x="41" y="29"/>
                  </a:cubicBezTo>
                  <a:cubicBezTo>
                    <a:pt x="43" y="29"/>
                    <a:pt x="44" y="28"/>
                    <a:pt x="45" y="27"/>
                  </a:cubicBezTo>
                  <a:cubicBezTo>
                    <a:pt x="47" y="25"/>
                    <a:pt x="47" y="21"/>
                    <a:pt x="45" y="19"/>
                  </a:cubicBezTo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62"/>
            <p:cNvSpPr/>
            <p:nvPr/>
          </p:nvSpPr>
          <p:spPr bwMode="auto">
            <a:xfrm>
              <a:off x="2927350" y="1778000"/>
              <a:ext cx="120650" cy="53975"/>
            </a:xfrm>
            <a:custGeom>
              <a:avLst/>
              <a:gdLst>
                <a:gd name="T0" fmla="*/ 23 w 47"/>
                <a:gd name="T1" fmla="*/ 9 h 21"/>
                <a:gd name="T2" fmla="*/ 47 w 47"/>
                <a:gd name="T3" fmla="*/ 21 h 21"/>
                <a:gd name="T4" fmla="*/ 23 w 47"/>
                <a:gd name="T5" fmla="*/ 0 h 21"/>
                <a:gd name="T6" fmla="*/ 0 w 47"/>
                <a:gd name="T7" fmla="*/ 21 h 21"/>
                <a:gd name="T8" fmla="*/ 23 w 47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1">
                  <a:moveTo>
                    <a:pt x="23" y="9"/>
                  </a:moveTo>
                  <a:cubicBezTo>
                    <a:pt x="33" y="9"/>
                    <a:pt x="42" y="14"/>
                    <a:pt x="47" y="21"/>
                  </a:cubicBezTo>
                  <a:cubicBezTo>
                    <a:pt x="45" y="9"/>
                    <a:pt x="35" y="0"/>
                    <a:pt x="23" y="0"/>
                  </a:cubicBezTo>
                  <a:cubicBezTo>
                    <a:pt x="12" y="0"/>
                    <a:pt x="2" y="9"/>
                    <a:pt x="0" y="21"/>
                  </a:cubicBezTo>
                  <a:cubicBezTo>
                    <a:pt x="5" y="14"/>
                    <a:pt x="14" y="9"/>
                    <a:pt x="23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63"/>
            <p:cNvSpPr/>
            <p:nvPr/>
          </p:nvSpPr>
          <p:spPr bwMode="auto">
            <a:xfrm>
              <a:off x="3560763" y="1762125"/>
              <a:ext cx="119063" cy="53975"/>
            </a:xfrm>
            <a:custGeom>
              <a:avLst/>
              <a:gdLst>
                <a:gd name="T0" fmla="*/ 23 w 46"/>
                <a:gd name="T1" fmla="*/ 9 h 21"/>
                <a:gd name="T2" fmla="*/ 46 w 46"/>
                <a:gd name="T3" fmla="*/ 21 h 21"/>
                <a:gd name="T4" fmla="*/ 23 w 46"/>
                <a:gd name="T5" fmla="*/ 0 h 21"/>
                <a:gd name="T6" fmla="*/ 0 w 46"/>
                <a:gd name="T7" fmla="*/ 21 h 21"/>
                <a:gd name="T8" fmla="*/ 23 w 46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1">
                  <a:moveTo>
                    <a:pt x="23" y="9"/>
                  </a:moveTo>
                  <a:cubicBezTo>
                    <a:pt x="33" y="9"/>
                    <a:pt x="41" y="14"/>
                    <a:pt x="46" y="21"/>
                  </a:cubicBezTo>
                  <a:cubicBezTo>
                    <a:pt x="44" y="9"/>
                    <a:pt x="34" y="0"/>
                    <a:pt x="23" y="0"/>
                  </a:cubicBezTo>
                  <a:cubicBezTo>
                    <a:pt x="11" y="0"/>
                    <a:pt x="1" y="9"/>
                    <a:pt x="0" y="21"/>
                  </a:cubicBezTo>
                  <a:cubicBezTo>
                    <a:pt x="4" y="14"/>
                    <a:pt x="13" y="9"/>
                    <a:pt x="23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Oval 64"/>
            <p:cNvSpPr>
              <a:spLocks noChangeArrowheads="1"/>
            </p:cNvSpPr>
            <p:nvPr/>
          </p:nvSpPr>
          <p:spPr bwMode="auto">
            <a:xfrm>
              <a:off x="2967038" y="2098675"/>
              <a:ext cx="676275" cy="5159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65"/>
            <p:cNvSpPr/>
            <p:nvPr/>
          </p:nvSpPr>
          <p:spPr bwMode="auto">
            <a:xfrm>
              <a:off x="3224213" y="2128837"/>
              <a:ext cx="185738" cy="123825"/>
            </a:xfrm>
            <a:custGeom>
              <a:avLst/>
              <a:gdLst>
                <a:gd name="T0" fmla="*/ 0 w 72"/>
                <a:gd name="T1" fmla="*/ 19 h 48"/>
                <a:gd name="T2" fmla="*/ 21 w 72"/>
                <a:gd name="T3" fmla="*/ 2 h 48"/>
                <a:gd name="T4" fmla="*/ 64 w 72"/>
                <a:gd name="T5" fmla="*/ 8 h 48"/>
                <a:gd name="T6" fmla="*/ 65 w 72"/>
                <a:gd name="T7" fmla="*/ 28 h 48"/>
                <a:gd name="T8" fmla="*/ 50 w 72"/>
                <a:gd name="T9" fmla="*/ 44 h 48"/>
                <a:gd name="T10" fmla="*/ 33 w 72"/>
                <a:gd name="T11" fmla="*/ 48 h 48"/>
                <a:gd name="T12" fmla="*/ 13 w 72"/>
                <a:gd name="T13" fmla="*/ 41 h 48"/>
                <a:gd name="T14" fmla="*/ 0 w 72"/>
                <a:gd name="T15" fmla="*/ 1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48">
                  <a:moveTo>
                    <a:pt x="0" y="19"/>
                  </a:moveTo>
                  <a:cubicBezTo>
                    <a:pt x="0" y="10"/>
                    <a:pt x="3" y="4"/>
                    <a:pt x="21" y="2"/>
                  </a:cubicBezTo>
                  <a:cubicBezTo>
                    <a:pt x="39" y="0"/>
                    <a:pt x="56" y="1"/>
                    <a:pt x="64" y="8"/>
                  </a:cubicBezTo>
                  <a:cubicBezTo>
                    <a:pt x="72" y="14"/>
                    <a:pt x="67" y="24"/>
                    <a:pt x="65" y="28"/>
                  </a:cubicBezTo>
                  <a:cubicBezTo>
                    <a:pt x="64" y="33"/>
                    <a:pt x="60" y="40"/>
                    <a:pt x="50" y="44"/>
                  </a:cubicBezTo>
                  <a:cubicBezTo>
                    <a:pt x="40" y="48"/>
                    <a:pt x="38" y="48"/>
                    <a:pt x="33" y="48"/>
                  </a:cubicBezTo>
                  <a:cubicBezTo>
                    <a:pt x="29" y="48"/>
                    <a:pt x="20" y="46"/>
                    <a:pt x="13" y="41"/>
                  </a:cubicBezTo>
                  <a:cubicBezTo>
                    <a:pt x="7" y="35"/>
                    <a:pt x="0" y="28"/>
                    <a:pt x="0" y="1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66"/>
            <p:cNvSpPr/>
            <p:nvPr/>
          </p:nvSpPr>
          <p:spPr bwMode="auto">
            <a:xfrm>
              <a:off x="3005138" y="2325687"/>
              <a:ext cx="582613" cy="74613"/>
            </a:xfrm>
            <a:custGeom>
              <a:avLst/>
              <a:gdLst>
                <a:gd name="T0" fmla="*/ 4 w 226"/>
                <a:gd name="T1" fmla="*/ 11 h 29"/>
                <a:gd name="T2" fmla="*/ 4 w 226"/>
                <a:gd name="T3" fmla="*/ 3 h 29"/>
                <a:gd name="T4" fmla="*/ 119 w 226"/>
                <a:gd name="T5" fmla="*/ 15 h 29"/>
                <a:gd name="T6" fmla="*/ 205 w 226"/>
                <a:gd name="T7" fmla="*/ 6 h 29"/>
                <a:gd name="T8" fmla="*/ 226 w 226"/>
                <a:gd name="T9" fmla="*/ 6 h 29"/>
                <a:gd name="T10" fmla="*/ 114 w 226"/>
                <a:gd name="T11" fmla="*/ 27 h 29"/>
                <a:gd name="T12" fmla="*/ 4 w 226"/>
                <a:gd name="T13" fmla="*/ 1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6" h="29">
                  <a:moveTo>
                    <a:pt x="4" y="11"/>
                  </a:moveTo>
                  <a:cubicBezTo>
                    <a:pt x="4" y="11"/>
                    <a:pt x="0" y="3"/>
                    <a:pt x="4" y="3"/>
                  </a:cubicBezTo>
                  <a:cubicBezTo>
                    <a:pt x="9" y="3"/>
                    <a:pt x="96" y="15"/>
                    <a:pt x="119" y="15"/>
                  </a:cubicBezTo>
                  <a:cubicBezTo>
                    <a:pt x="142" y="14"/>
                    <a:pt x="199" y="9"/>
                    <a:pt x="205" y="6"/>
                  </a:cubicBezTo>
                  <a:cubicBezTo>
                    <a:pt x="210" y="5"/>
                    <a:pt x="226" y="0"/>
                    <a:pt x="226" y="6"/>
                  </a:cubicBezTo>
                  <a:cubicBezTo>
                    <a:pt x="225" y="14"/>
                    <a:pt x="163" y="29"/>
                    <a:pt x="114" y="27"/>
                  </a:cubicBezTo>
                  <a:cubicBezTo>
                    <a:pt x="65" y="25"/>
                    <a:pt x="26" y="20"/>
                    <a:pt x="4" y="1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Oval 67"/>
            <p:cNvSpPr>
              <a:spLocks noChangeArrowheads="1"/>
            </p:cNvSpPr>
            <p:nvPr/>
          </p:nvSpPr>
          <p:spPr bwMode="auto">
            <a:xfrm>
              <a:off x="2600325" y="2146300"/>
              <a:ext cx="284163" cy="284163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Oval 68"/>
            <p:cNvSpPr>
              <a:spLocks noChangeArrowheads="1"/>
            </p:cNvSpPr>
            <p:nvPr/>
          </p:nvSpPr>
          <p:spPr bwMode="auto">
            <a:xfrm>
              <a:off x="3716338" y="2146300"/>
              <a:ext cx="285750" cy="284163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13" name="文本框 112"/>
          <p:cNvSpPr txBox="1"/>
          <p:nvPr/>
        </p:nvSpPr>
        <p:spPr>
          <a:xfrm>
            <a:off x="7374662" y="385987"/>
            <a:ext cx="4402167" cy="1107996"/>
          </a:xfrm>
          <a:prstGeom prst="rect">
            <a:avLst/>
          </a:prstGeom>
          <a:noFill/>
          <a:effectLst>
            <a:outerShdw blurRad="50800" dist="76200" dir="5400000" algn="t" rotWithShape="0">
              <a:prstClr val="black">
                <a:alpha val="1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6600" b="1"/>
              <a:t>CONTENTS</a:t>
            </a:r>
            <a:endParaRPr kumimoji="1" lang="zh-CN" altLang="en-US" sz="6600" b="1" dirty="0"/>
          </a:p>
        </p:txBody>
      </p:sp>
      <p:sp>
        <p:nvSpPr>
          <p:cNvPr id="114" name="文本框 113"/>
          <p:cNvSpPr txBox="1"/>
          <p:nvPr/>
        </p:nvSpPr>
        <p:spPr>
          <a:xfrm>
            <a:off x="8594651" y="3802124"/>
            <a:ext cx="13837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000" b="1" dirty="0">
                <a:ea typeface="微软雅黑" panose="020B0503020204020204" charset="-122"/>
                <a:cs typeface="微软雅黑" panose="020B0503020204020204" charset="-122"/>
              </a:rPr>
              <a:t>PART</a:t>
            </a:r>
            <a:r>
              <a:rPr kumimoji="1" lang="zh-CN" altLang="en-US" sz="2000" b="1" dirty="0"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kumimoji="1" lang="en-US" altLang="zh-CN" sz="2000" b="1" dirty="0">
                <a:ea typeface="微软雅黑" panose="020B0503020204020204" charset="-122"/>
                <a:cs typeface="微软雅黑" panose="020B0503020204020204" charset="-122"/>
              </a:rPr>
              <a:t>ONE</a:t>
            </a:r>
            <a:endParaRPr kumimoji="1" lang="zh-CN" altLang="en-US" sz="1200" b="1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8" name="矩形 117"/>
          <p:cNvSpPr/>
          <p:nvPr/>
        </p:nvSpPr>
        <p:spPr>
          <a:xfrm>
            <a:off x="10410280" y="3879798"/>
            <a:ext cx="154882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kumimoji="1" lang="en-US" altLang="zh-CN" sz="1400" b="1" dirty="0">
                <a:solidFill>
                  <a:srgbClr val="000000"/>
                </a:solidFill>
                <a:ea typeface="微软雅黑" panose="020B0503020204020204" charset="-122"/>
                <a:cs typeface="微软雅黑" panose="020B0503020204020204" charset="-122"/>
              </a:rPr>
              <a:t>YOUR</a:t>
            </a:r>
            <a:r>
              <a:rPr kumimoji="1" lang="zh-CN" altLang="en-US" sz="1400" b="1" dirty="0">
                <a:solidFill>
                  <a:srgbClr val="000000"/>
                </a:solidFill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kumimoji="1" lang="en-US" altLang="zh-CN" sz="1400" b="1" dirty="0">
                <a:solidFill>
                  <a:srgbClr val="000000"/>
                </a:solidFill>
                <a:ea typeface="微软雅黑" panose="020B0503020204020204" charset="-122"/>
                <a:cs typeface="微软雅黑" panose="020B0503020204020204" charset="-122"/>
              </a:rPr>
              <a:t>TITLE</a:t>
            </a:r>
            <a:r>
              <a:rPr kumimoji="1" lang="zh-CN" altLang="en-US" sz="1400" b="1" dirty="0">
                <a:solidFill>
                  <a:srgbClr val="000000"/>
                </a:solidFill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kumimoji="1" lang="en-US" altLang="zh-CN" sz="1400" b="1" dirty="0">
                <a:solidFill>
                  <a:srgbClr val="000000"/>
                </a:solidFill>
                <a:ea typeface="微软雅黑" panose="020B0503020204020204" charset="-122"/>
                <a:cs typeface="微软雅黑" panose="020B0503020204020204" charset="-122"/>
              </a:rPr>
              <a:t>HERE</a:t>
            </a:r>
            <a:endParaRPr kumimoji="1" lang="zh-CN" altLang="en-US" sz="1400" b="1" dirty="0">
              <a:solidFill>
                <a:srgbClr val="000000"/>
              </a:solidFill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9" name="文本框 118"/>
          <p:cNvSpPr txBox="1"/>
          <p:nvPr/>
        </p:nvSpPr>
        <p:spPr>
          <a:xfrm>
            <a:off x="8594651" y="4353982"/>
            <a:ext cx="13997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000" b="1" dirty="0">
                <a:ea typeface="微软雅黑" panose="020B0503020204020204" charset="-122"/>
                <a:cs typeface="微软雅黑" panose="020B0503020204020204" charset="-122"/>
              </a:rPr>
              <a:t>PART</a:t>
            </a:r>
            <a:r>
              <a:rPr kumimoji="1" lang="zh-CN" altLang="en-US" sz="2000" b="1" dirty="0"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kumimoji="1" lang="en-US" altLang="zh-CN" sz="2000" b="1" dirty="0">
                <a:ea typeface="微软雅黑" panose="020B0503020204020204" charset="-122"/>
                <a:cs typeface="微软雅黑" panose="020B0503020204020204" charset="-122"/>
              </a:rPr>
              <a:t>TWO</a:t>
            </a:r>
            <a:endParaRPr kumimoji="1" lang="zh-CN" altLang="en-US" sz="1200" b="1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0" name="矩形 119"/>
          <p:cNvSpPr/>
          <p:nvPr/>
        </p:nvSpPr>
        <p:spPr>
          <a:xfrm>
            <a:off x="10429330" y="4431656"/>
            <a:ext cx="154882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kumimoji="1" lang="en-US" altLang="zh-CN" sz="1400" b="1" dirty="0">
                <a:solidFill>
                  <a:srgbClr val="000000"/>
                </a:solidFill>
                <a:ea typeface="微软雅黑" panose="020B0503020204020204" charset="-122"/>
                <a:cs typeface="微软雅黑" panose="020B0503020204020204" charset="-122"/>
              </a:rPr>
              <a:t>YOUR</a:t>
            </a:r>
            <a:r>
              <a:rPr kumimoji="1" lang="zh-CN" altLang="en-US" sz="1400" b="1" dirty="0">
                <a:solidFill>
                  <a:srgbClr val="000000"/>
                </a:solidFill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kumimoji="1" lang="en-US" altLang="zh-CN" sz="1400" b="1" dirty="0">
                <a:solidFill>
                  <a:srgbClr val="000000"/>
                </a:solidFill>
                <a:ea typeface="微软雅黑" panose="020B0503020204020204" charset="-122"/>
                <a:cs typeface="微软雅黑" panose="020B0503020204020204" charset="-122"/>
              </a:rPr>
              <a:t>TITLE</a:t>
            </a:r>
            <a:r>
              <a:rPr kumimoji="1" lang="zh-CN" altLang="en-US" sz="1400" b="1" dirty="0">
                <a:solidFill>
                  <a:srgbClr val="000000"/>
                </a:solidFill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kumimoji="1" lang="en-US" altLang="zh-CN" sz="1400" b="1" dirty="0">
                <a:solidFill>
                  <a:srgbClr val="000000"/>
                </a:solidFill>
                <a:ea typeface="微软雅黑" panose="020B0503020204020204" charset="-122"/>
                <a:cs typeface="微软雅黑" panose="020B0503020204020204" charset="-122"/>
              </a:rPr>
              <a:t>HERE</a:t>
            </a:r>
            <a:endParaRPr kumimoji="1" lang="zh-CN" altLang="en-US" sz="1400" b="1" dirty="0">
              <a:solidFill>
                <a:srgbClr val="000000"/>
              </a:solidFill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1" name="文本框 120"/>
          <p:cNvSpPr txBox="1"/>
          <p:nvPr/>
        </p:nvSpPr>
        <p:spPr>
          <a:xfrm>
            <a:off x="8594651" y="4905840"/>
            <a:ext cx="15440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000" b="1" dirty="0">
                <a:ea typeface="微软雅黑" panose="020B0503020204020204" charset="-122"/>
                <a:cs typeface="微软雅黑" panose="020B0503020204020204" charset="-122"/>
              </a:rPr>
              <a:t>PART</a:t>
            </a:r>
            <a:r>
              <a:rPr kumimoji="1" lang="zh-CN" altLang="en-US" sz="2000" b="1" dirty="0"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kumimoji="1" lang="en-US" altLang="zh-CN" sz="2000" b="1" dirty="0">
                <a:ea typeface="微软雅黑" panose="020B0503020204020204" charset="-122"/>
                <a:cs typeface="微软雅黑" panose="020B0503020204020204" charset="-122"/>
              </a:rPr>
              <a:t>THREE</a:t>
            </a:r>
            <a:endParaRPr kumimoji="1" lang="zh-CN" altLang="en-US" sz="1200" b="1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2" name="矩形 121"/>
          <p:cNvSpPr/>
          <p:nvPr/>
        </p:nvSpPr>
        <p:spPr>
          <a:xfrm>
            <a:off x="10676980" y="4983514"/>
            <a:ext cx="154882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kumimoji="1" lang="en-US" altLang="zh-CN" sz="1400" b="1" dirty="0">
                <a:solidFill>
                  <a:srgbClr val="000000"/>
                </a:solidFill>
                <a:ea typeface="微软雅黑" panose="020B0503020204020204" charset="-122"/>
                <a:cs typeface="微软雅黑" panose="020B0503020204020204" charset="-122"/>
              </a:rPr>
              <a:t>YOUR</a:t>
            </a:r>
            <a:r>
              <a:rPr kumimoji="1" lang="zh-CN" altLang="en-US" sz="1400" b="1" dirty="0">
                <a:solidFill>
                  <a:srgbClr val="000000"/>
                </a:solidFill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kumimoji="1" lang="en-US" altLang="zh-CN" sz="1400" b="1" dirty="0">
                <a:solidFill>
                  <a:srgbClr val="000000"/>
                </a:solidFill>
                <a:ea typeface="微软雅黑" panose="020B0503020204020204" charset="-122"/>
                <a:cs typeface="微软雅黑" panose="020B0503020204020204" charset="-122"/>
              </a:rPr>
              <a:t>TITLE</a:t>
            </a:r>
            <a:r>
              <a:rPr kumimoji="1" lang="zh-CN" altLang="en-US" sz="1400" b="1" dirty="0">
                <a:solidFill>
                  <a:srgbClr val="000000"/>
                </a:solidFill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kumimoji="1" lang="en-US" altLang="zh-CN" sz="1400" b="1" dirty="0">
                <a:solidFill>
                  <a:srgbClr val="000000"/>
                </a:solidFill>
                <a:ea typeface="微软雅黑" panose="020B0503020204020204" charset="-122"/>
                <a:cs typeface="微软雅黑" panose="020B0503020204020204" charset="-122"/>
              </a:rPr>
              <a:t>HERE</a:t>
            </a:r>
            <a:endParaRPr kumimoji="1" lang="zh-CN" altLang="en-US" sz="1400" b="1" dirty="0">
              <a:solidFill>
                <a:srgbClr val="000000"/>
              </a:solidFill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3" name="文本框 122"/>
          <p:cNvSpPr txBox="1"/>
          <p:nvPr/>
        </p:nvSpPr>
        <p:spPr>
          <a:xfrm>
            <a:off x="8594651" y="5457699"/>
            <a:ext cx="14975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000" b="1" dirty="0">
                <a:ea typeface="微软雅黑" panose="020B0503020204020204" charset="-122"/>
                <a:cs typeface="微软雅黑" panose="020B0503020204020204" charset="-122"/>
              </a:rPr>
              <a:t>PART</a:t>
            </a:r>
            <a:r>
              <a:rPr kumimoji="1" lang="zh-CN" altLang="en-US" sz="2000" b="1" dirty="0"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kumimoji="1" lang="en-US" altLang="zh-CN" sz="2000" b="1" dirty="0">
                <a:ea typeface="微软雅黑" panose="020B0503020204020204" charset="-122"/>
                <a:cs typeface="微软雅黑" panose="020B0503020204020204" charset="-122"/>
              </a:rPr>
              <a:t>FOUR</a:t>
            </a:r>
            <a:endParaRPr kumimoji="1" lang="zh-CN" altLang="en-US" sz="1200" b="1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4" name="矩形 123"/>
          <p:cNvSpPr/>
          <p:nvPr/>
        </p:nvSpPr>
        <p:spPr>
          <a:xfrm>
            <a:off x="10534105" y="5535373"/>
            <a:ext cx="154882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kumimoji="1" lang="en-US" altLang="zh-CN" sz="1400" b="1" dirty="0">
                <a:solidFill>
                  <a:srgbClr val="000000"/>
                </a:solidFill>
                <a:ea typeface="微软雅黑" panose="020B0503020204020204" charset="-122"/>
                <a:cs typeface="微软雅黑" panose="020B0503020204020204" charset="-122"/>
              </a:rPr>
              <a:t>YOUR</a:t>
            </a:r>
            <a:r>
              <a:rPr kumimoji="1" lang="zh-CN" altLang="en-US" sz="1400" b="1" dirty="0">
                <a:solidFill>
                  <a:srgbClr val="000000"/>
                </a:solidFill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kumimoji="1" lang="en-US" altLang="zh-CN" sz="1400" b="1" dirty="0">
                <a:solidFill>
                  <a:srgbClr val="000000"/>
                </a:solidFill>
                <a:ea typeface="微软雅黑" panose="020B0503020204020204" charset="-122"/>
                <a:cs typeface="微软雅黑" panose="020B0503020204020204" charset="-122"/>
              </a:rPr>
              <a:t>TITLE</a:t>
            </a:r>
            <a:r>
              <a:rPr kumimoji="1" lang="zh-CN" altLang="en-US" sz="1400" b="1" dirty="0">
                <a:solidFill>
                  <a:srgbClr val="000000"/>
                </a:solidFill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kumimoji="1" lang="en-US" altLang="zh-CN" sz="1400" b="1" dirty="0">
                <a:solidFill>
                  <a:srgbClr val="000000"/>
                </a:solidFill>
                <a:ea typeface="微软雅黑" panose="020B0503020204020204" charset="-122"/>
                <a:cs typeface="微软雅黑" panose="020B0503020204020204" charset="-122"/>
              </a:rPr>
              <a:t>HERE</a:t>
            </a:r>
            <a:endParaRPr kumimoji="1" lang="zh-CN" altLang="en-US" sz="1400" b="1" dirty="0">
              <a:solidFill>
                <a:srgbClr val="000000"/>
              </a:solidFill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9" name="Freeform 358"/>
          <p:cNvSpPr>
            <a:spLocks noEditPoints="1"/>
          </p:cNvSpPr>
          <p:nvPr/>
        </p:nvSpPr>
        <p:spPr bwMode="auto">
          <a:xfrm rot="1597027">
            <a:off x="9773901" y="117776"/>
            <a:ext cx="408924" cy="397917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0" name="Freeform 358"/>
          <p:cNvSpPr>
            <a:spLocks noEditPoints="1"/>
          </p:cNvSpPr>
          <p:nvPr/>
        </p:nvSpPr>
        <p:spPr bwMode="auto">
          <a:xfrm rot="1597027">
            <a:off x="11274139" y="1782499"/>
            <a:ext cx="342675" cy="333450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1" name="Freeform 358"/>
          <p:cNvSpPr>
            <a:spLocks noEditPoints="1"/>
          </p:cNvSpPr>
          <p:nvPr/>
        </p:nvSpPr>
        <p:spPr bwMode="auto">
          <a:xfrm rot="1597027">
            <a:off x="7671229" y="257974"/>
            <a:ext cx="302647" cy="294501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Freeform 358"/>
          <p:cNvSpPr>
            <a:spLocks noEditPoints="1"/>
          </p:cNvSpPr>
          <p:nvPr/>
        </p:nvSpPr>
        <p:spPr bwMode="auto">
          <a:xfrm rot="19997453">
            <a:off x="6330479" y="15683"/>
            <a:ext cx="1030129" cy="1002396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3" name="组 32"/>
          <p:cNvGrpSpPr/>
          <p:nvPr/>
        </p:nvGrpSpPr>
        <p:grpSpPr>
          <a:xfrm>
            <a:off x="3948717" y="42578"/>
            <a:ext cx="423309" cy="404207"/>
            <a:chOff x="8848726" y="4949825"/>
            <a:chExt cx="879475" cy="839788"/>
          </a:xfrm>
          <a:solidFill>
            <a:schemeClr val="accent3"/>
          </a:solidFill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34" name="Freeform 360"/>
            <p:cNvSpPr/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61"/>
            <p:cNvSpPr/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62"/>
            <p:cNvSpPr/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63"/>
            <p:cNvSpPr/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64"/>
            <p:cNvSpPr/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9" name="Freeform 358"/>
          <p:cNvSpPr>
            <a:spLocks noEditPoints="1"/>
          </p:cNvSpPr>
          <p:nvPr/>
        </p:nvSpPr>
        <p:spPr bwMode="auto">
          <a:xfrm rot="19997453">
            <a:off x="4283314" y="3082689"/>
            <a:ext cx="303776" cy="295598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" name="Freeform 358"/>
          <p:cNvSpPr>
            <a:spLocks noEditPoints="1"/>
          </p:cNvSpPr>
          <p:nvPr/>
        </p:nvSpPr>
        <p:spPr bwMode="auto">
          <a:xfrm rot="19997453">
            <a:off x="5853205" y="430823"/>
            <a:ext cx="303776" cy="295598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41" name="组 40"/>
          <p:cNvGrpSpPr/>
          <p:nvPr/>
        </p:nvGrpSpPr>
        <p:grpSpPr>
          <a:xfrm rot="1274603">
            <a:off x="7105404" y="985089"/>
            <a:ext cx="390228" cy="372619"/>
            <a:chOff x="8848726" y="4949825"/>
            <a:chExt cx="879475" cy="839788"/>
          </a:xfr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42" name="Freeform 360"/>
            <p:cNvSpPr/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361"/>
            <p:cNvSpPr/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362"/>
            <p:cNvSpPr/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363"/>
            <p:cNvSpPr/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364"/>
            <p:cNvSpPr/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4" name="Freeform 358"/>
          <p:cNvSpPr>
            <a:spLocks noEditPoints="1"/>
          </p:cNvSpPr>
          <p:nvPr/>
        </p:nvSpPr>
        <p:spPr bwMode="auto">
          <a:xfrm rot="19997453">
            <a:off x="4855599" y="73668"/>
            <a:ext cx="608648" cy="592263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55" name="组 54"/>
          <p:cNvGrpSpPr/>
          <p:nvPr/>
        </p:nvGrpSpPr>
        <p:grpSpPr>
          <a:xfrm rot="21122731">
            <a:off x="4927864" y="879372"/>
            <a:ext cx="390228" cy="372619"/>
            <a:chOff x="8848726" y="4949825"/>
            <a:chExt cx="879475" cy="839788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56" name="Freeform 360"/>
            <p:cNvSpPr/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361"/>
            <p:cNvSpPr/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362"/>
            <p:cNvSpPr/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363"/>
            <p:cNvSpPr/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364"/>
            <p:cNvSpPr/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1" name="Freeform 360"/>
          <p:cNvSpPr/>
          <p:nvPr/>
        </p:nvSpPr>
        <p:spPr bwMode="auto">
          <a:xfrm rot="1468502">
            <a:off x="7309470" y="1627134"/>
            <a:ext cx="88839" cy="208848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" name="Freeform 360"/>
          <p:cNvSpPr/>
          <p:nvPr/>
        </p:nvSpPr>
        <p:spPr bwMode="auto">
          <a:xfrm rot="8148367">
            <a:off x="3653027" y="55841"/>
            <a:ext cx="156570" cy="368076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3" name="Freeform 360"/>
          <p:cNvSpPr/>
          <p:nvPr/>
        </p:nvSpPr>
        <p:spPr bwMode="auto">
          <a:xfrm rot="20337622">
            <a:off x="4015453" y="1484997"/>
            <a:ext cx="77785" cy="182863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reeform 360"/>
          <p:cNvSpPr/>
          <p:nvPr/>
        </p:nvSpPr>
        <p:spPr bwMode="auto">
          <a:xfrm rot="5712631">
            <a:off x="7783083" y="-23017"/>
            <a:ext cx="142911" cy="335967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6" name="Freeform 360"/>
          <p:cNvSpPr/>
          <p:nvPr/>
        </p:nvSpPr>
        <p:spPr bwMode="auto">
          <a:xfrm rot="19012026">
            <a:off x="7501120" y="2204767"/>
            <a:ext cx="79831" cy="187674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9" name="Freeform 360"/>
          <p:cNvSpPr/>
          <p:nvPr/>
        </p:nvSpPr>
        <p:spPr bwMode="auto">
          <a:xfrm rot="19642021">
            <a:off x="4587184" y="2385086"/>
            <a:ext cx="209992" cy="493667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0" name="Freeform 360"/>
          <p:cNvSpPr/>
          <p:nvPr/>
        </p:nvSpPr>
        <p:spPr bwMode="auto">
          <a:xfrm rot="1468502">
            <a:off x="7154242" y="2034217"/>
            <a:ext cx="88839" cy="208848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" name="Freeform 360"/>
          <p:cNvSpPr/>
          <p:nvPr/>
        </p:nvSpPr>
        <p:spPr bwMode="auto">
          <a:xfrm rot="20337622">
            <a:off x="4392010" y="541077"/>
            <a:ext cx="131741" cy="309706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2" name="Freeform 360"/>
          <p:cNvSpPr/>
          <p:nvPr/>
        </p:nvSpPr>
        <p:spPr bwMode="auto">
          <a:xfrm rot="2060216">
            <a:off x="8197213" y="82274"/>
            <a:ext cx="128316" cy="301655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47" name="组 46"/>
          <p:cNvGrpSpPr/>
          <p:nvPr/>
        </p:nvGrpSpPr>
        <p:grpSpPr>
          <a:xfrm rot="19754982">
            <a:off x="4446618" y="1711981"/>
            <a:ext cx="338651" cy="323369"/>
            <a:chOff x="8848726" y="4949825"/>
            <a:chExt cx="879475" cy="839788"/>
          </a:xfrm>
          <a:solidFill>
            <a:schemeClr val="accent2"/>
          </a:solidFill>
        </p:grpSpPr>
        <p:sp>
          <p:nvSpPr>
            <p:cNvPr id="48" name="Freeform 360"/>
            <p:cNvSpPr/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361"/>
            <p:cNvSpPr/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362"/>
            <p:cNvSpPr/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363"/>
            <p:cNvSpPr/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364"/>
            <p:cNvSpPr/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3" name="Freeform 358"/>
          <p:cNvSpPr>
            <a:spLocks noEditPoints="1"/>
          </p:cNvSpPr>
          <p:nvPr/>
        </p:nvSpPr>
        <p:spPr bwMode="auto">
          <a:xfrm rot="19997453">
            <a:off x="4493363" y="1087193"/>
            <a:ext cx="460206" cy="447817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7" name="Freeform 360"/>
          <p:cNvSpPr/>
          <p:nvPr/>
        </p:nvSpPr>
        <p:spPr bwMode="auto">
          <a:xfrm rot="20626967">
            <a:off x="6127228" y="57063"/>
            <a:ext cx="155963" cy="366649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8" name="Freeform 360"/>
          <p:cNvSpPr/>
          <p:nvPr/>
        </p:nvSpPr>
        <p:spPr bwMode="auto">
          <a:xfrm rot="1065193">
            <a:off x="4543230" y="122534"/>
            <a:ext cx="126893" cy="298310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5" name="Freeform 360"/>
          <p:cNvSpPr/>
          <p:nvPr/>
        </p:nvSpPr>
        <p:spPr bwMode="auto">
          <a:xfrm rot="2129879">
            <a:off x="7473339" y="249763"/>
            <a:ext cx="130484" cy="306752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7" name="Freeform 360"/>
          <p:cNvSpPr/>
          <p:nvPr/>
        </p:nvSpPr>
        <p:spPr bwMode="auto">
          <a:xfrm rot="1468502">
            <a:off x="3702493" y="1046632"/>
            <a:ext cx="83904" cy="197248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8" name="Freeform 360"/>
          <p:cNvSpPr/>
          <p:nvPr/>
        </p:nvSpPr>
        <p:spPr bwMode="auto">
          <a:xfrm rot="20962754">
            <a:off x="6862081" y="1236206"/>
            <a:ext cx="79483" cy="186856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0" name="Freeform 358"/>
          <p:cNvSpPr>
            <a:spLocks noEditPoints="1"/>
          </p:cNvSpPr>
          <p:nvPr/>
        </p:nvSpPr>
        <p:spPr bwMode="auto">
          <a:xfrm rot="19997453">
            <a:off x="5396073" y="792723"/>
            <a:ext cx="610580" cy="594143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1" name="Freeform 358"/>
          <p:cNvSpPr>
            <a:spLocks noEditPoints="1"/>
          </p:cNvSpPr>
          <p:nvPr/>
        </p:nvSpPr>
        <p:spPr bwMode="auto">
          <a:xfrm rot="922681">
            <a:off x="6105819" y="913860"/>
            <a:ext cx="529329" cy="515079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2" name="Freeform 360"/>
          <p:cNvSpPr/>
          <p:nvPr/>
        </p:nvSpPr>
        <p:spPr bwMode="auto">
          <a:xfrm rot="20337622">
            <a:off x="7541668" y="1824519"/>
            <a:ext cx="131741" cy="309706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4" name="Freeform 360"/>
          <p:cNvSpPr/>
          <p:nvPr/>
        </p:nvSpPr>
        <p:spPr bwMode="auto">
          <a:xfrm rot="1468502">
            <a:off x="7812586" y="2643736"/>
            <a:ext cx="83904" cy="197248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5" name="Freeform 360"/>
          <p:cNvSpPr/>
          <p:nvPr/>
        </p:nvSpPr>
        <p:spPr bwMode="auto">
          <a:xfrm rot="20337622">
            <a:off x="8088456" y="1286574"/>
            <a:ext cx="77785" cy="182863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6" name="Freeform 360"/>
          <p:cNvSpPr/>
          <p:nvPr/>
        </p:nvSpPr>
        <p:spPr bwMode="auto">
          <a:xfrm rot="1468502">
            <a:off x="7775496" y="848209"/>
            <a:ext cx="83904" cy="197248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8" name="Freeform 358"/>
          <p:cNvSpPr>
            <a:spLocks noEditPoints="1"/>
          </p:cNvSpPr>
          <p:nvPr/>
        </p:nvSpPr>
        <p:spPr bwMode="auto">
          <a:xfrm rot="21004853">
            <a:off x="3007774" y="87218"/>
            <a:ext cx="429437" cy="417876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89" name="组 88"/>
          <p:cNvGrpSpPr/>
          <p:nvPr/>
        </p:nvGrpSpPr>
        <p:grpSpPr>
          <a:xfrm>
            <a:off x="8508463" y="94052"/>
            <a:ext cx="423309" cy="404207"/>
            <a:chOff x="8848726" y="4949825"/>
            <a:chExt cx="879475" cy="839788"/>
          </a:xfrm>
          <a:solidFill>
            <a:schemeClr val="accent3"/>
          </a:solidFill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90" name="Freeform 360"/>
            <p:cNvSpPr/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361"/>
            <p:cNvSpPr/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362"/>
            <p:cNvSpPr/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363"/>
            <p:cNvSpPr/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364"/>
            <p:cNvSpPr/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95" name="组 94"/>
          <p:cNvGrpSpPr/>
          <p:nvPr/>
        </p:nvGrpSpPr>
        <p:grpSpPr>
          <a:xfrm rot="21122731">
            <a:off x="7529497" y="523467"/>
            <a:ext cx="390228" cy="372619"/>
            <a:chOff x="8848726" y="4949825"/>
            <a:chExt cx="879475" cy="839788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96" name="Freeform 360"/>
            <p:cNvSpPr/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361"/>
            <p:cNvSpPr/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362"/>
            <p:cNvSpPr/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363"/>
            <p:cNvSpPr/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364"/>
            <p:cNvSpPr/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" name="组 4"/>
          <p:cNvGrpSpPr/>
          <p:nvPr/>
        </p:nvGrpSpPr>
        <p:grpSpPr>
          <a:xfrm>
            <a:off x="786445" y="1477129"/>
            <a:ext cx="2712519" cy="1369373"/>
            <a:chOff x="786445" y="1477129"/>
            <a:chExt cx="2712519" cy="1369373"/>
          </a:xfrm>
        </p:grpSpPr>
        <p:sp>
          <p:nvSpPr>
            <p:cNvPr id="2" name="圆角矩形 1"/>
            <p:cNvSpPr/>
            <p:nvPr/>
          </p:nvSpPr>
          <p:spPr>
            <a:xfrm>
              <a:off x="786445" y="1477129"/>
              <a:ext cx="2712519" cy="1369373"/>
            </a:xfrm>
            <a:prstGeom prst="roundRect">
              <a:avLst>
                <a:gd name="adj" fmla="val 7888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3" name="文本框 8"/>
            <p:cNvSpPr txBox="1"/>
            <p:nvPr/>
          </p:nvSpPr>
          <p:spPr>
            <a:xfrm>
              <a:off x="937460" y="2125420"/>
              <a:ext cx="2408723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顶部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“开始”面板中可以对字体、字号、颜色、行距等进行修改。</a:t>
              </a:r>
            </a:p>
          </p:txBody>
        </p:sp>
        <p:sp>
          <p:nvSpPr>
            <p:cNvPr id="4" name="矩形 3"/>
            <p:cNvSpPr/>
            <p:nvPr/>
          </p:nvSpPr>
          <p:spPr>
            <a:xfrm>
              <a:off x="938768" y="1631633"/>
              <a:ext cx="2031325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8965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ea typeface="微软雅黑" panose="020B0503020204020204" charset="-122"/>
                </a:rPr>
                <a:t>点击此处添加标题</a:t>
              </a:r>
              <a:endParaRPr lang="en-US" altLang="zh-CN" b="1" dirty="0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  <p:grpSp>
        <p:nvGrpSpPr>
          <p:cNvPr id="116" name="组 115"/>
          <p:cNvGrpSpPr/>
          <p:nvPr/>
        </p:nvGrpSpPr>
        <p:grpSpPr>
          <a:xfrm>
            <a:off x="785561" y="3085904"/>
            <a:ext cx="2712519" cy="1369373"/>
            <a:chOff x="786445" y="1477129"/>
            <a:chExt cx="2712519" cy="1369373"/>
          </a:xfrm>
        </p:grpSpPr>
        <p:sp>
          <p:nvSpPr>
            <p:cNvPr id="117" name="圆角矩形 116"/>
            <p:cNvSpPr/>
            <p:nvPr/>
          </p:nvSpPr>
          <p:spPr>
            <a:xfrm>
              <a:off x="786445" y="1477129"/>
              <a:ext cx="2712519" cy="1369373"/>
            </a:xfrm>
            <a:prstGeom prst="roundRect">
              <a:avLst>
                <a:gd name="adj" fmla="val 7888"/>
              </a:avLst>
            </a:prstGeom>
            <a:solidFill>
              <a:schemeClr val="accent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8" name="文本框 8"/>
            <p:cNvSpPr txBox="1"/>
            <p:nvPr/>
          </p:nvSpPr>
          <p:spPr>
            <a:xfrm>
              <a:off x="937460" y="2125420"/>
              <a:ext cx="2408723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顶部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“开始”面板中可以对字体、字号、颜色、行距等进行修改。</a:t>
              </a:r>
            </a:p>
          </p:txBody>
        </p:sp>
        <p:sp>
          <p:nvSpPr>
            <p:cNvPr id="119" name="矩形 118"/>
            <p:cNvSpPr/>
            <p:nvPr/>
          </p:nvSpPr>
          <p:spPr>
            <a:xfrm>
              <a:off x="938768" y="1631633"/>
              <a:ext cx="2031325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8965">
                <a:lnSpc>
                  <a:spcPct val="130000"/>
                </a:lnSpc>
              </a:pPr>
              <a:r>
                <a:rPr lang="zh-CN" altLang="en-US" b="1">
                  <a:solidFill>
                    <a:schemeClr val="bg1"/>
                  </a:solidFill>
                  <a:ea typeface="微软雅黑" panose="020B0503020204020204" charset="-122"/>
                </a:rPr>
                <a:t>点击此处添加标题</a:t>
              </a:r>
              <a:endParaRPr lang="en-US" altLang="zh-CN" b="1" dirty="0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  <p:grpSp>
        <p:nvGrpSpPr>
          <p:cNvPr id="120" name="组 119"/>
          <p:cNvGrpSpPr/>
          <p:nvPr/>
        </p:nvGrpSpPr>
        <p:grpSpPr>
          <a:xfrm>
            <a:off x="785561" y="4694679"/>
            <a:ext cx="2712519" cy="1369373"/>
            <a:chOff x="786445" y="1477129"/>
            <a:chExt cx="2712519" cy="1369373"/>
          </a:xfrm>
        </p:grpSpPr>
        <p:sp>
          <p:nvSpPr>
            <p:cNvPr id="121" name="圆角矩形 120"/>
            <p:cNvSpPr/>
            <p:nvPr/>
          </p:nvSpPr>
          <p:spPr>
            <a:xfrm>
              <a:off x="786445" y="1477129"/>
              <a:ext cx="2712519" cy="1369373"/>
            </a:xfrm>
            <a:prstGeom prst="roundRect">
              <a:avLst>
                <a:gd name="adj" fmla="val 7888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2" name="文本框 8"/>
            <p:cNvSpPr txBox="1"/>
            <p:nvPr/>
          </p:nvSpPr>
          <p:spPr>
            <a:xfrm>
              <a:off x="937460" y="2125420"/>
              <a:ext cx="2408723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顶部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“开始”面板中可以对字体、字号、颜色、行距等进行修改。</a:t>
              </a:r>
            </a:p>
          </p:txBody>
        </p:sp>
        <p:sp>
          <p:nvSpPr>
            <p:cNvPr id="123" name="矩形 122"/>
            <p:cNvSpPr/>
            <p:nvPr/>
          </p:nvSpPr>
          <p:spPr>
            <a:xfrm>
              <a:off x="938768" y="1631633"/>
              <a:ext cx="2031325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8965">
                <a:lnSpc>
                  <a:spcPct val="130000"/>
                </a:lnSpc>
              </a:pPr>
              <a:r>
                <a:rPr lang="zh-CN" altLang="en-US" b="1">
                  <a:solidFill>
                    <a:schemeClr val="bg1"/>
                  </a:solidFill>
                  <a:ea typeface="微软雅黑" panose="020B0503020204020204" charset="-122"/>
                </a:rPr>
                <a:t>点击此处添加标题</a:t>
              </a:r>
              <a:endParaRPr lang="en-US" altLang="zh-CN" b="1" dirty="0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  <p:grpSp>
        <p:nvGrpSpPr>
          <p:cNvPr id="136" name="组 135"/>
          <p:cNvGrpSpPr/>
          <p:nvPr/>
        </p:nvGrpSpPr>
        <p:grpSpPr>
          <a:xfrm>
            <a:off x="8675800" y="1477129"/>
            <a:ext cx="2712519" cy="1369373"/>
            <a:chOff x="786445" y="1477129"/>
            <a:chExt cx="2712519" cy="1369373"/>
          </a:xfrm>
        </p:grpSpPr>
        <p:sp>
          <p:nvSpPr>
            <p:cNvPr id="137" name="圆角矩形 136"/>
            <p:cNvSpPr/>
            <p:nvPr/>
          </p:nvSpPr>
          <p:spPr>
            <a:xfrm>
              <a:off x="786445" y="1477129"/>
              <a:ext cx="2712519" cy="1369373"/>
            </a:xfrm>
            <a:prstGeom prst="roundRect">
              <a:avLst>
                <a:gd name="adj" fmla="val 7888"/>
              </a:avLst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8" name="文本框 8"/>
            <p:cNvSpPr txBox="1"/>
            <p:nvPr/>
          </p:nvSpPr>
          <p:spPr>
            <a:xfrm>
              <a:off x="937460" y="2125420"/>
              <a:ext cx="2408723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顶部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“开始”面板中可以对字体、字号、颜色、行距等进行修改。</a:t>
              </a:r>
            </a:p>
          </p:txBody>
        </p:sp>
        <p:sp>
          <p:nvSpPr>
            <p:cNvPr id="139" name="矩形 138"/>
            <p:cNvSpPr/>
            <p:nvPr/>
          </p:nvSpPr>
          <p:spPr>
            <a:xfrm>
              <a:off x="938768" y="1631633"/>
              <a:ext cx="2031325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8965">
                <a:lnSpc>
                  <a:spcPct val="130000"/>
                </a:lnSpc>
              </a:pPr>
              <a:r>
                <a:rPr lang="zh-CN" altLang="en-US" b="1">
                  <a:solidFill>
                    <a:schemeClr val="bg1"/>
                  </a:solidFill>
                  <a:ea typeface="微软雅黑" panose="020B0503020204020204" charset="-122"/>
                </a:rPr>
                <a:t>点击此处添加标题</a:t>
              </a:r>
              <a:endParaRPr lang="en-US" altLang="zh-CN" b="1" dirty="0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  <p:grpSp>
        <p:nvGrpSpPr>
          <p:cNvPr id="140" name="组 139"/>
          <p:cNvGrpSpPr/>
          <p:nvPr/>
        </p:nvGrpSpPr>
        <p:grpSpPr>
          <a:xfrm>
            <a:off x="8674916" y="3085904"/>
            <a:ext cx="2712519" cy="1369373"/>
            <a:chOff x="786445" y="1477129"/>
            <a:chExt cx="2712519" cy="1369373"/>
          </a:xfrm>
        </p:grpSpPr>
        <p:sp>
          <p:nvSpPr>
            <p:cNvPr id="141" name="圆角矩形 140"/>
            <p:cNvSpPr/>
            <p:nvPr/>
          </p:nvSpPr>
          <p:spPr>
            <a:xfrm>
              <a:off x="786445" y="1477129"/>
              <a:ext cx="2712519" cy="1369373"/>
            </a:xfrm>
            <a:prstGeom prst="roundRect">
              <a:avLst>
                <a:gd name="adj" fmla="val 7888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2" name="文本框 8"/>
            <p:cNvSpPr txBox="1"/>
            <p:nvPr/>
          </p:nvSpPr>
          <p:spPr>
            <a:xfrm>
              <a:off x="937460" y="2125420"/>
              <a:ext cx="2408723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顶部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“开始”面板中可以对字体、字号、颜色、行距等进行修改。</a:t>
              </a:r>
            </a:p>
          </p:txBody>
        </p:sp>
        <p:sp>
          <p:nvSpPr>
            <p:cNvPr id="143" name="矩形 142"/>
            <p:cNvSpPr/>
            <p:nvPr/>
          </p:nvSpPr>
          <p:spPr>
            <a:xfrm>
              <a:off x="938768" y="1631633"/>
              <a:ext cx="2031325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8965">
                <a:lnSpc>
                  <a:spcPct val="130000"/>
                </a:lnSpc>
              </a:pPr>
              <a:r>
                <a:rPr lang="zh-CN" altLang="en-US" b="1">
                  <a:solidFill>
                    <a:schemeClr val="bg1"/>
                  </a:solidFill>
                  <a:ea typeface="微软雅黑" panose="020B0503020204020204" charset="-122"/>
                </a:rPr>
                <a:t>点击此处添加标题</a:t>
              </a:r>
              <a:endParaRPr lang="en-US" altLang="zh-CN" b="1" dirty="0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  <p:grpSp>
        <p:nvGrpSpPr>
          <p:cNvPr id="144" name="组 143"/>
          <p:cNvGrpSpPr/>
          <p:nvPr/>
        </p:nvGrpSpPr>
        <p:grpSpPr>
          <a:xfrm>
            <a:off x="8674916" y="4694679"/>
            <a:ext cx="2712519" cy="1369373"/>
            <a:chOff x="786445" y="1477129"/>
            <a:chExt cx="2712519" cy="1369373"/>
          </a:xfrm>
        </p:grpSpPr>
        <p:sp>
          <p:nvSpPr>
            <p:cNvPr id="145" name="圆角矩形 144"/>
            <p:cNvSpPr/>
            <p:nvPr/>
          </p:nvSpPr>
          <p:spPr>
            <a:xfrm>
              <a:off x="786445" y="1477129"/>
              <a:ext cx="2712519" cy="1369373"/>
            </a:xfrm>
            <a:prstGeom prst="roundRect">
              <a:avLst>
                <a:gd name="adj" fmla="val 7888"/>
              </a:avLst>
            </a:prstGeom>
            <a:solidFill>
              <a:schemeClr val="accent3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6" name="文本框 8"/>
            <p:cNvSpPr txBox="1"/>
            <p:nvPr/>
          </p:nvSpPr>
          <p:spPr>
            <a:xfrm>
              <a:off x="937460" y="2125420"/>
              <a:ext cx="2408723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顶部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“开始”面板中可以对字体、字号、颜色、行距等进行修改。</a:t>
              </a:r>
            </a:p>
          </p:txBody>
        </p:sp>
        <p:sp>
          <p:nvSpPr>
            <p:cNvPr id="147" name="矩形 146"/>
            <p:cNvSpPr/>
            <p:nvPr/>
          </p:nvSpPr>
          <p:spPr>
            <a:xfrm>
              <a:off x="938768" y="1631633"/>
              <a:ext cx="2031325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8965">
                <a:lnSpc>
                  <a:spcPct val="130000"/>
                </a:lnSpc>
              </a:pPr>
              <a:r>
                <a:rPr lang="zh-CN" altLang="en-US" b="1">
                  <a:solidFill>
                    <a:schemeClr val="bg1"/>
                  </a:solidFill>
                  <a:ea typeface="微软雅黑" panose="020B0503020204020204" charset="-122"/>
                </a:rPr>
                <a:t>点击此处添加标题</a:t>
              </a:r>
              <a:endParaRPr lang="en-US" altLang="zh-CN" b="1" dirty="0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3463040" y="2094913"/>
            <a:ext cx="2139108" cy="14544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7" name="矩形 106"/>
          <p:cNvSpPr/>
          <p:nvPr/>
        </p:nvSpPr>
        <p:spPr>
          <a:xfrm>
            <a:off x="3472335" y="3653179"/>
            <a:ext cx="2139108" cy="1454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8" name="矩形 107"/>
          <p:cNvSpPr/>
          <p:nvPr/>
        </p:nvSpPr>
        <p:spPr>
          <a:xfrm>
            <a:off x="3469993" y="5261954"/>
            <a:ext cx="2139108" cy="14544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9" name="矩形 108"/>
          <p:cNvSpPr/>
          <p:nvPr/>
        </p:nvSpPr>
        <p:spPr>
          <a:xfrm>
            <a:off x="6626870" y="2075982"/>
            <a:ext cx="2139108" cy="14544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0" name="矩形 109"/>
          <p:cNvSpPr/>
          <p:nvPr/>
        </p:nvSpPr>
        <p:spPr>
          <a:xfrm>
            <a:off x="6636165" y="3634248"/>
            <a:ext cx="2139108" cy="14544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1" name="矩形 110"/>
          <p:cNvSpPr/>
          <p:nvPr/>
        </p:nvSpPr>
        <p:spPr>
          <a:xfrm>
            <a:off x="6633823" y="5243023"/>
            <a:ext cx="2139108" cy="14544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13" name="组 12"/>
          <p:cNvGrpSpPr/>
          <p:nvPr/>
        </p:nvGrpSpPr>
        <p:grpSpPr>
          <a:xfrm>
            <a:off x="4815017" y="1536825"/>
            <a:ext cx="2588486" cy="4720572"/>
            <a:chOff x="5286375" y="6383338"/>
            <a:chExt cx="1863725" cy="3398838"/>
          </a:xfrm>
        </p:grpSpPr>
        <p:sp>
          <p:nvSpPr>
            <p:cNvPr id="14" name="Freeform 125"/>
            <p:cNvSpPr/>
            <p:nvPr/>
          </p:nvSpPr>
          <p:spPr bwMode="auto">
            <a:xfrm>
              <a:off x="5286375" y="6383338"/>
              <a:ext cx="1863725" cy="3398838"/>
            </a:xfrm>
            <a:custGeom>
              <a:avLst/>
              <a:gdLst>
                <a:gd name="T0" fmla="*/ 359 w 723"/>
                <a:gd name="T1" fmla="*/ 0 h 1318"/>
                <a:gd name="T2" fmla="*/ 174 w 723"/>
                <a:gd name="T3" fmla="*/ 75 h 1318"/>
                <a:gd name="T4" fmla="*/ 117 w 723"/>
                <a:gd name="T5" fmla="*/ 298 h 1318"/>
                <a:gd name="T6" fmla="*/ 15 w 723"/>
                <a:gd name="T7" fmla="*/ 549 h 1318"/>
                <a:gd name="T8" fmla="*/ 36 w 723"/>
                <a:gd name="T9" fmla="*/ 712 h 1318"/>
                <a:gd name="T10" fmla="*/ 38 w 723"/>
                <a:gd name="T11" fmla="*/ 1201 h 1318"/>
                <a:gd name="T12" fmla="*/ 61 w 723"/>
                <a:gd name="T13" fmla="*/ 1305 h 1318"/>
                <a:gd name="T14" fmla="*/ 151 w 723"/>
                <a:gd name="T15" fmla="*/ 1305 h 1318"/>
                <a:gd name="T16" fmla="*/ 185 w 723"/>
                <a:gd name="T17" fmla="*/ 1230 h 1318"/>
                <a:gd name="T18" fmla="*/ 208 w 723"/>
                <a:gd name="T19" fmla="*/ 1133 h 1318"/>
                <a:gd name="T20" fmla="*/ 508 w 723"/>
                <a:gd name="T21" fmla="*/ 1124 h 1318"/>
                <a:gd name="T22" fmla="*/ 553 w 723"/>
                <a:gd name="T23" fmla="*/ 1187 h 1318"/>
                <a:gd name="T24" fmla="*/ 565 w 723"/>
                <a:gd name="T25" fmla="*/ 1284 h 1318"/>
                <a:gd name="T26" fmla="*/ 666 w 723"/>
                <a:gd name="T27" fmla="*/ 1302 h 1318"/>
                <a:gd name="T28" fmla="*/ 696 w 723"/>
                <a:gd name="T29" fmla="*/ 1268 h 1318"/>
                <a:gd name="T30" fmla="*/ 712 w 723"/>
                <a:gd name="T31" fmla="*/ 920 h 1318"/>
                <a:gd name="T32" fmla="*/ 689 w 723"/>
                <a:gd name="T33" fmla="*/ 708 h 1318"/>
                <a:gd name="T34" fmla="*/ 723 w 723"/>
                <a:gd name="T35" fmla="*/ 629 h 1318"/>
                <a:gd name="T36" fmla="*/ 639 w 723"/>
                <a:gd name="T37" fmla="*/ 366 h 1318"/>
                <a:gd name="T38" fmla="*/ 601 w 723"/>
                <a:gd name="T39" fmla="*/ 140 h 1318"/>
                <a:gd name="T40" fmla="*/ 359 w 723"/>
                <a:gd name="T41" fmla="*/ 0 h 1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23" h="1318">
                  <a:moveTo>
                    <a:pt x="359" y="0"/>
                  </a:moveTo>
                  <a:cubicBezTo>
                    <a:pt x="359" y="0"/>
                    <a:pt x="212" y="18"/>
                    <a:pt x="174" y="75"/>
                  </a:cubicBezTo>
                  <a:cubicBezTo>
                    <a:pt x="135" y="131"/>
                    <a:pt x="117" y="206"/>
                    <a:pt x="117" y="298"/>
                  </a:cubicBezTo>
                  <a:cubicBezTo>
                    <a:pt x="117" y="391"/>
                    <a:pt x="31" y="441"/>
                    <a:pt x="15" y="549"/>
                  </a:cubicBezTo>
                  <a:cubicBezTo>
                    <a:pt x="0" y="658"/>
                    <a:pt x="31" y="685"/>
                    <a:pt x="36" y="712"/>
                  </a:cubicBezTo>
                  <a:cubicBezTo>
                    <a:pt x="40" y="739"/>
                    <a:pt x="24" y="1085"/>
                    <a:pt x="38" y="1201"/>
                  </a:cubicBezTo>
                  <a:cubicBezTo>
                    <a:pt x="52" y="1316"/>
                    <a:pt x="40" y="1300"/>
                    <a:pt x="61" y="1305"/>
                  </a:cubicBezTo>
                  <a:cubicBezTo>
                    <a:pt x="81" y="1309"/>
                    <a:pt x="128" y="1318"/>
                    <a:pt x="151" y="1305"/>
                  </a:cubicBezTo>
                  <a:cubicBezTo>
                    <a:pt x="174" y="1291"/>
                    <a:pt x="178" y="1268"/>
                    <a:pt x="185" y="1230"/>
                  </a:cubicBezTo>
                  <a:cubicBezTo>
                    <a:pt x="192" y="1192"/>
                    <a:pt x="189" y="1146"/>
                    <a:pt x="208" y="1133"/>
                  </a:cubicBezTo>
                  <a:cubicBezTo>
                    <a:pt x="226" y="1119"/>
                    <a:pt x="474" y="1112"/>
                    <a:pt x="508" y="1124"/>
                  </a:cubicBezTo>
                  <a:cubicBezTo>
                    <a:pt x="542" y="1135"/>
                    <a:pt x="547" y="1164"/>
                    <a:pt x="553" y="1187"/>
                  </a:cubicBezTo>
                  <a:cubicBezTo>
                    <a:pt x="560" y="1210"/>
                    <a:pt x="544" y="1266"/>
                    <a:pt x="565" y="1284"/>
                  </a:cubicBezTo>
                  <a:cubicBezTo>
                    <a:pt x="585" y="1302"/>
                    <a:pt x="639" y="1307"/>
                    <a:pt x="666" y="1302"/>
                  </a:cubicBezTo>
                  <a:cubicBezTo>
                    <a:pt x="694" y="1298"/>
                    <a:pt x="694" y="1284"/>
                    <a:pt x="696" y="1268"/>
                  </a:cubicBezTo>
                  <a:cubicBezTo>
                    <a:pt x="698" y="1253"/>
                    <a:pt x="712" y="1002"/>
                    <a:pt x="712" y="920"/>
                  </a:cubicBezTo>
                  <a:cubicBezTo>
                    <a:pt x="712" y="839"/>
                    <a:pt x="689" y="708"/>
                    <a:pt x="689" y="708"/>
                  </a:cubicBezTo>
                  <a:cubicBezTo>
                    <a:pt x="689" y="708"/>
                    <a:pt x="723" y="687"/>
                    <a:pt x="723" y="629"/>
                  </a:cubicBezTo>
                  <a:cubicBezTo>
                    <a:pt x="723" y="570"/>
                    <a:pt x="680" y="445"/>
                    <a:pt x="639" y="366"/>
                  </a:cubicBezTo>
                  <a:cubicBezTo>
                    <a:pt x="639" y="366"/>
                    <a:pt x="610" y="222"/>
                    <a:pt x="601" y="140"/>
                  </a:cubicBezTo>
                  <a:cubicBezTo>
                    <a:pt x="592" y="59"/>
                    <a:pt x="467" y="0"/>
                    <a:pt x="359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Oval 126"/>
            <p:cNvSpPr>
              <a:spLocks noChangeArrowheads="1"/>
            </p:cNvSpPr>
            <p:nvPr/>
          </p:nvSpPr>
          <p:spPr bwMode="auto">
            <a:xfrm>
              <a:off x="5575300" y="6405563"/>
              <a:ext cx="242888" cy="22225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Oval 127"/>
            <p:cNvSpPr>
              <a:spLocks noChangeArrowheads="1"/>
            </p:cNvSpPr>
            <p:nvPr/>
          </p:nvSpPr>
          <p:spPr bwMode="auto">
            <a:xfrm>
              <a:off x="5632450" y="6451600"/>
              <a:ext cx="128588" cy="1301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Oval 128"/>
            <p:cNvSpPr>
              <a:spLocks noChangeArrowheads="1"/>
            </p:cNvSpPr>
            <p:nvPr/>
          </p:nvSpPr>
          <p:spPr bwMode="auto">
            <a:xfrm>
              <a:off x="6654800" y="6400800"/>
              <a:ext cx="252413" cy="26035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Oval 129"/>
            <p:cNvSpPr>
              <a:spLocks noChangeArrowheads="1"/>
            </p:cNvSpPr>
            <p:nvPr/>
          </p:nvSpPr>
          <p:spPr bwMode="auto">
            <a:xfrm>
              <a:off x="6719888" y="6454775"/>
              <a:ext cx="128588" cy="1476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30"/>
            <p:cNvSpPr/>
            <p:nvPr/>
          </p:nvSpPr>
          <p:spPr bwMode="auto">
            <a:xfrm>
              <a:off x="5853113" y="6483350"/>
              <a:ext cx="119063" cy="53975"/>
            </a:xfrm>
            <a:custGeom>
              <a:avLst/>
              <a:gdLst>
                <a:gd name="T0" fmla="*/ 23 w 46"/>
                <a:gd name="T1" fmla="*/ 9 h 21"/>
                <a:gd name="T2" fmla="*/ 46 w 46"/>
                <a:gd name="T3" fmla="*/ 21 h 21"/>
                <a:gd name="T4" fmla="*/ 23 w 46"/>
                <a:gd name="T5" fmla="*/ 0 h 21"/>
                <a:gd name="T6" fmla="*/ 0 w 46"/>
                <a:gd name="T7" fmla="*/ 21 h 21"/>
                <a:gd name="T8" fmla="*/ 23 w 46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1">
                  <a:moveTo>
                    <a:pt x="23" y="9"/>
                  </a:moveTo>
                  <a:cubicBezTo>
                    <a:pt x="33" y="9"/>
                    <a:pt x="41" y="14"/>
                    <a:pt x="46" y="21"/>
                  </a:cubicBezTo>
                  <a:cubicBezTo>
                    <a:pt x="44" y="9"/>
                    <a:pt x="35" y="0"/>
                    <a:pt x="23" y="0"/>
                  </a:cubicBezTo>
                  <a:cubicBezTo>
                    <a:pt x="11" y="0"/>
                    <a:pt x="2" y="9"/>
                    <a:pt x="0" y="21"/>
                  </a:cubicBezTo>
                  <a:cubicBezTo>
                    <a:pt x="5" y="14"/>
                    <a:pt x="13" y="9"/>
                    <a:pt x="23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31"/>
            <p:cNvSpPr/>
            <p:nvPr/>
          </p:nvSpPr>
          <p:spPr bwMode="auto">
            <a:xfrm>
              <a:off x="6484938" y="6470650"/>
              <a:ext cx="119063" cy="53975"/>
            </a:xfrm>
            <a:custGeom>
              <a:avLst/>
              <a:gdLst>
                <a:gd name="T0" fmla="*/ 23 w 46"/>
                <a:gd name="T1" fmla="*/ 9 h 21"/>
                <a:gd name="T2" fmla="*/ 46 w 46"/>
                <a:gd name="T3" fmla="*/ 21 h 21"/>
                <a:gd name="T4" fmla="*/ 23 w 46"/>
                <a:gd name="T5" fmla="*/ 0 h 21"/>
                <a:gd name="T6" fmla="*/ 0 w 46"/>
                <a:gd name="T7" fmla="*/ 21 h 21"/>
                <a:gd name="T8" fmla="*/ 23 w 46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1">
                  <a:moveTo>
                    <a:pt x="23" y="9"/>
                  </a:moveTo>
                  <a:cubicBezTo>
                    <a:pt x="33" y="9"/>
                    <a:pt x="42" y="14"/>
                    <a:pt x="46" y="21"/>
                  </a:cubicBezTo>
                  <a:cubicBezTo>
                    <a:pt x="45" y="9"/>
                    <a:pt x="35" y="0"/>
                    <a:pt x="23" y="0"/>
                  </a:cubicBezTo>
                  <a:cubicBezTo>
                    <a:pt x="12" y="0"/>
                    <a:pt x="2" y="9"/>
                    <a:pt x="0" y="21"/>
                  </a:cubicBezTo>
                  <a:cubicBezTo>
                    <a:pt x="5" y="14"/>
                    <a:pt x="13" y="9"/>
                    <a:pt x="23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Oval 132"/>
            <p:cNvSpPr>
              <a:spLocks noChangeArrowheads="1"/>
            </p:cNvSpPr>
            <p:nvPr/>
          </p:nvSpPr>
          <p:spPr bwMode="auto">
            <a:xfrm>
              <a:off x="5526088" y="6851650"/>
              <a:ext cx="284163" cy="284163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Oval 133"/>
            <p:cNvSpPr>
              <a:spLocks noChangeArrowheads="1"/>
            </p:cNvSpPr>
            <p:nvPr/>
          </p:nvSpPr>
          <p:spPr bwMode="auto">
            <a:xfrm>
              <a:off x="6642100" y="6851650"/>
              <a:ext cx="282575" cy="284163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Oval 134"/>
            <p:cNvSpPr>
              <a:spLocks noChangeArrowheads="1"/>
            </p:cNvSpPr>
            <p:nvPr/>
          </p:nvSpPr>
          <p:spPr bwMode="auto">
            <a:xfrm>
              <a:off x="5889625" y="6810375"/>
              <a:ext cx="652463" cy="5159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35"/>
            <p:cNvSpPr/>
            <p:nvPr/>
          </p:nvSpPr>
          <p:spPr bwMode="auto">
            <a:xfrm>
              <a:off x="6124575" y="6837363"/>
              <a:ext cx="200025" cy="136525"/>
            </a:xfrm>
            <a:custGeom>
              <a:avLst/>
              <a:gdLst>
                <a:gd name="T0" fmla="*/ 0 w 78"/>
                <a:gd name="T1" fmla="*/ 20 h 53"/>
                <a:gd name="T2" fmla="*/ 23 w 78"/>
                <a:gd name="T3" fmla="*/ 2 h 53"/>
                <a:gd name="T4" fmla="*/ 70 w 78"/>
                <a:gd name="T5" fmla="*/ 8 h 53"/>
                <a:gd name="T6" fmla="*/ 72 w 78"/>
                <a:gd name="T7" fmla="*/ 31 h 53"/>
                <a:gd name="T8" fmla="*/ 54 w 78"/>
                <a:gd name="T9" fmla="*/ 48 h 53"/>
                <a:gd name="T10" fmla="*/ 36 w 78"/>
                <a:gd name="T11" fmla="*/ 53 h 53"/>
                <a:gd name="T12" fmla="*/ 14 w 78"/>
                <a:gd name="T13" fmla="*/ 45 h 53"/>
                <a:gd name="T14" fmla="*/ 0 w 78"/>
                <a:gd name="T15" fmla="*/ 2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53">
                  <a:moveTo>
                    <a:pt x="0" y="20"/>
                  </a:moveTo>
                  <a:cubicBezTo>
                    <a:pt x="0" y="11"/>
                    <a:pt x="3" y="4"/>
                    <a:pt x="23" y="2"/>
                  </a:cubicBezTo>
                  <a:cubicBezTo>
                    <a:pt x="43" y="0"/>
                    <a:pt x="61" y="1"/>
                    <a:pt x="70" y="8"/>
                  </a:cubicBezTo>
                  <a:cubicBezTo>
                    <a:pt x="78" y="15"/>
                    <a:pt x="73" y="26"/>
                    <a:pt x="72" y="31"/>
                  </a:cubicBezTo>
                  <a:cubicBezTo>
                    <a:pt x="70" y="36"/>
                    <a:pt x="65" y="44"/>
                    <a:pt x="54" y="48"/>
                  </a:cubicBezTo>
                  <a:cubicBezTo>
                    <a:pt x="43" y="53"/>
                    <a:pt x="42" y="53"/>
                    <a:pt x="36" y="53"/>
                  </a:cubicBezTo>
                  <a:cubicBezTo>
                    <a:pt x="31" y="52"/>
                    <a:pt x="22" y="51"/>
                    <a:pt x="14" y="45"/>
                  </a:cubicBezTo>
                  <a:cubicBezTo>
                    <a:pt x="7" y="39"/>
                    <a:pt x="0" y="30"/>
                    <a:pt x="0" y="2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36"/>
            <p:cNvSpPr/>
            <p:nvPr/>
          </p:nvSpPr>
          <p:spPr bwMode="auto">
            <a:xfrm>
              <a:off x="5926138" y="7023100"/>
              <a:ext cx="569913" cy="165100"/>
            </a:xfrm>
            <a:custGeom>
              <a:avLst/>
              <a:gdLst>
                <a:gd name="T0" fmla="*/ 0 w 221"/>
                <a:gd name="T1" fmla="*/ 18 h 64"/>
                <a:gd name="T2" fmla="*/ 107 w 221"/>
                <a:gd name="T3" fmla="*/ 2 h 64"/>
                <a:gd name="T4" fmla="*/ 221 w 221"/>
                <a:gd name="T5" fmla="*/ 26 h 64"/>
                <a:gd name="T6" fmla="*/ 118 w 221"/>
                <a:gd name="T7" fmla="*/ 64 h 64"/>
                <a:gd name="T8" fmla="*/ 0 w 221"/>
                <a:gd name="T9" fmla="*/ 1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1" h="64">
                  <a:moveTo>
                    <a:pt x="0" y="18"/>
                  </a:moveTo>
                  <a:cubicBezTo>
                    <a:pt x="0" y="18"/>
                    <a:pt x="31" y="0"/>
                    <a:pt x="107" y="2"/>
                  </a:cubicBezTo>
                  <a:cubicBezTo>
                    <a:pt x="184" y="3"/>
                    <a:pt x="221" y="26"/>
                    <a:pt x="221" y="26"/>
                  </a:cubicBezTo>
                  <a:cubicBezTo>
                    <a:pt x="221" y="26"/>
                    <a:pt x="169" y="64"/>
                    <a:pt x="118" y="64"/>
                  </a:cubicBezTo>
                  <a:cubicBezTo>
                    <a:pt x="68" y="64"/>
                    <a:pt x="0" y="18"/>
                    <a:pt x="0" y="18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Oval 137"/>
            <p:cNvSpPr>
              <a:spLocks noChangeArrowheads="1"/>
            </p:cNvSpPr>
            <p:nvPr/>
          </p:nvSpPr>
          <p:spPr bwMode="auto">
            <a:xfrm>
              <a:off x="5805488" y="6615113"/>
              <a:ext cx="239713" cy="2397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Oval 138"/>
            <p:cNvSpPr>
              <a:spLocks noChangeArrowheads="1"/>
            </p:cNvSpPr>
            <p:nvPr/>
          </p:nvSpPr>
          <p:spPr bwMode="auto">
            <a:xfrm>
              <a:off x="5902325" y="6681788"/>
              <a:ext cx="44450" cy="9048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Oval 139"/>
            <p:cNvSpPr>
              <a:spLocks noChangeArrowheads="1"/>
            </p:cNvSpPr>
            <p:nvPr/>
          </p:nvSpPr>
          <p:spPr bwMode="auto">
            <a:xfrm>
              <a:off x="6397625" y="6615113"/>
              <a:ext cx="239713" cy="2397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Oval 140"/>
            <p:cNvSpPr>
              <a:spLocks noChangeArrowheads="1"/>
            </p:cNvSpPr>
            <p:nvPr/>
          </p:nvSpPr>
          <p:spPr bwMode="auto">
            <a:xfrm>
              <a:off x="6497638" y="6681788"/>
              <a:ext cx="41275" cy="9048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41"/>
            <p:cNvSpPr/>
            <p:nvPr/>
          </p:nvSpPr>
          <p:spPr bwMode="auto">
            <a:xfrm>
              <a:off x="5843588" y="7747000"/>
              <a:ext cx="790575" cy="784225"/>
            </a:xfrm>
            <a:custGeom>
              <a:avLst/>
              <a:gdLst>
                <a:gd name="T0" fmla="*/ 301 w 307"/>
                <a:gd name="T1" fmla="*/ 111 h 304"/>
                <a:gd name="T2" fmla="*/ 267 w 307"/>
                <a:gd name="T3" fmla="*/ 34 h 304"/>
                <a:gd name="T4" fmla="*/ 151 w 307"/>
                <a:gd name="T5" fmla="*/ 8 h 304"/>
                <a:gd name="T6" fmla="*/ 151 w 307"/>
                <a:gd name="T7" fmla="*/ 59 h 304"/>
                <a:gd name="T8" fmla="*/ 182 w 307"/>
                <a:gd name="T9" fmla="*/ 39 h 304"/>
                <a:gd name="T10" fmla="*/ 191 w 307"/>
                <a:gd name="T11" fmla="*/ 46 h 304"/>
                <a:gd name="T12" fmla="*/ 146 w 307"/>
                <a:gd name="T13" fmla="*/ 71 h 304"/>
                <a:gd name="T14" fmla="*/ 106 w 307"/>
                <a:gd name="T15" fmla="*/ 45 h 304"/>
                <a:gd name="T16" fmla="*/ 111 w 307"/>
                <a:gd name="T17" fmla="*/ 42 h 304"/>
                <a:gd name="T18" fmla="*/ 116 w 307"/>
                <a:gd name="T19" fmla="*/ 40 h 304"/>
                <a:gd name="T20" fmla="*/ 140 w 307"/>
                <a:gd name="T21" fmla="*/ 59 h 304"/>
                <a:gd name="T22" fmla="*/ 140 w 307"/>
                <a:gd name="T23" fmla="*/ 7 h 304"/>
                <a:gd name="T24" fmla="*/ 13 w 307"/>
                <a:gd name="T25" fmla="*/ 62 h 304"/>
                <a:gd name="T26" fmla="*/ 0 w 307"/>
                <a:gd name="T27" fmla="*/ 113 h 304"/>
                <a:gd name="T28" fmla="*/ 82 w 307"/>
                <a:gd name="T29" fmla="*/ 160 h 304"/>
                <a:gd name="T30" fmla="*/ 106 w 307"/>
                <a:gd name="T31" fmla="*/ 227 h 304"/>
                <a:gd name="T32" fmla="*/ 72 w 307"/>
                <a:gd name="T33" fmla="*/ 269 h 304"/>
                <a:gd name="T34" fmla="*/ 102 w 307"/>
                <a:gd name="T35" fmla="*/ 300 h 304"/>
                <a:gd name="T36" fmla="*/ 153 w 307"/>
                <a:gd name="T37" fmla="*/ 300 h 304"/>
                <a:gd name="T38" fmla="*/ 206 w 307"/>
                <a:gd name="T39" fmla="*/ 300 h 304"/>
                <a:gd name="T40" fmla="*/ 234 w 307"/>
                <a:gd name="T41" fmla="*/ 274 h 304"/>
                <a:gd name="T42" fmla="*/ 193 w 307"/>
                <a:gd name="T43" fmla="*/ 241 h 304"/>
                <a:gd name="T44" fmla="*/ 202 w 307"/>
                <a:gd name="T45" fmla="*/ 180 h 304"/>
                <a:gd name="T46" fmla="*/ 301 w 307"/>
                <a:gd name="T47" fmla="*/ 111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7" h="304">
                  <a:moveTo>
                    <a:pt x="301" y="111"/>
                  </a:moveTo>
                  <a:cubicBezTo>
                    <a:pt x="301" y="111"/>
                    <a:pt x="307" y="70"/>
                    <a:pt x="267" y="34"/>
                  </a:cubicBezTo>
                  <a:cubicBezTo>
                    <a:pt x="229" y="0"/>
                    <a:pt x="184" y="8"/>
                    <a:pt x="151" y="8"/>
                  </a:cubicBezTo>
                  <a:cubicBezTo>
                    <a:pt x="151" y="59"/>
                    <a:pt x="151" y="59"/>
                    <a:pt x="151" y="59"/>
                  </a:cubicBezTo>
                  <a:cubicBezTo>
                    <a:pt x="168" y="56"/>
                    <a:pt x="182" y="39"/>
                    <a:pt x="182" y="39"/>
                  </a:cubicBezTo>
                  <a:cubicBezTo>
                    <a:pt x="191" y="46"/>
                    <a:pt x="191" y="46"/>
                    <a:pt x="191" y="46"/>
                  </a:cubicBezTo>
                  <a:cubicBezTo>
                    <a:pt x="190" y="47"/>
                    <a:pt x="170" y="71"/>
                    <a:pt x="146" y="71"/>
                  </a:cubicBezTo>
                  <a:cubicBezTo>
                    <a:pt x="120" y="71"/>
                    <a:pt x="107" y="46"/>
                    <a:pt x="106" y="45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6" y="40"/>
                    <a:pt x="125" y="56"/>
                    <a:pt x="140" y="59"/>
                  </a:cubicBezTo>
                  <a:cubicBezTo>
                    <a:pt x="140" y="7"/>
                    <a:pt x="140" y="7"/>
                    <a:pt x="140" y="7"/>
                  </a:cubicBezTo>
                  <a:cubicBezTo>
                    <a:pt x="88" y="6"/>
                    <a:pt x="25" y="13"/>
                    <a:pt x="13" y="62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13"/>
                    <a:pt x="63" y="133"/>
                    <a:pt x="82" y="160"/>
                  </a:cubicBezTo>
                  <a:cubicBezTo>
                    <a:pt x="100" y="186"/>
                    <a:pt x="116" y="198"/>
                    <a:pt x="106" y="227"/>
                  </a:cubicBezTo>
                  <a:cubicBezTo>
                    <a:pt x="96" y="255"/>
                    <a:pt x="72" y="269"/>
                    <a:pt x="72" y="269"/>
                  </a:cubicBezTo>
                  <a:cubicBezTo>
                    <a:pt x="72" y="269"/>
                    <a:pt x="78" y="298"/>
                    <a:pt x="102" y="300"/>
                  </a:cubicBezTo>
                  <a:cubicBezTo>
                    <a:pt x="126" y="302"/>
                    <a:pt x="128" y="296"/>
                    <a:pt x="153" y="300"/>
                  </a:cubicBezTo>
                  <a:cubicBezTo>
                    <a:pt x="177" y="304"/>
                    <a:pt x="195" y="303"/>
                    <a:pt x="206" y="300"/>
                  </a:cubicBezTo>
                  <a:cubicBezTo>
                    <a:pt x="216" y="298"/>
                    <a:pt x="234" y="274"/>
                    <a:pt x="234" y="274"/>
                  </a:cubicBezTo>
                  <a:cubicBezTo>
                    <a:pt x="234" y="274"/>
                    <a:pt x="198" y="261"/>
                    <a:pt x="193" y="241"/>
                  </a:cubicBezTo>
                  <a:cubicBezTo>
                    <a:pt x="189" y="221"/>
                    <a:pt x="185" y="198"/>
                    <a:pt x="202" y="180"/>
                  </a:cubicBezTo>
                  <a:cubicBezTo>
                    <a:pt x="218" y="162"/>
                    <a:pt x="301" y="111"/>
                    <a:pt x="301" y="111"/>
                  </a:cubicBezTo>
                </a:path>
              </a:pathLst>
            </a:cu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矩形 324"/>
          <p:cNvSpPr/>
          <p:nvPr/>
        </p:nvSpPr>
        <p:spPr>
          <a:xfrm>
            <a:off x="0" y="0"/>
            <a:ext cx="203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26" name="矩形 325"/>
          <p:cNvSpPr/>
          <p:nvPr/>
        </p:nvSpPr>
        <p:spPr>
          <a:xfrm>
            <a:off x="2032000" y="0"/>
            <a:ext cx="2032000" cy="68580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27" name="矩形 326"/>
          <p:cNvSpPr/>
          <p:nvPr/>
        </p:nvSpPr>
        <p:spPr>
          <a:xfrm>
            <a:off x="4064001" y="0"/>
            <a:ext cx="203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28" name="矩形 327"/>
          <p:cNvSpPr/>
          <p:nvPr/>
        </p:nvSpPr>
        <p:spPr>
          <a:xfrm>
            <a:off x="6096001" y="0"/>
            <a:ext cx="203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29" name="矩形 328"/>
          <p:cNvSpPr/>
          <p:nvPr/>
        </p:nvSpPr>
        <p:spPr>
          <a:xfrm>
            <a:off x="8128000" y="0"/>
            <a:ext cx="2032000" cy="6858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30" name="矩形 329"/>
          <p:cNvSpPr/>
          <p:nvPr/>
        </p:nvSpPr>
        <p:spPr>
          <a:xfrm>
            <a:off x="10160000" y="0"/>
            <a:ext cx="2032000" cy="68580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22" name="矩形 321"/>
          <p:cNvSpPr/>
          <p:nvPr/>
        </p:nvSpPr>
        <p:spPr>
          <a:xfrm>
            <a:off x="-88900" y="2654299"/>
            <a:ext cx="12412096" cy="1549401"/>
          </a:xfrm>
          <a:prstGeom prst="rect">
            <a:avLst/>
          </a:prstGeom>
          <a:pattFill prst="dotGrid">
            <a:fgClr>
              <a:schemeClr val="bg1">
                <a:lumMod val="95000"/>
              </a:schemeClr>
            </a:fgClr>
            <a:bgClr>
              <a:schemeClr val="bg1"/>
            </a:bgClr>
          </a:pattFill>
          <a:ln w="101600">
            <a:solidFill>
              <a:schemeClr val="bg1"/>
            </a:solidFill>
          </a:ln>
          <a:effectLst>
            <a:outerShdw blurRad="50800" dist="762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321" name="组 320"/>
          <p:cNvGrpSpPr/>
          <p:nvPr/>
        </p:nvGrpSpPr>
        <p:grpSpPr>
          <a:xfrm>
            <a:off x="103709" y="3001136"/>
            <a:ext cx="11984582" cy="884768"/>
            <a:chOff x="378547" y="2931744"/>
            <a:chExt cx="15504935" cy="1144660"/>
          </a:xfrm>
        </p:grpSpPr>
        <p:grpSp>
          <p:nvGrpSpPr>
            <p:cNvPr id="27" name="组 26"/>
            <p:cNvGrpSpPr/>
            <p:nvPr/>
          </p:nvGrpSpPr>
          <p:grpSpPr>
            <a:xfrm>
              <a:off x="10146814" y="2950646"/>
              <a:ext cx="902697" cy="1120065"/>
              <a:chOff x="7605713" y="-2532063"/>
              <a:chExt cx="2544763" cy="3157538"/>
            </a:xfrm>
          </p:grpSpPr>
          <p:sp>
            <p:nvSpPr>
              <p:cNvPr id="28" name="Freeform 5"/>
              <p:cNvSpPr/>
              <p:nvPr/>
            </p:nvSpPr>
            <p:spPr bwMode="auto">
              <a:xfrm>
                <a:off x="7605713" y="-2532063"/>
                <a:ext cx="2544763" cy="3157538"/>
              </a:xfrm>
              <a:custGeom>
                <a:avLst/>
                <a:gdLst>
                  <a:gd name="T0" fmla="*/ 936 w 988"/>
                  <a:gd name="T1" fmla="*/ 28 h 1224"/>
                  <a:gd name="T2" fmla="*/ 817 w 988"/>
                  <a:gd name="T3" fmla="*/ 48 h 1224"/>
                  <a:gd name="T4" fmla="*/ 721 w 988"/>
                  <a:gd name="T5" fmla="*/ 207 h 1224"/>
                  <a:gd name="T6" fmla="*/ 683 w 988"/>
                  <a:gd name="T7" fmla="*/ 108 h 1224"/>
                  <a:gd name="T8" fmla="*/ 682 w 988"/>
                  <a:gd name="T9" fmla="*/ 106 h 1224"/>
                  <a:gd name="T10" fmla="*/ 677 w 988"/>
                  <a:gd name="T11" fmla="*/ 98 h 1224"/>
                  <a:gd name="T12" fmla="*/ 673 w 988"/>
                  <a:gd name="T13" fmla="*/ 95 h 1224"/>
                  <a:gd name="T14" fmla="*/ 512 w 988"/>
                  <a:gd name="T15" fmla="*/ 29 h 1224"/>
                  <a:gd name="T16" fmla="*/ 311 w 988"/>
                  <a:gd name="T17" fmla="*/ 94 h 1224"/>
                  <a:gd name="T18" fmla="*/ 268 w 988"/>
                  <a:gd name="T19" fmla="*/ 204 h 1224"/>
                  <a:gd name="T20" fmla="*/ 171 w 988"/>
                  <a:gd name="T21" fmla="*/ 43 h 1224"/>
                  <a:gd name="T22" fmla="*/ 52 w 988"/>
                  <a:gd name="T23" fmla="*/ 24 h 1224"/>
                  <a:gd name="T24" fmla="*/ 19 w 988"/>
                  <a:gd name="T25" fmla="*/ 125 h 1224"/>
                  <a:gd name="T26" fmla="*/ 110 w 988"/>
                  <a:gd name="T27" fmla="*/ 307 h 1224"/>
                  <a:gd name="T28" fmla="*/ 225 w 988"/>
                  <a:gd name="T29" fmla="*/ 456 h 1224"/>
                  <a:gd name="T30" fmla="*/ 182 w 988"/>
                  <a:gd name="T31" fmla="*/ 943 h 1224"/>
                  <a:gd name="T32" fmla="*/ 203 w 988"/>
                  <a:gd name="T33" fmla="*/ 1205 h 1224"/>
                  <a:gd name="T34" fmla="*/ 294 w 988"/>
                  <a:gd name="T35" fmla="*/ 1205 h 1224"/>
                  <a:gd name="T36" fmla="*/ 327 w 988"/>
                  <a:gd name="T37" fmla="*/ 1142 h 1224"/>
                  <a:gd name="T38" fmla="*/ 359 w 988"/>
                  <a:gd name="T39" fmla="*/ 1049 h 1224"/>
                  <a:gd name="T40" fmla="*/ 629 w 988"/>
                  <a:gd name="T41" fmla="*/ 1051 h 1224"/>
                  <a:gd name="T42" fmla="*/ 658 w 988"/>
                  <a:gd name="T43" fmla="*/ 1157 h 1224"/>
                  <a:gd name="T44" fmla="*/ 716 w 988"/>
                  <a:gd name="T45" fmla="*/ 1213 h 1224"/>
                  <a:gd name="T46" fmla="*/ 787 w 988"/>
                  <a:gd name="T47" fmla="*/ 1203 h 1224"/>
                  <a:gd name="T48" fmla="*/ 805 w 988"/>
                  <a:gd name="T49" fmla="*/ 872 h 1224"/>
                  <a:gd name="T50" fmla="*/ 775 w 988"/>
                  <a:gd name="T51" fmla="*/ 446 h 1224"/>
                  <a:gd name="T52" fmla="*/ 878 w 988"/>
                  <a:gd name="T53" fmla="*/ 312 h 1224"/>
                  <a:gd name="T54" fmla="*/ 969 w 988"/>
                  <a:gd name="T55" fmla="*/ 130 h 1224"/>
                  <a:gd name="T56" fmla="*/ 936 w 988"/>
                  <a:gd name="T57" fmla="*/ 28 h 1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988" h="1224">
                    <a:moveTo>
                      <a:pt x="936" y="28"/>
                    </a:moveTo>
                    <a:cubicBezTo>
                      <a:pt x="917" y="17"/>
                      <a:pt x="869" y="4"/>
                      <a:pt x="817" y="48"/>
                    </a:cubicBezTo>
                    <a:cubicBezTo>
                      <a:pt x="769" y="88"/>
                      <a:pt x="726" y="193"/>
                      <a:pt x="721" y="207"/>
                    </a:cubicBezTo>
                    <a:cubicBezTo>
                      <a:pt x="714" y="171"/>
                      <a:pt x="702" y="135"/>
                      <a:pt x="683" y="108"/>
                    </a:cubicBezTo>
                    <a:cubicBezTo>
                      <a:pt x="683" y="108"/>
                      <a:pt x="683" y="107"/>
                      <a:pt x="682" y="106"/>
                    </a:cubicBezTo>
                    <a:cubicBezTo>
                      <a:pt x="680" y="104"/>
                      <a:pt x="679" y="101"/>
                      <a:pt x="677" y="98"/>
                    </a:cubicBezTo>
                    <a:cubicBezTo>
                      <a:pt x="675" y="96"/>
                      <a:pt x="674" y="95"/>
                      <a:pt x="673" y="95"/>
                    </a:cubicBezTo>
                    <a:cubicBezTo>
                      <a:pt x="624" y="35"/>
                      <a:pt x="568" y="35"/>
                      <a:pt x="512" y="29"/>
                    </a:cubicBezTo>
                    <a:cubicBezTo>
                      <a:pt x="446" y="22"/>
                      <a:pt x="347" y="44"/>
                      <a:pt x="311" y="94"/>
                    </a:cubicBezTo>
                    <a:cubicBezTo>
                      <a:pt x="283" y="134"/>
                      <a:pt x="268" y="204"/>
                      <a:pt x="268" y="204"/>
                    </a:cubicBezTo>
                    <a:cubicBezTo>
                      <a:pt x="268" y="204"/>
                      <a:pt x="223" y="87"/>
                      <a:pt x="171" y="43"/>
                    </a:cubicBezTo>
                    <a:cubicBezTo>
                      <a:pt x="119" y="0"/>
                      <a:pt x="71" y="13"/>
                      <a:pt x="52" y="24"/>
                    </a:cubicBezTo>
                    <a:cubicBezTo>
                      <a:pt x="32" y="35"/>
                      <a:pt x="0" y="65"/>
                      <a:pt x="19" y="125"/>
                    </a:cubicBezTo>
                    <a:cubicBezTo>
                      <a:pt x="39" y="186"/>
                      <a:pt x="63" y="242"/>
                      <a:pt x="110" y="307"/>
                    </a:cubicBezTo>
                    <a:cubicBezTo>
                      <a:pt x="158" y="372"/>
                      <a:pt x="225" y="456"/>
                      <a:pt x="225" y="456"/>
                    </a:cubicBezTo>
                    <a:cubicBezTo>
                      <a:pt x="225" y="456"/>
                      <a:pt x="164" y="727"/>
                      <a:pt x="182" y="943"/>
                    </a:cubicBezTo>
                    <a:cubicBezTo>
                      <a:pt x="199" y="1159"/>
                      <a:pt x="188" y="1198"/>
                      <a:pt x="203" y="1205"/>
                    </a:cubicBezTo>
                    <a:cubicBezTo>
                      <a:pt x="218" y="1211"/>
                      <a:pt x="270" y="1220"/>
                      <a:pt x="294" y="1205"/>
                    </a:cubicBezTo>
                    <a:cubicBezTo>
                      <a:pt x="318" y="1190"/>
                      <a:pt x="322" y="1177"/>
                      <a:pt x="327" y="1142"/>
                    </a:cubicBezTo>
                    <a:cubicBezTo>
                      <a:pt x="331" y="1107"/>
                      <a:pt x="327" y="1051"/>
                      <a:pt x="359" y="1049"/>
                    </a:cubicBezTo>
                    <a:cubicBezTo>
                      <a:pt x="391" y="1047"/>
                      <a:pt x="610" y="1043"/>
                      <a:pt x="629" y="1051"/>
                    </a:cubicBezTo>
                    <a:cubicBezTo>
                      <a:pt x="649" y="1060"/>
                      <a:pt x="653" y="1090"/>
                      <a:pt x="658" y="1157"/>
                    </a:cubicBezTo>
                    <a:cubicBezTo>
                      <a:pt x="662" y="1224"/>
                      <a:pt x="694" y="1211"/>
                      <a:pt x="716" y="1213"/>
                    </a:cubicBezTo>
                    <a:cubicBezTo>
                      <a:pt x="738" y="1216"/>
                      <a:pt x="776" y="1218"/>
                      <a:pt x="787" y="1203"/>
                    </a:cubicBezTo>
                    <a:cubicBezTo>
                      <a:pt x="798" y="1187"/>
                      <a:pt x="809" y="939"/>
                      <a:pt x="805" y="872"/>
                    </a:cubicBezTo>
                    <a:cubicBezTo>
                      <a:pt x="805" y="872"/>
                      <a:pt x="786" y="613"/>
                      <a:pt x="775" y="446"/>
                    </a:cubicBezTo>
                    <a:cubicBezTo>
                      <a:pt x="774" y="442"/>
                      <a:pt x="846" y="355"/>
                      <a:pt x="878" y="312"/>
                    </a:cubicBezTo>
                    <a:cubicBezTo>
                      <a:pt x="926" y="247"/>
                      <a:pt x="949" y="190"/>
                      <a:pt x="969" y="130"/>
                    </a:cubicBezTo>
                    <a:cubicBezTo>
                      <a:pt x="988" y="69"/>
                      <a:pt x="956" y="39"/>
                      <a:pt x="936" y="28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Oval 6"/>
              <p:cNvSpPr>
                <a:spLocks noChangeArrowheads="1"/>
              </p:cNvSpPr>
              <p:nvPr/>
            </p:nvSpPr>
            <p:spPr bwMode="auto">
              <a:xfrm>
                <a:off x="8486775" y="-2254250"/>
                <a:ext cx="220663" cy="22225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Oval 7"/>
              <p:cNvSpPr>
                <a:spLocks noChangeArrowheads="1"/>
              </p:cNvSpPr>
              <p:nvPr/>
            </p:nvSpPr>
            <p:spPr bwMode="auto">
              <a:xfrm>
                <a:off x="9017000" y="-2254250"/>
                <a:ext cx="223838" cy="22225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Oval 8"/>
              <p:cNvSpPr>
                <a:spLocks noChangeArrowheads="1"/>
              </p:cNvSpPr>
              <p:nvPr/>
            </p:nvSpPr>
            <p:spPr bwMode="auto">
              <a:xfrm>
                <a:off x="8561388" y="-2081213"/>
                <a:ext cx="592138" cy="4667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9"/>
              <p:cNvSpPr/>
              <p:nvPr/>
            </p:nvSpPr>
            <p:spPr bwMode="auto">
              <a:xfrm>
                <a:off x="9078913" y="-2378075"/>
                <a:ext cx="127000" cy="61913"/>
              </a:xfrm>
              <a:custGeom>
                <a:avLst/>
                <a:gdLst>
                  <a:gd name="T0" fmla="*/ 25 w 49"/>
                  <a:gd name="T1" fmla="*/ 10 h 24"/>
                  <a:gd name="T2" fmla="*/ 49 w 49"/>
                  <a:gd name="T3" fmla="*/ 24 h 24"/>
                  <a:gd name="T4" fmla="*/ 26 w 49"/>
                  <a:gd name="T5" fmla="*/ 0 h 24"/>
                  <a:gd name="T6" fmla="*/ 0 w 49"/>
                  <a:gd name="T7" fmla="*/ 21 h 24"/>
                  <a:gd name="T8" fmla="*/ 25 w 49"/>
                  <a:gd name="T9" fmla="*/ 1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24">
                    <a:moveTo>
                      <a:pt x="25" y="10"/>
                    </a:moveTo>
                    <a:cubicBezTo>
                      <a:pt x="36" y="10"/>
                      <a:pt x="45" y="16"/>
                      <a:pt x="49" y="24"/>
                    </a:cubicBezTo>
                    <a:cubicBezTo>
                      <a:pt x="48" y="11"/>
                      <a:pt x="38" y="1"/>
                      <a:pt x="26" y="0"/>
                    </a:cubicBezTo>
                    <a:cubicBezTo>
                      <a:pt x="14" y="0"/>
                      <a:pt x="3" y="9"/>
                      <a:pt x="0" y="21"/>
                    </a:cubicBezTo>
                    <a:cubicBezTo>
                      <a:pt x="6" y="14"/>
                      <a:pt x="15" y="9"/>
                      <a:pt x="25" y="1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10"/>
              <p:cNvSpPr/>
              <p:nvPr/>
            </p:nvSpPr>
            <p:spPr bwMode="auto">
              <a:xfrm>
                <a:off x="8512175" y="-2378075"/>
                <a:ext cx="119063" cy="55563"/>
              </a:xfrm>
              <a:custGeom>
                <a:avLst/>
                <a:gdLst>
                  <a:gd name="T0" fmla="*/ 23 w 46"/>
                  <a:gd name="T1" fmla="*/ 9 h 21"/>
                  <a:gd name="T2" fmla="*/ 46 w 46"/>
                  <a:gd name="T3" fmla="*/ 21 h 21"/>
                  <a:gd name="T4" fmla="*/ 23 w 46"/>
                  <a:gd name="T5" fmla="*/ 0 h 21"/>
                  <a:gd name="T6" fmla="*/ 0 w 46"/>
                  <a:gd name="T7" fmla="*/ 21 h 21"/>
                  <a:gd name="T8" fmla="*/ 23 w 46"/>
                  <a:gd name="T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21">
                    <a:moveTo>
                      <a:pt x="23" y="9"/>
                    </a:moveTo>
                    <a:cubicBezTo>
                      <a:pt x="33" y="9"/>
                      <a:pt x="41" y="14"/>
                      <a:pt x="46" y="21"/>
                    </a:cubicBezTo>
                    <a:cubicBezTo>
                      <a:pt x="44" y="9"/>
                      <a:pt x="35" y="0"/>
                      <a:pt x="23" y="0"/>
                    </a:cubicBezTo>
                    <a:cubicBezTo>
                      <a:pt x="11" y="0"/>
                      <a:pt x="2" y="9"/>
                      <a:pt x="0" y="21"/>
                    </a:cubicBezTo>
                    <a:cubicBezTo>
                      <a:pt x="5" y="14"/>
                      <a:pt x="13" y="9"/>
                      <a:pt x="23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Oval 11"/>
              <p:cNvSpPr>
                <a:spLocks noChangeArrowheads="1"/>
              </p:cNvSpPr>
              <p:nvPr/>
            </p:nvSpPr>
            <p:spPr bwMode="auto">
              <a:xfrm>
                <a:off x="8578850" y="-2192338"/>
                <a:ext cx="39688" cy="8572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Oval 12"/>
              <p:cNvSpPr>
                <a:spLocks noChangeArrowheads="1"/>
              </p:cNvSpPr>
              <p:nvPr/>
            </p:nvSpPr>
            <p:spPr bwMode="auto">
              <a:xfrm>
                <a:off x="9109075" y="-2192338"/>
                <a:ext cx="39688" cy="8572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13"/>
              <p:cNvSpPr/>
              <p:nvPr/>
            </p:nvSpPr>
            <p:spPr bwMode="auto">
              <a:xfrm>
                <a:off x="8772525" y="-2060575"/>
                <a:ext cx="185738" cy="123825"/>
              </a:xfrm>
              <a:custGeom>
                <a:avLst/>
                <a:gdLst>
                  <a:gd name="T0" fmla="*/ 0 w 72"/>
                  <a:gd name="T1" fmla="*/ 19 h 48"/>
                  <a:gd name="T2" fmla="*/ 21 w 72"/>
                  <a:gd name="T3" fmla="*/ 2 h 48"/>
                  <a:gd name="T4" fmla="*/ 64 w 72"/>
                  <a:gd name="T5" fmla="*/ 8 h 48"/>
                  <a:gd name="T6" fmla="*/ 66 w 72"/>
                  <a:gd name="T7" fmla="*/ 29 h 48"/>
                  <a:gd name="T8" fmla="*/ 50 w 72"/>
                  <a:gd name="T9" fmla="*/ 44 h 48"/>
                  <a:gd name="T10" fmla="*/ 34 w 72"/>
                  <a:gd name="T11" fmla="*/ 48 h 48"/>
                  <a:gd name="T12" fmla="*/ 14 w 72"/>
                  <a:gd name="T13" fmla="*/ 41 h 48"/>
                  <a:gd name="T14" fmla="*/ 0 w 72"/>
                  <a:gd name="T15" fmla="*/ 19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2" h="48">
                    <a:moveTo>
                      <a:pt x="0" y="19"/>
                    </a:moveTo>
                    <a:cubicBezTo>
                      <a:pt x="0" y="10"/>
                      <a:pt x="4" y="4"/>
                      <a:pt x="21" y="2"/>
                    </a:cubicBezTo>
                    <a:cubicBezTo>
                      <a:pt x="40" y="0"/>
                      <a:pt x="56" y="1"/>
                      <a:pt x="64" y="8"/>
                    </a:cubicBezTo>
                    <a:cubicBezTo>
                      <a:pt x="72" y="14"/>
                      <a:pt x="67" y="24"/>
                      <a:pt x="66" y="29"/>
                    </a:cubicBezTo>
                    <a:cubicBezTo>
                      <a:pt x="64" y="33"/>
                      <a:pt x="60" y="40"/>
                      <a:pt x="50" y="44"/>
                    </a:cubicBezTo>
                    <a:cubicBezTo>
                      <a:pt x="40" y="48"/>
                      <a:pt x="38" y="48"/>
                      <a:pt x="34" y="48"/>
                    </a:cubicBezTo>
                    <a:cubicBezTo>
                      <a:pt x="29" y="48"/>
                      <a:pt x="20" y="46"/>
                      <a:pt x="14" y="41"/>
                    </a:cubicBezTo>
                    <a:cubicBezTo>
                      <a:pt x="7" y="35"/>
                      <a:pt x="0" y="28"/>
                      <a:pt x="0" y="19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14"/>
              <p:cNvSpPr/>
              <p:nvPr/>
            </p:nvSpPr>
            <p:spPr bwMode="auto">
              <a:xfrm>
                <a:off x="8591550" y="-1890713"/>
                <a:ext cx="517525" cy="150813"/>
              </a:xfrm>
              <a:custGeom>
                <a:avLst/>
                <a:gdLst>
                  <a:gd name="T0" fmla="*/ 0 w 201"/>
                  <a:gd name="T1" fmla="*/ 16 h 58"/>
                  <a:gd name="T2" fmla="*/ 98 w 201"/>
                  <a:gd name="T3" fmla="*/ 1 h 58"/>
                  <a:gd name="T4" fmla="*/ 201 w 201"/>
                  <a:gd name="T5" fmla="*/ 23 h 58"/>
                  <a:gd name="T6" fmla="*/ 108 w 201"/>
                  <a:gd name="T7" fmla="*/ 58 h 58"/>
                  <a:gd name="T8" fmla="*/ 0 w 201"/>
                  <a:gd name="T9" fmla="*/ 16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1" h="58">
                    <a:moveTo>
                      <a:pt x="0" y="16"/>
                    </a:moveTo>
                    <a:cubicBezTo>
                      <a:pt x="0" y="16"/>
                      <a:pt x="29" y="0"/>
                      <a:pt x="98" y="1"/>
                    </a:cubicBezTo>
                    <a:cubicBezTo>
                      <a:pt x="168" y="3"/>
                      <a:pt x="201" y="23"/>
                      <a:pt x="201" y="23"/>
                    </a:cubicBezTo>
                    <a:cubicBezTo>
                      <a:pt x="201" y="23"/>
                      <a:pt x="154" y="58"/>
                      <a:pt x="108" y="58"/>
                    </a:cubicBezTo>
                    <a:cubicBezTo>
                      <a:pt x="62" y="58"/>
                      <a:pt x="0" y="16"/>
                      <a:pt x="0" y="16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Oval 15"/>
              <p:cNvSpPr>
                <a:spLocks noChangeArrowheads="1"/>
              </p:cNvSpPr>
              <p:nvPr/>
            </p:nvSpPr>
            <p:spPr bwMode="auto">
              <a:xfrm>
                <a:off x="8251825" y="-2454275"/>
                <a:ext cx="244475" cy="22383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Oval 16"/>
              <p:cNvSpPr>
                <a:spLocks noChangeArrowheads="1"/>
              </p:cNvSpPr>
              <p:nvPr/>
            </p:nvSpPr>
            <p:spPr bwMode="auto">
              <a:xfrm>
                <a:off x="8308975" y="-2408238"/>
                <a:ext cx="131763" cy="1317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Oval 17"/>
              <p:cNvSpPr>
                <a:spLocks noChangeArrowheads="1"/>
              </p:cNvSpPr>
              <p:nvPr/>
            </p:nvSpPr>
            <p:spPr bwMode="auto">
              <a:xfrm>
                <a:off x="9239250" y="-2454275"/>
                <a:ext cx="254000" cy="22383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Oval 18"/>
              <p:cNvSpPr>
                <a:spLocks noChangeArrowheads="1"/>
              </p:cNvSpPr>
              <p:nvPr/>
            </p:nvSpPr>
            <p:spPr bwMode="auto">
              <a:xfrm>
                <a:off x="9302750" y="-2405063"/>
                <a:ext cx="131763" cy="12541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Oval 19"/>
              <p:cNvSpPr>
                <a:spLocks noChangeArrowheads="1"/>
              </p:cNvSpPr>
              <p:nvPr/>
            </p:nvSpPr>
            <p:spPr bwMode="auto">
              <a:xfrm>
                <a:off x="9224963" y="-2057400"/>
                <a:ext cx="287338" cy="284163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20"/>
              <p:cNvSpPr/>
              <p:nvPr/>
            </p:nvSpPr>
            <p:spPr bwMode="auto">
              <a:xfrm>
                <a:off x="8296275" y="-2057400"/>
                <a:ext cx="200025" cy="284163"/>
              </a:xfrm>
              <a:custGeom>
                <a:avLst/>
                <a:gdLst>
                  <a:gd name="T0" fmla="*/ 78 w 78"/>
                  <a:gd name="T1" fmla="*/ 55 h 110"/>
                  <a:gd name="T2" fmla="*/ 22 w 78"/>
                  <a:gd name="T3" fmla="*/ 0 h 110"/>
                  <a:gd name="T4" fmla="*/ 4 w 78"/>
                  <a:gd name="T5" fmla="*/ 3 h 110"/>
                  <a:gd name="T6" fmla="*/ 0 w 78"/>
                  <a:gd name="T7" fmla="*/ 20 h 110"/>
                  <a:gd name="T8" fmla="*/ 22 w 78"/>
                  <a:gd name="T9" fmla="*/ 110 h 110"/>
                  <a:gd name="T10" fmla="*/ 78 w 78"/>
                  <a:gd name="T11" fmla="*/ 55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" h="110">
                    <a:moveTo>
                      <a:pt x="78" y="55"/>
                    </a:moveTo>
                    <a:cubicBezTo>
                      <a:pt x="78" y="25"/>
                      <a:pt x="53" y="0"/>
                      <a:pt x="22" y="0"/>
                    </a:cubicBezTo>
                    <a:cubicBezTo>
                      <a:pt x="16" y="0"/>
                      <a:pt x="10" y="1"/>
                      <a:pt x="4" y="3"/>
                    </a:cubicBezTo>
                    <a:cubicBezTo>
                      <a:pt x="2" y="13"/>
                      <a:pt x="0" y="20"/>
                      <a:pt x="0" y="20"/>
                    </a:cubicBezTo>
                    <a:cubicBezTo>
                      <a:pt x="0" y="20"/>
                      <a:pt x="16" y="90"/>
                      <a:pt x="22" y="110"/>
                    </a:cubicBezTo>
                    <a:cubicBezTo>
                      <a:pt x="32" y="110"/>
                      <a:pt x="78" y="86"/>
                      <a:pt x="78" y="55"/>
                    </a:cubicBezTo>
                  </a:path>
                </a:pathLst>
              </a:cu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44" name="组 43"/>
            <p:cNvGrpSpPr/>
            <p:nvPr/>
          </p:nvGrpSpPr>
          <p:grpSpPr>
            <a:xfrm>
              <a:off x="8201885" y="2950646"/>
              <a:ext cx="800771" cy="1120065"/>
              <a:chOff x="2051050" y="-2544763"/>
              <a:chExt cx="2257425" cy="3157538"/>
            </a:xfrm>
          </p:grpSpPr>
          <p:sp>
            <p:nvSpPr>
              <p:cNvPr id="45" name="Freeform 21"/>
              <p:cNvSpPr/>
              <p:nvPr/>
            </p:nvSpPr>
            <p:spPr bwMode="auto">
              <a:xfrm>
                <a:off x="2051050" y="-2544763"/>
                <a:ext cx="2257425" cy="3157538"/>
              </a:xfrm>
              <a:custGeom>
                <a:avLst/>
                <a:gdLst>
                  <a:gd name="T0" fmla="*/ 269 w 876"/>
                  <a:gd name="T1" fmla="*/ 204 h 1224"/>
                  <a:gd name="T2" fmla="*/ 171 w 876"/>
                  <a:gd name="T3" fmla="*/ 43 h 1224"/>
                  <a:gd name="T4" fmla="*/ 52 w 876"/>
                  <a:gd name="T5" fmla="*/ 24 h 1224"/>
                  <a:gd name="T6" fmla="*/ 20 w 876"/>
                  <a:gd name="T7" fmla="*/ 126 h 1224"/>
                  <a:gd name="T8" fmla="*/ 111 w 876"/>
                  <a:gd name="T9" fmla="*/ 307 h 1224"/>
                  <a:gd name="T10" fmla="*/ 225 w 876"/>
                  <a:gd name="T11" fmla="*/ 457 h 1224"/>
                  <a:gd name="T12" fmla="*/ 182 w 876"/>
                  <a:gd name="T13" fmla="*/ 943 h 1224"/>
                  <a:gd name="T14" fmla="*/ 204 w 876"/>
                  <a:gd name="T15" fmla="*/ 1205 h 1224"/>
                  <a:gd name="T16" fmla="*/ 294 w 876"/>
                  <a:gd name="T17" fmla="*/ 1205 h 1224"/>
                  <a:gd name="T18" fmla="*/ 327 w 876"/>
                  <a:gd name="T19" fmla="*/ 1142 h 1224"/>
                  <a:gd name="T20" fmla="*/ 359 w 876"/>
                  <a:gd name="T21" fmla="*/ 1049 h 1224"/>
                  <a:gd name="T22" fmla="*/ 630 w 876"/>
                  <a:gd name="T23" fmla="*/ 1051 h 1224"/>
                  <a:gd name="T24" fmla="*/ 658 w 876"/>
                  <a:gd name="T25" fmla="*/ 1157 h 1224"/>
                  <a:gd name="T26" fmla="*/ 716 w 876"/>
                  <a:gd name="T27" fmla="*/ 1213 h 1224"/>
                  <a:gd name="T28" fmla="*/ 788 w 876"/>
                  <a:gd name="T29" fmla="*/ 1203 h 1224"/>
                  <a:gd name="T30" fmla="*/ 805 w 876"/>
                  <a:gd name="T31" fmla="*/ 872 h 1224"/>
                  <a:gd name="T32" fmla="*/ 850 w 876"/>
                  <a:gd name="T33" fmla="*/ 885 h 1224"/>
                  <a:gd name="T34" fmla="*/ 876 w 876"/>
                  <a:gd name="T35" fmla="*/ 816 h 1224"/>
                  <a:gd name="T36" fmla="*/ 788 w 876"/>
                  <a:gd name="T37" fmla="*/ 448 h 1224"/>
                  <a:gd name="T38" fmla="*/ 731 w 876"/>
                  <a:gd name="T39" fmla="*/ 329 h 1224"/>
                  <a:gd name="T40" fmla="*/ 684 w 876"/>
                  <a:gd name="T41" fmla="*/ 108 h 1224"/>
                  <a:gd name="T42" fmla="*/ 512 w 876"/>
                  <a:gd name="T43" fmla="*/ 29 h 1224"/>
                  <a:gd name="T44" fmla="*/ 312 w 876"/>
                  <a:gd name="T45" fmla="*/ 94 h 1224"/>
                  <a:gd name="T46" fmla="*/ 269 w 876"/>
                  <a:gd name="T47" fmla="*/ 204 h 1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76" h="1224">
                    <a:moveTo>
                      <a:pt x="269" y="204"/>
                    </a:moveTo>
                    <a:cubicBezTo>
                      <a:pt x="269" y="204"/>
                      <a:pt x="223" y="87"/>
                      <a:pt x="171" y="43"/>
                    </a:cubicBezTo>
                    <a:cubicBezTo>
                      <a:pt x="119" y="0"/>
                      <a:pt x="72" y="13"/>
                      <a:pt x="52" y="24"/>
                    </a:cubicBezTo>
                    <a:cubicBezTo>
                      <a:pt x="33" y="35"/>
                      <a:pt x="0" y="65"/>
                      <a:pt x="20" y="126"/>
                    </a:cubicBezTo>
                    <a:cubicBezTo>
                      <a:pt x="39" y="186"/>
                      <a:pt x="63" y="242"/>
                      <a:pt x="111" y="307"/>
                    </a:cubicBezTo>
                    <a:cubicBezTo>
                      <a:pt x="158" y="372"/>
                      <a:pt x="225" y="457"/>
                      <a:pt x="225" y="457"/>
                    </a:cubicBezTo>
                    <a:cubicBezTo>
                      <a:pt x="225" y="457"/>
                      <a:pt x="165" y="727"/>
                      <a:pt x="182" y="943"/>
                    </a:cubicBezTo>
                    <a:cubicBezTo>
                      <a:pt x="199" y="1160"/>
                      <a:pt x="188" y="1198"/>
                      <a:pt x="204" y="1205"/>
                    </a:cubicBezTo>
                    <a:cubicBezTo>
                      <a:pt x="219" y="1211"/>
                      <a:pt x="271" y="1220"/>
                      <a:pt x="294" y="1205"/>
                    </a:cubicBezTo>
                    <a:cubicBezTo>
                      <a:pt x="318" y="1190"/>
                      <a:pt x="323" y="1177"/>
                      <a:pt x="327" y="1142"/>
                    </a:cubicBezTo>
                    <a:cubicBezTo>
                      <a:pt x="331" y="1108"/>
                      <a:pt x="327" y="1051"/>
                      <a:pt x="359" y="1049"/>
                    </a:cubicBezTo>
                    <a:cubicBezTo>
                      <a:pt x="392" y="1047"/>
                      <a:pt x="610" y="1043"/>
                      <a:pt x="630" y="1051"/>
                    </a:cubicBezTo>
                    <a:cubicBezTo>
                      <a:pt x="649" y="1060"/>
                      <a:pt x="653" y="1090"/>
                      <a:pt x="658" y="1157"/>
                    </a:cubicBezTo>
                    <a:cubicBezTo>
                      <a:pt x="662" y="1224"/>
                      <a:pt x="695" y="1211"/>
                      <a:pt x="716" y="1213"/>
                    </a:cubicBezTo>
                    <a:cubicBezTo>
                      <a:pt x="738" y="1216"/>
                      <a:pt x="777" y="1218"/>
                      <a:pt x="788" y="1203"/>
                    </a:cubicBezTo>
                    <a:cubicBezTo>
                      <a:pt x="798" y="1188"/>
                      <a:pt x="809" y="939"/>
                      <a:pt x="805" y="872"/>
                    </a:cubicBezTo>
                    <a:cubicBezTo>
                      <a:pt x="805" y="872"/>
                      <a:pt x="829" y="896"/>
                      <a:pt x="850" y="885"/>
                    </a:cubicBezTo>
                    <a:cubicBezTo>
                      <a:pt x="872" y="874"/>
                      <a:pt x="876" y="855"/>
                      <a:pt x="876" y="816"/>
                    </a:cubicBezTo>
                    <a:cubicBezTo>
                      <a:pt x="876" y="777"/>
                      <a:pt x="824" y="521"/>
                      <a:pt x="788" y="448"/>
                    </a:cubicBezTo>
                    <a:cubicBezTo>
                      <a:pt x="751" y="374"/>
                      <a:pt x="731" y="329"/>
                      <a:pt x="731" y="329"/>
                    </a:cubicBezTo>
                    <a:cubicBezTo>
                      <a:pt x="731" y="329"/>
                      <a:pt x="736" y="182"/>
                      <a:pt x="684" y="108"/>
                    </a:cubicBezTo>
                    <a:cubicBezTo>
                      <a:pt x="632" y="35"/>
                      <a:pt x="572" y="36"/>
                      <a:pt x="512" y="29"/>
                    </a:cubicBezTo>
                    <a:cubicBezTo>
                      <a:pt x="447" y="22"/>
                      <a:pt x="347" y="44"/>
                      <a:pt x="312" y="94"/>
                    </a:cubicBezTo>
                    <a:cubicBezTo>
                      <a:pt x="283" y="134"/>
                      <a:pt x="269" y="204"/>
                      <a:pt x="269" y="204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22"/>
              <p:cNvSpPr/>
              <p:nvPr/>
            </p:nvSpPr>
            <p:spPr bwMode="auto">
              <a:xfrm>
                <a:off x="3525838" y="-2390775"/>
                <a:ext cx="125413" cy="61913"/>
              </a:xfrm>
              <a:custGeom>
                <a:avLst/>
                <a:gdLst>
                  <a:gd name="T0" fmla="*/ 26 w 49"/>
                  <a:gd name="T1" fmla="*/ 10 h 24"/>
                  <a:gd name="T2" fmla="*/ 49 w 49"/>
                  <a:gd name="T3" fmla="*/ 24 h 24"/>
                  <a:gd name="T4" fmla="*/ 26 w 49"/>
                  <a:gd name="T5" fmla="*/ 0 h 24"/>
                  <a:gd name="T6" fmla="*/ 0 w 49"/>
                  <a:gd name="T7" fmla="*/ 22 h 24"/>
                  <a:gd name="T8" fmla="*/ 26 w 49"/>
                  <a:gd name="T9" fmla="*/ 1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24">
                    <a:moveTo>
                      <a:pt x="26" y="10"/>
                    </a:moveTo>
                    <a:cubicBezTo>
                      <a:pt x="36" y="11"/>
                      <a:pt x="45" y="16"/>
                      <a:pt x="49" y="24"/>
                    </a:cubicBezTo>
                    <a:cubicBezTo>
                      <a:pt x="48" y="11"/>
                      <a:pt x="38" y="1"/>
                      <a:pt x="26" y="0"/>
                    </a:cubicBezTo>
                    <a:cubicBezTo>
                      <a:pt x="14" y="0"/>
                      <a:pt x="3" y="9"/>
                      <a:pt x="0" y="22"/>
                    </a:cubicBezTo>
                    <a:cubicBezTo>
                      <a:pt x="6" y="14"/>
                      <a:pt x="15" y="9"/>
                      <a:pt x="26" y="1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23"/>
              <p:cNvSpPr/>
              <p:nvPr/>
            </p:nvSpPr>
            <p:spPr bwMode="auto">
              <a:xfrm>
                <a:off x="2959100" y="-2390775"/>
                <a:ext cx="117475" cy="57150"/>
              </a:xfrm>
              <a:custGeom>
                <a:avLst/>
                <a:gdLst>
                  <a:gd name="T0" fmla="*/ 23 w 46"/>
                  <a:gd name="T1" fmla="*/ 9 h 22"/>
                  <a:gd name="T2" fmla="*/ 46 w 46"/>
                  <a:gd name="T3" fmla="*/ 22 h 22"/>
                  <a:gd name="T4" fmla="*/ 23 w 46"/>
                  <a:gd name="T5" fmla="*/ 0 h 22"/>
                  <a:gd name="T6" fmla="*/ 0 w 46"/>
                  <a:gd name="T7" fmla="*/ 22 h 22"/>
                  <a:gd name="T8" fmla="*/ 23 w 46"/>
                  <a:gd name="T9" fmla="*/ 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22">
                    <a:moveTo>
                      <a:pt x="23" y="9"/>
                    </a:moveTo>
                    <a:cubicBezTo>
                      <a:pt x="33" y="9"/>
                      <a:pt x="42" y="14"/>
                      <a:pt x="46" y="22"/>
                    </a:cubicBezTo>
                    <a:cubicBezTo>
                      <a:pt x="44" y="9"/>
                      <a:pt x="35" y="0"/>
                      <a:pt x="23" y="0"/>
                    </a:cubicBezTo>
                    <a:cubicBezTo>
                      <a:pt x="12" y="0"/>
                      <a:pt x="2" y="9"/>
                      <a:pt x="0" y="22"/>
                    </a:cubicBezTo>
                    <a:cubicBezTo>
                      <a:pt x="5" y="14"/>
                      <a:pt x="13" y="9"/>
                      <a:pt x="23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Oval 24"/>
              <p:cNvSpPr>
                <a:spLocks noChangeArrowheads="1"/>
              </p:cNvSpPr>
              <p:nvPr/>
            </p:nvSpPr>
            <p:spPr bwMode="auto">
              <a:xfrm>
                <a:off x="2932113" y="-2266950"/>
                <a:ext cx="225425" cy="2254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Oval 25"/>
              <p:cNvSpPr>
                <a:spLocks noChangeArrowheads="1"/>
              </p:cNvSpPr>
              <p:nvPr/>
            </p:nvSpPr>
            <p:spPr bwMode="auto">
              <a:xfrm>
                <a:off x="3025775" y="-2205038"/>
                <a:ext cx="38100" cy="8572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Oval 26"/>
              <p:cNvSpPr>
                <a:spLocks noChangeArrowheads="1"/>
              </p:cNvSpPr>
              <p:nvPr/>
            </p:nvSpPr>
            <p:spPr bwMode="auto">
              <a:xfrm>
                <a:off x="3465513" y="-2266950"/>
                <a:ext cx="222250" cy="2254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Oval 27"/>
              <p:cNvSpPr>
                <a:spLocks noChangeArrowheads="1"/>
              </p:cNvSpPr>
              <p:nvPr/>
            </p:nvSpPr>
            <p:spPr bwMode="auto">
              <a:xfrm>
                <a:off x="3556000" y="-2205038"/>
                <a:ext cx="41275" cy="8572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Oval 28"/>
              <p:cNvSpPr>
                <a:spLocks noChangeArrowheads="1"/>
              </p:cNvSpPr>
              <p:nvPr/>
            </p:nvSpPr>
            <p:spPr bwMode="auto">
              <a:xfrm>
                <a:off x="3006725" y="-2093913"/>
                <a:ext cx="593725" cy="4667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29"/>
              <p:cNvSpPr/>
              <p:nvPr/>
            </p:nvSpPr>
            <p:spPr bwMode="auto">
              <a:xfrm>
                <a:off x="3221038" y="-2073275"/>
                <a:ext cx="182563" cy="127000"/>
              </a:xfrm>
              <a:custGeom>
                <a:avLst/>
                <a:gdLst>
                  <a:gd name="T0" fmla="*/ 0 w 71"/>
                  <a:gd name="T1" fmla="*/ 19 h 49"/>
                  <a:gd name="T2" fmla="*/ 20 w 71"/>
                  <a:gd name="T3" fmla="*/ 2 h 49"/>
                  <a:gd name="T4" fmla="*/ 63 w 71"/>
                  <a:gd name="T5" fmla="*/ 8 h 49"/>
                  <a:gd name="T6" fmla="*/ 65 w 71"/>
                  <a:gd name="T7" fmla="*/ 29 h 49"/>
                  <a:gd name="T8" fmla="*/ 49 w 71"/>
                  <a:gd name="T9" fmla="*/ 44 h 49"/>
                  <a:gd name="T10" fmla="*/ 33 w 71"/>
                  <a:gd name="T11" fmla="*/ 48 h 49"/>
                  <a:gd name="T12" fmla="*/ 13 w 71"/>
                  <a:gd name="T13" fmla="*/ 41 h 49"/>
                  <a:gd name="T14" fmla="*/ 0 w 71"/>
                  <a:gd name="T15" fmla="*/ 1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1" h="49">
                    <a:moveTo>
                      <a:pt x="0" y="19"/>
                    </a:moveTo>
                    <a:cubicBezTo>
                      <a:pt x="0" y="10"/>
                      <a:pt x="3" y="4"/>
                      <a:pt x="20" y="2"/>
                    </a:cubicBezTo>
                    <a:cubicBezTo>
                      <a:pt x="39" y="0"/>
                      <a:pt x="56" y="1"/>
                      <a:pt x="63" y="8"/>
                    </a:cubicBezTo>
                    <a:cubicBezTo>
                      <a:pt x="71" y="15"/>
                      <a:pt x="67" y="25"/>
                      <a:pt x="65" y="29"/>
                    </a:cubicBezTo>
                    <a:cubicBezTo>
                      <a:pt x="63" y="33"/>
                      <a:pt x="59" y="40"/>
                      <a:pt x="49" y="44"/>
                    </a:cubicBezTo>
                    <a:cubicBezTo>
                      <a:pt x="39" y="48"/>
                      <a:pt x="38" y="49"/>
                      <a:pt x="33" y="48"/>
                    </a:cubicBezTo>
                    <a:cubicBezTo>
                      <a:pt x="28" y="48"/>
                      <a:pt x="20" y="46"/>
                      <a:pt x="13" y="41"/>
                    </a:cubicBezTo>
                    <a:cubicBezTo>
                      <a:pt x="6" y="36"/>
                      <a:pt x="0" y="28"/>
                      <a:pt x="0" y="19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30"/>
              <p:cNvSpPr/>
              <p:nvPr/>
            </p:nvSpPr>
            <p:spPr bwMode="auto">
              <a:xfrm>
                <a:off x="3041650" y="-1903413"/>
                <a:ext cx="514350" cy="150813"/>
              </a:xfrm>
              <a:custGeom>
                <a:avLst/>
                <a:gdLst>
                  <a:gd name="T0" fmla="*/ 0 w 200"/>
                  <a:gd name="T1" fmla="*/ 17 h 58"/>
                  <a:gd name="T2" fmla="*/ 98 w 200"/>
                  <a:gd name="T3" fmla="*/ 2 h 58"/>
                  <a:gd name="T4" fmla="*/ 200 w 200"/>
                  <a:gd name="T5" fmla="*/ 23 h 58"/>
                  <a:gd name="T6" fmla="*/ 108 w 200"/>
                  <a:gd name="T7" fmla="*/ 58 h 58"/>
                  <a:gd name="T8" fmla="*/ 0 w 200"/>
                  <a:gd name="T9" fmla="*/ 1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0" h="58">
                    <a:moveTo>
                      <a:pt x="0" y="17"/>
                    </a:moveTo>
                    <a:cubicBezTo>
                      <a:pt x="0" y="17"/>
                      <a:pt x="28" y="0"/>
                      <a:pt x="98" y="2"/>
                    </a:cubicBezTo>
                    <a:cubicBezTo>
                      <a:pt x="167" y="3"/>
                      <a:pt x="200" y="23"/>
                      <a:pt x="200" y="23"/>
                    </a:cubicBezTo>
                    <a:cubicBezTo>
                      <a:pt x="200" y="23"/>
                      <a:pt x="154" y="58"/>
                      <a:pt x="108" y="58"/>
                    </a:cubicBezTo>
                    <a:cubicBezTo>
                      <a:pt x="62" y="58"/>
                      <a:pt x="0" y="17"/>
                      <a:pt x="0" y="17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Oval 31"/>
              <p:cNvSpPr>
                <a:spLocks noChangeArrowheads="1"/>
              </p:cNvSpPr>
              <p:nvPr/>
            </p:nvSpPr>
            <p:spPr bwMode="auto">
              <a:xfrm>
                <a:off x="2698750" y="-2466975"/>
                <a:ext cx="244475" cy="22383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" name="Oval 32"/>
              <p:cNvSpPr>
                <a:spLocks noChangeArrowheads="1"/>
              </p:cNvSpPr>
              <p:nvPr/>
            </p:nvSpPr>
            <p:spPr bwMode="auto">
              <a:xfrm>
                <a:off x="2757488" y="-2419350"/>
                <a:ext cx="128588" cy="1301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Oval 33"/>
              <p:cNvSpPr>
                <a:spLocks noChangeArrowheads="1"/>
              </p:cNvSpPr>
              <p:nvPr/>
            </p:nvSpPr>
            <p:spPr bwMode="auto">
              <a:xfrm>
                <a:off x="3684588" y="-2466975"/>
                <a:ext cx="255588" cy="22383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Oval 34"/>
              <p:cNvSpPr>
                <a:spLocks noChangeArrowheads="1"/>
              </p:cNvSpPr>
              <p:nvPr/>
            </p:nvSpPr>
            <p:spPr bwMode="auto">
              <a:xfrm>
                <a:off x="3749675" y="-2419350"/>
                <a:ext cx="131763" cy="1270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Oval 35"/>
              <p:cNvSpPr>
                <a:spLocks noChangeArrowheads="1"/>
              </p:cNvSpPr>
              <p:nvPr/>
            </p:nvSpPr>
            <p:spPr bwMode="auto">
              <a:xfrm>
                <a:off x="3675063" y="-2070100"/>
                <a:ext cx="282575" cy="285750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36"/>
              <p:cNvSpPr/>
              <p:nvPr/>
            </p:nvSpPr>
            <p:spPr bwMode="auto">
              <a:xfrm>
                <a:off x="2744788" y="-2070100"/>
                <a:ext cx="198438" cy="285750"/>
              </a:xfrm>
              <a:custGeom>
                <a:avLst/>
                <a:gdLst>
                  <a:gd name="T0" fmla="*/ 77 w 77"/>
                  <a:gd name="T1" fmla="*/ 55 h 111"/>
                  <a:gd name="T2" fmla="*/ 22 w 77"/>
                  <a:gd name="T3" fmla="*/ 0 h 111"/>
                  <a:gd name="T4" fmla="*/ 4 w 77"/>
                  <a:gd name="T5" fmla="*/ 3 h 111"/>
                  <a:gd name="T6" fmla="*/ 0 w 77"/>
                  <a:gd name="T7" fmla="*/ 20 h 111"/>
                  <a:gd name="T8" fmla="*/ 22 w 77"/>
                  <a:gd name="T9" fmla="*/ 111 h 111"/>
                  <a:gd name="T10" fmla="*/ 77 w 77"/>
                  <a:gd name="T11" fmla="*/ 55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7" h="111">
                    <a:moveTo>
                      <a:pt x="77" y="55"/>
                    </a:moveTo>
                    <a:cubicBezTo>
                      <a:pt x="77" y="25"/>
                      <a:pt x="52" y="0"/>
                      <a:pt x="22" y="0"/>
                    </a:cubicBezTo>
                    <a:cubicBezTo>
                      <a:pt x="15" y="0"/>
                      <a:pt x="9" y="1"/>
                      <a:pt x="4" y="3"/>
                    </a:cubicBezTo>
                    <a:cubicBezTo>
                      <a:pt x="1" y="14"/>
                      <a:pt x="0" y="20"/>
                      <a:pt x="0" y="20"/>
                    </a:cubicBezTo>
                    <a:cubicBezTo>
                      <a:pt x="0" y="20"/>
                      <a:pt x="15" y="90"/>
                      <a:pt x="22" y="111"/>
                    </a:cubicBezTo>
                    <a:cubicBezTo>
                      <a:pt x="31" y="111"/>
                      <a:pt x="77" y="86"/>
                      <a:pt x="77" y="55"/>
                    </a:cubicBezTo>
                  </a:path>
                </a:pathLst>
              </a:cu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61" name="组 60"/>
            <p:cNvGrpSpPr/>
            <p:nvPr/>
          </p:nvGrpSpPr>
          <p:grpSpPr>
            <a:xfrm>
              <a:off x="9229590" y="2947757"/>
              <a:ext cx="690290" cy="1125842"/>
              <a:chOff x="4986338" y="-2751138"/>
              <a:chExt cx="2193925" cy="3578225"/>
            </a:xfrm>
          </p:grpSpPr>
          <p:sp>
            <p:nvSpPr>
              <p:cNvPr id="62" name="Freeform 37"/>
              <p:cNvSpPr/>
              <p:nvPr/>
            </p:nvSpPr>
            <p:spPr bwMode="auto">
              <a:xfrm>
                <a:off x="4986338" y="-2751138"/>
                <a:ext cx="2193925" cy="3578225"/>
              </a:xfrm>
              <a:custGeom>
                <a:avLst/>
                <a:gdLst>
                  <a:gd name="T0" fmla="*/ 226 w 852"/>
                  <a:gd name="T1" fmla="*/ 256 h 1387"/>
                  <a:gd name="T2" fmla="*/ 84 w 852"/>
                  <a:gd name="T3" fmla="*/ 199 h 1387"/>
                  <a:gd name="T4" fmla="*/ 32 w 852"/>
                  <a:gd name="T5" fmla="*/ 199 h 1387"/>
                  <a:gd name="T6" fmla="*/ 46 w 852"/>
                  <a:gd name="T7" fmla="*/ 232 h 1387"/>
                  <a:gd name="T8" fmla="*/ 13 w 852"/>
                  <a:gd name="T9" fmla="*/ 298 h 1387"/>
                  <a:gd name="T10" fmla="*/ 288 w 852"/>
                  <a:gd name="T11" fmla="*/ 523 h 1387"/>
                  <a:gd name="T12" fmla="*/ 193 w 852"/>
                  <a:gd name="T13" fmla="*/ 966 h 1387"/>
                  <a:gd name="T14" fmla="*/ 326 w 852"/>
                  <a:gd name="T15" fmla="*/ 1251 h 1387"/>
                  <a:gd name="T16" fmla="*/ 397 w 852"/>
                  <a:gd name="T17" fmla="*/ 1333 h 1387"/>
                  <a:gd name="T18" fmla="*/ 404 w 852"/>
                  <a:gd name="T19" fmla="*/ 1348 h 1387"/>
                  <a:gd name="T20" fmla="*/ 389 w 852"/>
                  <a:gd name="T21" fmla="*/ 1372 h 1387"/>
                  <a:gd name="T22" fmla="*/ 404 w 852"/>
                  <a:gd name="T23" fmla="*/ 1385 h 1387"/>
                  <a:gd name="T24" fmla="*/ 601 w 852"/>
                  <a:gd name="T25" fmla="*/ 1385 h 1387"/>
                  <a:gd name="T26" fmla="*/ 665 w 852"/>
                  <a:gd name="T27" fmla="*/ 1322 h 1387"/>
                  <a:gd name="T28" fmla="*/ 665 w 852"/>
                  <a:gd name="T29" fmla="*/ 1247 h 1387"/>
                  <a:gd name="T30" fmla="*/ 771 w 852"/>
                  <a:gd name="T31" fmla="*/ 1058 h 1387"/>
                  <a:gd name="T32" fmla="*/ 834 w 852"/>
                  <a:gd name="T33" fmla="*/ 1046 h 1387"/>
                  <a:gd name="T34" fmla="*/ 834 w 852"/>
                  <a:gd name="T35" fmla="*/ 989 h 1387"/>
                  <a:gd name="T36" fmla="*/ 792 w 852"/>
                  <a:gd name="T37" fmla="*/ 979 h 1387"/>
                  <a:gd name="T38" fmla="*/ 764 w 852"/>
                  <a:gd name="T39" fmla="*/ 598 h 1387"/>
                  <a:gd name="T40" fmla="*/ 691 w 852"/>
                  <a:gd name="T41" fmla="*/ 324 h 1387"/>
                  <a:gd name="T42" fmla="*/ 695 w 852"/>
                  <a:gd name="T43" fmla="*/ 174 h 1387"/>
                  <a:gd name="T44" fmla="*/ 568 w 852"/>
                  <a:gd name="T45" fmla="*/ 27 h 1387"/>
                  <a:gd name="T46" fmla="*/ 334 w 852"/>
                  <a:gd name="T47" fmla="*/ 36 h 1387"/>
                  <a:gd name="T48" fmla="*/ 251 w 852"/>
                  <a:gd name="T49" fmla="*/ 168 h 1387"/>
                  <a:gd name="T50" fmla="*/ 226 w 852"/>
                  <a:gd name="T51" fmla="*/ 256 h 1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52" h="1387">
                    <a:moveTo>
                      <a:pt x="226" y="256"/>
                    </a:moveTo>
                    <a:cubicBezTo>
                      <a:pt x="226" y="256"/>
                      <a:pt x="106" y="202"/>
                      <a:pt x="84" y="199"/>
                    </a:cubicBezTo>
                    <a:cubicBezTo>
                      <a:pt x="62" y="196"/>
                      <a:pt x="35" y="183"/>
                      <a:pt x="32" y="199"/>
                    </a:cubicBezTo>
                    <a:cubicBezTo>
                      <a:pt x="30" y="215"/>
                      <a:pt x="46" y="232"/>
                      <a:pt x="46" y="232"/>
                    </a:cubicBezTo>
                    <a:cubicBezTo>
                      <a:pt x="46" y="232"/>
                      <a:pt x="0" y="251"/>
                      <a:pt x="13" y="298"/>
                    </a:cubicBezTo>
                    <a:cubicBezTo>
                      <a:pt x="27" y="346"/>
                      <a:pt x="234" y="501"/>
                      <a:pt x="288" y="523"/>
                    </a:cubicBezTo>
                    <a:cubicBezTo>
                      <a:pt x="288" y="523"/>
                      <a:pt x="166" y="789"/>
                      <a:pt x="193" y="966"/>
                    </a:cubicBezTo>
                    <a:cubicBezTo>
                      <a:pt x="220" y="1143"/>
                      <a:pt x="255" y="1197"/>
                      <a:pt x="326" y="1251"/>
                    </a:cubicBezTo>
                    <a:cubicBezTo>
                      <a:pt x="326" y="1251"/>
                      <a:pt x="361" y="1309"/>
                      <a:pt x="397" y="1333"/>
                    </a:cubicBezTo>
                    <a:cubicBezTo>
                      <a:pt x="397" y="1333"/>
                      <a:pt x="404" y="1336"/>
                      <a:pt x="404" y="1348"/>
                    </a:cubicBezTo>
                    <a:cubicBezTo>
                      <a:pt x="404" y="1360"/>
                      <a:pt x="388" y="1363"/>
                      <a:pt x="389" y="1372"/>
                    </a:cubicBezTo>
                    <a:cubicBezTo>
                      <a:pt x="391" y="1382"/>
                      <a:pt x="397" y="1385"/>
                      <a:pt x="404" y="1385"/>
                    </a:cubicBezTo>
                    <a:cubicBezTo>
                      <a:pt x="411" y="1386"/>
                      <a:pt x="592" y="1387"/>
                      <a:pt x="601" y="1385"/>
                    </a:cubicBezTo>
                    <a:cubicBezTo>
                      <a:pt x="610" y="1383"/>
                      <a:pt x="653" y="1353"/>
                      <a:pt x="665" y="1322"/>
                    </a:cubicBezTo>
                    <a:cubicBezTo>
                      <a:pt x="676" y="1290"/>
                      <a:pt x="665" y="1247"/>
                      <a:pt x="665" y="1247"/>
                    </a:cubicBezTo>
                    <a:cubicBezTo>
                      <a:pt x="665" y="1247"/>
                      <a:pt x="740" y="1176"/>
                      <a:pt x="771" y="1058"/>
                    </a:cubicBezTo>
                    <a:cubicBezTo>
                      <a:pt x="771" y="1058"/>
                      <a:pt x="824" y="1064"/>
                      <a:pt x="834" y="1046"/>
                    </a:cubicBezTo>
                    <a:cubicBezTo>
                      <a:pt x="844" y="1029"/>
                      <a:pt x="852" y="1004"/>
                      <a:pt x="834" y="989"/>
                    </a:cubicBezTo>
                    <a:cubicBezTo>
                      <a:pt x="816" y="974"/>
                      <a:pt x="792" y="979"/>
                      <a:pt x="792" y="979"/>
                    </a:cubicBezTo>
                    <a:cubicBezTo>
                      <a:pt x="792" y="979"/>
                      <a:pt x="800" y="779"/>
                      <a:pt x="764" y="598"/>
                    </a:cubicBezTo>
                    <a:cubicBezTo>
                      <a:pt x="728" y="417"/>
                      <a:pt x="697" y="353"/>
                      <a:pt x="691" y="324"/>
                    </a:cubicBezTo>
                    <a:cubicBezTo>
                      <a:pt x="686" y="295"/>
                      <a:pt x="700" y="228"/>
                      <a:pt x="695" y="174"/>
                    </a:cubicBezTo>
                    <a:cubicBezTo>
                      <a:pt x="690" y="119"/>
                      <a:pt x="655" y="54"/>
                      <a:pt x="568" y="27"/>
                    </a:cubicBezTo>
                    <a:cubicBezTo>
                      <a:pt x="481" y="0"/>
                      <a:pt x="369" y="12"/>
                      <a:pt x="334" y="36"/>
                    </a:cubicBezTo>
                    <a:cubicBezTo>
                      <a:pt x="300" y="60"/>
                      <a:pt x="260" y="114"/>
                      <a:pt x="251" y="168"/>
                    </a:cubicBezTo>
                    <a:cubicBezTo>
                      <a:pt x="242" y="223"/>
                      <a:pt x="226" y="256"/>
                      <a:pt x="226" y="256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38"/>
              <p:cNvSpPr/>
              <p:nvPr/>
            </p:nvSpPr>
            <p:spPr bwMode="auto">
              <a:xfrm>
                <a:off x="6451600" y="-2635250"/>
                <a:ext cx="125413" cy="61913"/>
              </a:xfrm>
              <a:custGeom>
                <a:avLst/>
                <a:gdLst>
                  <a:gd name="T0" fmla="*/ 25 w 49"/>
                  <a:gd name="T1" fmla="*/ 10 h 24"/>
                  <a:gd name="T2" fmla="*/ 49 w 49"/>
                  <a:gd name="T3" fmla="*/ 24 h 24"/>
                  <a:gd name="T4" fmla="*/ 26 w 49"/>
                  <a:gd name="T5" fmla="*/ 0 h 24"/>
                  <a:gd name="T6" fmla="*/ 0 w 49"/>
                  <a:gd name="T7" fmla="*/ 21 h 24"/>
                  <a:gd name="T8" fmla="*/ 25 w 49"/>
                  <a:gd name="T9" fmla="*/ 1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24">
                    <a:moveTo>
                      <a:pt x="25" y="10"/>
                    </a:moveTo>
                    <a:cubicBezTo>
                      <a:pt x="36" y="10"/>
                      <a:pt x="44" y="16"/>
                      <a:pt x="49" y="24"/>
                    </a:cubicBezTo>
                    <a:cubicBezTo>
                      <a:pt x="48" y="11"/>
                      <a:pt x="38" y="1"/>
                      <a:pt x="26" y="0"/>
                    </a:cubicBezTo>
                    <a:cubicBezTo>
                      <a:pt x="13" y="0"/>
                      <a:pt x="3" y="9"/>
                      <a:pt x="0" y="21"/>
                    </a:cubicBezTo>
                    <a:cubicBezTo>
                      <a:pt x="5" y="14"/>
                      <a:pt x="15" y="9"/>
                      <a:pt x="25" y="1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39"/>
              <p:cNvSpPr/>
              <p:nvPr/>
            </p:nvSpPr>
            <p:spPr bwMode="auto">
              <a:xfrm>
                <a:off x="5897563" y="-2647950"/>
                <a:ext cx="119063" cy="53975"/>
              </a:xfrm>
              <a:custGeom>
                <a:avLst/>
                <a:gdLst>
                  <a:gd name="T0" fmla="*/ 23 w 46"/>
                  <a:gd name="T1" fmla="*/ 9 h 21"/>
                  <a:gd name="T2" fmla="*/ 46 w 46"/>
                  <a:gd name="T3" fmla="*/ 21 h 21"/>
                  <a:gd name="T4" fmla="*/ 23 w 46"/>
                  <a:gd name="T5" fmla="*/ 0 h 21"/>
                  <a:gd name="T6" fmla="*/ 0 w 46"/>
                  <a:gd name="T7" fmla="*/ 21 h 21"/>
                  <a:gd name="T8" fmla="*/ 23 w 46"/>
                  <a:gd name="T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21">
                    <a:moveTo>
                      <a:pt x="23" y="9"/>
                    </a:moveTo>
                    <a:cubicBezTo>
                      <a:pt x="33" y="9"/>
                      <a:pt x="42" y="14"/>
                      <a:pt x="46" y="21"/>
                    </a:cubicBezTo>
                    <a:cubicBezTo>
                      <a:pt x="44" y="9"/>
                      <a:pt x="35" y="0"/>
                      <a:pt x="23" y="0"/>
                    </a:cubicBezTo>
                    <a:cubicBezTo>
                      <a:pt x="12" y="0"/>
                      <a:pt x="2" y="9"/>
                      <a:pt x="0" y="21"/>
                    </a:cubicBezTo>
                    <a:cubicBezTo>
                      <a:pt x="5" y="14"/>
                      <a:pt x="13" y="9"/>
                      <a:pt x="23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Oval 40"/>
              <p:cNvSpPr>
                <a:spLocks noChangeArrowheads="1"/>
              </p:cNvSpPr>
              <p:nvPr/>
            </p:nvSpPr>
            <p:spPr bwMode="auto">
              <a:xfrm>
                <a:off x="5848350" y="-2547938"/>
                <a:ext cx="223838" cy="2254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Oval 41"/>
              <p:cNvSpPr>
                <a:spLocks noChangeArrowheads="1"/>
              </p:cNvSpPr>
              <p:nvPr/>
            </p:nvSpPr>
            <p:spPr bwMode="auto">
              <a:xfrm>
                <a:off x="5942013" y="-2482850"/>
                <a:ext cx="38100" cy="8255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Oval 42"/>
              <p:cNvSpPr>
                <a:spLocks noChangeArrowheads="1"/>
              </p:cNvSpPr>
              <p:nvPr/>
            </p:nvSpPr>
            <p:spPr bwMode="auto">
              <a:xfrm>
                <a:off x="6361113" y="-2540000"/>
                <a:ext cx="223838" cy="2238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Oval 43"/>
              <p:cNvSpPr>
                <a:spLocks noChangeArrowheads="1"/>
              </p:cNvSpPr>
              <p:nvPr/>
            </p:nvSpPr>
            <p:spPr bwMode="auto">
              <a:xfrm>
                <a:off x="6454775" y="-2478088"/>
                <a:ext cx="38100" cy="8572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Oval 44"/>
              <p:cNvSpPr>
                <a:spLocks noChangeArrowheads="1"/>
              </p:cNvSpPr>
              <p:nvPr/>
            </p:nvSpPr>
            <p:spPr bwMode="auto">
              <a:xfrm>
                <a:off x="5918200" y="-2354263"/>
                <a:ext cx="592138" cy="4699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" name="Freeform 45"/>
              <p:cNvSpPr/>
              <p:nvPr/>
            </p:nvSpPr>
            <p:spPr bwMode="auto">
              <a:xfrm>
                <a:off x="6132513" y="-2330450"/>
                <a:ext cx="182563" cy="123825"/>
              </a:xfrm>
              <a:custGeom>
                <a:avLst/>
                <a:gdLst>
                  <a:gd name="T0" fmla="*/ 0 w 71"/>
                  <a:gd name="T1" fmla="*/ 19 h 48"/>
                  <a:gd name="T2" fmla="*/ 21 w 71"/>
                  <a:gd name="T3" fmla="*/ 2 h 48"/>
                  <a:gd name="T4" fmla="*/ 64 w 71"/>
                  <a:gd name="T5" fmla="*/ 7 h 48"/>
                  <a:gd name="T6" fmla="*/ 65 w 71"/>
                  <a:gd name="T7" fmla="*/ 28 h 48"/>
                  <a:gd name="T8" fmla="*/ 49 w 71"/>
                  <a:gd name="T9" fmla="*/ 44 h 48"/>
                  <a:gd name="T10" fmla="*/ 33 w 71"/>
                  <a:gd name="T11" fmla="*/ 48 h 48"/>
                  <a:gd name="T12" fmla="*/ 13 w 71"/>
                  <a:gd name="T13" fmla="*/ 41 h 48"/>
                  <a:gd name="T14" fmla="*/ 0 w 71"/>
                  <a:gd name="T15" fmla="*/ 19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1" h="48">
                    <a:moveTo>
                      <a:pt x="0" y="19"/>
                    </a:moveTo>
                    <a:cubicBezTo>
                      <a:pt x="0" y="10"/>
                      <a:pt x="3" y="4"/>
                      <a:pt x="21" y="2"/>
                    </a:cubicBezTo>
                    <a:cubicBezTo>
                      <a:pt x="39" y="0"/>
                      <a:pt x="56" y="1"/>
                      <a:pt x="64" y="7"/>
                    </a:cubicBezTo>
                    <a:cubicBezTo>
                      <a:pt x="71" y="14"/>
                      <a:pt x="67" y="24"/>
                      <a:pt x="65" y="28"/>
                    </a:cubicBezTo>
                    <a:cubicBezTo>
                      <a:pt x="63" y="32"/>
                      <a:pt x="59" y="40"/>
                      <a:pt x="49" y="44"/>
                    </a:cubicBezTo>
                    <a:cubicBezTo>
                      <a:pt x="39" y="48"/>
                      <a:pt x="38" y="48"/>
                      <a:pt x="33" y="48"/>
                    </a:cubicBezTo>
                    <a:cubicBezTo>
                      <a:pt x="28" y="47"/>
                      <a:pt x="20" y="46"/>
                      <a:pt x="13" y="41"/>
                    </a:cubicBezTo>
                    <a:cubicBezTo>
                      <a:pt x="6" y="35"/>
                      <a:pt x="0" y="27"/>
                      <a:pt x="0" y="19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" name="Freeform 46"/>
              <p:cNvSpPr/>
              <p:nvPr/>
            </p:nvSpPr>
            <p:spPr bwMode="auto">
              <a:xfrm>
                <a:off x="5951538" y="-2160588"/>
                <a:ext cx="517525" cy="147638"/>
              </a:xfrm>
              <a:custGeom>
                <a:avLst/>
                <a:gdLst>
                  <a:gd name="T0" fmla="*/ 0 w 201"/>
                  <a:gd name="T1" fmla="*/ 16 h 57"/>
                  <a:gd name="T2" fmla="*/ 98 w 201"/>
                  <a:gd name="T3" fmla="*/ 1 h 57"/>
                  <a:gd name="T4" fmla="*/ 201 w 201"/>
                  <a:gd name="T5" fmla="*/ 23 h 57"/>
                  <a:gd name="T6" fmla="*/ 108 w 201"/>
                  <a:gd name="T7" fmla="*/ 57 h 57"/>
                  <a:gd name="T8" fmla="*/ 0 w 201"/>
                  <a:gd name="T9" fmla="*/ 16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1" h="57">
                    <a:moveTo>
                      <a:pt x="0" y="16"/>
                    </a:moveTo>
                    <a:cubicBezTo>
                      <a:pt x="0" y="16"/>
                      <a:pt x="28" y="0"/>
                      <a:pt x="98" y="1"/>
                    </a:cubicBezTo>
                    <a:cubicBezTo>
                      <a:pt x="167" y="2"/>
                      <a:pt x="201" y="23"/>
                      <a:pt x="201" y="23"/>
                    </a:cubicBezTo>
                    <a:cubicBezTo>
                      <a:pt x="201" y="23"/>
                      <a:pt x="154" y="57"/>
                      <a:pt x="108" y="57"/>
                    </a:cubicBezTo>
                    <a:cubicBezTo>
                      <a:pt x="62" y="57"/>
                      <a:pt x="0" y="16"/>
                      <a:pt x="0" y="16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Oval 47"/>
              <p:cNvSpPr>
                <a:spLocks noChangeArrowheads="1"/>
              </p:cNvSpPr>
              <p:nvPr/>
            </p:nvSpPr>
            <p:spPr bwMode="auto">
              <a:xfrm>
                <a:off x="5603875" y="-2746375"/>
                <a:ext cx="242888" cy="22383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Oval 48"/>
              <p:cNvSpPr>
                <a:spLocks noChangeArrowheads="1"/>
              </p:cNvSpPr>
              <p:nvPr/>
            </p:nvSpPr>
            <p:spPr bwMode="auto">
              <a:xfrm>
                <a:off x="5661025" y="-2700338"/>
                <a:ext cx="128588" cy="1301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Oval 49"/>
              <p:cNvSpPr>
                <a:spLocks noChangeArrowheads="1"/>
              </p:cNvSpPr>
              <p:nvPr/>
            </p:nvSpPr>
            <p:spPr bwMode="auto">
              <a:xfrm>
                <a:off x="6616700" y="-2705100"/>
                <a:ext cx="223838" cy="22225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" name="Oval 50"/>
              <p:cNvSpPr>
                <a:spLocks noChangeArrowheads="1"/>
              </p:cNvSpPr>
              <p:nvPr/>
            </p:nvSpPr>
            <p:spPr bwMode="auto">
              <a:xfrm>
                <a:off x="6672263" y="-2659063"/>
                <a:ext cx="115888" cy="1270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Oval 51"/>
              <p:cNvSpPr>
                <a:spLocks noChangeArrowheads="1"/>
              </p:cNvSpPr>
              <p:nvPr/>
            </p:nvSpPr>
            <p:spPr bwMode="auto">
              <a:xfrm>
                <a:off x="6583363" y="-2301875"/>
                <a:ext cx="282575" cy="282575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Oval 52"/>
              <p:cNvSpPr>
                <a:spLocks noChangeArrowheads="1"/>
              </p:cNvSpPr>
              <p:nvPr/>
            </p:nvSpPr>
            <p:spPr bwMode="auto">
              <a:xfrm>
                <a:off x="5546725" y="-2351088"/>
                <a:ext cx="284163" cy="285750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29" name="组 128"/>
            <p:cNvGrpSpPr/>
            <p:nvPr/>
          </p:nvGrpSpPr>
          <p:grpSpPr>
            <a:xfrm>
              <a:off x="11276445" y="2992599"/>
              <a:ext cx="796266" cy="1036159"/>
              <a:chOff x="2203382" y="6616700"/>
              <a:chExt cx="2244725" cy="2921000"/>
            </a:xfrm>
          </p:grpSpPr>
          <p:sp>
            <p:nvSpPr>
              <p:cNvPr id="130" name="Freeform 101"/>
              <p:cNvSpPr/>
              <p:nvPr/>
            </p:nvSpPr>
            <p:spPr bwMode="auto">
              <a:xfrm>
                <a:off x="2203382" y="6616700"/>
                <a:ext cx="2244725" cy="2921000"/>
              </a:xfrm>
              <a:custGeom>
                <a:avLst/>
                <a:gdLst>
                  <a:gd name="T0" fmla="*/ 408 w 872"/>
                  <a:gd name="T1" fmla="*/ 0 h 1132"/>
                  <a:gd name="T2" fmla="*/ 257 w 872"/>
                  <a:gd name="T3" fmla="*/ 56 h 1132"/>
                  <a:gd name="T4" fmla="*/ 191 w 872"/>
                  <a:gd name="T5" fmla="*/ 215 h 1132"/>
                  <a:gd name="T6" fmla="*/ 153 w 872"/>
                  <a:gd name="T7" fmla="*/ 408 h 1132"/>
                  <a:gd name="T8" fmla="*/ 19 w 872"/>
                  <a:gd name="T9" fmla="*/ 727 h 1132"/>
                  <a:gd name="T10" fmla="*/ 31 w 872"/>
                  <a:gd name="T11" fmla="*/ 863 h 1132"/>
                  <a:gd name="T12" fmla="*/ 70 w 872"/>
                  <a:gd name="T13" fmla="*/ 894 h 1132"/>
                  <a:gd name="T14" fmla="*/ 87 w 872"/>
                  <a:gd name="T15" fmla="*/ 1054 h 1132"/>
                  <a:gd name="T16" fmla="*/ 191 w 872"/>
                  <a:gd name="T17" fmla="*/ 1116 h 1132"/>
                  <a:gd name="T18" fmla="*/ 491 w 872"/>
                  <a:gd name="T19" fmla="*/ 1128 h 1132"/>
                  <a:gd name="T20" fmla="*/ 731 w 872"/>
                  <a:gd name="T21" fmla="*/ 1114 h 1132"/>
                  <a:gd name="T22" fmla="*/ 797 w 872"/>
                  <a:gd name="T23" fmla="*/ 1025 h 1132"/>
                  <a:gd name="T24" fmla="*/ 797 w 872"/>
                  <a:gd name="T25" fmla="*/ 888 h 1132"/>
                  <a:gd name="T26" fmla="*/ 861 w 872"/>
                  <a:gd name="T27" fmla="*/ 843 h 1132"/>
                  <a:gd name="T28" fmla="*/ 824 w 872"/>
                  <a:gd name="T29" fmla="*/ 623 h 1132"/>
                  <a:gd name="T30" fmla="*/ 710 w 872"/>
                  <a:gd name="T31" fmla="*/ 373 h 1132"/>
                  <a:gd name="T32" fmla="*/ 673 w 872"/>
                  <a:gd name="T33" fmla="*/ 135 h 1132"/>
                  <a:gd name="T34" fmla="*/ 408 w 872"/>
                  <a:gd name="T35" fmla="*/ 0 h 1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72" h="1132">
                    <a:moveTo>
                      <a:pt x="408" y="0"/>
                    </a:moveTo>
                    <a:cubicBezTo>
                      <a:pt x="408" y="0"/>
                      <a:pt x="304" y="13"/>
                      <a:pt x="257" y="56"/>
                    </a:cubicBezTo>
                    <a:cubicBezTo>
                      <a:pt x="209" y="100"/>
                      <a:pt x="197" y="164"/>
                      <a:pt x="191" y="215"/>
                    </a:cubicBezTo>
                    <a:cubicBezTo>
                      <a:pt x="184" y="267"/>
                      <a:pt x="191" y="346"/>
                      <a:pt x="153" y="408"/>
                    </a:cubicBezTo>
                    <a:cubicBezTo>
                      <a:pt x="116" y="470"/>
                      <a:pt x="37" y="621"/>
                      <a:pt x="19" y="727"/>
                    </a:cubicBezTo>
                    <a:cubicBezTo>
                      <a:pt x="0" y="832"/>
                      <a:pt x="15" y="841"/>
                      <a:pt x="31" y="863"/>
                    </a:cubicBezTo>
                    <a:cubicBezTo>
                      <a:pt x="48" y="886"/>
                      <a:pt x="70" y="894"/>
                      <a:pt x="70" y="894"/>
                    </a:cubicBezTo>
                    <a:cubicBezTo>
                      <a:pt x="70" y="894"/>
                      <a:pt x="58" y="1012"/>
                      <a:pt x="87" y="1054"/>
                    </a:cubicBezTo>
                    <a:cubicBezTo>
                      <a:pt x="116" y="1095"/>
                      <a:pt x="160" y="1112"/>
                      <a:pt x="191" y="1116"/>
                    </a:cubicBezTo>
                    <a:cubicBezTo>
                      <a:pt x="222" y="1120"/>
                      <a:pt x="395" y="1124"/>
                      <a:pt x="491" y="1128"/>
                    </a:cubicBezTo>
                    <a:cubicBezTo>
                      <a:pt x="586" y="1132"/>
                      <a:pt x="700" y="1126"/>
                      <a:pt x="731" y="1114"/>
                    </a:cubicBezTo>
                    <a:cubicBezTo>
                      <a:pt x="762" y="1101"/>
                      <a:pt x="787" y="1064"/>
                      <a:pt x="797" y="1025"/>
                    </a:cubicBezTo>
                    <a:cubicBezTo>
                      <a:pt x="807" y="985"/>
                      <a:pt x="803" y="923"/>
                      <a:pt x="797" y="888"/>
                    </a:cubicBezTo>
                    <a:cubicBezTo>
                      <a:pt x="797" y="888"/>
                      <a:pt x="851" y="886"/>
                      <a:pt x="861" y="843"/>
                    </a:cubicBezTo>
                    <a:cubicBezTo>
                      <a:pt x="872" y="799"/>
                      <a:pt x="849" y="683"/>
                      <a:pt x="824" y="623"/>
                    </a:cubicBezTo>
                    <a:cubicBezTo>
                      <a:pt x="799" y="563"/>
                      <a:pt x="727" y="433"/>
                      <a:pt x="710" y="373"/>
                    </a:cubicBezTo>
                    <a:cubicBezTo>
                      <a:pt x="694" y="313"/>
                      <a:pt x="696" y="207"/>
                      <a:pt x="673" y="135"/>
                    </a:cubicBezTo>
                    <a:cubicBezTo>
                      <a:pt x="650" y="62"/>
                      <a:pt x="584" y="2"/>
                      <a:pt x="408" y="0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1" name="Oval 102"/>
              <p:cNvSpPr>
                <a:spLocks noChangeArrowheads="1"/>
              </p:cNvSpPr>
              <p:nvPr/>
            </p:nvSpPr>
            <p:spPr bwMode="auto">
              <a:xfrm>
                <a:off x="2525713" y="8799513"/>
                <a:ext cx="111125" cy="12858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2" name="Oval 103"/>
              <p:cNvSpPr>
                <a:spLocks noChangeArrowheads="1"/>
              </p:cNvSpPr>
              <p:nvPr/>
            </p:nvSpPr>
            <p:spPr bwMode="auto">
              <a:xfrm>
                <a:off x="2693988" y="8763000"/>
                <a:ext cx="109538" cy="1270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3" name="Oval 104"/>
              <p:cNvSpPr>
                <a:spLocks noChangeArrowheads="1"/>
              </p:cNvSpPr>
              <p:nvPr/>
            </p:nvSpPr>
            <p:spPr bwMode="auto">
              <a:xfrm>
                <a:off x="2847975" y="8824913"/>
                <a:ext cx="112713" cy="1301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4" name="Oval 105"/>
              <p:cNvSpPr>
                <a:spLocks noChangeArrowheads="1"/>
              </p:cNvSpPr>
              <p:nvPr/>
            </p:nvSpPr>
            <p:spPr bwMode="auto">
              <a:xfrm>
                <a:off x="3779838" y="8824913"/>
                <a:ext cx="114300" cy="1301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5" name="Oval 106"/>
              <p:cNvSpPr>
                <a:spLocks noChangeArrowheads="1"/>
              </p:cNvSpPr>
              <p:nvPr/>
            </p:nvSpPr>
            <p:spPr bwMode="auto">
              <a:xfrm>
                <a:off x="3929063" y="8763000"/>
                <a:ext cx="114300" cy="1270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6" name="Oval 107"/>
              <p:cNvSpPr>
                <a:spLocks noChangeArrowheads="1"/>
              </p:cNvSpPr>
              <p:nvPr/>
            </p:nvSpPr>
            <p:spPr bwMode="auto">
              <a:xfrm>
                <a:off x="4098925" y="8824913"/>
                <a:ext cx="114300" cy="1301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7" name="Oval 108"/>
              <p:cNvSpPr>
                <a:spLocks noChangeArrowheads="1"/>
              </p:cNvSpPr>
              <p:nvPr/>
            </p:nvSpPr>
            <p:spPr bwMode="auto">
              <a:xfrm>
                <a:off x="2528888" y="8955088"/>
                <a:ext cx="414338" cy="4540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8" name="Oval 109"/>
              <p:cNvSpPr>
                <a:spLocks noChangeArrowheads="1"/>
              </p:cNvSpPr>
              <p:nvPr/>
            </p:nvSpPr>
            <p:spPr bwMode="auto">
              <a:xfrm>
                <a:off x="3792538" y="8959850"/>
                <a:ext cx="415925" cy="45085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9" name="Oval 110"/>
              <p:cNvSpPr>
                <a:spLocks noChangeArrowheads="1"/>
              </p:cNvSpPr>
              <p:nvPr/>
            </p:nvSpPr>
            <p:spPr bwMode="auto">
              <a:xfrm>
                <a:off x="2708275" y="6623050"/>
                <a:ext cx="244475" cy="22383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0" name="Oval 111"/>
              <p:cNvSpPr>
                <a:spLocks noChangeArrowheads="1"/>
              </p:cNvSpPr>
              <p:nvPr/>
            </p:nvSpPr>
            <p:spPr bwMode="auto">
              <a:xfrm>
                <a:off x="2768600" y="6669088"/>
                <a:ext cx="125413" cy="1317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1" name="Oval 112"/>
              <p:cNvSpPr>
                <a:spLocks noChangeArrowheads="1"/>
              </p:cNvSpPr>
              <p:nvPr/>
            </p:nvSpPr>
            <p:spPr bwMode="auto">
              <a:xfrm>
                <a:off x="3778250" y="6616700"/>
                <a:ext cx="249238" cy="26193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2" name="Oval 113"/>
              <p:cNvSpPr>
                <a:spLocks noChangeArrowheads="1"/>
              </p:cNvSpPr>
              <p:nvPr/>
            </p:nvSpPr>
            <p:spPr bwMode="auto">
              <a:xfrm>
                <a:off x="3840163" y="6673850"/>
                <a:ext cx="128588" cy="1476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" name="Freeform 114"/>
              <p:cNvSpPr/>
              <p:nvPr/>
            </p:nvSpPr>
            <p:spPr bwMode="auto">
              <a:xfrm>
                <a:off x="2973388" y="6699250"/>
                <a:ext cx="119063" cy="57150"/>
              </a:xfrm>
              <a:custGeom>
                <a:avLst/>
                <a:gdLst>
                  <a:gd name="T0" fmla="*/ 23 w 46"/>
                  <a:gd name="T1" fmla="*/ 9 h 22"/>
                  <a:gd name="T2" fmla="*/ 46 w 46"/>
                  <a:gd name="T3" fmla="*/ 22 h 22"/>
                  <a:gd name="T4" fmla="*/ 23 w 46"/>
                  <a:gd name="T5" fmla="*/ 0 h 22"/>
                  <a:gd name="T6" fmla="*/ 0 w 46"/>
                  <a:gd name="T7" fmla="*/ 22 h 22"/>
                  <a:gd name="T8" fmla="*/ 23 w 46"/>
                  <a:gd name="T9" fmla="*/ 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22">
                    <a:moveTo>
                      <a:pt x="23" y="9"/>
                    </a:moveTo>
                    <a:cubicBezTo>
                      <a:pt x="33" y="9"/>
                      <a:pt x="42" y="14"/>
                      <a:pt x="46" y="22"/>
                    </a:cubicBezTo>
                    <a:cubicBezTo>
                      <a:pt x="45" y="10"/>
                      <a:pt x="35" y="0"/>
                      <a:pt x="23" y="0"/>
                    </a:cubicBezTo>
                    <a:cubicBezTo>
                      <a:pt x="12" y="0"/>
                      <a:pt x="2" y="10"/>
                      <a:pt x="0" y="22"/>
                    </a:cubicBezTo>
                    <a:cubicBezTo>
                      <a:pt x="5" y="14"/>
                      <a:pt x="13" y="9"/>
                      <a:pt x="23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" name="Freeform 115"/>
              <p:cNvSpPr/>
              <p:nvPr/>
            </p:nvSpPr>
            <p:spPr bwMode="auto">
              <a:xfrm>
                <a:off x="3605213" y="6686550"/>
                <a:ext cx="120650" cy="53975"/>
              </a:xfrm>
              <a:custGeom>
                <a:avLst/>
                <a:gdLst>
                  <a:gd name="T0" fmla="*/ 24 w 47"/>
                  <a:gd name="T1" fmla="*/ 9 h 21"/>
                  <a:gd name="T2" fmla="*/ 47 w 47"/>
                  <a:gd name="T3" fmla="*/ 21 h 21"/>
                  <a:gd name="T4" fmla="*/ 24 w 47"/>
                  <a:gd name="T5" fmla="*/ 0 h 21"/>
                  <a:gd name="T6" fmla="*/ 0 w 47"/>
                  <a:gd name="T7" fmla="*/ 21 h 21"/>
                  <a:gd name="T8" fmla="*/ 24 w 47"/>
                  <a:gd name="T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21">
                    <a:moveTo>
                      <a:pt x="24" y="9"/>
                    </a:moveTo>
                    <a:cubicBezTo>
                      <a:pt x="33" y="9"/>
                      <a:pt x="42" y="14"/>
                      <a:pt x="47" y="21"/>
                    </a:cubicBezTo>
                    <a:cubicBezTo>
                      <a:pt x="45" y="9"/>
                      <a:pt x="35" y="0"/>
                      <a:pt x="24" y="0"/>
                    </a:cubicBezTo>
                    <a:cubicBezTo>
                      <a:pt x="12" y="0"/>
                      <a:pt x="2" y="9"/>
                      <a:pt x="0" y="21"/>
                    </a:cubicBezTo>
                    <a:cubicBezTo>
                      <a:pt x="5" y="14"/>
                      <a:pt x="14" y="9"/>
                      <a:pt x="24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" name="Oval 116"/>
              <p:cNvSpPr>
                <a:spLocks noChangeArrowheads="1"/>
              </p:cNvSpPr>
              <p:nvPr/>
            </p:nvSpPr>
            <p:spPr bwMode="auto">
              <a:xfrm>
                <a:off x="2646363" y="7069138"/>
                <a:ext cx="284163" cy="285750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" name="Oval 117"/>
              <p:cNvSpPr>
                <a:spLocks noChangeArrowheads="1"/>
              </p:cNvSpPr>
              <p:nvPr/>
            </p:nvSpPr>
            <p:spPr bwMode="auto">
              <a:xfrm>
                <a:off x="3762375" y="7069138"/>
                <a:ext cx="282575" cy="285750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" name="Oval 118"/>
              <p:cNvSpPr>
                <a:spLocks noChangeArrowheads="1"/>
              </p:cNvSpPr>
              <p:nvPr/>
            </p:nvSpPr>
            <p:spPr bwMode="auto">
              <a:xfrm>
                <a:off x="3009900" y="7029450"/>
                <a:ext cx="652463" cy="5159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8" name="Freeform 119"/>
              <p:cNvSpPr/>
              <p:nvPr/>
            </p:nvSpPr>
            <p:spPr bwMode="auto">
              <a:xfrm>
                <a:off x="3244850" y="7053263"/>
                <a:ext cx="203200" cy="136525"/>
              </a:xfrm>
              <a:custGeom>
                <a:avLst/>
                <a:gdLst>
                  <a:gd name="T0" fmla="*/ 0 w 79"/>
                  <a:gd name="T1" fmla="*/ 21 h 53"/>
                  <a:gd name="T2" fmla="*/ 23 w 79"/>
                  <a:gd name="T3" fmla="*/ 2 h 53"/>
                  <a:gd name="T4" fmla="*/ 70 w 79"/>
                  <a:gd name="T5" fmla="*/ 8 h 53"/>
                  <a:gd name="T6" fmla="*/ 72 w 79"/>
                  <a:gd name="T7" fmla="*/ 31 h 53"/>
                  <a:gd name="T8" fmla="*/ 55 w 79"/>
                  <a:gd name="T9" fmla="*/ 49 h 53"/>
                  <a:gd name="T10" fmla="*/ 37 w 79"/>
                  <a:gd name="T11" fmla="*/ 53 h 53"/>
                  <a:gd name="T12" fmla="*/ 15 w 79"/>
                  <a:gd name="T13" fmla="*/ 45 h 53"/>
                  <a:gd name="T14" fmla="*/ 0 w 79"/>
                  <a:gd name="T15" fmla="*/ 2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9" h="53">
                    <a:moveTo>
                      <a:pt x="0" y="21"/>
                    </a:moveTo>
                    <a:cubicBezTo>
                      <a:pt x="0" y="11"/>
                      <a:pt x="4" y="4"/>
                      <a:pt x="23" y="2"/>
                    </a:cubicBezTo>
                    <a:cubicBezTo>
                      <a:pt x="43" y="0"/>
                      <a:pt x="62" y="1"/>
                      <a:pt x="70" y="8"/>
                    </a:cubicBezTo>
                    <a:cubicBezTo>
                      <a:pt x="79" y="16"/>
                      <a:pt x="74" y="27"/>
                      <a:pt x="72" y="31"/>
                    </a:cubicBezTo>
                    <a:cubicBezTo>
                      <a:pt x="70" y="36"/>
                      <a:pt x="66" y="44"/>
                      <a:pt x="55" y="49"/>
                    </a:cubicBezTo>
                    <a:cubicBezTo>
                      <a:pt x="44" y="53"/>
                      <a:pt x="42" y="53"/>
                      <a:pt x="37" y="53"/>
                    </a:cubicBezTo>
                    <a:cubicBezTo>
                      <a:pt x="31" y="53"/>
                      <a:pt x="22" y="51"/>
                      <a:pt x="15" y="45"/>
                    </a:cubicBezTo>
                    <a:cubicBezTo>
                      <a:pt x="7" y="39"/>
                      <a:pt x="0" y="30"/>
                      <a:pt x="0" y="21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9" name="Freeform 120"/>
              <p:cNvSpPr/>
              <p:nvPr/>
            </p:nvSpPr>
            <p:spPr bwMode="auto">
              <a:xfrm>
                <a:off x="3046413" y="7242175"/>
                <a:ext cx="568325" cy="161925"/>
              </a:xfrm>
              <a:custGeom>
                <a:avLst/>
                <a:gdLst>
                  <a:gd name="T0" fmla="*/ 0 w 221"/>
                  <a:gd name="T1" fmla="*/ 18 h 63"/>
                  <a:gd name="T2" fmla="*/ 108 w 221"/>
                  <a:gd name="T3" fmla="*/ 1 h 63"/>
                  <a:gd name="T4" fmla="*/ 221 w 221"/>
                  <a:gd name="T5" fmla="*/ 25 h 63"/>
                  <a:gd name="T6" fmla="*/ 119 w 221"/>
                  <a:gd name="T7" fmla="*/ 63 h 63"/>
                  <a:gd name="T8" fmla="*/ 0 w 221"/>
                  <a:gd name="T9" fmla="*/ 18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1" h="63">
                    <a:moveTo>
                      <a:pt x="0" y="18"/>
                    </a:moveTo>
                    <a:cubicBezTo>
                      <a:pt x="0" y="18"/>
                      <a:pt x="31" y="0"/>
                      <a:pt x="108" y="1"/>
                    </a:cubicBezTo>
                    <a:cubicBezTo>
                      <a:pt x="184" y="2"/>
                      <a:pt x="221" y="25"/>
                      <a:pt x="221" y="25"/>
                    </a:cubicBezTo>
                    <a:cubicBezTo>
                      <a:pt x="221" y="25"/>
                      <a:pt x="169" y="63"/>
                      <a:pt x="119" y="63"/>
                    </a:cubicBezTo>
                    <a:cubicBezTo>
                      <a:pt x="68" y="63"/>
                      <a:pt x="0" y="18"/>
                      <a:pt x="0" y="18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0" name="Oval 121"/>
              <p:cNvSpPr>
                <a:spLocks noChangeArrowheads="1"/>
              </p:cNvSpPr>
              <p:nvPr/>
            </p:nvSpPr>
            <p:spPr bwMode="auto">
              <a:xfrm>
                <a:off x="2925763" y="6834188"/>
                <a:ext cx="238125" cy="23971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1" name="Oval 122"/>
              <p:cNvSpPr>
                <a:spLocks noChangeArrowheads="1"/>
              </p:cNvSpPr>
              <p:nvPr/>
            </p:nvSpPr>
            <p:spPr bwMode="auto">
              <a:xfrm>
                <a:off x="3025775" y="6900863"/>
                <a:ext cx="41275" cy="9048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2" name="Oval 123"/>
              <p:cNvSpPr>
                <a:spLocks noChangeArrowheads="1"/>
              </p:cNvSpPr>
              <p:nvPr/>
            </p:nvSpPr>
            <p:spPr bwMode="auto">
              <a:xfrm>
                <a:off x="3517900" y="6834188"/>
                <a:ext cx="239713" cy="23971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3" name="Oval 124"/>
              <p:cNvSpPr>
                <a:spLocks noChangeArrowheads="1"/>
              </p:cNvSpPr>
              <p:nvPr/>
            </p:nvSpPr>
            <p:spPr bwMode="auto">
              <a:xfrm>
                <a:off x="3617913" y="6900863"/>
                <a:ext cx="41275" cy="9048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78" name="组 77"/>
            <p:cNvGrpSpPr/>
            <p:nvPr/>
          </p:nvGrpSpPr>
          <p:grpSpPr>
            <a:xfrm>
              <a:off x="12299645" y="2945481"/>
              <a:ext cx="760984" cy="1130395"/>
              <a:chOff x="2144713" y="1679575"/>
              <a:chExt cx="2289175" cy="3400425"/>
            </a:xfrm>
          </p:grpSpPr>
          <p:sp>
            <p:nvSpPr>
              <p:cNvPr id="79" name="Freeform 53"/>
              <p:cNvSpPr/>
              <p:nvPr/>
            </p:nvSpPr>
            <p:spPr bwMode="auto">
              <a:xfrm>
                <a:off x="2144713" y="1679575"/>
                <a:ext cx="2289175" cy="3400425"/>
              </a:xfrm>
              <a:custGeom>
                <a:avLst/>
                <a:gdLst>
                  <a:gd name="T0" fmla="*/ 454 w 889"/>
                  <a:gd name="T1" fmla="*/ 4 h 1318"/>
                  <a:gd name="T2" fmla="*/ 274 w 889"/>
                  <a:gd name="T3" fmla="*/ 58 h 1318"/>
                  <a:gd name="T4" fmla="*/ 204 w 889"/>
                  <a:gd name="T5" fmla="*/ 206 h 1318"/>
                  <a:gd name="T6" fmla="*/ 187 w 889"/>
                  <a:gd name="T7" fmla="*/ 342 h 1318"/>
                  <a:gd name="T8" fmla="*/ 79 w 889"/>
                  <a:gd name="T9" fmla="*/ 600 h 1318"/>
                  <a:gd name="T10" fmla="*/ 38 w 889"/>
                  <a:gd name="T11" fmla="*/ 935 h 1318"/>
                  <a:gd name="T12" fmla="*/ 106 w 889"/>
                  <a:gd name="T13" fmla="*/ 935 h 1318"/>
                  <a:gd name="T14" fmla="*/ 122 w 889"/>
                  <a:gd name="T15" fmla="*/ 1215 h 1318"/>
                  <a:gd name="T16" fmla="*/ 122 w 889"/>
                  <a:gd name="T17" fmla="*/ 1307 h 1318"/>
                  <a:gd name="T18" fmla="*/ 239 w 889"/>
                  <a:gd name="T19" fmla="*/ 1307 h 1318"/>
                  <a:gd name="T20" fmla="*/ 272 w 889"/>
                  <a:gd name="T21" fmla="*/ 1231 h 1318"/>
                  <a:gd name="T22" fmla="*/ 293 w 889"/>
                  <a:gd name="T23" fmla="*/ 1136 h 1318"/>
                  <a:gd name="T24" fmla="*/ 598 w 889"/>
                  <a:gd name="T25" fmla="*/ 1133 h 1318"/>
                  <a:gd name="T26" fmla="*/ 633 w 889"/>
                  <a:gd name="T27" fmla="*/ 1223 h 1318"/>
                  <a:gd name="T28" fmla="*/ 669 w 889"/>
                  <a:gd name="T29" fmla="*/ 1302 h 1318"/>
                  <a:gd name="T30" fmla="*/ 775 w 889"/>
                  <a:gd name="T31" fmla="*/ 1299 h 1318"/>
                  <a:gd name="T32" fmla="*/ 796 w 889"/>
                  <a:gd name="T33" fmla="*/ 929 h 1318"/>
                  <a:gd name="T34" fmla="*/ 854 w 889"/>
                  <a:gd name="T35" fmla="*/ 946 h 1318"/>
                  <a:gd name="T36" fmla="*/ 840 w 889"/>
                  <a:gd name="T37" fmla="*/ 660 h 1318"/>
                  <a:gd name="T38" fmla="*/ 712 w 889"/>
                  <a:gd name="T39" fmla="*/ 336 h 1318"/>
                  <a:gd name="T40" fmla="*/ 685 w 889"/>
                  <a:gd name="T41" fmla="*/ 130 h 1318"/>
                  <a:gd name="T42" fmla="*/ 454 w 889"/>
                  <a:gd name="T43" fmla="*/ 4 h 1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89" h="1318">
                    <a:moveTo>
                      <a:pt x="454" y="4"/>
                    </a:moveTo>
                    <a:cubicBezTo>
                      <a:pt x="454" y="4"/>
                      <a:pt x="331" y="0"/>
                      <a:pt x="274" y="58"/>
                    </a:cubicBezTo>
                    <a:cubicBezTo>
                      <a:pt x="217" y="116"/>
                      <a:pt x="215" y="122"/>
                      <a:pt x="204" y="206"/>
                    </a:cubicBezTo>
                    <a:cubicBezTo>
                      <a:pt x="193" y="290"/>
                      <a:pt x="198" y="309"/>
                      <a:pt x="187" y="342"/>
                    </a:cubicBezTo>
                    <a:cubicBezTo>
                      <a:pt x="176" y="375"/>
                      <a:pt x="108" y="483"/>
                      <a:pt x="79" y="600"/>
                    </a:cubicBezTo>
                    <a:cubicBezTo>
                      <a:pt x="49" y="717"/>
                      <a:pt x="0" y="910"/>
                      <a:pt x="38" y="935"/>
                    </a:cubicBezTo>
                    <a:cubicBezTo>
                      <a:pt x="76" y="959"/>
                      <a:pt x="106" y="935"/>
                      <a:pt x="106" y="935"/>
                    </a:cubicBezTo>
                    <a:cubicBezTo>
                      <a:pt x="106" y="935"/>
                      <a:pt x="111" y="1152"/>
                      <a:pt x="122" y="1215"/>
                    </a:cubicBezTo>
                    <a:cubicBezTo>
                      <a:pt x="133" y="1277"/>
                      <a:pt x="111" y="1296"/>
                      <a:pt x="122" y="1307"/>
                    </a:cubicBezTo>
                    <a:cubicBezTo>
                      <a:pt x="133" y="1318"/>
                      <a:pt x="220" y="1318"/>
                      <a:pt x="239" y="1307"/>
                    </a:cubicBezTo>
                    <a:cubicBezTo>
                      <a:pt x="258" y="1296"/>
                      <a:pt x="269" y="1261"/>
                      <a:pt x="272" y="1231"/>
                    </a:cubicBezTo>
                    <a:cubicBezTo>
                      <a:pt x="274" y="1201"/>
                      <a:pt x="272" y="1144"/>
                      <a:pt x="293" y="1136"/>
                    </a:cubicBezTo>
                    <a:cubicBezTo>
                      <a:pt x="315" y="1128"/>
                      <a:pt x="565" y="1125"/>
                      <a:pt x="598" y="1133"/>
                    </a:cubicBezTo>
                    <a:cubicBezTo>
                      <a:pt x="631" y="1141"/>
                      <a:pt x="631" y="1198"/>
                      <a:pt x="633" y="1223"/>
                    </a:cubicBezTo>
                    <a:cubicBezTo>
                      <a:pt x="636" y="1247"/>
                      <a:pt x="636" y="1299"/>
                      <a:pt x="669" y="1302"/>
                    </a:cubicBezTo>
                    <a:cubicBezTo>
                      <a:pt x="701" y="1304"/>
                      <a:pt x="764" y="1315"/>
                      <a:pt x="775" y="1299"/>
                    </a:cubicBezTo>
                    <a:cubicBezTo>
                      <a:pt x="786" y="1283"/>
                      <a:pt x="799" y="975"/>
                      <a:pt x="796" y="929"/>
                    </a:cubicBezTo>
                    <a:cubicBezTo>
                      <a:pt x="796" y="929"/>
                      <a:pt x="834" y="967"/>
                      <a:pt x="854" y="946"/>
                    </a:cubicBezTo>
                    <a:cubicBezTo>
                      <a:pt x="873" y="924"/>
                      <a:pt x="889" y="883"/>
                      <a:pt x="840" y="660"/>
                    </a:cubicBezTo>
                    <a:cubicBezTo>
                      <a:pt x="791" y="437"/>
                      <a:pt x="715" y="377"/>
                      <a:pt x="712" y="336"/>
                    </a:cubicBezTo>
                    <a:cubicBezTo>
                      <a:pt x="709" y="296"/>
                      <a:pt x="701" y="184"/>
                      <a:pt x="685" y="130"/>
                    </a:cubicBezTo>
                    <a:cubicBezTo>
                      <a:pt x="669" y="75"/>
                      <a:pt x="598" y="4"/>
                      <a:pt x="454" y="4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Oval 54"/>
              <p:cNvSpPr>
                <a:spLocks noChangeArrowheads="1"/>
              </p:cNvSpPr>
              <p:nvPr/>
            </p:nvSpPr>
            <p:spPr bwMode="auto">
              <a:xfrm>
                <a:off x="2649538" y="1698625"/>
                <a:ext cx="241300" cy="22383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Oval 55"/>
              <p:cNvSpPr>
                <a:spLocks noChangeArrowheads="1"/>
              </p:cNvSpPr>
              <p:nvPr/>
            </p:nvSpPr>
            <p:spPr bwMode="auto">
              <a:xfrm>
                <a:off x="2706688" y="1744662"/>
                <a:ext cx="128588" cy="1317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" name="Oval 56"/>
              <p:cNvSpPr>
                <a:spLocks noChangeArrowheads="1"/>
              </p:cNvSpPr>
              <p:nvPr/>
            </p:nvSpPr>
            <p:spPr bwMode="auto">
              <a:xfrm>
                <a:off x="3730625" y="1692275"/>
                <a:ext cx="250825" cy="26193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" name="Oval 57"/>
              <p:cNvSpPr>
                <a:spLocks noChangeArrowheads="1"/>
              </p:cNvSpPr>
              <p:nvPr/>
            </p:nvSpPr>
            <p:spPr bwMode="auto">
              <a:xfrm>
                <a:off x="3792538" y="1749425"/>
                <a:ext cx="131763" cy="1476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" name="Oval 58"/>
              <p:cNvSpPr>
                <a:spLocks noChangeArrowheads="1"/>
              </p:cNvSpPr>
              <p:nvPr/>
            </p:nvSpPr>
            <p:spPr bwMode="auto">
              <a:xfrm>
                <a:off x="2886075" y="1922462"/>
                <a:ext cx="242888" cy="23971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" name="Freeform 59"/>
              <p:cNvSpPr/>
              <p:nvPr/>
            </p:nvSpPr>
            <p:spPr bwMode="auto">
              <a:xfrm>
                <a:off x="2943225" y="1989137"/>
                <a:ext cx="123825" cy="73025"/>
              </a:xfrm>
              <a:custGeom>
                <a:avLst/>
                <a:gdLst>
                  <a:gd name="T0" fmla="*/ 46 w 48"/>
                  <a:gd name="T1" fmla="*/ 18 h 28"/>
                  <a:gd name="T2" fmla="*/ 27 w 48"/>
                  <a:gd name="T3" fmla="*/ 1 h 28"/>
                  <a:gd name="T4" fmla="*/ 27 w 48"/>
                  <a:gd name="T5" fmla="*/ 1 h 28"/>
                  <a:gd name="T6" fmla="*/ 27 w 48"/>
                  <a:gd name="T7" fmla="*/ 1 h 28"/>
                  <a:gd name="T8" fmla="*/ 25 w 48"/>
                  <a:gd name="T9" fmla="*/ 0 h 28"/>
                  <a:gd name="T10" fmla="*/ 25 w 48"/>
                  <a:gd name="T11" fmla="*/ 0 h 28"/>
                  <a:gd name="T12" fmla="*/ 23 w 48"/>
                  <a:gd name="T13" fmla="*/ 0 h 28"/>
                  <a:gd name="T14" fmla="*/ 23 w 48"/>
                  <a:gd name="T15" fmla="*/ 0 h 28"/>
                  <a:gd name="T16" fmla="*/ 21 w 48"/>
                  <a:gd name="T17" fmla="*/ 0 h 28"/>
                  <a:gd name="T18" fmla="*/ 21 w 48"/>
                  <a:gd name="T19" fmla="*/ 0 h 28"/>
                  <a:gd name="T20" fmla="*/ 19 w 48"/>
                  <a:gd name="T21" fmla="*/ 1 h 28"/>
                  <a:gd name="T22" fmla="*/ 19 w 48"/>
                  <a:gd name="T23" fmla="*/ 1 h 28"/>
                  <a:gd name="T24" fmla="*/ 19 w 48"/>
                  <a:gd name="T25" fmla="*/ 1 h 28"/>
                  <a:gd name="T26" fmla="*/ 19 w 48"/>
                  <a:gd name="T27" fmla="*/ 1 h 28"/>
                  <a:gd name="T28" fmla="*/ 19 w 48"/>
                  <a:gd name="T29" fmla="*/ 1 h 28"/>
                  <a:gd name="T30" fmla="*/ 3 w 48"/>
                  <a:gd name="T31" fmla="*/ 19 h 28"/>
                  <a:gd name="T32" fmla="*/ 3 w 48"/>
                  <a:gd name="T33" fmla="*/ 26 h 28"/>
                  <a:gd name="T34" fmla="*/ 7 w 48"/>
                  <a:gd name="T35" fmla="*/ 28 h 28"/>
                  <a:gd name="T36" fmla="*/ 11 w 48"/>
                  <a:gd name="T37" fmla="*/ 26 h 28"/>
                  <a:gd name="T38" fmla="*/ 23 w 48"/>
                  <a:gd name="T39" fmla="*/ 13 h 28"/>
                  <a:gd name="T40" fmla="*/ 38 w 48"/>
                  <a:gd name="T41" fmla="*/ 26 h 28"/>
                  <a:gd name="T42" fmla="*/ 42 w 48"/>
                  <a:gd name="T43" fmla="*/ 28 h 28"/>
                  <a:gd name="T44" fmla="*/ 46 w 48"/>
                  <a:gd name="T45" fmla="*/ 26 h 28"/>
                  <a:gd name="T46" fmla="*/ 46 w 48"/>
                  <a:gd name="T47" fmla="*/ 1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8" h="28">
                    <a:moveTo>
                      <a:pt x="46" y="18"/>
                    </a:moveTo>
                    <a:cubicBezTo>
                      <a:pt x="27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6" y="1"/>
                      <a:pt x="26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4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0"/>
                      <a:pt x="22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0" y="0"/>
                      <a:pt x="20" y="1"/>
                      <a:pt x="19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0" y="21"/>
                      <a:pt x="1" y="24"/>
                      <a:pt x="3" y="26"/>
                    </a:cubicBezTo>
                    <a:cubicBezTo>
                      <a:pt x="4" y="27"/>
                      <a:pt x="5" y="28"/>
                      <a:pt x="7" y="28"/>
                    </a:cubicBezTo>
                    <a:cubicBezTo>
                      <a:pt x="8" y="28"/>
                      <a:pt x="9" y="27"/>
                      <a:pt x="11" y="26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9" y="27"/>
                      <a:pt x="41" y="28"/>
                      <a:pt x="42" y="28"/>
                    </a:cubicBezTo>
                    <a:cubicBezTo>
                      <a:pt x="43" y="28"/>
                      <a:pt x="45" y="27"/>
                      <a:pt x="46" y="26"/>
                    </a:cubicBezTo>
                    <a:cubicBezTo>
                      <a:pt x="48" y="24"/>
                      <a:pt x="48" y="21"/>
                      <a:pt x="46" y="18"/>
                    </a:cubicBezTo>
                  </a:path>
                </a:pathLst>
              </a:custGeom>
              <a:solidFill>
                <a:srgbClr val="2318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" name="Oval 60"/>
              <p:cNvSpPr>
                <a:spLocks noChangeArrowheads="1"/>
              </p:cNvSpPr>
              <p:nvPr/>
            </p:nvSpPr>
            <p:spPr bwMode="auto">
              <a:xfrm>
                <a:off x="3484563" y="1917700"/>
                <a:ext cx="241300" cy="24288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" name="Freeform 61"/>
              <p:cNvSpPr/>
              <p:nvPr/>
            </p:nvSpPr>
            <p:spPr bwMode="auto">
              <a:xfrm>
                <a:off x="3543300" y="1984375"/>
                <a:ext cx="120650" cy="74613"/>
              </a:xfrm>
              <a:custGeom>
                <a:avLst/>
                <a:gdLst>
                  <a:gd name="T0" fmla="*/ 45 w 47"/>
                  <a:gd name="T1" fmla="*/ 19 h 29"/>
                  <a:gd name="T2" fmla="*/ 26 w 47"/>
                  <a:gd name="T3" fmla="*/ 2 h 29"/>
                  <a:gd name="T4" fmla="*/ 26 w 47"/>
                  <a:gd name="T5" fmla="*/ 2 h 29"/>
                  <a:gd name="T6" fmla="*/ 26 w 47"/>
                  <a:gd name="T7" fmla="*/ 2 h 29"/>
                  <a:gd name="T8" fmla="*/ 26 w 47"/>
                  <a:gd name="T9" fmla="*/ 2 h 29"/>
                  <a:gd name="T10" fmla="*/ 25 w 47"/>
                  <a:gd name="T11" fmla="*/ 1 h 29"/>
                  <a:gd name="T12" fmla="*/ 24 w 47"/>
                  <a:gd name="T13" fmla="*/ 0 h 29"/>
                  <a:gd name="T14" fmla="*/ 22 w 47"/>
                  <a:gd name="T15" fmla="*/ 0 h 29"/>
                  <a:gd name="T16" fmla="*/ 22 w 47"/>
                  <a:gd name="T17" fmla="*/ 0 h 29"/>
                  <a:gd name="T18" fmla="*/ 20 w 47"/>
                  <a:gd name="T19" fmla="*/ 1 h 29"/>
                  <a:gd name="T20" fmla="*/ 20 w 47"/>
                  <a:gd name="T21" fmla="*/ 1 h 29"/>
                  <a:gd name="T22" fmla="*/ 19 w 47"/>
                  <a:gd name="T23" fmla="*/ 1 h 29"/>
                  <a:gd name="T24" fmla="*/ 18 w 47"/>
                  <a:gd name="T25" fmla="*/ 2 h 29"/>
                  <a:gd name="T26" fmla="*/ 18 w 47"/>
                  <a:gd name="T27" fmla="*/ 2 h 29"/>
                  <a:gd name="T28" fmla="*/ 18 w 47"/>
                  <a:gd name="T29" fmla="*/ 2 h 29"/>
                  <a:gd name="T30" fmla="*/ 18 w 47"/>
                  <a:gd name="T31" fmla="*/ 2 h 29"/>
                  <a:gd name="T32" fmla="*/ 2 w 47"/>
                  <a:gd name="T33" fmla="*/ 19 h 29"/>
                  <a:gd name="T34" fmla="*/ 2 w 47"/>
                  <a:gd name="T35" fmla="*/ 27 h 29"/>
                  <a:gd name="T36" fmla="*/ 6 w 47"/>
                  <a:gd name="T37" fmla="*/ 29 h 29"/>
                  <a:gd name="T38" fmla="*/ 10 w 47"/>
                  <a:gd name="T39" fmla="*/ 27 h 29"/>
                  <a:gd name="T40" fmla="*/ 23 w 47"/>
                  <a:gd name="T41" fmla="*/ 13 h 29"/>
                  <a:gd name="T42" fmla="*/ 38 w 47"/>
                  <a:gd name="T43" fmla="*/ 27 h 29"/>
                  <a:gd name="T44" fmla="*/ 41 w 47"/>
                  <a:gd name="T45" fmla="*/ 29 h 29"/>
                  <a:gd name="T46" fmla="*/ 45 w 47"/>
                  <a:gd name="T47" fmla="*/ 27 h 29"/>
                  <a:gd name="T48" fmla="*/ 45 w 47"/>
                  <a:gd name="T49" fmla="*/ 1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7" h="29">
                    <a:moveTo>
                      <a:pt x="45" y="19"/>
                    </a:moveTo>
                    <a:cubicBezTo>
                      <a:pt x="26" y="2"/>
                      <a:pt x="26" y="2"/>
                      <a:pt x="26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6" y="1"/>
                      <a:pt x="25" y="1"/>
                      <a:pt x="25" y="1"/>
                    </a:cubicBezTo>
                    <a:cubicBezTo>
                      <a:pt x="25" y="1"/>
                      <a:pt x="24" y="1"/>
                      <a:pt x="24" y="0"/>
                    </a:cubicBezTo>
                    <a:cubicBezTo>
                      <a:pt x="24" y="0"/>
                      <a:pt x="23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1" y="0"/>
                      <a:pt x="20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19" y="1"/>
                      <a:pt x="19" y="1"/>
                    </a:cubicBezTo>
                    <a:cubicBezTo>
                      <a:pt x="19" y="2"/>
                      <a:pt x="19" y="2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0" y="22"/>
                      <a:pt x="0" y="25"/>
                      <a:pt x="2" y="27"/>
                    </a:cubicBezTo>
                    <a:cubicBezTo>
                      <a:pt x="3" y="28"/>
                      <a:pt x="5" y="29"/>
                      <a:pt x="6" y="29"/>
                    </a:cubicBezTo>
                    <a:cubicBezTo>
                      <a:pt x="7" y="29"/>
                      <a:pt x="9" y="28"/>
                      <a:pt x="10" y="27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38" y="27"/>
                      <a:pt x="38" y="27"/>
                      <a:pt x="38" y="27"/>
                    </a:cubicBezTo>
                    <a:cubicBezTo>
                      <a:pt x="39" y="28"/>
                      <a:pt x="40" y="29"/>
                      <a:pt x="41" y="29"/>
                    </a:cubicBezTo>
                    <a:cubicBezTo>
                      <a:pt x="43" y="29"/>
                      <a:pt x="44" y="28"/>
                      <a:pt x="45" y="27"/>
                    </a:cubicBezTo>
                    <a:cubicBezTo>
                      <a:pt x="47" y="25"/>
                      <a:pt x="47" y="21"/>
                      <a:pt x="45" y="19"/>
                    </a:cubicBezTo>
                  </a:path>
                </a:pathLst>
              </a:custGeom>
              <a:solidFill>
                <a:srgbClr val="2318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" name="Freeform 62"/>
              <p:cNvSpPr/>
              <p:nvPr/>
            </p:nvSpPr>
            <p:spPr bwMode="auto">
              <a:xfrm>
                <a:off x="2927350" y="1778000"/>
                <a:ext cx="120650" cy="53975"/>
              </a:xfrm>
              <a:custGeom>
                <a:avLst/>
                <a:gdLst>
                  <a:gd name="T0" fmla="*/ 23 w 47"/>
                  <a:gd name="T1" fmla="*/ 9 h 21"/>
                  <a:gd name="T2" fmla="*/ 47 w 47"/>
                  <a:gd name="T3" fmla="*/ 21 h 21"/>
                  <a:gd name="T4" fmla="*/ 23 w 47"/>
                  <a:gd name="T5" fmla="*/ 0 h 21"/>
                  <a:gd name="T6" fmla="*/ 0 w 47"/>
                  <a:gd name="T7" fmla="*/ 21 h 21"/>
                  <a:gd name="T8" fmla="*/ 23 w 47"/>
                  <a:gd name="T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21">
                    <a:moveTo>
                      <a:pt x="23" y="9"/>
                    </a:moveTo>
                    <a:cubicBezTo>
                      <a:pt x="33" y="9"/>
                      <a:pt x="42" y="14"/>
                      <a:pt x="47" y="21"/>
                    </a:cubicBezTo>
                    <a:cubicBezTo>
                      <a:pt x="45" y="9"/>
                      <a:pt x="35" y="0"/>
                      <a:pt x="23" y="0"/>
                    </a:cubicBezTo>
                    <a:cubicBezTo>
                      <a:pt x="12" y="0"/>
                      <a:pt x="2" y="9"/>
                      <a:pt x="0" y="21"/>
                    </a:cubicBezTo>
                    <a:cubicBezTo>
                      <a:pt x="5" y="14"/>
                      <a:pt x="14" y="9"/>
                      <a:pt x="23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" name="Freeform 63"/>
              <p:cNvSpPr/>
              <p:nvPr/>
            </p:nvSpPr>
            <p:spPr bwMode="auto">
              <a:xfrm>
                <a:off x="3560763" y="1762125"/>
                <a:ext cx="119063" cy="53975"/>
              </a:xfrm>
              <a:custGeom>
                <a:avLst/>
                <a:gdLst>
                  <a:gd name="T0" fmla="*/ 23 w 46"/>
                  <a:gd name="T1" fmla="*/ 9 h 21"/>
                  <a:gd name="T2" fmla="*/ 46 w 46"/>
                  <a:gd name="T3" fmla="*/ 21 h 21"/>
                  <a:gd name="T4" fmla="*/ 23 w 46"/>
                  <a:gd name="T5" fmla="*/ 0 h 21"/>
                  <a:gd name="T6" fmla="*/ 0 w 46"/>
                  <a:gd name="T7" fmla="*/ 21 h 21"/>
                  <a:gd name="T8" fmla="*/ 23 w 46"/>
                  <a:gd name="T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21">
                    <a:moveTo>
                      <a:pt x="23" y="9"/>
                    </a:moveTo>
                    <a:cubicBezTo>
                      <a:pt x="33" y="9"/>
                      <a:pt x="41" y="14"/>
                      <a:pt x="46" y="21"/>
                    </a:cubicBezTo>
                    <a:cubicBezTo>
                      <a:pt x="44" y="9"/>
                      <a:pt x="34" y="0"/>
                      <a:pt x="23" y="0"/>
                    </a:cubicBezTo>
                    <a:cubicBezTo>
                      <a:pt x="11" y="0"/>
                      <a:pt x="1" y="9"/>
                      <a:pt x="0" y="21"/>
                    </a:cubicBezTo>
                    <a:cubicBezTo>
                      <a:pt x="4" y="14"/>
                      <a:pt x="13" y="9"/>
                      <a:pt x="23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" name="Oval 64"/>
              <p:cNvSpPr>
                <a:spLocks noChangeArrowheads="1"/>
              </p:cNvSpPr>
              <p:nvPr/>
            </p:nvSpPr>
            <p:spPr bwMode="auto">
              <a:xfrm>
                <a:off x="2967038" y="2098675"/>
                <a:ext cx="676275" cy="5159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" name="Freeform 65"/>
              <p:cNvSpPr/>
              <p:nvPr/>
            </p:nvSpPr>
            <p:spPr bwMode="auto">
              <a:xfrm>
                <a:off x="3224213" y="2128837"/>
                <a:ext cx="185738" cy="123825"/>
              </a:xfrm>
              <a:custGeom>
                <a:avLst/>
                <a:gdLst>
                  <a:gd name="T0" fmla="*/ 0 w 72"/>
                  <a:gd name="T1" fmla="*/ 19 h 48"/>
                  <a:gd name="T2" fmla="*/ 21 w 72"/>
                  <a:gd name="T3" fmla="*/ 2 h 48"/>
                  <a:gd name="T4" fmla="*/ 64 w 72"/>
                  <a:gd name="T5" fmla="*/ 8 h 48"/>
                  <a:gd name="T6" fmla="*/ 65 w 72"/>
                  <a:gd name="T7" fmla="*/ 28 h 48"/>
                  <a:gd name="T8" fmla="*/ 50 w 72"/>
                  <a:gd name="T9" fmla="*/ 44 h 48"/>
                  <a:gd name="T10" fmla="*/ 33 w 72"/>
                  <a:gd name="T11" fmla="*/ 48 h 48"/>
                  <a:gd name="T12" fmla="*/ 13 w 72"/>
                  <a:gd name="T13" fmla="*/ 41 h 48"/>
                  <a:gd name="T14" fmla="*/ 0 w 72"/>
                  <a:gd name="T15" fmla="*/ 19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2" h="48">
                    <a:moveTo>
                      <a:pt x="0" y="19"/>
                    </a:moveTo>
                    <a:cubicBezTo>
                      <a:pt x="0" y="10"/>
                      <a:pt x="3" y="4"/>
                      <a:pt x="21" y="2"/>
                    </a:cubicBezTo>
                    <a:cubicBezTo>
                      <a:pt x="39" y="0"/>
                      <a:pt x="56" y="1"/>
                      <a:pt x="64" y="8"/>
                    </a:cubicBezTo>
                    <a:cubicBezTo>
                      <a:pt x="72" y="14"/>
                      <a:pt x="67" y="24"/>
                      <a:pt x="65" y="28"/>
                    </a:cubicBezTo>
                    <a:cubicBezTo>
                      <a:pt x="64" y="33"/>
                      <a:pt x="60" y="40"/>
                      <a:pt x="50" y="44"/>
                    </a:cubicBezTo>
                    <a:cubicBezTo>
                      <a:pt x="40" y="48"/>
                      <a:pt x="38" y="48"/>
                      <a:pt x="33" y="48"/>
                    </a:cubicBezTo>
                    <a:cubicBezTo>
                      <a:pt x="29" y="48"/>
                      <a:pt x="20" y="46"/>
                      <a:pt x="13" y="41"/>
                    </a:cubicBezTo>
                    <a:cubicBezTo>
                      <a:pt x="7" y="35"/>
                      <a:pt x="0" y="28"/>
                      <a:pt x="0" y="19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" name="Freeform 66"/>
              <p:cNvSpPr/>
              <p:nvPr/>
            </p:nvSpPr>
            <p:spPr bwMode="auto">
              <a:xfrm>
                <a:off x="3005138" y="2325687"/>
                <a:ext cx="582613" cy="74613"/>
              </a:xfrm>
              <a:custGeom>
                <a:avLst/>
                <a:gdLst>
                  <a:gd name="T0" fmla="*/ 4 w 226"/>
                  <a:gd name="T1" fmla="*/ 11 h 29"/>
                  <a:gd name="T2" fmla="*/ 4 w 226"/>
                  <a:gd name="T3" fmla="*/ 3 h 29"/>
                  <a:gd name="T4" fmla="*/ 119 w 226"/>
                  <a:gd name="T5" fmla="*/ 15 h 29"/>
                  <a:gd name="T6" fmla="*/ 205 w 226"/>
                  <a:gd name="T7" fmla="*/ 6 h 29"/>
                  <a:gd name="T8" fmla="*/ 226 w 226"/>
                  <a:gd name="T9" fmla="*/ 6 h 29"/>
                  <a:gd name="T10" fmla="*/ 114 w 226"/>
                  <a:gd name="T11" fmla="*/ 27 h 29"/>
                  <a:gd name="T12" fmla="*/ 4 w 226"/>
                  <a:gd name="T13" fmla="*/ 1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6" h="29">
                    <a:moveTo>
                      <a:pt x="4" y="11"/>
                    </a:moveTo>
                    <a:cubicBezTo>
                      <a:pt x="4" y="11"/>
                      <a:pt x="0" y="3"/>
                      <a:pt x="4" y="3"/>
                    </a:cubicBezTo>
                    <a:cubicBezTo>
                      <a:pt x="9" y="3"/>
                      <a:pt x="96" y="15"/>
                      <a:pt x="119" y="15"/>
                    </a:cubicBezTo>
                    <a:cubicBezTo>
                      <a:pt x="142" y="14"/>
                      <a:pt x="199" y="9"/>
                      <a:pt x="205" y="6"/>
                    </a:cubicBezTo>
                    <a:cubicBezTo>
                      <a:pt x="210" y="5"/>
                      <a:pt x="226" y="0"/>
                      <a:pt x="226" y="6"/>
                    </a:cubicBezTo>
                    <a:cubicBezTo>
                      <a:pt x="225" y="14"/>
                      <a:pt x="163" y="29"/>
                      <a:pt x="114" y="27"/>
                    </a:cubicBezTo>
                    <a:cubicBezTo>
                      <a:pt x="65" y="25"/>
                      <a:pt x="26" y="20"/>
                      <a:pt x="4" y="11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" name="Oval 67"/>
              <p:cNvSpPr>
                <a:spLocks noChangeArrowheads="1"/>
              </p:cNvSpPr>
              <p:nvPr/>
            </p:nvSpPr>
            <p:spPr bwMode="auto">
              <a:xfrm>
                <a:off x="2600325" y="2146300"/>
                <a:ext cx="284163" cy="284163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" name="Oval 68"/>
              <p:cNvSpPr>
                <a:spLocks noChangeArrowheads="1"/>
              </p:cNvSpPr>
              <p:nvPr/>
            </p:nvSpPr>
            <p:spPr bwMode="auto">
              <a:xfrm>
                <a:off x="3716338" y="2146300"/>
                <a:ext cx="285750" cy="284163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95" name="组 94"/>
            <p:cNvGrpSpPr/>
            <p:nvPr/>
          </p:nvGrpSpPr>
          <p:grpSpPr>
            <a:xfrm>
              <a:off x="14134050" y="2945481"/>
              <a:ext cx="760984" cy="1130395"/>
              <a:chOff x="5065713" y="1679575"/>
              <a:chExt cx="2289175" cy="3400425"/>
            </a:xfrm>
          </p:grpSpPr>
          <p:sp>
            <p:nvSpPr>
              <p:cNvPr id="96" name="Freeform 69"/>
              <p:cNvSpPr/>
              <p:nvPr/>
            </p:nvSpPr>
            <p:spPr bwMode="auto">
              <a:xfrm>
                <a:off x="5065713" y="1679575"/>
                <a:ext cx="2289175" cy="3400425"/>
              </a:xfrm>
              <a:custGeom>
                <a:avLst/>
                <a:gdLst>
                  <a:gd name="T0" fmla="*/ 454 w 889"/>
                  <a:gd name="T1" fmla="*/ 4 h 1318"/>
                  <a:gd name="T2" fmla="*/ 274 w 889"/>
                  <a:gd name="T3" fmla="*/ 58 h 1318"/>
                  <a:gd name="T4" fmla="*/ 203 w 889"/>
                  <a:gd name="T5" fmla="*/ 206 h 1318"/>
                  <a:gd name="T6" fmla="*/ 187 w 889"/>
                  <a:gd name="T7" fmla="*/ 342 h 1318"/>
                  <a:gd name="T8" fmla="*/ 78 w 889"/>
                  <a:gd name="T9" fmla="*/ 600 h 1318"/>
                  <a:gd name="T10" fmla="*/ 38 w 889"/>
                  <a:gd name="T11" fmla="*/ 935 h 1318"/>
                  <a:gd name="T12" fmla="*/ 106 w 889"/>
                  <a:gd name="T13" fmla="*/ 935 h 1318"/>
                  <a:gd name="T14" fmla="*/ 122 w 889"/>
                  <a:gd name="T15" fmla="*/ 1215 h 1318"/>
                  <a:gd name="T16" fmla="*/ 122 w 889"/>
                  <a:gd name="T17" fmla="*/ 1307 h 1318"/>
                  <a:gd name="T18" fmla="*/ 239 w 889"/>
                  <a:gd name="T19" fmla="*/ 1307 h 1318"/>
                  <a:gd name="T20" fmla="*/ 271 w 889"/>
                  <a:gd name="T21" fmla="*/ 1231 h 1318"/>
                  <a:gd name="T22" fmla="*/ 293 w 889"/>
                  <a:gd name="T23" fmla="*/ 1136 h 1318"/>
                  <a:gd name="T24" fmla="*/ 598 w 889"/>
                  <a:gd name="T25" fmla="*/ 1133 h 1318"/>
                  <a:gd name="T26" fmla="*/ 633 w 889"/>
                  <a:gd name="T27" fmla="*/ 1223 h 1318"/>
                  <a:gd name="T28" fmla="*/ 668 w 889"/>
                  <a:gd name="T29" fmla="*/ 1302 h 1318"/>
                  <a:gd name="T30" fmla="*/ 774 w 889"/>
                  <a:gd name="T31" fmla="*/ 1299 h 1318"/>
                  <a:gd name="T32" fmla="*/ 796 w 889"/>
                  <a:gd name="T33" fmla="*/ 929 h 1318"/>
                  <a:gd name="T34" fmla="*/ 853 w 889"/>
                  <a:gd name="T35" fmla="*/ 946 h 1318"/>
                  <a:gd name="T36" fmla="*/ 840 w 889"/>
                  <a:gd name="T37" fmla="*/ 660 h 1318"/>
                  <a:gd name="T38" fmla="*/ 712 w 889"/>
                  <a:gd name="T39" fmla="*/ 336 h 1318"/>
                  <a:gd name="T40" fmla="*/ 685 w 889"/>
                  <a:gd name="T41" fmla="*/ 130 h 1318"/>
                  <a:gd name="T42" fmla="*/ 454 w 889"/>
                  <a:gd name="T43" fmla="*/ 4 h 1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89" h="1318">
                    <a:moveTo>
                      <a:pt x="454" y="4"/>
                    </a:moveTo>
                    <a:cubicBezTo>
                      <a:pt x="454" y="4"/>
                      <a:pt x="331" y="0"/>
                      <a:pt x="274" y="58"/>
                    </a:cubicBezTo>
                    <a:cubicBezTo>
                      <a:pt x="217" y="116"/>
                      <a:pt x="214" y="122"/>
                      <a:pt x="203" y="206"/>
                    </a:cubicBezTo>
                    <a:cubicBezTo>
                      <a:pt x="193" y="290"/>
                      <a:pt x="198" y="309"/>
                      <a:pt x="187" y="342"/>
                    </a:cubicBezTo>
                    <a:cubicBezTo>
                      <a:pt x="176" y="375"/>
                      <a:pt x="108" y="483"/>
                      <a:pt x="78" y="600"/>
                    </a:cubicBezTo>
                    <a:cubicBezTo>
                      <a:pt x="48" y="717"/>
                      <a:pt x="0" y="910"/>
                      <a:pt x="38" y="935"/>
                    </a:cubicBezTo>
                    <a:cubicBezTo>
                      <a:pt x="76" y="959"/>
                      <a:pt x="106" y="935"/>
                      <a:pt x="106" y="935"/>
                    </a:cubicBezTo>
                    <a:cubicBezTo>
                      <a:pt x="106" y="935"/>
                      <a:pt x="111" y="1152"/>
                      <a:pt x="122" y="1215"/>
                    </a:cubicBezTo>
                    <a:cubicBezTo>
                      <a:pt x="133" y="1277"/>
                      <a:pt x="111" y="1296"/>
                      <a:pt x="122" y="1307"/>
                    </a:cubicBezTo>
                    <a:cubicBezTo>
                      <a:pt x="133" y="1318"/>
                      <a:pt x="219" y="1318"/>
                      <a:pt x="239" y="1307"/>
                    </a:cubicBezTo>
                    <a:cubicBezTo>
                      <a:pt x="258" y="1296"/>
                      <a:pt x="269" y="1261"/>
                      <a:pt x="271" y="1231"/>
                    </a:cubicBezTo>
                    <a:cubicBezTo>
                      <a:pt x="274" y="1201"/>
                      <a:pt x="271" y="1144"/>
                      <a:pt x="293" y="1136"/>
                    </a:cubicBezTo>
                    <a:cubicBezTo>
                      <a:pt x="315" y="1128"/>
                      <a:pt x="565" y="1125"/>
                      <a:pt x="598" y="1133"/>
                    </a:cubicBezTo>
                    <a:cubicBezTo>
                      <a:pt x="630" y="1141"/>
                      <a:pt x="630" y="1198"/>
                      <a:pt x="633" y="1223"/>
                    </a:cubicBezTo>
                    <a:cubicBezTo>
                      <a:pt x="636" y="1247"/>
                      <a:pt x="636" y="1299"/>
                      <a:pt x="668" y="1302"/>
                    </a:cubicBezTo>
                    <a:cubicBezTo>
                      <a:pt x="701" y="1304"/>
                      <a:pt x="764" y="1315"/>
                      <a:pt x="774" y="1299"/>
                    </a:cubicBezTo>
                    <a:cubicBezTo>
                      <a:pt x="785" y="1283"/>
                      <a:pt x="799" y="975"/>
                      <a:pt x="796" y="929"/>
                    </a:cubicBezTo>
                    <a:cubicBezTo>
                      <a:pt x="796" y="929"/>
                      <a:pt x="834" y="967"/>
                      <a:pt x="853" y="946"/>
                    </a:cubicBezTo>
                    <a:cubicBezTo>
                      <a:pt x="872" y="924"/>
                      <a:pt x="889" y="883"/>
                      <a:pt x="840" y="660"/>
                    </a:cubicBezTo>
                    <a:cubicBezTo>
                      <a:pt x="791" y="437"/>
                      <a:pt x="715" y="377"/>
                      <a:pt x="712" y="336"/>
                    </a:cubicBezTo>
                    <a:cubicBezTo>
                      <a:pt x="709" y="296"/>
                      <a:pt x="701" y="184"/>
                      <a:pt x="685" y="130"/>
                    </a:cubicBezTo>
                    <a:cubicBezTo>
                      <a:pt x="668" y="75"/>
                      <a:pt x="598" y="4"/>
                      <a:pt x="454" y="4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" name="Oval 70"/>
              <p:cNvSpPr>
                <a:spLocks noChangeArrowheads="1"/>
              </p:cNvSpPr>
              <p:nvPr/>
            </p:nvSpPr>
            <p:spPr bwMode="auto">
              <a:xfrm>
                <a:off x="5570538" y="1698625"/>
                <a:ext cx="242888" cy="22383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" name="Oval 71"/>
              <p:cNvSpPr>
                <a:spLocks noChangeArrowheads="1"/>
              </p:cNvSpPr>
              <p:nvPr/>
            </p:nvSpPr>
            <p:spPr bwMode="auto">
              <a:xfrm>
                <a:off x="5627688" y="1744662"/>
                <a:ext cx="128588" cy="1317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" name="Oval 72"/>
              <p:cNvSpPr>
                <a:spLocks noChangeArrowheads="1"/>
              </p:cNvSpPr>
              <p:nvPr/>
            </p:nvSpPr>
            <p:spPr bwMode="auto">
              <a:xfrm>
                <a:off x="6651625" y="1692275"/>
                <a:ext cx="250825" cy="26193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" name="Oval 73"/>
              <p:cNvSpPr>
                <a:spLocks noChangeArrowheads="1"/>
              </p:cNvSpPr>
              <p:nvPr/>
            </p:nvSpPr>
            <p:spPr bwMode="auto">
              <a:xfrm>
                <a:off x="6713538" y="1749425"/>
                <a:ext cx="130175" cy="1476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" name="Oval 74"/>
              <p:cNvSpPr>
                <a:spLocks noChangeArrowheads="1"/>
              </p:cNvSpPr>
              <p:nvPr/>
            </p:nvSpPr>
            <p:spPr bwMode="auto">
              <a:xfrm>
                <a:off x="5807075" y="1922462"/>
                <a:ext cx="239713" cy="23971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" name="Oval 75"/>
              <p:cNvSpPr>
                <a:spLocks noChangeArrowheads="1"/>
              </p:cNvSpPr>
              <p:nvPr/>
            </p:nvSpPr>
            <p:spPr bwMode="auto">
              <a:xfrm>
                <a:off x="6405563" y="1917700"/>
                <a:ext cx="241300" cy="24288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" name="Freeform 76"/>
              <p:cNvSpPr/>
              <p:nvPr/>
            </p:nvSpPr>
            <p:spPr bwMode="auto">
              <a:xfrm>
                <a:off x="5848350" y="1778000"/>
                <a:ext cx="119063" cy="53975"/>
              </a:xfrm>
              <a:custGeom>
                <a:avLst/>
                <a:gdLst>
                  <a:gd name="T0" fmla="*/ 23 w 46"/>
                  <a:gd name="T1" fmla="*/ 9 h 21"/>
                  <a:gd name="T2" fmla="*/ 46 w 46"/>
                  <a:gd name="T3" fmla="*/ 21 h 21"/>
                  <a:gd name="T4" fmla="*/ 23 w 46"/>
                  <a:gd name="T5" fmla="*/ 0 h 21"/>
                  <a:gd name="T6" fmla="*/ 0 w 46"/>
                  <a:gd name="T7" fmla="*/ 21 h 21"/>
                  <a:gd name="T8" fmla="*/ 23 w 46"/>
                  <a:gd name="T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21">
                    <a:moveTo>
                      <a:pt x="23" y="9"/>
                    </a:moveTo>
                    <a:cubicBezTo>
                      <a:pt x="33" y="9"/>
                      <a:pt x="42" y="14"/>
                      <a:pt x="46" y="21"/>
                    </a:cubicBezTo>
                    <a:cubicBezTo>
                      <a:pt x="45" y="9"/>
                      <a:pt x="35" y="0"/>
                      <a:pt x="23" y="0"/>
                    </a:cubicBezTo>
                    <a:cubicBezTo>
                      <a:pt x="12" y="0"/>
                      <a:pt x="2" y="9"/>
                      <a:pt x="0" y="21"/>
                    </a:cubicBezTo>
                    <a:cubicBezTo>
                      <a:pt x="5" y="14"/>
                      <a:pt x="13" y="9"/>
                      <a:pt x="23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" name="Freeform 77"/>
              <p:cNvSpPr/>
              <p:nvPr/>
            </p:nvSpPr>
            <p:spPr bwMode="auto">
              <a:xfrm>
                <a:off x="6480175" y="1762125"/>
                <a:ext cx="120650" cy="53975"/>
              </a:xfrm>
              <a:custGeom>
                <a:avLst/>
                <a:gdLst>
                  <a:gd name="T0" fmla="*/ 24 w 47"/>
                  <a:gd name="T1" fmla="*/ 9 h 21"/>
                  <a:gd name="T2" fmla="*/ 47 w 47"/>
                  <a:gd name="T3" fmla="*/ 21 h 21"/>
                  <a:gd name="T4" fmla="*/ 24 w 47"/>
                  <a:gd name="T5" fmla="*/ 0 h 21"/>
                  <a:gd name="T6" fmla="*/ 0 w 47"/>
                  <a:gd name="T7" fmla="*/ 21 h 21"/>
                  <a:gd name="T8" fmla="*/ 24 w 47"/>
                  <a:gd name="T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21">
                    <a:moveTo>
                      <a:pt x="24" y="9"/>
                    </a:moveTo>
                    <a:cubicBezTo>
                      <a:pt x="33" y="9"/>
                      <a:pt x="42" y="14"/>
                      <a:pt x="47" y="21"/>
                    </a:cubicBezTo>
                    <a:cubicBezTo>
                      <a:pt x="45" y="9"/>
                      <a:pt x="35" y="0"/>
                      <a:pt x="24" y="0"/>
                    </a:cubicBezTo>
                    <a:cubicBezTo>
                      <a:pt x="12" y="0"/>
                      <a:pt x="2" y="9"/>
                      <a:pt x="0" y="21"/>
                    </a:cubicBezTo>
                    <a:cubicBezTo>
                      <a:pt x="5" y="14"/>
                      <a:pt x="14" y="9"/>
                      <a:pt x="24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5" name="Oval 78"/>
              <p:cNvSpPr>
                <a:spLocks noChangeArrowheads="1"/>
              </p:cNvSpPr>
              <p:nvPr/>
            </p:nvSpPr>
            <p:spPr bwMode="auto">
              <a:xfrm>
                <a:off x="5888038" y="2098675"/>
                <a:ext cx="676275" cy="5159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6" name="Freeform 79"/>
              <p:cNvSpPr/>
              <p:nvPr/>
            </p:nvSpPr>
            <p:spPr bwMode="auto">
              <a:xfrm>
                <a:off x="6145213" y="2128837"/>
                <a:ext cx="182563" cy="123825"/>
              </a:xfrm>
              <a:custGeom>
                <a:avLst/>
                <a:gdLst>
                  <a:gd name="T0" fmla="*/ 0 w 71"/>
                  <a:gd name="T1" fmla="*/ 19 h 48"/>
                  <a:gd name="T2" fmla="*/ 21 w 71"/>
                  <a:gd name="T3" fmla="*/ 2 h 48"/>
                  <a:gd name="T4" fmla="*/ 64 w 71"/>
                  <a:gd name="T5" fmla="*/ 8 h 48"/>
                  <a:gd name="T6" fmla="*/ 65 w 71"/>
                  <a:gd name="T7" fmla="*/ 28 h 48"/>
                  <a:gd name="T8" fmla="*/ 50 w 71"/>
                  <a:gd name="T9" fmla="*/ 44 h 48"/>
                  <a:gd name="T10" fmla="*/ 33 w 71"/>
                  <a:gd name="T11" fmla="*/ 48 h 48"/>
                  <a:gd name="T12" fmla="*/ 13 w 71"/>
                  <a:gd name="T13" fmla="*/ 41 h 48"/>
                  <a:gd name="T14" fmla="*/ 0 w 71"/>
                  <a:gd name="T15" fmla="*/ 19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1" h="48">
                    <a:moveTo>
                      <a:pt x="0" y="19"/>
                    </a:moveTo>
                    <a:cubicBezTo>
                      <a:pt x="0" y="10"/>
                      <a:pt x="3" y="4"/>
                      <a:pt x="21" y="2"/>
                    </a:cubicBezTo>
                    <a:cubicBezTo>
                      <a:pt x="39" y="0"/>
                      <a:pt x="56" y="1"/>
                      <a:pt x="64" y="8"/>
                    </a:cubicBezTo>
                    <a:cubicBezTo>
                      <a:pt x="71" y="14"/>
                      <a:pt x="67" y="24"/>
                      <a:pt x="65" y="28"/>
                    </a:cubicBezTo>
                    <a:cubicBezTo>
                      <a:pt x="63" y="33"/>
                      <a:pt x="59" y="40"/>
                      <a:pt x="50" y="44"/>
                    </a:cubicBezTo>
                    <a:cubicBezTo>
                      <a:pt x="40" y="48"/>
                      <a:pt x="38" y="48"/>
                      <a:pt x="33" y="48"/>
                    </a:cubicBezTo>
                    <a:cubicBezTo>
                      <a:pt x="28" y="48"/>
                      <a:pt x="20" y="46"/>
                      <a:pt x="13" y="41"/>
                    </a:cubicBezTo>
                    <a:cubicBezTo>
                      <a:pt x="6" y="35"/>
                      <a:pt x="0" y="28"/>
                      <a:pt x="0" y="19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7" name="Oval 80"/>
              <p:cNvSpPr>
                <a:spLocks noChangeArrowheads="1"/>
              </p:cNvSpPr>
              <p:nvPr/>
            </p:nvSpPr>
            <p:spPr bwMode="auto">
              <a:xfrm>
                <a:off x="5521325" y="2146300"/>
                <a:ext cx="284163" cy="284163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" name="Oval 81"/>
              <p:cNvSpPr>
                <a:spLocks noChangeArrowheads="1"/>
              </p:cNvSpPr>
              <p:nvPr/>
            </p:nvSpPr>
            <p:spPr bwMode="auto">
              <a:xfrm>
                <a:off x="6637338" y="2146300"/>
                <a:ext cx="282575" cy="284163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" name="Oval 82"/>
              <p:cNvSpPr>
                <a:spLocks noChangeArrowheads="1"/>
              </p:cNvSpPr>
              <p:nvPr/>
            </p:nvSpPr>
            <p:spPr bwMode="auto">
              <a:xfrm>
                <a:off x="5876925" y="1997075"/>
                <a:ext cx="85725" cy="8572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" name="Oval 83"/>
              <p:cNvSpPr>
                <a:spLocks noChangeArrowheads="1"/>
              </p:cNvSpPr>
              <p:nvPr/>
            </p:nvSpPr>
            <p:spPr bwMode="auto">
              <a:xfrm>
                <a:off x="6475413" y="1997075"/>
                <a:ext cx="84138" cy="8572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1" name="Oval 84"/>
              <p:cNvSpPr>
                <a:spLocks noChangeArrowheads="1"/>
              </p:cNvSpPr>
              <p:nvPr/>
            </p:nvSpPr>
            <p:spPr bwMode="auto">
              <a:xfrm>
                <a:off x="6173788" y="2376487"/>
                <a:ext cx="103188" cy="18573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12" name="组 111"/>
            <p:cNvGrpSpPr/>
            <p:nvPr/>
          </p:nvGrpSpPr>
          <p:grpSpPr>
            <a:xfrm>
              <a:off x="15121970" y="2944953"/>
              <a:ext cx="761512" cy="1131451"/>
              <a:chOff x="7723188" y="1609725"/>
              <a:chExt cx="2290763" cy="3403600"/>
            </a:xfrm>
          </p:grpSpPr>
          <p:sp>
            <p:nvSpPr>
              <p:cNvPr id="113" name="Freeform 85"/>
              <p:cNvSpPr/>
              <p:nvPr/>
            </p:nvSpPr>
            <p:spPr bwMode="auto">
              <a:xfrm>
                <a:off x="7723188" y="1609725"/>
                <a:ext cx="2290763" cy="3403600"/>
              </a:xfrm>
              <a:custGeom>
                <a:avLst/>
                <a:gdLst>
                  <a:gd name="T0" fmla="*/ 454 w 889"/>
                  <a:gd name="T1" fmla="*/ 5 h 1319"/>
                  <a:gd name="T2" fmla="*/ 274 w 889"/>
                  <a:gd name="T3" fmla="*/ 59 h 1319"/>
                  <a:gd name="T4" fmla="*/ 204 w 889"/>
                  <a:gd name="T5" fmla="*/ 206 h 1319"/>
                  <a:gd name="T6" fmla="*/ 187 w 889"/>
                  <a:gd name="T7" fmla="*/ 342 h 1319"/>
                  <a:gd name="T8" fmla="*/ 79 w 889"/>
                  <a:gd name="T9" fmla="*/ 601 h 1319"/>
                  <a:gd name="T10" fmla="*/ 38 w 889"/>
                  <a:gd name="T11" fmla="*/ 935 h 1319"/>
                  <a:gd name="T12" fmla="*/ 106 w 889"/>
                  <a:gd name="T13" fmla="*/ 935 h 1319"/>
                  <a:gd name="T14" fmla="*/ 122 w 889"/>
                  <a:gd name="T15" fmla="*/ 1215 h 1319"/>
                  <a:gd name="T16" fmla="*/ 122 w 889"/>
                  <a:gd name="T17" fmla="*/ 1308 h 1319"/>
                  <a:gd name="T18" fmla="*/ 239 w 889"/>
                  <a:gd name="T19" fmla="*/ 1308 h 1319"/>
                  <a:gd name="T20" fmla="*/ 272 w 889"/>
                  <a:gd name="T21" fmla="*/ 1232 h 1319"/>
                  <a:gd name="T22" fmla="*/ 293 w 889"/>
                  <a:gd name="T23" fmla="*/ 1136 h 1319"/>
                  <a:gd name="T24" fmla="*/ 598 w 889"/>
                  <a:gd name="T25" fmla="*/ 1134 h 1319"/>
                  <a:gd name="T26" fmla="*/ 633 w 889"/>
                  <a:gd name="T27" fmla="*/ 1223 h 1319"/>
                  <a:gd name="T28" fmla="*/ 669 w 889"/>
                  <a:gd name="T29" fmla="*/ 1302 h 1319"/>
                  <a:gd name="T30" fmla="*/ 775 w 889"/>
                  <a:gd name="T31" fmla="*/ 1300 h 1319"/>
                  <a:gd name="T32" fmla="*/ 797 w 889"/>
                  <a:gd name="T33" fmla="*/ 930 h 1319"/>
                  <a:gd name="T34" fmla="*/ 854 w 889"/>
                  <a:gd name="T35" fmla="*/ 946 h 1319"/>
                  <a:gd name="T36" fmla="*/ 840 w 889"/>
                  <a:gd name="T37" fmla="*/ 660 h 1319"/>
                  <a:gd name="T38" fmla="*/ 712 w 889"/>
                  <a:gd name="T39" fmla="*/ 337 h 1319"/>
                  <a:gd name="T40" fmla="*/ 685 w 889"/>
                  <a:gd name="T41" fmla="*/ 130 h 1319"/>
                  <a:gd name="T42" fmla="*/ 454 w 889"/>
                  <a:gd name="T43" fmla="*/ 5 h 1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89" h="1319">
                    <a:moveTo>
                      <a:pt x="454" y="5"/>
                    </a:moveTo>
                    <a:cubicBezTo>
                      <a:pt x="454" y="5"/>
                      <a:pt x="332" y="0"/>
                      <a:pt x="274" y="59"/>
                    </a:cubicBezTo>
                    <a:cubicBezTo>
                      <a:pt x="217" y="117"/>
                      <a:pt x="215" y="122"/>
                      <a:pt x="204" y="206"/>
                    </a:cubicBezTo>
                    <a:cubicBezTo>
                      <a:pt x="193" y="291"/>
                      <a:pt x="198" y="310"/>
                      <a:pt x="187" y="342"/>
                    </a:cubicBezTo>
                    <a:cubicBezTo>
                      <a:pt x="177" y="375"/>
                      <a:pt x="109" y="484"/>
                      <a:pt x="79" y="601"/>
                    </a:cubicBezTo>
                    <a:cubicBezTo>
                      <a:pt x="49" y="718"/>
                      <a:pt x="0" y="911"/>
                      <a:pt x="38" y="935"/>
                    </a:cubicBezTo>
                    <a:cubicBezTo>
                      <a:pt x="76" y="960"/>
                      <a:pt x="106" y="935"/>
                      <a:pt x="106" y="935"/>
                    </a:cubicBezTo>
                    <a:cubicBezTo>
                      <a:pt x="106" y="935"/>
                      <a:pt x="111" y="1153"/>
                      <a:pt x="122" y="1215"/>
                    </a:cubicBezTo>
                    <a:cubicBezTo>
                      <a:pt x="133" y="1278"/>
                      <a:pt x="111" y="1297"/>
                      <a:pt x="122" y="1308"/>
                    </a:cubicBezTo>
                    <a:cubicBezTo>
                      <a:pt x="133" y="1319"/>
                      <a:pt x="220" y="1319"/>
                      <a:pt x="239" y="1308"/>
                    </a:cubicBezTo>
                    <a:cubicBezTo>
                      <a:pt x="258" y="1297"/>
                      <a:pt x="269" y="1261"/>
                      <a:pt x="272" y="1232"/>
                    </a:cubicBezTo>
                    <a:cubicBezTo>
                      <a:pt x="274" y="1202"/>
                      <a:pt x="272" y="1145"/>
                      <a:pt x="293" y="1136"/>
                    </a:cubicBezTo>
                    <a:cubicBezTo>
                      <a:pt x="315" y="1128"/>
                      <a:pt x="565" y="1126"/>
                      <a:pt x="598" y="1134"/>
                    </a:cubicBezTo>
                    <a:cubicBezTo>
                      <a:pt x="631" y="1142"/>
                      <a:pt x="631" y="1199"/>
                      <a:pt x="633" y="1223"/>
                    </a:cubicBezTo>
                    <a:cubicBezTo>
                      <a:pt x="636" y="1248"/>
                      <a:pt x="636" y="1300"/>
                      <a:pt x="669" y="1302"/>
                    </a:cubicBezTo>
                    <a:cubicBezTo>
                      <a:pt x="701" y="1305"/>
                      <a:pt x="764" y="1316"/>
                      <a:pt x="775" y="1300"/>
                    </a:cubicBezTo>
                    <a:cubicBezTo>
                      <a:pt x="786" y="1283"/>
                      <a:pt x="799" y="976"/>
                      <a:pt x="797" y="930"/>
                    </a:cubicBezTo>
                    <a:cubicBezTo>
                      <a:pt x="797" y="930"/>
                      <a:pt x="835" y="968"/>
                      <a:pt x="854" y="946"/>
                    </a:cubicBezTo>
                    <a:cubicBezTo>
                      <a:pt x="873" y="924"/>
                      <a:pt x="889" y="883"/>
                      <a:pt x="840" y="660"/>
                    </a:cubicBezTo>
                    <a:cubicBezTo>
                      <a:pt x="791" y="438"/>
                      <a:pt x="715" y="378"/>
                      <a:pt x="712" y="337"/>
                    </a:cubicBezTo>
                    <a:cubicBezTo>
                      <a:pt x="709" y="296"/>
                      <a:pt x="701" y="184"/>
                      <a:pt x="685" y="130"/>
                    </a:cubicBezTo>
                    <a:cubicBezTo>
                      <a:pt x="669" y="76"/>
                      <a:pt x="598" y="5"/>
                      <a:pt x="454" y="5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4" name="Oval 86"/>
              <p:cNvSpPr>
                <a:spLocks noChangeArrowheads="1"/>
              </p:cNvSpPr>
              <p:nvPr/>
            </p:nvSpPr>
            <p:spPr bwMode="auto">
              <a:xfrm>
                <a:off x="8229600" y="1630362"/>
                <a:ext cx="241300" cy="22225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5" name="Oval 87"/>
              <p:cNvSpPr>
                <a:spLocks noChangeArrowheads="1"/>
              </p:cNvSpPr>
              <p:nvPr/>
            </p:nvSpPr>
            <p:spPr bwMode="auto">
              <a:xfrm>
                <a:off x="8285163" y="1677987"/>
                <a:ext cx="128588" cy="12858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" name="Oval 88"/>
              <p:cNvSpPr>
                <a:spLocks noChangeArrowheads="1"/>
              </p:cNvSpPr>
              <p:nvPr/>
            </p:nvSpPr>
            <p:spPr bwMode="auto">
              <a:xfrm>
                <a:off x="9310688" y="1625600"/>
                <a:ext cx="249238" cy="26035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7" name="Oval 89"/>
              <p:cNvSpPr>
                <a:spLocks noChangeArrowheads="1"/>
              </p:cNvSpPr>
              <p:nvPr/>
            </p:nvSpPr>
            <p:spPr bwMode="auto">
              <a:xfrm>
                <a:off x="9372600" y="1679575"/>
                <a:ext cx="131763" cy="1476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8" name="Freeform 90"/>
              <p:cNvSpPr/>
              <p:nvPr/>
            </p:nvSpPr>
            <p:spPr bwMode="auto">
              <a:xfrm>
                <a:off x="8507413" y="1708150"/>
                <a:ext cx="120650" cy="53975"/>
              </a:xfrm>
              <a:custGeom>
                <a:avLst/>
                <a:gdLst>
                  <a:gd name="T0" fmla="*/ 24 w 47"/>
                  <a:gd name="T1" fmla="*/ 9 h 21"/>
                  <a:gd name="T2" fmla="*/ 47 w 47"/>
                  <a:gd name="T3" fmla="*/ 21 h 21"/>
                  <a:gd name="T4" fmla="*/ 24 w 47"/>
                  <a:gd name="T5" fmla="*/ 0 h 21"/>
                  <a:gd name="T6" fmla="*/ 0 w 47"/>
                  <a:gd name="T7" fmla="*/ 21 h 21"/>
                  <a:gd name="T8" fmla="*/ 24 w 47"/>
                  <a:gd name="T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21">
                    <a:moveTo>
                      <a:pt x="24" y="9"/>
                    </a:moveTo>
                    <a:cubicBezTo>
                      <a:pt x="33" y="9"/>
                      <a:pt x="42" y="14"/>
                      <a:pt x="47" y="21"/>
                    </a:cubicBezTo>
                    <a:cubicBezTo>
                      <a:pt x="45" y="9"/>
                      <a:pt x="35" y="0"/>
                      <a:pt x="24" y="0"/>
                    </a:cubicBezTo>
                    <a:cubicBezTo>
                      <a:pt x="12" y="0"/>
                      <a:pt x="2" y="9"/>
                      <a:pt x="0" y="21"/>
                    </a:cubicBezTo>
                    <a:cubicBezTo>
                      <a:pt x="5" y="14"/>
                      <a:pt x="14" y="9"/>
                      <a:pt x="24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9" name="Freeform 91"/>
              <p:cNvSpPr/>
              <p:nvPr/>
            </p:nvSpPr>
            <p:spPr bwMode="auto">
              <a:xfrm>
                <a:off x="9140825" y="1695450"/>
                <a:ext cx="119063" cy="53975"/>
              </a:xfrm>
              <a:custGeom>
                <a:avLst/>
                <a:gdLst>
                  <a:gd name="T0" fmla="*/ 23 w 46"/>
                  <a:gd name="T1" fmla="*/ 9 h 21"/>
                  <a:gd name="T2" fmla="*/ 46 w 46"/>
                  <a:gd name="T3" fmla="*/ 21 h 21"/>
                  <a:gd name="T4" fmla="*/ 23 w 46"/>
                  <a:gd name="T5" fmla="*/ 0 h 21"/>
                  <a:gd name="T6" fmla="*/ 0 w 46"/>
                  <a:gd name="T7" fmla="*/ 21 h 21"/>
                  <a:gd name="T8" fmla="*/ 23 w 46"/>
                  <a:gd name="T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21">
                    <a:moveTo>
                      <a:pt x="23" y="9"/>
                    </a:moveTo>
                    <a:cubicBezTo>
                      <a:pt x="33" y="9"/>
                      <a:pt x="41" y="14"/>
                      <a:pt x="46" y="21"/>
                    </a:cubicBezTo>
                    <a:cubicBezTo>
                      <a:pt x="44" y="9"/>
                      <a:pt x="34" y="0"/>
                      <a:pt x="23" y="0"/>
                    </a:cubicBezTo>
                    <a:cubicBezTo>
                      <a:pt x="11" y="0"/>
                      <a:pt x="2" y="9"/>
                      <a:pt x="0" y="21"/>
                    </a:cubicBezTo>
                    <a:cubicBezTo>
                      <a:pt x="4" y="14"/>
                      <a:pt x="13" y="9"/>
                      <a:pt x="23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0" name="Oval 92"/>
              <p:cNvSpPr>
                <a:spLocks noChangeArrowheads="1"/>
              </p:cNvSpPr>
              <p:nvPr/>
            </p:nvSpPr>
            <p:spPr bwMode="auto">
              <a:xfrm>
                <a:off x="8180388" y="2078037"/>
                <a:ext cx="285750" cy="282575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1" name="Oval 93"/>
              <p:cNvSpPr>
                <a:spLocks noChangeArrowheads="1"/>
              </p:cNvSpPr>
              <p:nvPr/>
            </p:nvSpPr>
            <p:spPr bwMode="auto">
              <a:xfrm>
                <a:off x="9294813" y="2078037"/>
                <a:ext cx="285750" cy="282575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2" name="Oval 94"/>
              <p:cNvSpPr>
                <a:spLocks noChangeArrowheads="1"/>
              </p:cNvSpPr>
              <p:nvPr/>
            </p:nvSpPr>
            <p:spPr bwMode="auto">
              <a:xfrm>
                <a:off x="8542338" y="2036762"/>
                <a:ext cx="655638" cy="5159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" name="Freeform 95"/>
              <p:cNvSpPr/>
              <p:nvPr/>
            </p:nvSpPr>
            <p:spPr bwMode="auto">
              <a:xfrm>
                <a:off x="8777288" y="2062162"/>
                <a:ext cx="203200" cy="136525"/>
              </a:xfrm>
              <a:custGeom>
                <a:avLst/>
                <a:gdLst>
                  <a:gd name="T0" fmla="*/ 0 w 79"/>
                  <a:gd name="T1" fmla="*/ 20 h 53"/>
                  <a:gd name="T2" fmla="*/ 23 w 79"/>
                  <a:gd name="T3" fmla="*/ 2 h 53"/>
                  <a:gd name="T4" fmla="*/ 70 w 79"/>
                  <a:gd name="T5" fmla="*/ 8 h 53"/>
                  <a:gd name="T6" fmla="*/ 72 w 79"/>
                  <a:gd name="T7" fmla="*/ 31 h 53"/>
                  <a:gd name="T8" fmla="*/ 55 w 79"/>
                  <a:gd name="T9" fmla="*/ 48 h 53"/>
                  <a:gd name="T10" fmla="*/ 37 w 79"/>
                  <a:gd name="T11" fmla="*/ 53 h 53"/>
                  <a:gd name="T12" fmla="*/ 15 w 79"/>
                  <a:gd name="T13" fmla="*/ 45 h 53"/>
                  <a:gd name="T14" fmla="*/ 0 w 79"/>
                  <a:gd name="T15" fmla="*/ 2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9" h="53">
                    <a:moveTo>
                      <a:pt x="0" y="20"/>
                    </a:moveTo>
                    <a:cubicBezTo>
                      <a:pt x="0" y="11"/>
                      <a:pt x="4" y="4"/>
                      <a:pt x="23" y="2"/>
                    </a:cubicBezTo>
                    <a:cubicBezTo>
                      <a:pt x="44" y="0"/>
                      <a:pt x="62" y="1"/>
                      <a:pt x="70" y="8"/>
                    </a:cubicBezTo>
                    <a:cubicBezTo>
                      <a:pt x="79" y="15"/>
                      <a:pt x="74" y="26"/>
                      <a:pt x="72" y="31"/>
                    </a:cubicBezTo>
                    <a:cubicBezTo>
                      <a:pt x="70" y="36"/>
                      <a:pt x="66" y="44"/>
                      <a:pt x="55" y="48"/>
                    </a:cubicBezTo>
                    <a:cubicBezTo>
                      <a:pt x="44" y="53"/>
                      <a:pt x="42" y="53"/>
                      <a:pt x="37" y="53"/>
                    </a:cubicBezTo>
                    <a:cubicBezTo>
                      <a:pt x="32" y="52"/>
                      <a:pt x="22" y="51"/>
                      <a:pt x="15" y="45"/>
                    </a:cubicBezTo>
                    <a:cubicBezTo>
                      <a:pt x="8" y="39"/>
                      <a:pt x="0" y="30"/>
                      <a:pt x="0" y="20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" name="Freeform 96"/>
              <p:cNvSpPr/>
              <p:nvPr/>
            </p:nvSpPr>
            <p:spPr bwMode="auto">
              <a:xfrm>
                <a:off x="8578850" y="2247900"/>
                <a:ext cx="569913" cy="165100"/>
              </a:xfrm>
              <a:custGeom>
                <a:avLst/>
                <a:gdLst>
                  <a:gd name="T0" fmla="*/ 0 w 221"/>
                  <a:gd name="T1" fmla="*/ 18 h 64"/>
                  <a:gd name="T2" fmla="*/ 108 w 221"/>
                  <a:gd name="T3" fmla="*/ 2 h 64"/>
                  <a:gd name="T4" fmla="*/ 221 w 221"/>
                  <a:gd name="T5" fmla="*/ 26 h 64"/>
                  <a:gd name="T6" fmla="*/ 119 w 221"/>
                  <a:gd name="T7" fmla="*/ 64 h 64"/>
                  <a:gd name="T8" fmla="*/ 0 w 221"/>
                  <a:gd name="T9" fmla="*/ 1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1" h="64">
                    <a:moveTo>
                      <a:pt x="0" y="18"/>
                    </a:moveTo>
                    <a:cubicBezTo>
                      <a:pt x="0" y="18"/>
                      <a:pt x="32" y="0"/>
                      <a:pt x="108" y="2"/>
                    </a:cubicBezTo>
                    <a:cubicBezTo>
                      <a:pt x="185" y="3"/>
                      <a:pt x="221" y="26"/>
                      <a:pt x="221" y="26"/>
                    </a:cubicBezTo>
                    <a:cubicBezTo>
                      <a:pt x="221" y="26"/>
                      <a:pt x="170" y="64"/>
                      <a:pt x="119" y="64"/>
                    </a:cubicBezTo>
                    <a:cubicBezTo>
                      <a:pt x="68" y="64"/>
                      <a:pt x="0" y="18"/>
                      <a:pt x="0" y="18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5" name="Oval 97"/>
              <p:cNvSpPr>
                <a:spLocks noChangeArrowheads="1"/>
              </p:cNvSpPr>
              <p:nvPr/>
            </p:nvSpPr>
            <p:spPr bwMode="auto">
              <a:xfrm>
                <a:off x="8461375" y="1839912"/>
                <a:ext cx="238125" cy="23971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6" name="Oval 98"/>
              <p:cNvSpPr>
                <a:spLocks noChangeArrowheads="1"/>
              </p:cNvSpPr>
              <p:nvPr/>
            </p:nvSpPr>
            <p:spPr bwMode="auto">
              <a:xfrm>
                <a:off x="8558213" y="1906587"/>
                <a:ext cx="41275" cy="9048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7" name="Oval 99"/>
              <p:cNvSpPr>
                <a:spLocks noChangeArrowheads="1"/>
              </p:cNvSpPr>
              <p:nvPr/>
            </p:nvSpPr>
            <p:spPr bwMode="auto">
              <a:xfrm>
                <a:off x="9053513" y="1839912"/>
                <a:ext cx="239713" cy="23971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8" name="Oval 100"/>
              <p:cNvSpPr>
                <a:spLocks noChangeArrowheads="1"/>
              </p:cNvSpPr>
              <p:nvPr/>
            </p:nvSpPr>
            <p:spPr bwMode="auto">
              <a:xfrm>
                <a:off x="9150350" y="1906587"/>
                <a:ext cx="41275" cy="9048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54" name="组 153"/>
            <p:cNvGrpSpPr/>
            <p:nvPr/>
          </p:nvGrpSpPr>
          <p:grpSpPr>
            <a:xfrm>
              <a:off x="13287563" y="2945744"/>
              <a:ext cx="619553" cy="1129868"/>
              <a:chOff x="5286375" y="6383338"/>
              <a:chExt cx="1863725" cy="3398838"/>
            </a:xfrm>
          </p:grpSpPr>
          <p:sp>
            <p:nvSpPr>
              <p:cNvPr id="155" name="Freeform 125"/>
              <p:cNvSpPr/>
              <p:nvPr/>
            </p:nvSpPr>
            <p:spPr bwMode="auto">
              <a:xfrm>
                <a:off x="5286375" y="6383338"/>
                <a:ext cx="1863725" cy="3398838"/>
              </a:xfrm>
              <a:custGeom>
                <a:avLst/>
                <a:gdLst>
                  <a:gd name="T0" fmla="*/ 359 w 723"/>
                  <a:gd name="T1" fmla="*/ 0 h 1318"/>
                  <a:gd name="T2" fmla="*/ 174 w 723"/>
                  <a:gd name="T3" fmla="*/ 75 h 1318"/>
                  <a:gd name="T4" fmla="*/ 117 w 723"/>
                  <a:gd name="T5" fmla="*/ 298 h 1318"/>
                  <a:gd name="T6" fmla="*/ 15 w 723"/>
                  <a:gd name="T7" fmla="*/ 549 h 1318"/>
                  <a:gd name="T8" fmla="*/ 36 w 723"/>
                  <a:gd name="T9" fmla="*/ 712 h 1318"/>
                  <a:gd name="T10" fmla="*/ 38 w 723"/>
                  <a:gd name="T11" fmla="*/ 1201 h 1318"/>
                  <a:gd name="T12" fmla="*/ 61 w 723"/>
                  <a:gd name="T13" fmla="*/ 1305 h 1318"/>
                  <a:gd name="T14" fmla="*/ 151 w 723"/>
                  <a:gd name="T15" fmla="*/ 1305 h 1318"/>
                  <a:gd name="T16" fmla="*/ 185 w 723"/>
                  <a:gd name="T17" fmla="*/ 1230 h 1318"/>
                  <a:gd name="T18" fmla="*/ 208 w 723"/>
                  <a:gd name="T19" fmla="*/ 1133 h 1318"/>
                  <a:gd name="T20" fmla="*/ 508 w 723"/>
                  <a:gd name="T21" fmla="*/ 1124 h 1318"/>
                  <a:gd name="T22" fmla="*/ 553 w 723"/>
                  <a:gd name="T23" fmla="*/ 1187 h 1318"/>
                  <a:gd name="T24" fmla="*/ 565 w 723"/>
                  <a:gd name="T25" fmla="*/ 1284 h 1318"/>
                  <a:gd name="T26" fmla="*/ 666 w 723"/>
                  <a:gd name="T27" fmla="*/ 1302 h 1318"/>
                  <a:gd name="T28" fmla="*/ 696 w 723"/>
                  <a:gd name="T29" fmla="*/ 1268 h 1318"/>
                  <a:gd name="T30" fmla="*/ 712 w 723"/>
                  <a:gd name="T31" fmla="*/ 920 h 1318"/>
                  <a:gd name="T32" fmla="*/ 689 w 723"/>
                  <a:gd name="T33" fmla="*/ 708 h 1318"/>
                  <a:gd name="T34" fmla="*/ 723 w 723"/>
                  <a:gd name="T35" fmla="*/ 629 h 1318"/>
                  <a:gd name="T36" fmla="*/ 639 w 723"/>
                  <a:gd name="T37" fmla="*/ 366 h 1318"/>
                  <a:gd name="T38" fmla="*/ 601 w 723"/>
                  <a:gd name="T39" fmla="*/ 140 h 1318"/>
                  <a:gd name="T40" fmla="*/ 359 w 723"/>
                  <a:gd name="T41" fmla="*/ 0 h 1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23" h="1318">
                    <a:moveTo>
                      <a:pt x="359" y="0"/>
                    </a:moveTo>
                    <a:cubicBezTo>
                      <a:pt x="359" y="0"/>
                      <a:pt x="212" y="18"/>
                      <a:pt x="174" y="75"/>
                    </a:cubicBezTo>
                    <a:cubicBezTo>
                      <a:pt x="135" y="131"/>
                      <a:pt x="117" y="206"/>
                      <a:pt x="117" y="298"/>
                    </a:cubicBezTo>
                    <a:cubicBezTo>
                      <a:pt x="117" y="391"/>
                      <a:pt x="31" y="441"/>
                      <a:pt x="15" y="549"/>
                    </a:cubicBezTo>
                    <a:cubicBezTo>
                      <a:pt x="0" y="658"/>
                      <a:pt x="31" y="685"/>
                      <a:pt x="36" y="712"/>
                    </a:cubicBezTo>
                    <a:cubicBezTo>
                      <a:pt x="40" y="739"/>
                      <a:pt x="24" y="1085"/>
                      <a:pt x="38" y="1201"/>
                    </a:cubicBezTo>
                    <a:cubicBezTo>
                      <a:pt x="52" y="1316"/>
                      <a:pt x="40" y="1300"/>
                      <a:pt x="61" y="1305"/>
                    </a:cubicBezTo>
                    <a:cubicBezTo>
                      <a:pt x="81" y="1309"/>
                      <a:pt x="128" y="1318"/>
                      <a:pt x="151" y="1305"/>
                    </a:cubicBezTo>
                    <a:cubicBezTo>
                      <a:pt x="174" y="1291"/>
                      <a:pt x="178" y="1268"/>
                      <a:pt x="185" y="1230"/>
                    </a:cubicBezTo>
                    <a:cubicBezTo>
                      <a:pt x="192" y="1192"/>
                      <a:pt x="189" y="1146"/>
                      <a:pt x="208" y="1133"/>
                    </a:cubicBezTo>
                    <a:cubicBezTo>
                      <a:pt x="226" y="1119"/>
                      <a:pt x="474" y="1112"/>
                      <a:pt x="508" y="1124"/>
                    </a:cubicBezTo>
                    <a:cubicBezTo>
                      <a:pt x="542" y="1135"/>
                      <a:pt x="547" y="1164"/>
                      <a:pt x="553" y="1187"/>
                    </a:cubicBezTo>
                    <a:cubicBezTo>
                      <a:pt x="560" y="1210"/>
                      <a:pt x="544" y="1266"/>
                      <a:pt x="565" y="1284"/>
                    </a:cubicBezTo>
                    <a:cubicBezTo>
                      <a:pt x="585" y="1302"/>
                      <a:pt x="639" y="1307"/>
                      <a:pt x="666" y="1302"/>
                    </a:cubicBezTo>
                    <a:cubicBezTo>
                      <a:pt x="694" y="1298"/>
                      <a:pt x="694" y="1284"/>
                      <a:pt x="696" y="1268"/>
                    </a:cubicBezTo>
                    <a:cubicBezTo>
                      <a:pt x="698" y="1253"/>
                      <a:pt x="712" y="1002"/>
                      <a:pt x="712" y="920"/>
                    </a:cubicBezTo>
                    <a:cubicBezTo>
                      <a:pt x="712" y="839"/>
                      <a:pt x="689" y="708"/>
                      <a:pt x="689" y="708"/>
                    </a:cubicBezTo>
                    <a:cubicBezTo>
                      <a:pt x="689" y="708"/>
                      <a:pt x="723" y="687"/>
                      <a:pt x="723" y="629"/>
                    </a:cubicBezTo>
                    <a:cubicBezTo>
                      <a:pt x="723" y="570"/>
                      <a:pt x="680" y="445"/>
                      <a:pt x="639" y="366"/>
                    </a:cubicBezTo>
                    <a:cubicBezTo>
                      <a:pt x="639" y="366"/>
                      <a:pt x="610" y="222"/>
                      <a:pt x="601" y="140"/>
                    </a:cubicBezTo>
                    <a:cubicBezTo>
                      <a:pt x="592" y="59"/>
                      <a:pt x="467" y="0"/>
                      <a:pt x="359" y="0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6" name="Oval 126"/>
              <p:cNvSpPr>
                <a:spLocks noChangeArrowheads="1"/>
              </p:cNvSpPr>
              <p:nvPr/>
            </p:nvSpPr>
            <p:spPr bwMode="auto">
              <a:xfrm>
                <a:off x="5575300" y="6405563"/>
                <a:ext cx="242888" cy="22225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7" name="Oval 127"/>
              <p:cNvSpPr>
                <a:spLocks noChangeArrowheads="1"/>
              </p:cNvSpPr>
              <p:nvPr/>
            </p:nvSpPr>
            <p:spPr bwMode="auto">
              <a:xfrm>
                <a:off x="5632450" y="6451600"/>
                <a:ext cx="128588" cy="1301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8" name="Oval 128"/>
              <p:cNvSpPr>
                <a:spLocks noChangeArrowheads="1"/>
              </p:cNvSpPr>
              <p:nvPr/>
            </p:nvSpPr>
            <p:spPr bwMode="auto">
              <a:xfrm>
                <a:off x="6654800" y="6400800"/>
                <a:ext cx="252413" cy="26035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9" name="Oval 129"/>
              <p:cNvSpPr>
                <a:spLocks noChangeArrowheads="1"/>
              </p:cNvSpPr>
              <p:nvPr/>
            </p:nvSpPr>
            <p:spPr bwMode="auto">
              <a:xfrm>
                <a:off x="6719888" y="6454775"/>
                <a:ext cx="128588" cy="1476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0" name="Freeform 130"/>
              <p:cNvSpPr/>
              <p:nvPr/>
            </p:nvSpPr>
            <p:spPr bwMode="auto">
              <a:xfrm>
                <a:off x="5853113" y="6483350"/>
                <a:ext cx="119063" cy="53975"/>
              </a:xfrm>
              <a:custGeom>
                <a:avLst/>
                <a:gdLst>
                  <a:gd name="T0" fmla="*/ 23 w 46"/>
                  <a:gd name="T1" fmla="*/ 9 h 21"/>
                  <a:gd name="T2" fmla="*/ 46 w 46"/>
                  <a:gd name="T3" fmla="*/ 21 h 21"/>
                  <a:gd name="T4" fmla="*/ 23 w 46"/>
                  <a:gd name="T5" fmla="*/ 0 h 21"/>
                  <a:gd name="T6" fmla="*/ 0 w 46"/>
                  <a:gd name="T7" fmla="*/ 21 h 21"/>
                  <a:gd name="T8" fmla="*/ 23 w 46"/>
                  <a:gd name="T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21">
                    <a:moveTo>
                      <a:pt x="23" y="9"/>
                    </a:moveTo>
                    <a:cubicBezTo>
                      <a:pt x="33" y="9"/>
                      <a:pt x="41" y="14"/>
                      <a:pt x="46" y="21"/>
                    </a:cubicBezTo>
                    <a:cubicBezTo>
                      <a:pt x="44" y="9"/>
                      <a:pt x="35" y="0"/>
                      <a:pt x="23" y="0"/>
                    </a:cubicBezTo>
                    <a:cubicBezTo>
                      <a:pt x="11" y="0"/>
                      <a:pt x="2" y="9"/>
                      <a:pt x="0" y="21"/>
                    </a:cubicBezTo>
                    <a:cubicBezTo>
                      <a:pt x="5" y="14"/>
                      <a:pt x="13" y="9"/>
                      <a:pt x="23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1" name="Freeform 131"/>
              <p:cNvSpPr/>
              <p:nvPr/>
            </p:nvSpPr>
            <p:spPr bwMode="auto">
              <a:xfrm>
                <a:off x="6484938" y="6470650"/>
                <a:ext cx="119063" cy="53975"/>
              </a:xfrm>
              <a:custGeom>
                <a:avLst/>
                <a:gdLst>
                  <a:gd name="T0" fmla="*/ 23 w 46"/>
                  <a:gd name="T1" fmla="*/ 9 h 21"/>
                  <a:gd name="T2" fmla="*/ 46 w 46"/>
                  <a:gd name="T3" fmla="*/ 21 h 21"/>
                  <a:gd name="T4" fmla="*/ 23 w 46"/>
                  <a:gd name="T5" fmla="*/ 0 h 21"/>
                  <a:gd name="T6" fmla="*/ 0 w 46"/>
                  <a:gd name="T7" fmla="*/ 21 h 21"/>
                  <a:gd name="T8" fmla="*/ 23 w 46"/>
                  <a:gd name="T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21">
                    <a:moveTo>
                      <a:pt x="23" y="9"/>
                    </a:moveTo>
                    <a:cubicBezTo>
                      <a:pt x="33" y="9"/>
                      <a:pt x="42" y="14"/>
                      <a:pt x="46" y="21"/>
                    </a:cubicBezTo>
                    <a:cubicBezTo>
                      <a:pt x="45" y="9"/>
                      <a:pt x="35" y="0"/>
                      <a:pt x="23" y="0"/>
                    </a:cubicBezTo>
                    <a:cubicBezTo>
                      <a:pt x="12" y="0"/>
                      <a:pt x="2" y="9"/>
                      <a:pt x="0" y="21"/>
                    </a:cubicBezTo>
                    <a:cubicBezTo>
                      <a:pt x="5" y="14"/>
                      <a:pt x="13" y="9"/>
                      <a:pt x="23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2" name="Oval 132"/>
              <p:cNvSpPr>
                <a:spLocks noChangeArrowheads="1"/>
              </p:cNvSpPr>
              <p:nvPr/>
            </p:nvSpPr>
            <p:spPr bwMode="auto">
              <a:xfrm>
                <a:off x="5526088" y="6851650"/>
                <a:ext cx="284163" cy="284163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3" name="Oval 133"/>
              <p:cNvSpPr>
                <a:spLocks noChangeArrowheads="1"/>
              </p:cNvSpPr>
              <p:nvPr/>
            </p:nvSpPr>
            <p:spPr bwMode="auto">
              <a:xfrm>
                <a:off x="6642100" y="6851650"/>
                <a:ext cx="282575" cy="284163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4" name="Oval 134"/>
              <p:cNvSpPr>
                <a:spLocks noChangeArrowheads="1"/>
              </p:cNvSpPr>
              <p:nvPr/>
            </p:nvSpPr>
            <p:spPr bwMode="auto">
              <a:xfrm>
                <a:off x="5889625" y="6810375"/>
                <a:ext cx="652463" cy="5159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5" name="Freeform 135"/>
              <p:cNvSpPr/>
              <p:nvPr/>
            </p:nvSpPr>
            <p:spPr bwMode="auto">
              <a:xfrm>
                <a:off x="6124575" y="6837363"/>
                <a:ext cx="200025" cy="136525"/>
              </a:xfrm>
              <a:custGeom>
                <a:avLst/>
                <a:gdLst>
                  <a:gd name="T0" fmla="*/ 0 w 78"/>
                  <a:gd name="T1" fmla="*/ 20 h 53"/>
                  <a:gd name="T2" fmla="*/ 23 w 78"/>
                  <a:gd name="T3" fmla="*/ 2 h 53"/>
                  <a:gd name="T4" fmla="*/ 70 w 78"/>
                  <a:gd name="T5" fmla="*/ 8 h 53"/>
                  <a:gd name="T6" fmla="*/ 72 w 78"/>
                  <a:gd name="T7" fmla="*/ 31 h 53"/>
                  <a:gd name="T8" fmla="*/ 54 w 78"/>
                  <a:gd name="T9" fmla="*/ 48 h 53"/>
                  <a:gd name="T10" fmla="*/ 36 w 78"/>
                  <a:gd name="T11" fmla="*/ 53 h 53"/>
                  <a:gd name="T12" fmla="*/ 14 w 78"/>
                  <a:gd name="T13" fmla="*/ 45 h 53"/>
                  <a:gd name="T14" fmla="*/ 0 w 78"/>
                  <a:gd name="T15" fmla="*/ 2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8" h="53">
                    <a:moveTo>
                      <a:pt x="0" y="20"/>
                    </a:moveTo>
                    <a:cubicBezTo>
                      <a:pt x="0" y="11"/>
                      <a:pt x="3" y="4"/>
                      <a:pt x="23" y="2"/>
                    </a:cubicBezTo>
                    <a:cubicBezTo>
                      <a:pt x="43" y="0"/>
                      <a:pt x="61" y="1"/>
                      <a:pt x="70" y="8"/>
                    </a:cubicBezTo>
                    <a:cubicBezTo>
                      <a:pt x="78" y="15"/>
                      <a:pt x="73" y="26"/>
                      <a:pt x="72" y="31"/>
                    </a:cubicBezTo>
                    <a:cubicBezTo>
                      <a:pt x="70" y="36"/>
                      <a:pt x="65" y="44"/>
                      <a:pt x="54" y="48"/>
                    </a:cubicBezTo>
                    <a:cubicBezTo>
                      <a:pt x="43" y="53"/>
                      <a:pt x="42" y="53"/>
                      <a:pt x="36" y="53"/>
                    </a:cubicBezTo>
                    <a:cubicBezTo>
                      <a:pt x="31" y="52"/>
                      <a:pt x="22" y="51"/>
                      <a:pt x="14" y="45"/>
                    </a:cubicBezTo>
                    <a:cubicBezTo>
                      <a:pt x="7" y="39"/>
                      <a:pt x="0" y="30"/>
                      <a:pt x="0" y="20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6" name="Freeform 136"/>
              <p:cNvSpPr/>
              <p:nvPr/>
            </p:nvSpPr>
            <p:spPr bwMode="auto">
              <a:xfrm>
                <a:off x="5926138" y="7023100"/>
                <a:ext cx="569913" cy="165100"/>
              </a:xfrm>
              <a:custGeom>
                <a:avLst/>
                <a:gdLst>
                  <a:gd name="T0" fmla="*/ 0 w 221"/>
                  <a:gd name="T1" fmla="*/ 18 h 64"/>
                  <a:gd name="T2" fmla="*/ 107 w 221"/>
                  <a:gd name="T3" fmla="*/ 2 h 64"/>
                  <a:gd name="T4" fmla="*/ 221 w 221"/>
                  <a:gd name="T5" fmla="*/ 26 h 64"/>
                  <a:gd name="T6" fmla="*/ 118 w 221"/>
                  <a:gd name="T7" fmla="*/ 64 h 64"/>
                  <a:gd name="T8" fmla="*/ 0 w 221"/>
                  <a:gd name="T9" fmla="*/ 1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1" h="64">
                    <a:moveTo>
                      <a:pt x="0" y="18"/>
                    </a:moveTo>
                    <a:cubicBezTo>
                      <a:pt x="0" y="18"/>
                      <a:pt x="31" y="0"/>
                      <a:pt x="107" y="2"/>
                    </a:cubicBezTo>
                    <a:cubicBezTo>
                      <a:pt x="184" y="3"/>
                      <a:pt x="221" y="26"/>
                      <a:pt x="221" y="26"/>
                    </a:cubicBezTo>
                    <a:cubicBezTo>
                      <a:pt x="221" y="26"/>
                      <a:pt x="169" y="64"/>
                      <a:pt x="118" y="64"/>
                    </a:cubicBezTo>
                    <a:cubicBezTo>
                      <a:pt x="68" y="64"/>
                      <a:pt x="0" y="18"/>
                      <a:pt x="0" y="18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7" name="Oval 137"/>
              <p:cNvSpPr>
                <a:spLocks noChangeArrowheads="1"/>
              </p:cNvSpPr>
              <p:nvPr/>
            </p:nvSpPr>
            <p:spPr bwMode="auto">
              <a:xfrm>
                <a:off x="5805488" y="6615113"/>
                <a:ext cx="239713" cy="23971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8" name="Oval 138"/>
              <p:cNvSpPr>
                <a:spLocks noChangeArrowheads="1"/>
              </p:cNvSpPr>
              <p:nvPr/>
            </p:nvSpPr>
            <p:spPr bwMode="auto">
              <a:xfrm>
                <a:off x="5902325" y="6681788"/>
                <a:ext cx="44450" cy="9048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9" name="Oval 139"/>
              <p:cNvSpPr>
                <a:spLocks noChangeArrowheads="1"/>
              </p:cNvSpPr>
              <p:nvPr/>
            </p:nvSpPr>
            <p:spPr bwMode="auto">
              <a:xfrm>
                <a:off x="6397625" y="6615113"/>
                <a:ext cx="239713" cy="23971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0" name="Oval 140"/>
              <p:cNvSpPr>
                <a:spLocks noChangeArrowheads="1"/>
              </p:cNvSpPr>
              <p:nvPr/>
            </p:nvSpPr>
            <p:spPr bwMode="auto">
              <a:xfrm>
                <a:off x="6497638" y="6681788"/>
                <a:ext cx="41275" cy="9048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1" name="Freeform 141"/>
              <p:cNvSpPr/>
              <p:nvPr/>
            </p:nvSpPr>
            <p:spPr bwMode="auto">
              <a:xfrm>
                <a:off x="5843588" y="7747000"/>
                <a:ext cx="790575" cy="784225"/>
              </a:xfrm>
              <a:custGeom>
                <a:avLst/>
                <a:gdLst>
                  <a:gd name="T0" fmla="*/ 301 w 307"/>
                  <a:gd name="T1" fmla="*/ 111 h 304"/>
                  <a:gd name="T2" fmla="*/ 267 w 307"/>
                  <a:gd name="T3" fmla="*/ 34 h 304"/>
                  <a:gd name="T4" fmla="*/ 151 w 307"/>
                  <a:gd name="T5" fmla="*/ 8 h 304"/>
                  <a:gd name="T6" fmla="*/ 151 w 307"/>
                  <a:gd name="T7" fmla="*/ 59 h 304"/>
                  <a:gd name="T8" fmla="*/ 182 w 307"/>
                  <a:gd name="T9" fmla="*/ 39 h 304"/>
                  <a:gd name="T10" fmla="*/ 191 w 307"/>
                  <a:gd name="T11" fmla="*/ 46 h 304"/>
                  <a:gd name="T12" fmla="*/ 146 w 307"/>
                  <a:gd name="T13" fmla="*/ 71 h 304"/>
                  <a:gd name="T14" fmla="*/ 106 w 307"/>
                  <a:gd name="T15" fmla="*/ 45 h 304"/>
                  <a:gd name="T16" fmla="*/ 111 w 307"/>
                  <a:gd name="T17" fmla="*/ 42 h 304"/>
                  <a:gd name="T18" fmla="*/ 116 w 307"/>
                  <a:gd name="T19" fmla="*/ 40 h 304"/>
                  <a:gd name="T20" fmla="*/ 140 w 307"/>
                  <a:gd name="T21" fmla="*/ 59 h 304"/>
                  <a:gd name="T22" fmla="*/ 140 w 307"/>
                  <a:gd name="T23" fmla="*/ 7 h 304"/>
                  <a:gd name="T24" fmla="*/ 13 w 307"/>
                  <a:gd name="T25" fmla="*/ 62 h 304"/>
                  <a:gd name="T26" fmla="*/ 0 w 307"/>
                  <a:gd name="T27" fmla="*/ 113 h 304"/>
                  <a:gd name="T28" fmla="*/ 82 w 307"/>
                  <a:gd name="T29" fmla="*/ 160 h 304"/>
                  <a:gd name="T30" fmla="*/ 106 w 307"/>
                  <a:gd name="T31" fmla="*/ 227 h 304"/>
                  <a:gd name="T32" fmla="*/ 72 w 307"/>
                  <a:gd name="T33" fmla="*/ 269 h 304"/>
                  <a:gd name="T34" fmla="*/ 102 w 307"/>
                  <a:gd name="T35" fmla="*/ 300 h 304"/>
                  <a:gd name="T36" fmla="*/ 153 w 307"/>
                  <a:gd name="T37" fmla="*/ 300 h 304"/>
                  <a:gd name="T38" fmla="*/ 206 w 307"/>
                  <a:gd name="T39" fmla="*/ 300 h 304"/>
                  <a:gd name="T40" fmla="*/ 234 w 307"/>
                  <a:gd name="T41" fmla="*/ 274 h 304"/>
                  <a:gd name="T42" fmla="*/ 193 w 307"/>
                  <a:gd name="T43" fmla="*/ 241 h 304"/>
                  <a:gd name="T44" fmla="*/ 202 w 307"/>
                  <a:gd name="T45" fmla="*/ 180 h 304"/>
                  <a:gd name="T46" fmla="*/ 301 w 307"/>
                  <a:gd name="T47" fmla="*/ 111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07" h="304">
                    <a:moveTo>
                      <a:pt x="301" y="111"/>
                    </a:moveTo>
                    <a:cubicBezTo>
                      <a:pt x="301" y="111"/>
                      <a:pt x="307" y="70"/>
                      <a:pt x="267" y="34"/>
                    </a:cubicBezTo>
                    <a:cubicBezTo>
                      <a:pt x="229" y="0"/>
                      <a:pt x="184" y="8"/>
                      <a:pt x="151" y="8"/>
                    </a:cubicBezTo>
                    <a:cubicBezTo>
                      <a:pt x="151" y="59"/>
                      <a:pt x="151" y="59"/>
                      <a:pt x="151" y="59"/>
                    </a:cubicBezTo>
                    <a:cubicBezTo>
                      <a:pt x="168" y="56"/>
                      <a:pt x="182" y="39"/>
                      <a:pt x="182" y="39"/>
                    </a:cubicBezTo>
                    <a:cubicBezTo>
                      <a:pt x="191" y="46"/>
                      <a:pt x="191" y="46"/>
                      <a:pt x="191" y="46"/>
                    </a:cubicBezTo>
                    <a:cubicBezTo>
                      <a:pt x="190" y="47"/>
                      <a:pt x="170" y="71"/>
                      <a:pt x="146" y="71"/>
                    </a:cubicBezTo>
                    <a:cubicBezTo>
                      <a:pt x="120" y="71"/>
                      <a:pt x="107" y="46"/>
                      <a:pt x="106" y="45"/>
                    </a:cubicBezTo>
                    <a:cubicBezTo>
                      <a:pt x="111" y="42"/>
                      <a:pt x="111" y="42"/>
                      <a:pt x="111" y="42"/>
                    </a:cubicBezTo>
                    <a:cubicBezTo>
                      <a:pt x="116" y="40"/>
                      <a:pt x="116" y="40"/>
                      <a:pt x="116" y="40"/>
                    </a:cubicBezTo>
                    <a:cubicBezTo>
                      <a:pt x="116" y="40"/>
                      <a:pt x="125" y="56"/>
                      <a:pt x="140" y="59"/>
                    </a:cubicBezTo>
                    <a:cubicBezTo>
                      <a:pt x="140" y="7"/>
                      <a:pt x="140" y="7"/>
                      <a:pt x="140" y="7"/>
                    </a:cubicBezTo>
                    <a:cubicBezTo>
                      <a:pt x="88" y="6"/>
                      <a:pt x="25" y="13"/>
                      <a:pt x="13" y="62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0" y="113"/>
                      <a:pt x="63" y="133"/>
                      <a:pt x="82" y="160"/>
                    </a:cubicBezTo>
                    <a:cubicBezTo>
                      <a:pt x="100" y="186"/>
                      <a:pt x="116" y="198"/>
                      <a:pt x="106" y="227"/>
                    </a:cubicBezTo>
                    <a:cubicBezTo>
                      <a:pt x="96" y="255"/>
                      <a:pt x="72" y="269"/>
                      <a:pt x="72" y="269"/>
                    </a:cubicBezTo>
                    <a:cubicBezTo>
                      <a:pt x="72" y="269"/>
                      <a:pt x="78" y="298"/>
                      <a:pt x="102" y="300"/>
                    </a:cubicBezTo>
                    <a:cubicBezTo>
                      <a:pt x="126" y="302"/>
                      <a:pt x="128" y="296"/>
                      <a:pt x="153" y="300"/>
                    </a:cubicBezTo>
                    <a:cubicBezTo>
                      <a:pt x="177" y="304"/>
                      <a:pt x="195" y="303"/>
                      <a:pt x="206" y="300"/>
                    </a:cubicBezTo>
                    <a:cubicBezTo>
                      <a:pt x="216" y="298"/>
                      <a:pt x="234" y="274"/>
                      <a:pt x="234" y="274"/>
                    </a:cubicBezTo>
                    <a:cubicBezTo>
                      <a:pt x="234" y="274"/>
                      <a:pt x="198" y="261"/>
                      <a:pt x="193" y="241"/>
                    </a:cubicBezTo>
                    <a:cubicBezTo>
                      <a:pt x="189" y="221"/>
                      <a:pt x="185" y="198"/>
                      <a:pt x="202" y="180"/>
                    </a:cubicBezTo>
                    <a:cubicBezTo>
                      <a:pt x="218" y="162"/>
                      <a:pt x="301" y="111"/>
                      <a:pt x="301" y="111"/>
                    </a:cubicBezTo>
                  </a:path>
                </a:pathLst>
              </a:cu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76" name="组 175"/>
            <p:cNvGrpSpPr/>
            <p:nvPr/>
          </p:nvGrpSpPr>
          <p:grpSpPr>
            <a:xfrm>
              <a:off x="2323476" y="2937437"/>
              <a:ext cx="902697" cy="1120065"/>
              <a:chOff x="7605713" y="-2532063"/>
              <a:chExt cx="2544763" cy="3157538"/>
            </a:xfrm>
          </p:grpSpPr>
          <p:sp>
            <p:nvSpPr>
              <p:cNvPr id="305" name="Freeform 5"/>
              <p:cNvSpPr/>
              <p:nvPr/>
            </p:nvSpPr>
            <p:spPr bwMode="auto">
              <a:xfrm>
                <a:off x="7605713" y="-2532063"/>
                <a:ext cx="2544763" cy="3157538"/>
              </a:xfrm>
              <a:custGeom>
                <a:avLst/>
                <a:gdLst>
                  <a:gd name="T0" fmla="*/ 936 w 988"/>
                  <a:gd name="T1" fmla="*/ 28 h 1224"/>
                  <a:gd name="T2" fmla="*/ 817 w 988"/>
                  <a:gd name="T3" fmla="*/ 48 h 1224"/>
                  <a:gd name="T4" fmla="*/ 721 w 988"/>
                  <a:gd name="T5" fmla="*/ 207 h 1224"/>
                  <a:gd name="T6" fmla="*/ 683 w 988"/>
                  <a:gd name="T7" fmla="*/ 108 h 1224"/>
                  <a:gd name="T8" fmla="*/ 682 w 988"/>
                  <a:gd name="T9" fmla="*/ 106 h 1224"/>
                  <a:gd name="T10" fmla="*/ 677 w 988"/>
                  <a:gd name="T11" fmla="*/ 98 h 1224"/>
                  <a:gd name="T12" fmla="*/ 673 w 988"/>
                  <a:gd name="T13" fmla="*/ 95 h 1224"/>
                  <a:gd name="T14" fmla="*/ 512 w 988"/>
                  <a:gd name="T15" fmla="*/ 29 h 1224"/>
                  <a:gd name="T16" fmla="*/ 311 w 988"/>
                  <a:gd name="T17" fmla="*/ 94 h 1224"/>
                  <a:gd name="T18" fmla="*/ 268 w 988"/>
                  <a:gd name="T19" fmla="*/ 204 h 1224"/>
                  <a:gd name="T20" fmla="*/ 171 w 988"/>
                  <a:gd name="T21" fmla="*/ 43 h 1224"/>
                  <a:gd name="T22" fmla="*/ 52 w 988"/>
                  <a:gd name="T23" fmla="*/ 24 h 1224"/>
                  <a:gd name="T24" fmla="*/ 19 w 988"/>
                  <a:gd name="T25" fmla="*/ 125 h 1224"/>
                  <a:gd name="T26" fmla="*/ 110 w 988"/>
                  <a:gd name="T27" fmla="*/ 307 h 1224"/>
                  <a:gd name="T28" fmla="*/ 225 w 988"/>
                  <a:gd name="T29" fmla="*/ 456 h 1224"/>
                  <a:gd name="T30" fmla="*/ 182 w 988"/>
                  <a:gd name="T31" fmla="*/ 943 h 1224"/>
                  <a:gd name="T32" fmla="*/ 203 w 988"/>
                  <a:gd name="T33" fmla="*/ 1205 h 1224"/>
                  <a:gd name="T34" fmla="*/ 294 w 988"/>
                  <a:gd name="T35" fmla="*/ 1205 h 1224"/>
                  <a:gd name="T36" fmla="*/ 327 w 988"/>
                  <a:gd name="T37" fmla="*/ 1142 h 1224"/>
                  <a:gd name="T38" fmla="*/ 359 w 988"/>
                  <a:gd name="T39" fmla="*/ 1049 h 1224"/>
                  <a:gd name="T40" fmla="*/ 629 w 988"/>
                  <a:gd name="T41" fmla="*/ 1051 h 1224"/>
                  <a:gd name="T42" fmla="*/ 658 w 988"/>
                  <a:gd name="T43" fmla="*/ 1157 h 1224"/>
                  <a:gd name="T44" fmla="*/ 716 w 988"/>
                  <a:gd name="T45" fmla="*/ 1213 h 1224"/>
                  <a:gd name="T46" fmla="*/ 787 w 988"/>
                  <a:gd name="T47" fmla="*/ 1203 h 1224"/>
                  <a:gd name="T48" fmla="*/ 805 w 988"/>
                  <a:gd name="T49" fmla="*/ 872 h 1224"/>
                  <a:gd name="T50" fmla="*/ 775 w 988"/>
                  <a:gd name="T51" fmla="*/ 446 h 1224"/>
                  <a:gd name="T52" fmla="*/ 878 w 988"/>
                  <a:gd name="T53" fmla="*/ 312 h 1224"/>
                  <a:gd name="T54" fmla="*/ 969 w 988"/>
                  <a:gd name="T55" fmla="*/ 130 h 1224"/>
                  <a:gd name="T56" fmla="*/ 936 w 988"/>
                  <a:gd name="T57" fmla="*/ 28 h 1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988" h="1224">
                    <a:moveTo>
                      <a:pt x="936" y="28"/>
                    </a:moveTo>
                    <a:cubicBezTo>
                      <a:pt x="917" y="17"/>
                      <a:pt x="869" y="4"/>
                      <a:pt x="817" y="48"/>
                    </a:cubicBezTo>
                    <a:cubicBezTo>
                      <a:pt x="769" y="88"/>
                      <a:pt x="726" y="193"/>
                      <a:pt x="721" y="207"/>
                    </a:cubicBezTo>
                    <a:cubicBezTo>
                      <a:pt x="714" y="171"/>
                      <a:pt x="702" y="135"/>
                      <a:pt x="683" y="108"/>
                    </a:cubicBezTo>
                    <a:cubicBezTo>
                      <a:pt x="683" y="108"/>
                      <a:pt x="683" y="107"/>
                      <a:pt x="682" y="106"/>
                    </a:cubicBezTo>
                    <a:cubicBezTo>
                      <a:pt x="680" y="104"/>
                      <a:pt x="679" y="101"/>
                      <a:pt x="677" y="98"/>
                    </a:cubicBezTo>
                    <a:cubicBezTo>
                      <a:pt x="675" y="96"/>
                      <a:pt x="674" y="95"/>
                      <a:pt x="673" y="95"/>
                    </a:cubicBezTo>
                    <a:cubicBezTo>
                      <a:pt x="624" y="35"/>
                      <a:pt x="568" y="35"/>
                      <a:pt x="512" y="29"/>
                    </a:cubicBezTo>
                    <a:cubicBezTo>
                      <a:pt x="446" y="22"/>
                      <a:pt x="347" y="44"/>
                      <a:pt x="311" y="94"/>
                    </a:cubicBezTo>
                    <a:cubicBezTo>
                      <a:pt x="283" y="134"/>
                      <a:pt x="268" y="204"/>
                      <a:pt x="268" y="204"/>
                    </a:cubicBezTo>
                    <a:cubicBezTo>
                      <a:pt x="268" y="204"/>
                      <a:pt x="223" y="87"/>
                      <a:pt x="171" y="43"/>
                    </a:cubicBezTo>
                    <a:cubicBezTo>
                      <a:pt x="119" y="0"/>
                      <a:pt x="71" y="13"/>
                      <a:pt x="52" y="24"/>
                    </a:cubicBezTo>
                    <a:cubicBezTo>
                      <a:pt x="32" y="35"/>
                      <a:pt x="0" y="65"/>
                      <a:pt x="19" y="125"/>
                    </a:cubicBezTo>
                    <a:cubicBezTo>
                      <a:pt x="39" y="186"/>
                      <a:pt x="63" y="242"/>
                      <a:pt x="110" y="307"/>
                    </a:cubicBezTo>
                    <a:cubicBezTo>
                      <a:pt x="158" y="372"/>
                      <a:pt x="225" y="456"/>
                      <a:pt x="225" y="456"/>
                    </a:cubicBezTo>
                    <a:cubicBezTo>
                      <a:pt x="225" y="456"/>
                      <a:pt x="164" y="727"/>
                      <a:pt x="182" y="943"/>
                    </a:cubicBezTo>
                    <a:cubicBezTo>
                      <a:pt x="199" y="1159"/>
                      <a:pt x="188" y="1198"/>
                      <a:pt x="203" y="1205"/>
                    </a:cubicBezTo>
                    <a:cubicBezTo>
                      <a:pt x="218" y="1211"/>
                      <a:pt x="270" y="1220"/>
                      <a:pt x="294" y="1205"/>
                    </a:cubicBezTo>
                    <a:cubicBezTo>
                      <a:pt x="318" y="1190"/>
                      <a:pt x="322" y="1177"/>
                      <a:pt x="327" y="1142"/>
                    </a:cubicBezTo>
                    <a:cubicBezTo>
                      <a:pt x="331" y="1107"/>
                      <a:pt x="327" y="1051"/>
                      <a:pt x="359" y="1049"/>
                    </a:cubicBezTo>
                    <a:cubicBezTo>
                      <a:pt x="391" y="1047"/>
                      <a:pt x="610" y="1043"/>
                      <a:pt x="629" y="1051"/>
                    </a:cubicBezTo>
                    <a:cubicBezTo>
                      <a:pt x="649" y="1060"/>
                      <a:pt x="653" y="1090"/>
                      <a:pt x="658" y="1157"/>
                    </a:cubicBezTo>
                    <a:cubicBezTo>
                      <a:pt x="662" y="1224"/>
                      <a:pt x="694" y="1211"/>
                      <a:pt x="716" y="1213"/>
                    </a:cubicBezTo>
                    <a:cubicBezTo>
                      <a:pt x="738" y="1216"/>
                      <a:pt x="776" y="1218"/>
                      <a:pt x="787" y="1203"/>
                    </a:cubicBezTo>
                    <a:cubicBezTo>
                      <a:pt x="798" y="1187"/>
                      <a:pt x="809" y="939"/>
                      <a:pt x="805" y="872"/>
                    </a:cubicBezTo>
                    <a:cubicBezTo>
                      <a:pt x="805" y="872"/>
                      <a:pt x="786" y="613"/>
                      <a:pt x="775" y="446"/>
                    </a:cubicBezTo>
                    <a:cubicBezTo>
                      <a:pt x="774" y="442"/>
                      <a:pt x="846" y="355"/>
                      <a:pt x="878" y="312"/>
                    </a:cubicBezTo>
                    <a:cubicBezTo>
                      <a:pt x="926" y="247"/>
                      <a:pt x="949" y="190"/>
                      <a:pt x="969" y="130"/>
                    </a:cubicBezTo>
                    <a:cubicBezTo>
                      <a:pt x="988" y="69"/>
                      <a:pt x="956" y="39"/>
                      <a:pt x="936" y="28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6" name="Oval 6"/>
              <p:cNvSpPr>
                <a:spLocks noChangeArrowheads="1"/>
              </p:cNvSpPr>
              <p:nvPr/>
            </p:nvSpPr>
            <p:spPr bwMode="auto">
              <a:xfrm>
                <a:off x="8486775" y="-2254250"/>
                <a:ext cx="220663" cy="22225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7" name="Oval 7"/>
              <p:cNvSpPr>
                <a:spLocks noChangeArrowheads="1"/>
              </p:cNvSpPr>
              <p:nvPr/>
            </p:nvSpPr>
            <p:spPr bwMode="auto">
              <a:xfrm>
                <a:off x="9017000" y="-2254250"/>
                <a:ext cx="223838" cy="22225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8" name="Oval 8"/>
              <p:cNvSpPr>
                <a:spLocks noChangeArrowheads="1"/>
              </p:cNvSpPr>
              <p:nvPr/>
            </p:nvSpPr>
            <p:spPr bwMode="auto">
              <a:xfrm>
                <a:off x="8561388" y="-2081213"/>
                <a:ext cx="592138" cy="4667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9" name="Freeform 9"/>
              <p:cNvSpPr/>
              <p:nvPr/>
            </p:nvSpPr>
            <p:spPr bwMode="auto">
              <a:xfrm>
                <a:off x="9078913" y="-2378075"/>
                <a:ext cx="127000" cy="61913"/>
              </a:xfrm>
              <a:custGeom>
                <a:avLst/>
                <a:gdLst>
                  <a:gd name="T0" fmla="*/ 25 w 49"/>
                  <a:gd name="T1" fmla="*/ 10 h 24"/>
                  <a:gd name="T2" fmla="*/ 49 w 49"/>
                  <a:gd name="T3" fmla="*/ 24 h 24"/>
                  <a:gd name="T4" fmla="*/ 26 w 49"/>
                  <a:gd name="T5" fmla="*/ 0 h 24"/>
                  <a:gd name="T6" fmla="*/ 0 w 49"/>
                  <a:gd name="T7" fmla="*/ 21 h 24"/>
                  <a:gd name="T8" fmla="*/ 25 w 49"/>
                  <a:gd name="T9" fmla="*/ 1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24">
                    <a:moveTo>
                      <a:pt x="25" y="10"/>
                    </a:moveTo>
                    <a:cubicBezTo>
                      <a:pt x="36" y="10"/>
                      <a:pt x="45" y="16"/>
                      <a:pt x="49" y="24"/>
                    </a:cubicBezTo>
                    <a:cubicBezTo>
                      <a:pt x="48" y="11"/>
                      <a:pt x="38" y="1"/>
                      <a:pt x="26" y="0"/>
                    </a:cubicBezTo>
                    <a:cubicBezTo>
                      <a:pt x="14" y="0"/>
                      <a:pt x="3" y="9"/>
                      <a:pt x="0" y="21"/>
                    </a:cubicBezTo>
                    <a:cubicBezTo>
                      <a:pt x="6" y="14"/>
                      <a:pt x="15" y="9"/>
                      <a:pt x="25" y="1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0" name="Freeform 10"/>
              <p:cNvSpPr/>
              <p:nvPr/>
            </p:nvSpPr>
            <p:spPr bwMode="auto">
              <a:xfrm>
                <a:off x="8512175" y="-2378075"/>
                <a:ext cx="119063" cy="55563"/>
              </a:xfrm>
              <a:custGeom>
                <a:avLst/>
                <a:gdLst>
                  <a:gd name="T0" fmla="*/ 23 w 46"/>
                  <a:gd name="T1" fmla="*/ 9 h 21"/>
                  <a:gd name="T2" fmla="*/ 46 w 46"/>
                  <a:gd name="T3" fmla="*/ 21 h 21"/>
                  <a:gd name="T4" fmla="*/ 23 w 46"/>
                  <a:gd name="T5" fmla="*/ 0 h 21"/>
                  <a:gd name="T6" fmla="*/ 0 w 46"/>
                  <a:gd name="T7" fmla="*/ 21 h 21"/>
                  <a:gd name="T8" fmla="*/ 23 w 46"/>
                  <a:gd name="T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21">
                    <a:moveTo>
                      <a:pt x="23" y="9"/>
                    </a:moveTo>
                    <a:cubicBezTo>
                      <a:pt x="33" y="9"/>
                      <a:pt x="41" y="14"/>
                      <a:pt x="46" y="21"/>
                    </a:cubicBezTo>
                    <a:cubicBezTo>
                      <a:pt x="44" y="9"/>
                      <a:pt x="35" y="0"/>
                      <a:pt x="23" y="0"/>
                    </a:cubicBezTo>
                    <a:cubicBezTo>
                      <a:pt x="11" y="0"/>
                      <a:pt x="2" y="9"/>
                      <a:pt x="0" y="21"/>
                    </a:cubicBezTo>
                    <a:cubicBezTo>
                      <a:pt x="5" y="14"/>
                      <a:pt x="13" y="9"/>
                      <a:pt x="23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1" name="Oval 11"/>
              <p:cNvSpPr>
                <a:spLocks noChangeArrowheads="1"/>
              </p:cNvSpPr>
              <p:nvPr/>
            </p:nvSpPr>
            <p:spPr bwMode="auto">
              <a:xfrm>
                <a:off x="8578850" y="-2192338"/>
                <a:ext cx="39688" cy="8572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2" name="Oval 12"/>
              <p:cNvSpPr>
                <a:spLocks noChangeArrowheads="1"/>
              </p:cNvSpPr>
              <p:nvPr/>
            </p:nvSpPr>
            <p:spPr bwMode="auto">
              <a:xfrm>
                <a:off x="9109075" y="-2192338"/>
                <a:ext cx="39688" cy="8572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3" name="Freeform 13"/>
              <p:cNvSpPr/>
              <p:nvPr/>
            </p:nvSpPr>
            <p:spPr bwMode="auto">
              <a:xfrm>
                <a:off x="8772525" y="-2060575"/>
                <a:ext cx="185738" cy="123825"/>
              </a:xfrm>
              <a:custGeom>
                <a:avLst/>
                <a:gdLst>
                  <a:gd name="T0" fmla="*/ 0 w 72"/>
                  <a:gd name="T1" fmla="*/ 19 h 48"/>
                  <a:gd name="T2" fmla="*/ 21 w 72"/>
                  <a:gd name="T3" fmla="*/ 2 h 48"/>
                  <a:gd name="T4" fmla="*/ 64 w 72"/>
                  <a:gd name="T5" fmla="*/ 8 h 48"/>
                  <a:gd name="T6" fmla="*/ 66 w 72"/>
                  <a:gd name="T7" fmla="*/ 29 h 48"/>
                  <a:gd name="T8" fmla="*/ 50 w 72"/>
                  <a:gd name="T9" fmla="*/ 44 h 48"/>
                  <a:gd name="T10" fmla="*/ 34 w 72"/>
                  <a:gd name="T11" fmla="*/ 48 h 48"/>
                  <a:gd name="T12" fmla="*/ 14 w 72"/>
                  <a:gd name="T13" fmla="*/ 41 h 48"/>
                  <a:gd name="T14" fmla="*/ 0 w 72"/>
                  <a:gd name="T15" fmla="*/ 19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2" h="48">
                    <a:moveTo>
                      <a:pt x="0" y="19"/>
                    </a:moveTo>
                    <a:cubicBezTo>
                      <a:pt x="0" y="10"/>
                      <a:pt x="4" y="4"/>
                      <a:pt x="21" y="2"/>
                    </a:cubicBezTo>
                    <a:cubicBezTo>
                      <a:pt x="40" y="0"/>
                      <a:pt x="56" y="1"/>
                      <a:pt x="64" y="8"/>
                    </a:cubicBezTo>
                    <a:cubicBezTo>
                      <a:pt x="72" y="14"/>
                      <a:pt x="67" y="24"/>
                      <a:pt x="66" y="29"/>
                    </a:cubicBezTo>
                    <a:cubicBezTo>
                      <a:pt x="64" y="33"/>
                      <a:pt x="60" y="40"/>
                      <a:pt x="50" y="44"/>
                    </a:cubicBezTo>
                    <a:cubicBezTo>
                      <a:pt x="40" y="48"/>
                      <a:pt x="38" y="48"/>
                      <a:pt x="34" y="48"/>
                    </a:cubicBezTo>
                    <a:cubicBezTo>
                      <a:pt x="29" y="48"/>
                      <a:pt x="20" y="46"/>
                      <a:pt x="14" y="41"/>
                    </a:cubicBezTo>
                    <a:cubicBezTo>
                      <a:pt x="7" y="35"/>
                      <a:pt x="0" y="28"/>
                      <a:pt x="0" y="19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4" name="Freeform 14"/>
              <p:cNvSpPr/>
              <p:nvPr/>
            </p:nvSpPr>
            <p:spPr bwMode="auto">
              <a:xfrm>
                <a:off x="8591550" y="-1890713"/>
                <a:ext cx="517525" cy="150813"/>
              </a:xfrm>
              <a:custGeom>
                <a:avLst/>
                <a:gdLst>
                  <a:gd name="T0" fmla="*/ 0 w 201"/>
                  <a:gd name="T1" fmla="*/ 16 h 58"/>
                  <a:gd name="T2" fmla="*/ 98 w 201"/>
                  <a:gd name="T3" fmla="*/ 1 h 58"/>
                  <a:gd name="T4" fmla="*/ 201 w 201"/>
                  <a:gd name="T5" fmla="*/ 23 h 58"/>
                  <a:gd name="T6" fmla="*/ 108 w 201"/>
                  <a:gd name="T7" fmla="*/ 58 h 58"/>
                  <a:gd name="T8" fmla="*/ 0 w 201"/>
                  <a:gd name="T9" fmla="*/ 16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1" h="58">
                    <a:moveTo>
                      <a:pt x="0" y="16"/>
                    </a:moveTo>
                    <a:cubicBezTo>
                      <a:pt x="0" y="16"/>
                      <a:pt x="29" y="0"/>
                      <a:pt x="98" y="1"/>
                    </a:cubicBezTo>
                    <a:cubicBezTo>
                      <a:pt x="168" y="3"/>
                      <a:pt x="201" y="23"/>
                      <a:pt x="201" y="23"/>
                    </a:cubicBezTo>
                    <a:cubicBezTo>
                      <a:pt x="201" y="23"/>
                      <a:pt x="154" y="58"/>
                      <a:pt x="108" y="58"/>
                    </a:cubicBezTo>
                    <a:cubicBezTo>
                      <a:pt x="62" y="58"/>
                      <a:pt x="0" y="16"/>
                      <a:pt x="0" y="16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5" name="Oval 15"/>
              <p:cNvSpPr>
                <a:spLocks noChangeArrowheads="1"/>
              </p:cNvSpPr>
              <p:nvPr/>
            </p:nvSpPr>
            <p:spPr bwMode="auto">
              <a:xfrm>
                <a:off x="8251825" y="-2454275"/>
                <a:ext cx="244475" cy="22383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6" name="Oval 16"/>
              <p:cNvSpPr>
                <a:spLocks noChangeArrowheads="1"/>
              </p:cNvSpPr>
              <p:nvPr/>
            </p:nvSpPr>
            <p:spPr bwMode="auto">
              <a:xfrm>
                <a:off x="8308975" y="-2408238"/>
                <a:ext cx="131763" cy="1317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7" name="Oval 17"/>
              <p:cNvSpPr>
                <a:spLocks noChangeArrowheads="1"/>
              </p:cNvSpPr>
              <p:nvPr/>
            </p:nvSpPr>
            <p:spPr bwMode="auto">
              <a:xfrm>
                <a:off x="9239250" y="-2454275"/>
                <a:ext cx="254000" cy="22383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8" name="Oval 18"/>
              <p:cNvSpPr>
                <a:spLocks noChangeArrowheads="1"/>
              </p:cNvSpPr>
              <p:nvPr/>
            </p:nvSpPr>
            <p:spPr bwMode="auto">
              <a:xfrm>
                <a:off x="9302750" y="-2405063"/>
                <a:ext cx="131763" cy="12541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9" name="Oval 19"/>
              <p:cNvSpPr>
                <a:spLocks noChangeArrowheads="1"/>
              </p:cNvSpPr>
              <p:nvPr/>
            </p:nvSpPr>
            <p:spPr bwMode="auto">
              <a:xfrm>
                <a:off x="9224963" y="-2057400"/>
                <a:ext cx="287338" cy="284163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0" name="Freeform 20"/>
              <p:cNvSpPr/>
              <p:nvPr/>
            </p:nvSpPr>
            <p:spPr bwMode="auto">
              <a:xfrm>
                <a:off x="8296275" y="-2057400"/>
                <a:ext cx="200025" cy="284163"/>
              </a:xfrm>
              <a:custGeom>
                <a:avLst/>
                <a:gdLst>
                  <a:gd name="T0" fmla="*/ 78 w 78"/>
                  <a:gd name="T1" fmla="*/ 55 h 110"/>
                  <a:gd name="T2" fmla="*/ 22 w 78"/>
                  <a:gd name="T3" fmla="*/ 0 h 110"/>
                  <a:gd name="T4" fmla="*/ 4 w 78"/>
                  <a:gd name="T5" fmla="*/ 3 h 110"/>
                  <a:gd name="T6" fmla="*/ 0 w 78"/>
                  <a:gd name="T7" fmla="*/ 20 h 110"/>
                  <a:gd name="T8" fmla="*/ 22 w 78"/>
                  <a:gd name="T9" fmla="*/ 110 h 110"/>
                  <a:gd name="T10" fmla="*/ 78 w 78"/>
                  <a:gd name="T11" fmla="*/ 55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" h="110">
                    <a:moveTo>
                      <a:pt x="78" y="55"/>
                    </a:moveTo>
                    <a:cubicBezTo>
                      <a:pt x="78" y="25"/>
                      <a:pt x="53" y="0"/>
                      <a:pt x="22" y="0"/>
                    </a:cubicBezTo>
                    <a:cubicBezTo>
                      <a:pt x="16" y="0"/>
                      <a:pt x="10" y="1"/>
                      <a:pt x="4" y="3"/>
                    </a:cubicBezTo>
                    <a:cubicBezTo>
                      <a:pt x="2" y="13"/>
                      <a:pt x="0" y="20"/>
                      <a:pt x="0" y="20"/>
                    </a:cubicBezTo>
                    <a:cubicBezTo>
                      <a:pt x="0" y="20"/>
                      <a:pt x="16" y="90"/>
                      <a:pt x="22" y="110"/>
                    </a:cubicBezTo>
                    <a:cubicBezTo>
                      <a:pt x="32" y="110"/>
                      <a:pt x="78" y="86"/>
                      <a:pt x="78" y="55"/>
                    </a:cubicBezTo>
                  </a:path>
                </a:pathLst>
              </a:cu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77" name="组 176"/>
            <p:cNvGrpSpPr/>
            <p:nvPr/>
          </p:nvGrpSpPr>
          <p:grpSpPr>
            <a:xfrm>
              <a:off x="378547" y="2937437"/>
              <a:ext cx="800771" cy="1120065"/>
              <a:chOff x="2051050" y="-2544763"/>
              <a:chExt cx="2257425" cy="3157538"/>
            </a:xfrm>
          </p:grpSpPr>
          <p:sp>
            <p:nvSpPr>
              <p:cNvPr id="289" name="Freeform 21"/>
              <p:cNvSpPr/>
              <p:nvPr/>
            </p:nvSpPr>
            <p:spPr bwMode="auto">
              <a:xfrm>
                <a:off x="2051050" y="-2544763"/>
                <a:ext cx="2257425" cy="3157538"/>
              </a:xfrm>
              <a:custGeom>
                <a:avLst/>
                <a:gdLst>
                  <a:gd name="T0" fmla="*/ 269 w 876"/>
                  <a:gd name="T1" fmla="*/ 204 h 1224"/>
                  <a:gd name="T2" fmla="*/ 171 w 876"/>
                  <a:gd name="T3" fmla="*/ 43 h 1224"/>
                  <a:gd name="T4" fmla="*/ 52 w 876"/>
                  <a:gd name="T5" fmla="*/ 24 h 1224"/>
                  <a:gd name="T6" fmla="*/ 20 w 876"/>
                  <a:gd name="T7" fmla="*/ 126 h 1224"/>
                  <a:gd name="T8" fmla="*/ 111 w 876"/>
                  <a:gd name="T9" fmla="*/ 307 h 1224"/>
                  <a:gd name="T10" fmla="*/ 225 w 876"/>
                  <a:gd name="T11" fmla="*/ 457 h 1224"/>
                  <a:gd name="T12" fmla="*/ 182 w 876"/>
                  <a:gd name="T13" fmla="*/ 943 h 1224"/>
                  <a:gd name="T14" fmla="*/ 204 w 876"/>
                  <a:gd name="T15" fmla="*/ 1205 h 1224"/>
                  <a:gd name="T16" fmla="*/ 294 w 876"/>
                  <a:gd name="T17" fmla="*/ 1205 h 1224"/>
                  <a:gd name="T18" fmla="*/ 327 w 876"/>
                  <a:gd name="T19" fmla="*/ 1142 h 1224"/>
                  <a:gd name="T20" fmla="*/ 359 w 876"/>
                  <a:gd name="T21" fmla="*/ 1049 h 1224"/>
                  <a:gd name="T22" fmla="*/ 630 w 876"/>
                  <a:gd name="T23" fmla="*/ 1051 h 1224"/>
                  <a:gd name="T24" fmla="*/ 658 w 876"/>
                  <a:gd name="T25" fmla="*/ 1157 h 1224"/>
                  <a:gd name="T26" fmla="*/ 716 w 876"/>
                  <a:gd name="T27" fmla="*/ 1213 h 1224"/>
                  <a:gd name="T28" fmla="*/ 788 w 876"/>
                  <a:gd name="T29" fmla="*/ 1203 h 1224"/>
                  <a:gd name="T30" fmla="*/ 805 w 876"/>
                  <a:gd name="T31" fmla="*/ 872 h 1224"/>
                  <a:gd name="T32" fmla="*/ 850 w 876"/>
                  <a:gd name="T33" fmla="*/ 885 h 1224"/>
                  <a:gd name="T34" fmla="*/ 876 w 876"/>
                  <a:gd name="T35" fmla="*/ 816 h 1224"/>
                  <a:gd name="T36" fmla="*/ 788 w 876"/>
                  <a:gd name="T37" fmla="*/ 448 h 1224"/>
                  <a:gd name="T38" fmla="*/ 731 w 876"/>
                  <a:gd name="T39" fmla="*/ 329 h 1224"/>
                  <a:gd name="T40" fmla="*/ 684 w 876"/>
                  <a:gd name="T41" fmla="*/ 108 h 1224"/>
                  <a:gd name="T42" fmla="*/ 512 w 876"/>
                  <a:gd name="T43" fmla="*/ 29 h 1224"/>
                  <a:gd name="T44" fmla="*/ 312 w 876"/>
                  <a:gd name="T45" fmla="*/ 94 h 1224"/>
                  <a:gd name="T46" fmla="*/ 269 w 876"/>
                  <a:gd name="T47" fmla="*/ 204 h 1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76" h="1224">
                    <a:moveTo>
                      <a:pt x="269" y="204"/>
                    </a:moveTo>
                    <a:cubicBezTo>
                      <a:pt x="269" y="204"/>
                      <a:pt x="223" y="87"/>
                      <a:pt x="171" y="43"/>
                    </a:cubicBezTo>
                    <a:cubicBezTo>
                      <a:pt x="119" y="0"/>
                      <a:pt x="72" y="13"/>
                      <a:pt x="52" y="24"/>
                    </a:cubicBezTo>
                    <a:cubicBezTo>
                      <a:pt x="33" y="35"/>
                      <a:pt x="0" y="65"/>
                      <a:pt x="20" y="126"/>
                    </a:cubicBezTo>
                    <a:cubicBezTo>
                      <a:pt x="39" y="186"/>
                      <a:pt x="63" y="242"/>
                      <a:pt x="111" y="307"/>
                    </a:cubicBezTo>
                    <a:cubicBezTo>
                      <a:pt x="158" y="372"/>
                      <a:pt x="225" y="457"/>
                      <a:pt x="225" y="457"/>
                    </a:cubicBezTo>
                    <a:cubicBezTo>
                      <a:pt x="225" y="457"/>
                      <a:pt x="165" y="727"/>
                      <a:pt x="182" y="943"/>
                    </a:cubicBezTo>
                    <a:cubicBezTo>
                      <a:pt x="199" y="1160"/>
                      <a:pt x="188" y="1198"/>
                      <a:pt x="204" y="1205"/>
                    </a:cubicBezTo>
                    <a:cubicBezTo>
                      <a:pt x="219" y="1211"/>
                      <a:pt x="271" y="1220"/>
                      <a:pt x="294" y="1205"/>
                    </a:cubicBezTo>
                    <a:cubicBezTo>
                      <a:pt x="318" y="1190"/>
                      <a:pt x="323" y="1177"/>
                      <a:pt x="327" y="1142"/>
                    </a:cubicBezTo>
                    <a:cubicBezTo>
                      <a:pt x="331" y="1108"/>
                      <a:pt x="327" y="1051"/>
                      <a:pt x="359" y="1049"/>
                    </a:cubicBezTo>
                    <a:cubicBezTo>
                      <a:pt x="392" y="1047"/>
                      <a:pt x="610" y="1043"/>
                      <a:pt x="630" y="1051"/>
                    </a:cubicBezTo>
                    <a:cubicBezTo>
                      <a:pt x="649" y="1060"/>
                      <a:pt x="653" y="1090"/>
                      <a:pt x="658" y="1157"/>
                    </a:cubicBezTo>
                    <a:cubicBezTo>
                      <a:pt x="662" y="1224"/>
                      <a:pt x="695" y="1211"/>
                      <a:pt x="716" y="1213"/>
                    </a:cubicBezTo>
                    <a:cubicBezTo>
                      <a:pt x="738" y="1216"/>
                      <a:pt x="777" y="1218"/>
                      <a:pt x="788" y="1203"/>
                    </a:cubicBezTo>
                    <a:cubicBezTo>
                      <a:pt x="798" y="1188"/>
                      <a:pt x="809" y="939"/>
                      <a:pt x="805" y="872"/>
                    </a:cubicBezTo>
                    <a:cubicBezTo>
                      <a:pt x="805" y="872"/>
                      <a:pt x="829" y="896"/>
                      <a:pt x="850" y="885"/>
                    </a:cubicBezTo>
                    <a:cubicBezTo>
                      <a:pt x="872" y="874"/>
                      <a:pt x="876" y="855"/>
                      <a:pt x="876" y="816"/>
                    </a:cubicBezTo>
                    <a:cubicBezTo>
                      <a:pt x="876" y="777"/>
                      <a:pt x="824" y="521"/>
                      <a:pt x="788" y="448"/>
                    </a:cubicBezTo>
                    <a:cubicBezTo>
                      <a:pt x="751" y="374"/>
                      <a:pt x="731" y="329"/>
                      <a:pt x="731" y="329"/>
                    </a:cubicBezTo>
                    <a:cubicBezTo>
                      <a:pt x="731" y="329"/>
                      <a:pt x="736" y="182"/>
                      <a:pt x="684" y="108"/>
                    </a:cubicBezTo>
                    <a:cubicBezTo>
                      <a:pt x="632" y="35"/>
                      <a:pt x="572" y="36"/>
                      <a:pt x="512" y="29"/>
                    </a:cubicBezTo>
                    <a:cubicBezTo>
                      <a:pt x="447" y="22"/>
                      <a:pt x="347" y="44"/>
                      <a:pt x="312" y="94"/>
                    </a:cubicBezTo>
                    <a:cubicBezTo>
                      <a:pt x="283" y="134"/>
                      <a:pt x="269" y="204"/>
                      <a:pt x="269" y="204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0" name="Freeform 22"/>
              <p:cNvSpPr/>
              <p:nvPr/>
            </p:nvSpPr>
            <p:spPr bwMode="auto">
              <a:xfrm>
                <a:off x="3525838" y="-2390775"/>
                <a:ext cx="125413" cy="61913"/>
              </a:xfrm>
              <a:custGeom>
                <a:avLst/>
                <a:gdLst>
                  <a:gd name="T0" fmla="*/ 26 w 49"/>
                  <a:gd name="T1" fmla="*/ 10 h 24"/>
                  <a:gd name="T2" fmla="*/ 49 w 49"/>
                  <a:gd name="T3" fmla="*/ 24 h 24"/>
                  <a:gd name="T4" fmla="*/ 26 w 49"/>
                  <a:gd name="T5" fmla="*/ 0 h 24"/>
                  <a:gd name="T6" fmla="*/ 0 w 49"/>
                  <a:gd name="T7" fmla="*/ 22 h 24"/>
                  <a:gd name="T8" fmla="*/ 26 w 49"/>
                  <a:gd name="T9" fmla="*/ 1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24">
                    <a:moveTo>
                      <a:pt x="26" y="10"/>
                    </a:moveTo>
                    <a:cubicBezTo>
                      <a:pt x="36" y="11"/>
                      <a:pt x="45" y="16"/>
                      <a:pt x="49" y="24"/>
                    </a:cubicBezTo>
                    <a:cubicBezTo>
                      <a:pt x="48" y="11"/>
                      <a:pt x="38" y="1"/>
                      <a:pt x="26" y="0"/>
                    </a:cubicBezTo>
                    <a:cubicBezTo>
                      <a:pt x="14" y="0"/>
                      <a:pt x="3" y="9"/>
                      <a:pt x="0" y="22"/>
                    </a:cubicBezTo>
                    <a:cubicBezTo>
                      <a:pt x="6" y="14"/>
                      <a:pt x="15" y="9"/>
                      <a:pt x="26" y="1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1" name="Freeform 23"/>
              <p:cNvSpPr/>
              <p:nvPr/>
            </p:nvSpPr>
            <p:spPr bwMode="auto">
              <a:xfrm>
                <a:off x="2959100" y="-2390775"/>
                <a:ext cx="117475" cy="57150"/>
              </a:xfrm>
              <a:custGeom>
                <a:avLst/>
                <a:gdLst>
                  <a:gd name="T0" fmla="*/ 23 w 46"/>
                  <a:gd name="T1" fmla="*/ 9 h 22"/>
                  <a:gd name="T2" fmla="*/ 46 w 46"/>
                  <a:gd name="T3" fmla="*/ 22 h 22"/>
                  <a:gd name="T4" fmla="*/ 23 w 46"/>
                  <a:gd name="T5" fmla="*/ 0 h 22"/>
                  <a:gd name="T6" fmla="*/ 0 w 46"/>
                  <a:gd name="T7" fmla="*/ 22 h 22"/>
                  <a:gd name="T8" fmla="*/ 23 w 46"/>
                  <a:gd name="T9" fmla="*/ 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22">
                    <a:moveTo>
                      <a:pt x="23" y="9"/>
                    </a:moveTo>
                    <a:cubicBezTo>
                      <a:pt x="33" y="9"/>
                      <a:pt x="42" y="14"/>
                      <a:pt x="46" y="22"/>
                    </a:cubicBezTo>
                    <a:cubicBezTo>
                      <a:pt x="44" y="9"/>
                      <a:pt x="35" y="0"/>
                      <a:pt x="23" y="0"/>
                    </a:cubicBezTo>
                    <a:cubicBezTo>
                      <a:pt x="12" y="0"/>
                      <a:pt x="2" y="9"/>
                      <a:pt x="0" y="22"/>
                    </a:cubicBezTo>
                    <a:cubicBezTo>
                      <a:pt x="5" y="14"/>
                      <a:pt x="13" y="9"/>
                      <a:pt x="23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2" name="Oval 24"/>
              <p:cNvSpPr>
                <a:spLocks noChangeArrowheads="1"/>
              </p:cNvSpPr>
              <p:nvPr/>
            </p:nvSpPr>
            <p:spPr bwMode="auto">
              <a:xfrm>
                <a:off x="2932113" y="-2266950"/>
                <a:ext cx="225425" cy="2254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3" name="Oval 25"/>
              <p:cNvSpPr>
                <a:spLocks noChangeArrowheads="1"/>
              </p:cNvSpPr>
              <p:nvPr/>
            </p:nvSpPr>
            <p:spPr bwMode="auto">
              <a:xfrm>
                <a:off x="3025775" y="-2205038"/>
                <a:ext cx="38100" cy="8572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4" name="Oval 26"/>
              <p:cNvSpPr>
                <a:spLocks noChangeArrowheads="1"/>
              </p:cNvSpPr>
              <p:nvPr/>
            </p:nvSpPr>
            <p:spPr bwMode="auto">
              <a:xfrm>
                <a:off x="3465513" y="-2266950"/>
                <a:ext cx="222250" cy="2254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5" name="Oval 27"/>
              <p:cNvSpPr>
                <a:spLocks noChangeArrowheads="1"/>
              </p:cNvSpPr>
              <p:nvPr/>
            </p:nvSpPr>
            <p:spPr bwMode="auto">
              <a:xfrm>
                <a:off x="3556000" y="-2205038"/>
                <a:ext cx="41275" cy="8572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6" name="Oval 28"/>
              <p:cNvSpPr>
                <a:spLocks noChangeArrowheads="1"/>
              </p:cNvSpPr>
              <p:nvPr/>
            </p:nvSpPr>
            <p:spPr bwMode="auto">
              <a:xfrm>
                <a:off x="3006725" y="-2093913"/>
                <a:ext cx="593725" cy="4667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7" name="Freeform 29"/>
              <p:cNvSpPr/>
              <p:nvPr/>
            </p:nvSpPr>
            <p:spPr bwMode="auto">
              <a:xfrm>
                <a:off x="3221038" y="-2073275"/>
                <a:ext cx="182563" cy="127000"/>
              </a:xfrm>
              <a:custGeom>
                <a:avLst/>
                <a:gdLst>
                  <a:gd name="T0" fmla="*/ 0 w 71"/>
                  <a:gd name="T1" fmla="*/ 19 h 49"/>
                  <a:gd name="T2" fmla="*/ 20 w 71"/>
                  <a:gd name="T3" fmla="*/ 2 h 49"/>
                  <a:gd name="T4" fmla="*/ 63 w 71"/>
                  <a:gd name="T5" fmla="*/ 8 h 49"/>
                  <a:gd name="T6" fmla="*/ 65 w 71"/>
                  <a:gd name="T7" fmla="*/ 29 h 49"/>
                  <a:gd name="T8" fmla="*/ 49 w 71"/>
                  <a:gd name="T9" fmla="*/ 44 h 49"/>
                  <a:gd name="T10" fmla="*/ 33 w 71"/>
                  <a:gd name="T11" fmla="*/ 48 h 49"/>
                  <a:gd name="T12" fmla="*/ 13 w 71"/>
                  <a:gd name="T13" fmla="*/ 41 h 49"/>
                  <a:gd name="T14" fmla="*/ 0 w 71"/>
                  <a:gd name="T15" fmla="*/ 1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1" h="49">
                    <a:moveTo>
                      <a:pt x="0" y="19"/>
                    </a:moveTo>
                    <a:cubicBezTo>
                      <a:pt x="0" y="10"/>
                      <a:pt x="3" y="4"/>
                      <a:pt x="20" y="2"/>
                    </a:cubicBezTo>
                    <a:cubicBezTo>
                      <a:pt x="39" y="0"/>
                      <a:pt x="56" y="1"/>
                      <a:pt x="63" y="8"/>
                    </a:cubicBezTo>
                    <a:cubicBezTo>
                      <a:pt x="71" y="15"/>
                      <a:pt x="67" y="25"/>
                      <a:pt x="65" y="29"/>
                    </a:cubicBezTo>
                    <a:cubicBezTo>
                      <a:pt x="63" y="33"/>
                      <a:pt x="59" y="40"/>
                      <a:pt x="49" y="44"/>
                    </a:cubicBezTo>
                    <a:cubicBezTo>
                      <a:pt x="39" y="48"/>
                      <a:pt x="38" y="49"/>
                      <a:pt x="33" y="48"/>
                    </a:cubicBezTo>
                    <a:cubicBezTo>
                      <a:pt x="28" y="48"/>
                      <a:pt x="20" y="46"/>
                      <a:pt x="13" y="41"/>
                    </a:cubicBezTo>
                    <a:cubicBezTo>
                      <a:pt x="6" y="36"/>
                      <a:pt x="0" y="28"/>
                      <a:pt x="0" y="19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8" name="Freeform 30"/>
              <p:cNvSpPr/>
              <p:nvPr/>
            </p:nvSpPr>
            <p:spPr bwMode="auto">
              <a:xfrm>
                <a:off x="3041650" y="-1903413"/>
                <a:ext cx="514350" cy="150813"/>
              </a:xfrm>
              <a:custGeom>
                <a:avLst/>
                <a:gdLst>
                  <a:gd name="T0" fmla="*/ 0 w 200"/>
                  <a:gd name="T1" fmla="*/ 17 h 58"/>
                  <a:gd name="T2" fmla="*/ 98 w 200"/>
                  <a:gd name="T3" fmla="*/ 2 h 58"/>
                  <a:gd name="T4" fmla="*/ 200 w 200"/>
                  <a:gd name="T5" fmla="*/ 23 h 58"/>
                  <a:gd name="T6" fmla="*/ 108 w 200"/>
                  <a:gd name="T7" fmla="*/ 58 h 58"/>
                  <a:gd name="T8" fmla="*/ 0 w 200"/>
                  <a:gd name="T9" fmla="*/ 1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0" h="58">
                    <a:moveTo>
                      <a:pt x="0" y="17"/>
                    </a:moveTo>
                    <a:cubicBezTo>
                      <a:pt x="0" y="17"/>
                      <a:pt x="28" y="0"/>
                      <a:pt x="98" y="2"/>
                    </a:cubicBezTo>
                    <a:cubicBezTo>
                      <a:pt x="167" y="3"/>
                      <a:pt x="200" y="23"/>
                      <a:pt x="200" y="23"/>
                    </a:cubicBezTo>
                    <a:cubicBezTo>
                      <a:pt x="200" y="23"/>
                      <a:pt x="154" y="58"/>
                      <a:pt x="108" y="58"/>
                    </a:cubicBezTo>
                    <a:cubicBezTo>
                      <a:pt x="62" y="58"/>
                      <a:pt x="0" y="17"/>
                      <a:pt x="0" y="17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9" name="Oval 31"/>
              <p:cNvSpPr>
                <a:spLocks noChangeArrowheads="1"/>
              </p:cNvSpPr>
              <p:nvPr/>
            </p:nvSpPr>
            <p:spPr bwMode="auto">
              <a:xfrm>
                <a:off x="2698750" y="-2466975"/>
                <a:ext cx="244475" cy="22383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0" name="Oval 32"/>
              <p:cNvSpPr>
                <a:spLocks noChangeArrowheads="1"/>
              </p:cNvSpPr>
              <p:nvPr/>
            </p:nvSpPr>
            <p:spPr bwMode="auto">
              <a:xfrm>
                <a:off x="2757488" y="-2419350"/>
                <a:ext cx="128588" cy="1301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1" name="Oval 33"/>
              <p:cNvSpPr>
                <a:spLocks noChangeArrowheads="1"/>
              </p:cNvSpPr>
              <p:nvPr/>
            </p:nvSpPr>
            <p:spPr bwMode="auto">
              <a:xfrm>
                <a:off x="3684588" y="-2466975"/>
                <a:ext cx="255588" cy="22383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2" name="Oval 34"/>
              <p:cNvSpPr>
                <a:spLocks noChangeArrowheads="1"/>
              </p:cNvSpPr>
              <p:nvPr/>
            </p:nvSpPr>
            <p:spPr bwMode="auto">
              <a:xfrm>
                <a:off x="3749675" y="-2419350"/>
                <a:ext cx="131763" cy="1270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3" name="Oval 35"/>
              <p:cNvSpPr>
                <a:spLocks noChangeArrowheads="1"/>
              </p:cNvSpPr>
              <p:nvPr/>
            </p:nvSpPr>
            <p:spPr bwMode="auto">
              <a:xfrm>
                <a:off x="3675063" y="-2070100"/>
                <a:ext cx="282575" cy="285750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4" name="Freeform 36"/>
              <p:cNvSpPr/>
              <p:nvPr/>
            </p:nvSpPr>
            <p:spPr bwMode="auto">
              <a:xfrm>
                <a:off x="2744788" y="-2070100"/>
                <a:ext cx="198438" cy="285750"/>
              </a:xfrm>
              <a:custGeom>
                <a:avLst/>
                <a:gdLst>
                  <a:gd name="T0" fmla="*/ 77 w 77"/>
                  <a:gd name="T1" fmla="*/ 55 h 111"/>
                  <a:gd name="T2" fmla="*/ 22 w 77"/>
                  <a:gd name="T3" fmla="*/ 0 h 111"/>
                  <a:gd name="T4" fmla="*/ 4 w 77"/>
                  <a:gd name="T5" fmla="*/ 3 h 111"/>
                  <a:gd name="T6" fmla="*/ 0 w 77"/>
                  <a:gd name="T7" fmla="*/ 20 h 111"/>
                  <a:gd name="T8" fmla="*/ 22 w 77"/>
                  <a:gd name="T9" fmla="*/ 111 h 111"/>
                  <a:gd name="T10" fmla="*/ 77 w 77"/>
                  <a:gd name="T11" fmla="*/ 55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7" h="111">
                    <a:moveTo>
                      <a:pt x="77" y="55"/>
                    </a:moveTo>
                    <a:cubicBezTo>
                      <a:pt x="77" y="25"/>
                      <a:pt x="52" y="0"/>
                      <a:pt x="22" y="0"/>
                    </a:cubicBezTo>
                    <a:cubicBezTo>
                      <a:pt x="15" y="0"/>
                      <a:pt x="9" y="1"/>
                      <a:pt x="4" y="3"/>
                    </a:cubicBezTo>
                    <a:cubicBezTo>
                      <a:pt x="1" y="14"/>
                      <a:pt x="0" y="20"/>
                      <a:pt x="0" y="20"/>
                    </a:cubicBezTo>
                    <a:cubicBezTo>
                      <a:pt x="0" y="20"/>
                      <a:pt x="15" y="90"/>
                      <a:pt x="22" y="111"/>
                    </a:cubicBezTo>
                    <a:cubicBezTo>
                      <a:pt x="31" y="111"/>
                      <a:pt x="77" y="86"/>
                      <a:pt x="77" y="55"/>
                    </a:cubicBezTo>
                  </a:path>
                </a:pathLst>
              </a:cu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78" name="组 177"/>
            <p:cNvGrpSpPr/>
            <p:nvPr/>
          </p:nvGrpSpPr>
          <p:grpSpPr>
            <a:xfrm>
              <a:off x="1406252" y="2934548"/>
              <a:ext cx="690290" cy="1125842"/>
              <a:chOff x="4986338" y="-2751138"/>
              <a:chExt cx="2193925" cy="3578225"/>
            </a:xfrm>
          </p:grpSpPr>
          <p:sp>
            <p:nvSpPr>
              <p:cNvPr id="273" name="Freeform 37"/>
              <p:cNvSpPr/>
              <p:nvPr/>
            </p:nvSpPr>
            <p:spPr bwMode="auto">
              <a:xfrm>
                <a:off x="4986338" y="-2751138"/>
                <a:ext cx="2193925" cy="3578225"/>
              </a:xfrm>
              <a:custGeom>
                <a:avLst/>
                <a:gdLst>
                  <a:gd name="T0" fmla="*/ 226 w 852"/>
                  <a:gd name="T1" fmla="*/ 256 h 1387"/>
                  <a:gd name="T2" fmla="*/ 84 w 852"/>
                  <a:gd name="T3" fmla="*/ 199 h 1387"/>
                  <a:gd name="T4" fmla="*/ 32 w 852"/>
                  <a:gd name="T5" fmla="*/ 199 h 1387"/>
                  <a:gd name="T6" fmla="*/ 46 w 852"/>
                  <a:gd name="T7" fmla="*/ 232 h 1387"/>
                  <a:gd name="T8" fmla="*/ 13 w 852"/>
                  <a:gd name="T9" fmla="*/ 298 h 1387"/>
                  <a:gd name="T10" fmla="*/ 288 w 852"/>
                  <a:gd name="T11" fmla="*/ 523 h 1387"/>
                  <a:gd name="T12" fmla="*/ 193 w 852"/>
                  <a:gd name="T13" fmla="*/ 966 h 1387"/>
                  <a:gd name="T14" fmla="*/ 326 w 852"/>
                  <a:gd name="T15" fmla="*/ 1251 h 1387"/>
                  <a:gd name="T16" fmla="*/ 397 w 852"/>
                  <a:gd name="T17" fmla="*/ 1333 h 1387"/>
                  <a:gd name="T18" fmla="*/ 404 w 852"/>
                  <a:gd name="T19" fmla="*/ 1348 h 1387"/>
                  <a:gd name="T20" fmla="*/ 389 w 852"/>
                  <a:gd name="T21" fmla="*/ 1372 h 1387"/>
                  <a:gd name="T22" fmla="*/ 404 w 852"/>
                  <a:gd name="T23" fmla="*/ 1385 h 1387"/>
                  <a:gd name="T24" fmla="*/ 601 w 852"/>
                  <a:gd name="T25" fmla="*/ 1385 h 1387"/>
                  <a:gd name="T26" fmla="*/ 665 w 852"/>
                  <a:gd name="T27" fmla="*/ 1322 h 1387"/>
                  <a:gd name="T28" fmla="*/ 665 w 852"/>
                  <a:gd name="T29" fmla="*/ 1247 h 1387"/>
                  <a:gd name="T30" fmla="*/ 771 w 852"/>
                  <a:gd name="T31" fmla="*/ 1058 h 1387"/>
                  <a:gd name="T32" fmla="*/ 834 w 852"/>
                  <a:gd name="T33" fmla="*/ 1046 h 1387"/>
                  <a:gd name="T34" fmla="*/ 834 w 852"/>
                  <a:gd name="T35" fmla="*/ 989 h 1387"/>
                  <a:gd name="T36" fmla="*/ 792 w 852"/>
                  <a:gd name="T37" fmla="*/ 979 h 1387"/>
                  <a:gd name="T38" fmla="*/ 764 w 852"/>
                  <a:gd name="T39" fmla="*/ 598 h 1387"/>
                  <a:gd name="T40" fmla="*/ 691 w 852"/>
                  <a:gd name="T41" fmla="*/ 324 h 1387"/>
                  <a:gd name="T42" fmla="*/ 695 w 852"/>
                  <a:gd name="T43" fmla="*/ 174 h 1387"/>
                  <a:gd name="T44" fmla="*/ 568 w 852"/>
                  <a:gd name="T45" fmla="*/ 27 h 1387"/>
                  <a:gd name="T46" fmla="*/ 334 w 852"/>
                  <a:gd name="T47" fmla="*/ 36 h 1387"/>
                  <a:gd name="T48" fmla="*/ 251 w 852"/>
                  <a:gd name="T49" fmla="*/ 168 h 1387"/>
                  <a:gd name="T50" fmla="*/ 226 w 852"/>
                  <a:gd name="T51" fmla="*/ 256 h 1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52" h="1387">
                    <a:moveTo>
                      <a:pt x="226" y="256"/>
                    </a:moveTo>
                    <a:cubicBezTo>
                      <a:pt x="226" y="256"/>
                      <a:pt x="106" y="202"/>
                      <a:pt x="84" y="199"/>
                    </a:cubicBezTo>
                    <a:cubicBezTo>
                      <a:pt x="62" y="196"/>
                      <a:pt x="35" y="183"/>
                      <a:pt x="32" y="199"/>
                    </a:cubicBezTo>
                    <a:cubicBezTo>
                      <a:pt x="30" y="215"/>
                      <a:pt x="46" y="232"/>
                      <a:pt x="46" y="232"/>
                    </a:cubicBezTo>
                    <a:cubicBezTo>
                      <a:pt x="46" y="232"/>
                      <a:pt x="0" y="251"/>
                      <a:pt x="13" y="298"/>
                    </a:cubicBezTo>
                    <a:cubicBezTo>
                      <a:pt x="27" y="346"/>
                      <a:pt x="234" y="501"/>
                      <a:pt x="288" y="523"/>
                    </a:cubicBezTo>
                    <a:cubicBezTo>
                      <a:pt x="288" y="523"/>
                      <a:pt x="166" y="789"/>
                      <a:pt x="193" y="966"/>
                    </a:cubicBezTo>
                    <a:cubicBezTo>
                      <a:pt x="220" y="1143"/>
                      <a:pt x="255" y="1197"/>
                      <a:pt x="326" y="1251"/>
                    </a:cubicBezTo>
                    <a:cubicBezTo>
                      <a:pt x="326" y="1251"/>
                      <a:pt x="361" y="1309"/>
                      <a:pt x="397" y="1333"/>
                    </a:cubicBezTo>
                    <a:cubicBezTo>
                      <a:pt x="397" y="1333"/>
                      <a:pt x="404" y="1336"/>
                      <a:pt x="404" y="1348"/>
                    </a:cubicBezTo>
                    <a:cubicBezTo>
                      <a:pt x="404" y="1360"/>
                      <a:pt x="388" y="1363"/>
                      <a:pt x="389" y="1372"/>
                    </a:cubicBezTo>
                    <a:cubicBezTo>
                      <a:pt x="391" y="1382"/>
                      <a:pt x="397" y="1385"/>
                      <a:pt x="404" y="1385"/>
                    </a:cubicBezTo>
                    <a:cubicBezTo>
                      <a:pt x="411" y="1386"/>
                      <a:pt x="592" y="1387"/>
                      <a:pt x="601" y="1385"/>
                    </a:cubicBezTo>
                    <a:cubicBezTo>
                      <a:pt x="610" y="1383"/>
                      <a:pt x="653" y="1353"/>
                      <a:pt x="665" y="1322"/>
                    </a:cubicBezTo>
                    <a:cubicBezTo>
                      <a:pt x="676" y="1290"/>
                      <a:pt x="665" y="1247"/>
                      <a:pt x="665" y="1247"/>
                    </a:cubicBezTo>
                    <a:cubicBezTo>
                      <a:pt x="665" y="1247"/>
                      <a:pt x="740" y="1176"/>
                      <a:pt x="771" y="1058"/>
                    </a:cubicBezTo>
                    <a:cubicBezTo>
                      <a:pt x="771" y="1058"/>
                      <a:pt x="824" y="1064"/>
                      <a:pt x="834" y="1046"/>
                    </a:cubicBezTo>
                    <a:cubicBezTo>
                      <a:pt x="844" y="1029"/>
                      <a:pt x="852" y="1004"/>
                      <a:pt x="834" y="989"/>
                    </a:cubicBezTo>
                    <a:cubicBezTo>
                      <a:pt x="816" y="974"/>
                      <a:pt x="792" y="979"/>
                      <a:pt x="792" y="979"/>
                    </a:cubicBezTo>
                    <a:cubicBezTo>
                      <a:pt x="792" y="979"/>
                      <a:pt x="800" y="779"/>
                      <a:pt x="764" y="598"/>
                    </a:cubicBezTo>
                    <a:cubicBezTo>
                      <a:pt x="728" y="417"/>
                      <a:pt x="697" y="353"/>
                      <a:pt x="691" y="324"/>
                    </a:cubicBezTo>
                    <a:cubicBezTo>
                      <a:pt x="686" y="295"/>
                      <a:pt x="700" y="228"/>
                      <a:pt x="695" y="174"/>
                    </a:cubicBezTo>
                    <a:cubicBezTo>
                      <a:pt x="690" y="119"/>
                      <a:pt x="655" y="54"/>
                      <a:pt x="568" y="27"/>
                    </a:cubicBezTo>
                    <a:cubicBezTo>
                      <a:pt x="481" y="0"/>
                      <a:pt x="369" y="12"/>
                      <a:pt x="334" y="36"/>
                    </a:cubicBezTo>
                    <a:cubicBezTo>
                      <a:pt x="300" y="60"/>
                      <a:pt x="260" y="114"/>
                      <a:pt x="251" y="168"/>
                    </a:cubicBezTo>
                    <a:cubicBezTo>
                      <a:pt x="242" y="223"/>
                      <a:pt x="226" y="256"/>
                      <a:pt x="226" y="256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4" name="Freeform 38"/>
              <p:cNvSpPr/>
              <p:nvPr/>
            </p:nvSpPr>
            <p:spPr bwMode="auto">
              <a:xfrm>
                <a:off x="6451600" y="-2635250"/>
                <a:ext cx="125413" cy="61913"/>
              </a:xfrm>
              <a:custGeom>
                <a:avLst/>
                <a:gdLst>
                  <a:gd name="T0" fmla="*/ 25 w 49"/>
                  <a:gd name="T1" fmla="*/ 10 h 24"/>
                  <a:gd name="T2" fmla="*/ 49 w 49"/>
                  <a:gd name="T3" fmla="*/ 24 h 24"/>
                  <a:gd name="T4" fmla="*/ 26 w 49"/>
                  <a:gd name="T5" fmla="*/ 0 h 24"/>
                  <a:gd name="T6" fmla="*/ 0 w 49"/>
                  <a:gd name="T7" fmla="*/ 21 h 24"/>
                  <a:gd name="T8" fmla="*/ 25 w 49"/>
                  <a:gd name="T9" fmla="*/ 1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24">
                    <a:moveTo>
                      <a:pt x="25" y="10"/>
                    </a:moveTo>
                    <a:cubicBezTo>
                      <a:pt x="36" y="10"/>
                      <a:pt x="44" y="16"/>
                      <a:pt x="49" y="24"/>
                    </a:cubicBezTo>
                    <a:cubicBezTo>
                      <a:pt x="48" y="11"/>
                      <a:pt x="38" y="1"/>
                      <a:pt x="26" y="0"/>
                    </a:cubicBezTo>
                    <a:cubicBezTo>
                      <a:pt x="13" y="0"/>
                      <a:pt x="3" y="9"/>
                      <a:pt x="0" y="21"/>
                    </a:cubicBezTo>
                    <a:cubicBezTo>
                      <a:pt x="5" y="14"/>
                      <a:pt x="15" y="9"/>
                      <a:pt x="25" y="1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5" name="Freeform 39"/>
              <p:cNvSpPr/>
              <p:nvPr/>
            </p:nvSpPr>
            <p:spPr bwMode="auto">
              <a:xfrm>
                <a:off x="5897563" y="-2647950"/>
                <a:ext cx="119063" cy="53975"/>
              </a:xfrm>
              <a:custGeom>
                <a:avLst/>
                <a:gdLst>
                  <a:gd name="T0" fmla="*/ 23 w 46"/>
                  <a:gd name="T1" fmla="*/ 9 h 21"/>
                  <a:gd name="T2" fmla="*/ 46 w 46"/>
                  <a:gd name="T3" fmla="*/ 21 h 21"/>
                  <a:gd name="T4" fmla="*/ 23 w 46"/>
                  <a:gd name="T5" fmla="*/ 0 h 21"/>
                  <a:gd name="T6" fmla="*/ 0 w 46"/>
                  <a:gd name="T7" fmla="*/ 21 h 21"/>
                  <a:gd name="T8" fmla="*/ 23 w 46"/>
                  <a:gd name="T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21">
                    <a:moveTo>
                      <a:pt x="23" y="9"/>
                    </a:moveTo>
                    <a:cubicBezTo>
                      <a:pt x="33" y="9"/>
                      <a:pt x="42" y="14"/>
                      <a:pt x="46" y="21"/>
                    </a:cubicBezTo>
                    <a:cubicBezTo>
                      <a:pt x="44" y="9"/>
                      <a:pt x="35" y="0"/>
                      <a:pt x="23" y="0"/>
                    </a:cubicBezTo>
                    <a:cubicBezTo>
                      <a:pt x="12" y="0"/>
                      <a:pt x="2" y="9"/>
                      <a:pt x="0" y="21"/>
                    </a:cubicBezTo>
                    <a:cubicBezTo>
                      <a:pt x="5" y="14"/>
                      <a:pt x="13" y="9"/>
                      <a:pt x="23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6" name="Oval 40"/>
              <p:cNvSpPr>
                <a:spLocks noChangeArrowheads="1"/>
              </p:cNvSpPr>
              <p:nvPr/>
            </p:nvSpPr>
            <p:spPr bwMode="auto">
              <a:xfrm>
                <a:off x="5848350" y="-2547938"/>
                <a:ext cx="223838" cy="2254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7" name="Oval 41"/>
              <p:cNvSpPr>
                <a:spLocks noChangeArrowheads="1"/>
              </p:cNvSpPr>
              <p:nvPr/>
            </p:nvSpPr>
            <p:spPr bwMode="auto">
              <a:xfrm>
                <a:off x="5942013" y="-2482850"/>
                <a:ext cx="38100" cy="8255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8" name="Oval 42"/>
              <p:cNvSpPr>
                <a:spLocks noChangeArrowheads="1"/>
              </p:cNvSpPr>
              <p:nvPr/>
            </p:nvSpPr>
            <p:spPr bwMode="auto">
              <a:xfrm>
                <a:off x="6361113" y="-2540000"/>
                <a:ext cx="223838" cy="2238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9" name="Oval 43"/>
              <p:cNvSpPr>
                <a:spLocks noChangeArrowheads="1"/>
              </p:cNvSpPr>
              <p:nvPr/>
            </p:nvSpPr>
            <p:spPr bwMode="auto">
              <a:xfrm>
                <a:off x="6454775" y="-2478088"/>
                <a:ext cx="38100" cy="8572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0" name="Oval 44"/>
              <p:cNvSpPr>
                <a:spLocks noChangeArrowheads="1"/>
              </p:cNvSpPr>
              <p:nvPr/>
            </p:nvSpPr>
            <p:spPr bwMode="auto">
              <a:xfrm>
                <a:off x="5918200" y="-2354263"/>
                <a:ext cx="592138" cy="4699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1" name="Freeform 45"/>
              <p:cNvSpPr/>
              <p:nvPr/>
            </p:nvSpPr>
            <p:spPr bwMode="auto">
              <a:xfrm>
                <a:off x="6132513" y="-2330450"/>
                <a:ext cx="182563" cy="123825"/>
              </a:xfrm>
              <a:custGeom>
                <a:avLst/>
                <a:gdLst>
                  <a:gd name="T0" fmla="*/ 0 w 71"/>
                  <a:gd name="T1" fmla="*/ 19 h 48"/>
                  <a:gd name="T2" fmla="*/ 21 w 71"/>
                  <a:gd name="T3" fmla="*/ 2 h 48"/>
                  <a:gd name="T4" fmla="*/ 64 w 71"/>
                  <a:gd name="T5" fmla="*/ 7 h 48"/>
                  <a:gd name="T6" fmla="*/ 65 w 71"/>
                  <a:gd name="T7" fmla="*/ 28 h 48"/>
                  <a:gd name="T8" fmla="*/ 49 w 71"/>
                  <a:gd name="T9" fmla="*/ 44 h 48"/>
                  <a:gd name="T10" fmla="*/ 33 w 71"/>
                  <a:gd name="T11" fmla="*/ 48 h 48"/>
                  <a:gd name="T12" fmla="*/ 13 w 71"/>
                  <a:gd name="T13" fmla="*/ 41 h 48"/>
                  <a:gd name="T14" fmla="*/ 0 w 71"/>
                  <a:gd name="T15" fmla="*/ 19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1" h="48">
                    <a:moveTo>
                      <a:pt x="0" y="19"/>
                    </a:moveTo>
                    <a:cubicBezTo>
                      <a:pt x="0" y="10"/>
                      <a:pt x="3" y="4"/>
                      <a:pt x="21" y="2"/>
                    </a:cubicBezTo>
                    <a:cubicBezTo>
                      <a:pt x="39" y="0"/>
                      <a:pt x="56" y="1"/>
                      <a:pt x="64" y="7"/>
                    </a:cubicBezTo>
                    <a:cubicBezTo>
                      <a:pt x="71" y="14"/>
                      <a:pt x="67" y="24"/>
                      <a:pt x="65" y="28"/>
                    </a:cubicBezTo>
                    <a:cubicBezTo>
                      <a:pt x="63" y="32"/>
                      <a:pt x="59" y="40"/>
                      <a:pt x="49" y="44"/>
                    </a:cubicBezTo>
                    <a:cubicBezTo>
                      <a:pt x="39" y="48"/>
                      <a:pt x="38" y="48"/>
                      <a:pt x="33" y="48"/>
                    </a:cubicBezTo>
                    <a:cubicBezTo>
                      <a:pt x="28" y="47"/>
                      <a:pt x="20" y="46"/>
                      <a:pt x="13" y="41"/>
                    </a:cubicBezTo>
                    <a:cubicBezTo>
                      <a:pt x="6" y="35"/>
                      <a:pt x="0" y="27"/>
                      <a:pt x="0" y="19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2" name="Freeform 46"/>
              <p:cNvSpPr/>
              <p:nvPr/>
            </p:nvSpPr>
            <p:spPr bwMode="auto">
              <a:xfrm>
                <a:off x="5951538" y="-2160588"/>
                <a:ext cx="517525" cy="147638"/>
              </a:xfrm>
              <a:custGeom>
                <a:avLst/>
                <a:gdLst>
                  <a:gd name="T0" fmla="*/ 0 w 201"/>
                  <a:gd name="T1" fmla="*/ 16 h 57"/>
                  <a:gd name="T2" fmla="*/ 98 w 201"/>
                  <a:gd name="T3" fmla="*/ 1 h 57"/>
                  <a:gd name="T4" fmla="*/ 201 w 201"/>
                  <a:gd name="T5" fmla="*/ 23 h 57"/>
                  <a:gd name="T6" fmla="*/ 108 w 201"/>
                  <a:gd name="T7" fmla="*/ 57 h 57"/>
                  <a:gd name="T8" fmla="*/ 0 w 201"/>
                  <a:gd name="T9" fmla="*/ 16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1" h="57">
                    <a:moveTo>
                      <a:pt x="0" y="16"/>
                    </a:moveTo>
                    <a:cubicBezTo>
                      <a:pt x="0" y="16"/>
                      <a:pt x="28" y="0"/>
                      <a:pt x="98" y="1"/>
                    </a:cubicBezTo>
                    <a:cubicBezTo>
                      <a:pt x="167" y="2"/>
                      <a:pt x="201" y="23"/>
                      <a:pt x="201" y="23"/>
                    </a:cubicBezTo>
                    <a:cubicBezTo>
                      <a:pt x="201" y="23"/>
                      <a:pt x="154" y="57"/>
                      <a:pt x="108" y="57"/>
                    </a:cubicBezTo>
                    <a:cubicBezTo>
                      <a:pt x="62" y="57"/>
                      <a:pt x="0" y="16"/>
                      <a:pt x="0" y="16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3" name="Oval 47"/>
              <p:cNvSpPr>
                <a:spLocks noChangeArrowheads="1"/>
              </p:cNvSpPr>
              <p:nvPr/>
            </p:nvSpPr>
            <p:spPr bwMode="auto">
              <a:xfrm>
                <a:off x="5603875" y="-2746375"/>
                <a:ext cx="242888" cy="22383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4" name="Oval 48"/>
              <p:cNvSpPr>
                <a:spLocks noChangeArrowheads="1"/>
              </p:cNvSpPr>
              <p:nvPr/>
            </p:nvSpPr>
            <p:spPr bwMode="auto">
              <a:xfrm>
                <a:off x="5661025" y="-2700338"/>
                <a:ext cx="128588" cy="1301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5" name="Oval 49"/>
              <p:cNvSpPr>
                <a:spLocks noChangeArrowheads="1"/>
              </p:cNvSpPr>
              <p:nvPr/>
            </p:nvSpPr>
            <p:spPr bwMode="auto">
              <a:xfrm>
                <a:off x="6616700" y="-2705100"/>
                <a:ext cx="223838" cy="22225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6" name="Oval 50"/>
              <p:cNvSpPr>
                <a:spLocks noChangeArrowheads="1"/>
              </p:cNvSpPr>
              <p:nvPr/>
            </p:nvSpPr>
            <p:spPr bwMode="auto">
              <a:xfrm>
                <a:off x="6672263" y="-2659063"/>
                <a:ext cx="115888" cy="1270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7" name="Oval 51"/>
              <p:cNvSpPr>
                <a:spLocks noChangeArrowheads="1"/>
              </p:cNvSpPr>
              <p:nvPr/>
            </p:nvSpPr>
            <p:spPr bwMode="auto">
              <a:xfrm>
                <a:off x="6583363" y="-2301875"/>
                <a:ext cx="282575" cy="282575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8" name="Oval 52"/>
              <p:cNvSpPr>
                <a:spLocks noChangeArrowheads="1"/>
              </p:cNvSpPr>
              <p:nvPr/>
            </p:nvSpPr>
            <p:spPr bwMode="auto">
              <a:xfrm>
                <a:off x="5546725" y="-2351088"/>
                <a:ext cx="284163" cy="285750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79" name="组 178"/>
            <p:cNvGrpSpPr/>
            <p:nvPr/>
          </p:nvGrpSpPr>
          <p:grpSpPr>
            <a:xfrm>
              <a:off x="3453107" y="2979390"/>
              <a:ext cx="796266" cy="1036159"/>
              <a:chOff x="2203382" y="6616700"/>
              <a:chExt cx="2244725" cy="2921000"/>
            </a:xfrm>
          </p:grpSpPr>
          <p:sp>
            <p:nvSpPr>
              <p:cNvPr id="249" name="Freeform 101"/>
              <p:cNvSpPr/>
              <p:nvPr/>
            </p:nvSpPr>
            <p:spPr bwMode="auto">
              <a:xfrm>
                <a:off x="2203382" y="6616700"/>
                <a:ext cx="2244725" cy="2921000"/>
              </a:xfrm>
              <a:custGeom>
                <a:avLst/>
                <a:gdLst>
                  <a:gd name="T0" fmla="*/ 408 w 872"/>
                  <a:gd name="T1" fmla="*/ 0 h 1132"/>
                  <a:gd name="T2" fmla="*/ 257 w 872"/>
                  <a:gd name="T3" fmla="*/ 56 h 1132"/>
                  <a:gd name="T4" fmla="*/ 191 w 872"/>
                  <a:gd name="T5" fmla="*/ 215 h 1132"/>
                  <a:gd name="T6" fmla="*/ 153 w 872"/>
                  <a:gd name="T7" fmla="*/ 408 h 1132"/>
                  <a:gd name="T8" fmla="*/ 19 w 872"/>
                  <a:gd name="T9" fmla="*/ 727 h 1132"/>
                  <a:gd name="T10" fmla="*/ 31 w 872"/>
                  <a:gd name="T11" fmla="*/ 863 h 1132"/>
                  <a:gd name="T12" fmla="*/ 70 w 872"/>
                  <a:gd name="T13" fmla="*/ 894 h 1132"/>
                  <a:gd name="T14" fmla="*/ 87 w 872"/>
                  <a:gd name="T15" fmla="*/ 1054 h 1132"/>
                  <a:gd name="T16" fmla="*/ 191 w 872"/>
                  <a:gd name="T17" fmla="*/ 1116 h 1132"/>
                  <a:gd name="T18" fmla="*/ 491 w 872"/>
                  <a:gd name="T19" fmla="*/ 1128 h 1132"/>
                  <a:gd name="T20" fmla="*/ 731 w 872"/>
                  <a:gd name="T21" fmla="*/ 1114 h 1132"/>
                  <a:gd name="T22" fmla="*/ 797 w 872"/>
                  <a:gd name="T23" fmla="*/ 1025 h 1132"/>
                  <a:gd name="T24" fmla="*/ 797 w 872"/>
                  <a:gd name="T25" fmla="*/ 888 h 1132"/>
                  <a:gd name="T26" fmla="*/ 861 w 872"/>
                  <a:gd name="T27" fmla="*/ 843 h 1132"/>
                  <a:gd name="T28" fmla="*/ 824 w 872"/>
                  <a:gd name="T29" fmla="*/ 623 h 1132"/>
                  <a:gd name="T30" fmla="*/ 710 w 872"/>
                  <a:gd name="T31" fmla="*/ 373 h 1132"/>
                  <a:gd name="T32" fmla="*/ 673 w 872"/>
                  <a:gd name="T33" fmla="*/ 135 h 1132"/>
                  <a:gd name="T34" fmla="*/ 408 w 872"/>
                  <a:gd name="T35" fmla="*/ 0 h 1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72" h="1132">
                    <a:moveTo>
                      <a:pt x="408" y="0"/>
                    </a:moveTo>
                    <a:cubicBezTo>
                      <a:pt x="408" y="0"/>
                      <a:pt x="304" y="13"/>
                      <a:pt x="257" y="56"/>
                    </a:cubicBezTo>
                    <a:cubicBezTo>
                      <a:pt x="209" y="100"/>
                      <a:pt x="197" y="164"/>
                      <a:pt x="191" y="215"/>
                    </a:cubicBezTo>
                    <a:cubicBezTo>
                      <a:pt x="184" y="267"/>
                      <a:pt x="191" y="346"/>
                      <a:pt x="153" y="408"/>
                    </a:cubicBezTo>
                    <a:cubicBezTo>
                      <a:pt x="116" y="470"/>
                      <a:pt x="37" y="621"/>
                      <a:pt x="19" y="727"/>
                    </a:cubicBezTo>
                    <a:cubicBezTo>
                      <a:pt x="0" y="832"/>
                      <a:pt x="15" y="841"/>
                      <a:pt x="31" y="863"/>
                    </a:cubicBezTo>
                    <a:cubicBezTo>
                      <a:pt x="48" y="886"/>
                      <a:pt x="70" y="894"/>
                      <a:pt x="70" y="894"/>
                    </a:cubicBezTo>
                    <a:cubicBezTo>
                      <a:pt x="70" y="894"/>
                      <a:pt x="58" y="1012"/>
                      <a:pt x="87" y="1054"/>
                    </a:cubicBezTo>
                    <a:cubicBezTo>
                      <a:pt x="116" y="1095"/>
                      <a:pt x="160" y="1112"/>
                      <a:pt x="191" y="1116"/>
                    </a:cubicBezTo>
                    <a:cubicBezTo>
                      <a:pt x="222" y="1120"/>
                      <a:pt x="395" y="1124"/>
                      <a:pt x="491" y="1128"/>
                    </a:cubicBezTo>
                    <a:cubicBezTo>
                      <a:pt x="586" y="1132"/>
                      <a:pt x="700" y="1126"/>
                      <a:pt x="731" y="1114"/>
                    </a:cubicBezTo>
                    <a:cubicBezTo>
                      <a:pt x="762" y="1101"/>
                      <a:pt x="787" y="1064"/>
                      <a:pt x="797" y="1025"/>
                    </a:cubicBezTo>
                    <a:cubicBezTo>
                      <a:pt x="807" y="985"/>
                      <a:pt x="803" y="923"/>
                      <a:pt x="797" y="888"/>
                    </a:cubicBezTo>
                    <a:cubicBezTo>
                      <a:pt x="797" y="888"/>
                      <a:pt x="851" y="886"/>
                      <a:pt x="861" y="843"/>
                    </a:cubicBezTo>
                    <a:cubicBezTo>
                      <a:pt x="872" y="799"/>
                      <a:pt x="849" y="683"/>
                      <a:pt x="824" y="623"/>
                    </a:cubicBezTo>
                    <a:cubicBezTo>
                      <a:pt x="799" y="563"/>
                      <a:pt x="727" y="433"/>
                      <a:pt x="710" y="373"/>
                    </a:cubicBezTo>
                    <a:cubicBezTo>
                      <a:pt x="694" y="313"/>
                      <a:pt x="696" y="207"/>
                      <a:pt x="673" y="135"/>
                    </a:cubicBezTo>
                    <a:cubicBezTo>
                      <a:pt x="650" y="62"/>
                      <a:pt x="584" y="2"/>
                      <a:pt x="408" y="0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0" name="Oval 102"/>
              <p:cNvSpPr>
                <a:spLocks noChangeArrowheads="1"/>
              </p:cNvSpPr>
              <p:nvPr/>
            </p:nvSpPr>
            <p:spPr bwMode="auto">
              <a:xfrm>
                <a:off x="2525713" y="8799513"/>
                <a:ext cx="111125" cy="12858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1" name="Oval 103"/>
              <p:cNvSpPr>
                <a:spLocks noChangeArrowheads="1"/>
              </p:cNvSpPr>
              <p:nvPr/>
            </p:nvSpPr>
            <p:spPr bwMode="auto">
              <a:xfrm>
                <a:off x="2693988" y="8763000"/>
                <a:ext cx="109538" cy="1270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2" name="Oval 104"/>
              <p:cNvSpPr>
                <a:spLocks noChangeArrowheads="1"/>
              </p:cNvSpPr>
              <p:nvPr/>
            </p:nvSpPr>
            <p:spPr bwMode="auto">
              <a:xfrm>
                <a:off x="2847975" y="8824913"/>
                <a:ext cx="112713" cy="1301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3" name="Oval 105"/>
              <p:cNvSpPr>
                <a:spLocks noChangeArrowheads="1"/>
              </p:cNvSpPr>
              <p:nvPr/>
            </p:nvSpPr>
            <p:spPr bwMode="auto">
              <a:xfrm>
                <a:off x="3779838" y="8824913"/>
                <a:ext cx="114300" cy="1301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4" name="Oval 106"/>
              <p:cNvSpPr>
                <a:spLocks noChangeArrowheads="1"/>
              </p:cNvSpPr>
              <p:nvPr/>
            </p:nvSpPr>
            <p:spPr bwMode="auto">
              <a:xfrm>
                <a:off x="3929063" y="8763000"/>
                <a:ext cx="114300" cy="1270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5" name="Oval 107"/>
              <p:cNvSpPr>
                <a:spLocks noChangeArrowheads="1"/>
              </p:cNvSpPr>
              <p:nvPr/>
            </p:nvSpPr>
            <p:spPr bwMode="auto">
              <a:xfrm>
                <a:off x="4098925" y="8824913"/>
                <a:ext cx="114300" cy="1301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6" name="Oval 108"/>
              <p:cNvSpPr>
                <a:spLocks noChangeArrowheads="1"/>
              </p:cNvSpPr>
              <p:nvPr/>
            </p:nvSpPr>
            <p:spPr bwMode="auto">
              <a:xfrm>
                <a:off x="2528888" y="8955088"/>
                <a:ext cx="414338" cy="4540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7" name="Oval 109"/>
              <p:cNvSpPr>
                <a:spLocks noChangeArrowheads="1"/>
              </p:cNvSpPr>
              <p:nvPr/>
            </p:nvSpPr>
            <p:spPr bwMode="auto">
              <a:xfrm>
                <a:off x="3792538" y="8959850"/>
                <a:ext cx="415925" cy="45085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8" name="Oval 110"/>
              <p:cNvSpPr>
                <a:spLocks noChangeArrowheads="1"/>
              </p:cNvSpPr>
              <p:nvPr/>
            </p:nvSpPr>
            <p:spPr bwMode="auto">
              <a:xfrm>
                <a:off x="2708275" y="6623050"/>
                <a:ext cx="244475" cy="22383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9" name="Oval 111"/>
              <p:cNvSpPr>
                <a:spLocks noChangeArrowheads="1"/>
              </p:cNvSpPr>
              <p:nvPr/>
            </p:nvSpPr>
            <p:spPr bwMode="auto">
              <a:xfrm>
                <a:off x="2768600" y="6669088"/>
                <a:ext cx="125413" cy="1317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0" name="Oval 112"/>
              <p:cNvSpPr>
                <a:spLocks noChangeArrowheads="1"/>
              </p:cNvSpPr>
              <p:nvPr/>
            </p:nvSpPr>
            <p:spPr bwMode="auto">
              <a:xfrm>
                <a:off x="3778250" y="6616700"/>
                <a:ext cx="249238" cy="26193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1" name="Oval 113"/>
              <p:cNvSpPr>
                <a:spLocks noChangeArrowheads="1"/>
              </p:cNvSpPr>
              <p:nvPr/>
            </p:nvSpPr>
            <p:spPr bwMode="auto">
              <a:xfrm>
                <a:off x="3840163" y="6673850"/>
                <a:ext cx="128588" cy="1476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2" name="Freeform 114"/>
              <p:cNvSpPr/>
              <p:nvPr/>
            </p:nvSpPr>
            <p:spPr bwMode="auto">
              <a:xfrm>
                <a:off x="2973388" y="6699250"/>
                <a:ext cx="119063" cy="57150"/>
              </a:xfrm>
              <a:custGeom>
                <a:avLst/>
                <a:gdLst>
                  <a:gd name="T0" fmla="*/ 23 w 46"/>
                  <a:gd name="T1" fmla="*/ 9 h 22"/>
                  <a:gd name="T2" fmla="*/ 46 w 46"/>
                  <a:gd name="T3" fmla="*/ 22 h 22"/>
                  <a:gd name="T4" fmla="*/ 23 w 46"/>
                  <a:gd name="T5" fmla="*/ 0 h 22"/>
                  <a:gd name="T6" fmla="*/ 0 w 46"/>
                  <a:gd name="T7" fmla="*/ 22 h 22"/>
                  <a:gd name="T8" fmla="*/ 23 w 46"/>
                  <a:gd name="T9" fmla="*/ 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22">
                    <a:moveTo>
                      <a:pt x="23" y="9"/>
                    </a:moveTo>
                    <a:cubicBezTo>
                      <a:pt x="33" y="9"/>
                      <a:pt x="42" y="14"/>
                      <a:pt x="46" y="22"/>
                    </a:cubicBezTo>
                    <a:cubicBezTo>
                      <a:pt x="45" y="10"/>
                      <a:pt x="35" y="0"/>
                      <a:pt x="23" y="0"/>
                    </a:cubicBezTo>
                    <a:cubicBezTo>
                      <a:pt x="12" y="0"/>
                      <a:pt x="2" y="10"/>
                      <a:pt x="0" y="22"/>
                    </a:cubicBezTo>
                    <a:cubicBezTo>
                      <a:pt x="5" y="14"/>
                      <a:pt x="13" y="9"/>
                      <a:pt x="23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3" name="Freeform 115"/>
              <p:cNvSpPr/>
              <p:nvPr/>
            </p:nvSpPr>
            <p:spPr bwMode="auto">
              <a:xfrm>
                <a:off x="3605213" y="6686550"/>
                <a:ext cx="120650" cy="53975"/>
              </a:xfrm>
              <a:custGeom>
                <a:avLst/>
                <a:gdLst>
                  <a:gd name="T0" fmla="*/ 24 w 47"/>
                  <a:gd name="T1" fmla="*/ 9 h 21"/>
                  <a:gd name="T2" fmla="*/ 47 w 47"/>
                  <a:gd name="T3" fmla="*/ 21 h 21"/>
                  <a:gd name="T4" fmla="*/ 24 w 47"/>
                  <a:gd name="T5" fmla="*/ 0 h 21"/>
                  <a:gd name="T6" fmla="*/ 0 w 47"/>
                  <a:gd name="T7" fmla="*/ 21 h 21"/>
                  <a:gd name="T8" fmla="*/ 24 w 47"/>
                  <a:gd name="T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21">
                    <a:moveTo>
                      <a:pt x="24" y="9"/>
                    </a:moveTo>
                    <a:cubicBezTo>
                      <a:pt x="33" y="9"/>
                      <a:pt x="42" y="14"/>
                      <a:pt x="47" y="21"/>
                    </a:cubicBezTo>
                    <a:cubicBezTo>
                      <a:pt x="45" y="9"/>
                      <a:pt x="35" y="0"/>
                      <a:pt x="24" y="0"/>
                    </a:cubicBezTo>
                    <a:cubicBezTo>
                      <a:pt x="12" y="0"/>
                      <a:pt x="2" y="9"/>
                      <a:pt x="0" y="21"/>
                    </a:cubicBezTo>
                    <a:cubicBezTo>
                      <a:pt x="5" y="14"/>
                      <a:pt x="14" y="9"/>
                      <a:pt x="24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4" name="Oval 116"/>
              <p:cNvSpPr>
                <a:spLocks noChangeArrowheads="1"/>
              </p:cNvSpPr>
              <p:nvPr/>
            </p:nvSpPr>
            <p:spPr bwMode="auto">
              <a:xfrm>
                <a:off x="2646363" y="7069138"/>
                <a:ext cx="284163" cy="285750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5" name="Oval 117"/>
              <p:cNvSpPr>
                <a:spLocks noChangeArrowheads="1"/>
              </p:cNvSpPr>
              <p:nvPr/>
            </p:nvSpPr>
            <p:spPr bwMode="auto">
              <a:xfrm>
                <a:off x="3762375" y="7069138"/>
                <a:ext cx="282575" cy="285750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6" name="Oval 118"/>
              <p:cNvSpPr>
                <a:spLocks noChangeArrowheads="1"/>
              </p:cNvSpPr>
              <p:nvPr/>
            </p:nvSpPr>
            <p:spPr bwMode="auto">
              <a:xfrm>
                <a:off x="3009900" y="7029450"/>
                <a:ext cx="652463" cy="5159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7" name="Freeform 119"/>
              <p:cNvSpPr/>
              <p:nvPr/>
            </p:nvSpPr>
            <p:spPr bwMode="auto">
              <a:xfrm>
                <a:off x="3244850" y="7053263"/>
                <a:ext cx="203200" cy="136525"/>
              </a:xfrm>
              <a:custGeom>
                <a:avLst/>
                <a:gdLst>
                  <a:gd name="T0" fmla="*/ 0 w 79"/>
                  <a:gd name="T1" fmla="*/ 21 h 53"/>
                  <a:gd name="T2" fmla="*/ 23 w 79"/>
                  <a:gd name="T3" fmla="*/ 2 h 53"/>
                  <a:gd name="T4" fmla="*/ 70 w 79"/>
                  <a:gd name="T5" fmla="*/ 8 h 53"/>
                  <a:gd name="T6" fmla="*/ 72 w 79"/>
                  <a:gd name="T7" fmla="*/ 31 h 53"/>
                  <a:gd name="T8" fmla="*/ 55 w 79"/>
                  <a:gd name="T9" fmla="*/ 49 h 53"/>
                  <a:gd name="T10" fmla="*/ 37 w 79"/>
                  <a:gd name="T11" fmla="*/ 53 h 53"/>
                  <a:gd name="T12" fmla="*/ 15 w 79"/>
                  <a:gd name="T13" fmla="*/ 45 h 53"/>
                  <a:gd name="T14" fmla="*/ 0 w 79"/>
                  <a:gd name="T15" fmla="*/ 2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9" h="53">
                    <a:moveTo>
                      <a:pt x="0" y="21"/>
                    </a:moveTo>
                    <a:cubicBezTo>
                      <a:pt x="0" y="11"/>
                      <a:pt x="4" y="4"/>
                      <a:pt x="23" y="2"/>
                    </a:cubicBezTo>
                    <a:cubicBezTo>
                      <a:pt x="43" y="0"/>
                      <a:pt x="62" y="1"/>
                      <a:pt x="70" y="8"/>
                    </a:cubicBezTo>
                    <a:cubicBezTo>
                      <a:pt x="79" y="16"/>
                      <a:pt x="74" y="27"/>
                      <a:pt x="72" y="31"/>
                    </a:cubicBezTo>
                    <a:cubicBezTo>
                      <a:pt x="70" y="36"/>
                      <a:pt x="66" y="44"/>
                      <a:pt x="55" y="49"/>
                    </a:cubicBezTo>
                    <a:cubicBezTo>
                      <a:pt x="44" y="53"/>
                      <a:pt x="42" y="53"/>
                      <a:pt x="37" y="53"/>
                    </a:cubicBezTo>
                    <a:cubicBezTo>
                      <a:pt x="31" y="53"/>
                      <a:pt x="22" y="51"/>
                      <a:pt x="15" y="45"/>
                    </a:cubicBezTo>
                    <a:cubicBezTo>
                      <a:pt x="7" y="39"/>
                      <a:pt x="0" y="30"/>
                      <a:pt x="0" y="21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8" name="Freeform 120"/>
              <p:cNvSpPr/>
              <p:nvPr/>
            </p:nvSpPr>
            <p:spPr bwMode="auto">
              <a:xfrm>
                <a:off x="3046413" y="7242175"/>
                <a:ext cx="568325" cy="161925"/>
              </a:xfrm>
              <a:custGeom>
                <a:avLst/>
                <a:gdLst>
                  <a:gd name="T0" fmla="*/ 0 w 221"/>
                  <a:gd name="T1" fmla="*/ 18 h 63"/>
                  <a:gd name="T2" fmla="*/ 108 w 221"/>
                  <a:gd name="T3" fmla="*/ 1 h 63"/>
                  <a:gd name="T4" fmla="*/ 221 w 221"/>
                  <a:gd name="T5" fmla="*/ 25 h 63"/>
                  <a:gd name="T6" fmla="*/ 119 w 221"/>
                  <a:gd name="T7" fmla="*/ 63 h 63"/>
                  <a:gd name="T8" fmla="*/ 0 w 221"/>
                  <a:gd name="T9" fmla="*/ 18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1" h="63">
                    <a:moveTo>
                      <a:pt x="0" y="18"/>
                    </a:moveTo>
                    <a:cubicBezTo>
                      <a:pt x="0" y="18"/>
                      <a:pt x="31" y="0"/>
                      <a:pt x="108" y="1"/>
                    </a:cubicBezTo>
                    <a:cubicBezTo>
                      <a:pt x="184" y="2"/>
                      <a:pt x="221" y="25"/>
                      <a:pt x="221" y="25"/>
                    </a:cubicBezTo>
                    <a:cubicBezTo>
                      <a:pt x="221" y="25"/>
                      <a:pt x="169" y="63"/>
                      <a:pt x="119" y="63"/>
                    </a:cubicBezTo>
                    <a:cubicBezTo>
                      <a:pt x="68" y="63"/>
                      <a:pt x="0" y="18"/>
                      <a:pt x="0" y="18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9" name="Oval 121"/>
              <p:cNvSpPr>
                <a:spLocks noChangeArrowheads="1"/>
              </p:cNvSpPr>
              <p:nvPr/>
            </p:nvSpPr>
            <p:spPr bwMode="auto">
              <a:xfrm>
                <a:off x="2925763" y="6834188"/>
                <a:ext cx="238125" cy="23971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0" name="Oval 122"/>
              <p:cNvSpPr>
                <a:spLocks noChangeArrowheads="1"/>
              </p:cNvSpPr>
              <p:nvPr/>
            </p:nvSpPr>
            <p:spPr bwMode="auto">
              <a:xfrm>
                <a:off x="3025775" y="6900863"/>
                <a:ext cx="41275" cy="9048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1" name="Oval 123"/>
              <p:cNvSpPr>
                <a:spLocks noChangeArrowheads="1"/>
              </p:cNvSpPr>
              <p:nvPr/>
            </p:nvSpPr>
            <p:spPr bwMode="auto">
              <a:xfrm>
                <a:off x="3517900" y="6834188"/>
                <a:ext cx="239713" cy="23971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2" name="Oval 124"/>
              <p:cNvSpPr>
                <a:spLocks noChangeArrowheads="1"/>
              </p:cNvSpPr>
              <p:nvPr/>
            </p:nvSpPr>
            <p:spPr bwMode="auto">
              <a:xfrm>
                <a:off x="3617913" y="6900863"/>
                <a:ext cx="41275" cy="9048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80" name="组 179"/>
            <p:cNvGrpSpPr/>
            <p:nvPr/>
          </p:nvGrpSpPr>
          <p:grpSpPr>
            <a:xfrm>
              <a:off x="4476307" y="2932272"/>
              <a:ext cx="760984" cy="1130395"/>
              <a:chOff x="2144713" y="1679575"/>
              <a:chExt cx="2289175" cy="3400425"/>
            </a:xfrm>
          </p:grpSpPr>
          <p:sp>
            <p:nvSpPr>
              <p:cNvPr id="233" name="Freeform 53"/>
              <p:cNvSpPr/>
              <p:nvPr/>
            </p:nvSpPr>
            <p:spPr bwMode="auto">
              <a:xfrm>
                <a:off x="2144713" y="1679575"/>
                <a:ext cx="2289175" cy="3400425"/>
              </a:xfrm>
              <a:custGeom>
                <a:avLst/>
                <a:gdLst>
                  <a:gd name="T0" fmla="*/ 454 w 889"/>
                  <a:gd name="T1" fmla="*/ 4 h 1318"/>
                  <a:gd name="T2" fmla="*/ 274 w 889"/>
                  <a:gd name="T3" fmla="*/ 58 h 1318"/>
                  <a:gd name="T4" fmla="*/ 204 w 889"/>
                  <a:gd name="T5" fmla="*/ 206 h 1318"/>
                  <a:gd name="T6" fmla="*/ 187 w 889"/>
                  <a:gd name="T7" fmla="*/ 342 h 1318"/>
                  <a:gd name="T8" fmla="*/ 79 w 889"/>
                  <a:gd name="T9" fmla="*/ 600 h 1318"/>
                  <a:gd name="T10" fmla="*/ 38 w 889"/>
                  <a:gd name="T11" fmla="*/ 935 h 1318"/>
                  <a:gd name="T12" fmla="*/ 106 w 889"/>
                  <a:gd name="T13" fmla="*/ 935 h 1318"/>
                  <a:gd name="T14" fmla="*/ 122 w 889"/>
                  <a:gd name="T15" fmla="*/ 1215 h 1318"/>
                  <a:gd name="T16" fmla="*/ 122 w 889"/>
                  <a:gd name="T17" fmla="*/ 1307 h 1318"/>
                  <a:gd name="T18" fmla="*/ 239 w 889"/>
                  <a:gd name="T19" fmla="*/ 1307 h 1318"/>
                  <a:gd name="T20" fmla="*/ 272 w 889"/>
                  <a:gd name="T21" fmla="*/ 1231 h 1318"/>
                  <a:gd name="T22" fmla="*/ 293 w 889"/>
                  <a:gd name="T23" fmla="*/ 1136 h 1318"/>
                  <a:gd name="T24" fmla="*/ 598 w 889"/>
                  <a:gd name="T25" fmla="*/ 1133 h 1318"/>
                  <a:gd name="T26" fmla="*/ 633 w 889"/>
                  <a:gd name="T27" fmla="*/ 1223 h 1318"/>
                  <a:gd name="T28" fmla="*/ 669 w 889"/>
                  <a:gd name="T29" fmla="*/ 1302 h 1318"/>
                  <a:gd name="T30" fmla="*/ 775 w 889"/>
                  <a:gd name="T31" fmla="*/ 1299 h 1318"/>
                  <a:gd name="T32" fmla="*/ 796 w 889"/>
                  <a:gd name="T33" fmla="*/ 929 h 1318"/>
                  <a:gd name="T34" fmla="*/ 854 w 889"/>
                  <a:gd name="T35" fmla="*/ 946 h 1318"/>
                  <a:gd name="T36" fmla="*/ 840 w 889"/>
                  <a:gd name="T37" fmla="*/ 660 h 1318"/>
                  <a:gd name="T38" fmla="*/ 712 w 889"/>
                  <a:gd name="T39" fmla="*/ 336 h 1318"/>
                  <a:gd name="T40" fmla="*/ 685 w 889"/>
                  <a:gd name="T41" fmla="*/ 130 h 1318"/>
                  <a:gd name="T42" fmla="*/ 454 w 889"/>
                  <a:gd name="T43" fmla="*/ 4 h 1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89" h="1318">
                    <a:moveTo>
                      <a:pt x="454" y="4"/>
                    </a:moveTo>
                    <a:cubicBezTo>
                      <a:pt x="454" y="4"/>
                      <a:pt x="331" y="0"/>
                      <a:pt x="274" y="58"/>
                    </a:cubicBezTo>
                    <a:cubicBezTo>
                      <a:pt x="217" y="116"/>
                      <a:pt x="215" y="122"/>
                      <a:pt x="204" y="206"/>
                    </a:cubicBezTo>
                    <a:cubicBezTo>
                      <a:pt x="193" y="290"/>
                      <a:pt x="198" y="309"/>
                      <a:pt x="187" y="342"/>
                    </a:cubicBezTo>
                    <a:cubicBezTo>
                      <a:pt x="176" y="375"/>
                      <a:pt x="108" y="483"/>
                      <a:pt x="79" y="600"/>
                    </a:cubicBezTo>
                    <a:cubicBezTo>
                      <a:pt x="49" y="717"/>
                      <a:pt x="0" y="910"/>
                      <a:pt x="38" y="935"/>
                    </a:cubicBezTo>
                    <a:cubicBezTo>
                      <a:pt x="76" y="959"/>
                      <a:pt x="106" y="935"/>
                      <a:pt x="106" y="935"/>
                    </a:cubicBezTo>
                    <a:cubicBezTo>
                      <a:pt x="106" y="935"/>
                      <a:pt x="111" y="1152"/>
                      <a:pt x="122" y="1215"/>
                    </a:cubicBezTo>
                    <a:cubicBezTo>
                      <a:pt x="133" y="1277"/>
                      <a:pt x="111" y="1296"/>
                      <a:pt x="122" y="1307"/>
                    </a:cubicBezTo>
                    <a:cubicBezTo>
                      <a:pt x="133" y="1318"/>
                      <a:pt x="220" y="1318"/>
                      <a:pt x="239" y="1307"/>
                    </a:cubicBezTo>
                    <a:cubicBezTo>
                      <a:pt x="258" y="1296"/>
                      <a:pt x="269" y="1261"/>
                      <a:pt x="272" y="1231"/>
                    </a:cubicBezTo>
                    <a:cubicBezTo>
                      <a:pt x="274" y="1201"/>
                      <a:pt x="272" y="1144"/>
                      <a:pt x="293" y="1136"/>
                    </a:cubicBezTo>
                    <a:cubicBezTo>
                      <a:pt x="315" y="1128"/>
                      <a:pt x="565" y="1125"/>
                      <a:pt x="598" y="1133"/>
                    </a:cubicBezTo>
                    <a:cubicBezTo>
                      <a:pt x="631" y="1141"/>
                      <a:pt x="631" y="1198"/>
                      <a:pt x="633" y="1223"/>
                    </a:cubicBezTo>
                    <a:cubicBezTo>
                      <a:pt x="636" y="1247"/>
                      <a:pt x="636" y="1299"/>
                      <a:pt x="669" y="1302"/>
                    </a:cubicBezTo>
                    <a:cubicBezTo>
                      <a:pt x="701" y="1304"/>
                      <a:pt x="764" y="1315"/>
                      <a:pt x="775" y="1299"/>
                    </a:cubicBezTo>
                    <a:cubicBezTo>
                      <a:pt x="786" y="1283"/>
                      <a:pt x="799" y="975"/>
                      <a:pt x="796" y="929"/>
                    </a:cubicBezTo>
                    <a:cubicBezTo>
                      <a:pt x="796" y="929"/>
                      <a:pt x="834" y="967"/>
                      <a:pt x="854" y="946"/>
                    </a:cubicBezTo>
                    <a:cubicBezTo>
                      <a:pt x="873" y="924"/>
                      <a:pt x="889" y="883"/>
                      <a:pt x="840" y="660"/>
                    </a:cubicBezTo>
                    <a:cubicBezTo>
                      <a:pt x="791" y="437"/>
                      <a:pt x="715" y="377"/>
                      <a:pt x="712" y="336"/>
                    </a:cubicBezTo>
                    <a:cubicBezTo>
                      <a:pt x="709" y="296"/>
                      <a:pt x="701" y="184"/>
                      <a:pt x="685" y="130"/>
                    </a:cubicBezTo>
                    <a:cubicBezTo>
                      <a:pt x="669" y="75"/>
                      <a:pt x="598" y="4"/>
                      <a:pt x="454" y="4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4" name="Oval 54"/>
              <p:cNvSpPr>
                <a:spLocks noChangeArrowheads="1"/>
              </p:cNvSpPr>
              <p:nvPr/>
            </p:nvSpPr>
            <p:spPr bwMode="auto">
              <a:xfrm>
                <a:off x="2649538" y="1698625"/>
                <a:ext cx="241300" cy="22383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5" name="Oval 55"/>
              <p:cNvSpPr>
                <a:spLocks noChangeArrowheads="1"/>
              </p:cNvSpPr>
              <p:nvPr/>
            </p:nvSpPr>
            <p:spPr bwMode="auto">
              <a:xfrm>
                <a:off x="2706688" y="1744662"/>
                <a:ext cx="128588" cy="1317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6" name="Oval 56"/>
              <p:cNvSpPr>
                <a:spLocks noChangeArrowheads="1"/>
              </p:cNvSpPr>
              <p:nvPr/>
            </p:nvSpPr>
            <p:spPr bwMode="auto">
              <a:xfrm>
                <a:off x="3730625" y="1692275"/>
                <a:ext cx="250825" cy="26193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7" name="Oval 57"/>
              <p:cNvSpPr>
                <a:spLocks noChangeArrowheads="1"/>
              </p:cNvSpPr>
              <p:nvPr/>
            </p:nvSpPr>
            <p:spPr bwMode="auto">
              <a:xfrm>
                <a:off x="3792538" y="1749425"/>
                <a:ext cx="131763" cy="1476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8" name="Oval 58"/>
              <p:cNvSpPr>
                <a:spLocks noChangeArrowheads="1"/>
              </p:cNvSpPr>
              <p:nvPr/>
            </p:nvSpPr>
            <p:spPr bwMode="auto">
              <a:xfrm>
                <a:off x="2886075" y="1922462"/>
                <a:ext cx="242888" cy="23971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9" name="Freeform 59"/>
              <p:cNvSpPr/>
              <p:nvPr/>
            </p:nvSpPr>
            <p:spPr bwMode="auto">
              <a:xfrm>
                <a:off x="2943225" y="1989137"/>
                <a:ext cx="123825" cy="73025"/>
              </a:xfrm>
              <a:custGeom>
                <a:avLst/>
                <a:gdLst>
                  <a:gd name="T0" fmla="*/ 46 w 48"/>
                  <a:gd name="T1" fmla="*/ 18 h 28"/>
                  <a:gd name="T2" fmla="*/ 27 w 48"/>
                  <a:gd name="T3" fmla="*/ 1 h 28"/>
                  <a:gd name="T4" fmla="*/ 27 w 48"/>
                  <a:gd name="T5" fmla="*/ 1 h 28"/>
                  <a:gd name="T6" fmla="*/ 27 w 48"/>
                  <a:gd name="T7" fmla="*/ 1 h 28"/>
                  <a:gd name="T8" fmla="*/ 25 w 48"/>
                  <a:gd name="T9" fmla="*/ 0 h 28"/>
                  <a:gd name="T10" fmla="*/ 25 w 48"/>
                  <a:gd name="T11" fmla="*/ 0 h 28"/>
                  <a:gd name="T12" fmla="*/ 23 w 48"/>
                  <a:gd name="T13" fmla="*/ 0 h 28"/>
                  <a:gd name="T14" fmla="*/ 23 w 48"/>
                  <a:gd name="T15" fmla="*/ 0 h 28"/>
                  <a:gd name="T16" fmla="*/ 21 w 48"/>
                  <a:gd name="T17" fmla="*/ 0 h 28"/>
                  <a:gd name="T18" fmla="*/ 21 w 48"/>
                  <a:gd name="T19" fmla="*/ 0 h 28"/>
                  <a:gd name="T20" fmla="*/ 19 w 48"/>
                  <a:gd name="T21" fmla="*/ 1 h 28"/>
                  <a:gd name="T22" fmla="*/ 19 w 48"/>
                  <a:gd name="T23" fmla="*/ 1 h 28"/>
                  <a:gd name="T24" fmla="*/ 19 w 48"/>
                  <a:gd name="T25" fmla="*/ 1 h 28"/>
                  <a:gd name="T26" fmla="*/ 19 w 48"/>
                  <a:gd name="T27" fmla="*/ 1 h 28"/>
                  <a:gd name="T28" fmla="*/ 19 w 48"/>
                  <a:gd name="T29" fmla="*/ 1 h 28"/>
                  <a:gd name="T30" fmla="*/ 3 w 48"/>
                  <a:gd name="T31" fmla="*/ 19 h 28"/>
                  <a:gd name="T32" fmla="*/ 3 w 48"/>
                  <a:gd name="T33" fmla="*/ 26 h 28"/>
                  <a:gd name="T34" fmla="*/ 7 w 48"/>
                  <a:gd name="T35" fmla="*/ 28 h 28"/>
                  <a:gd name="T36" fmla="*/ 11 w 48"/>
                  <a:gd name="T37" fmla="*/ 26 h 28"/>
                  <a:gd name="T38" fmla="*/ 23 w 48"/>
                  <a:gd name="T39" fmla="*/ 13 h 28"/>
                  <a:gd name="T40" fmla="*/ 38 w 48"/>
                  <a:gd name="T41" fmla="*/ 26 h 28"/>
                  <a:gd name="T42" fmla="*/ 42 w 48"/>
                  <a:gd name="T43" fmla="*/ 28 h 28"/>
                  <a:gd name="T44" fmla="*/ 46 w 48"/>
                  <a:gd name="T45" fmla="*/ 26 h 28"/>
                  <a:gd name="T46" fmla="*/ 46 w 48"/>
                  <a:gd name="T47" fmla="*/ 1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8" h="28">
                    <a:moveTo>
                      <a:pt x="46" y="18"/>
                    </a:moveTo>
                    <a:cubicBezTo>
                      <a:pt x="27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6" y="1"/>
                      <a:pt x="26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4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0"/>
                      <a:pt x="22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0" y="0"/>
                      <a:pt x="20" y="1"/>
                      <a:pt x="19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0" y="21"/>
                      <a:pt x="1" y="24"/>
                      <a:pt x="3" y="26"/>
                    </a:cubicBezTo>
                    <a:cubicBezTo>
                      <a:pt x="4" y="27"/>
                      <a:pt x="5" y="28"/>
                      <a:pt x="7" y="28"/>
                    </a:cubicBezTo>
                    <a:cubicBezTo>
                      <a:pt x="8" y="28"/>
                      <a:pt x="9" y="27"/>
                      <a:pt x="11" y="26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9" y="27"/>
                      <a:pt x="41" y="28"/>
                      <a:pt x="42" y="28"/>
                    </a:cubicBezTo>
                    <a:cubicBezTo>
                      <a:pt x="43" y="28"/>
                      <a:pt x="45" y="27"/>
                      <a:pt x="46" y="26"/>
                    </a:cubicBezTo>
                    <a:cubicBezTo>
                      <a:pt x="48" y="24"/>
                      <a:pt x="48" y="21"/>
                      <a:pt x="46" y="18"/>
                    </a:cubicBezTo>
                  </a:path>
                </a:pathLst>
              </a:custGeom>
              <a:solidFill>
                <a:srgbClr val="2318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0" name="Oval 60"/>
              <p:cNvSpPr>
                <a:spLocks noChangeArrowheads="1"/>
              </p:cNvSpPr>
              <p:nvPr/>
            </p:nvSpPr>
            <p:spPr bwMode="auto">
              <a:xfrm>
                <a:off x="3484563" y="1917700"/>
                <a:ext cx="241300" cy="24288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1" name="Freeform 61"/>
              <p:cNvSpPr/>
              <p:nvPr/>
            </p:nvSpPr>
            <p:spPr bwMode="auto">
              <a:xfrm>
                <a:off x="3543300" y="1984375"/>
                <a:ext cx="120650" cy="74613"/>
              </a:xfrm>
              <a:custGeom>
                <a:avLst/>
                <a:gdLst>
                  <a:gd name="T0" fmla="*/ 45 w 47"/>
                  <a:gd name="T1" fmla="*/ 19 h 29"/>
                  <a:gd name="T2" fmla="*/ 26 w 47"/>
                  <a:gd name="T3" fmla="*/ 2 h 29"/>
                  <a:gd name="T4" fmla="*/ 26 w 47"/>
                  <a:gd name="T5" fmla="*/ 2 h 29"/>
                  <a:gd name="T6" fmla="*/ 26 w 47"/>
                  <a:gd name="T7" fmla="*/ 2 h 29"/>
                  <a:gd name="T8" fmla="*/ 26 w 47"/>
                  <a:gd name="T9" fmla="*/ 2 h 29"/>
                  <a:gd name="T10" fmla="*/ 25 w 47"/>
                  <a:gd name="T11" fmla="*/ 1 h 29"/>
                  <a:gd name="T12" fmla="*/ 24 w 47"/>
                  <a:gd name="T13" fmla="*/ 0 h 29"/>
                  <a:gd name="T14" fmla="*/ 22 w 47"/>
                  <a:gd name="T15" fmla="*/ 0 h 29"/>
                  <a:gd name="T16" fmla="*/ 22 w 47"/>
                  <a:gd name="T17" fmla="*/ 0 h 29"/>
                  <a:gd name="T18" fmla="*/ 20 w 47"/>
                  <a:gd name="T19" fmla="*/ 1 h 29"/>
                  <a:gd name="T20" fmla="*/ 20 w 47"/>
                  <a:gd name="T21" fmla="*/ 1 h 29"/>
                  <a:gd name="T22" fmla="*/ 19 w 47"/>
                  <a:gd name="T23" fmla="*/ 1 h 29"/>
                  <a:gd name="T24" fmla="*/ 18 w 47"/>
                  <a:gd name="T25" fmla="*/ 2 h 29"/>
                  <a:gd name="T26" fmla="*/ 18 w 47"/>
                  <a:gd name="T27" fmla="*/ 2 h 29"/>
                  <a:gd name="T28" fmla="*/ 18 w 47"/>
                  <a:gd name="T29" fmla="*/ 2 h 29"/>
                  <a:gd name="T30" fmla="*/ 18 w 47"/>
                  <a:gd name="T31" fmla="*/ 2 h 29"/>
                  <a:gd name="T32" fmla="*/ 2 w 47"/>
                  <a:gd name="T33" fmla="*/ 19 h 29"/>
                  <a:gd name="T34" fmla="*/ 2 w 47"/>
                  <a:gd name="T35" fmla="*/ 27 h 29"/>
                  <a:gd name="T36" fmla="*/ 6 w 47"/>
                  <a:gd name="T37" fmla="*/ 29 h 29"/>
                  <a:gd name="T38" fmla="*/ 10 w 47"/>
                  <a:gd name="T39" fmla="*/ 27 h 29"/>
                  <a:gd name="T40" fmla="*/ 23 w 47"/>
                  <a:gd name="T41" fmla="*/ 13 h 29"/>
                  <a:gd name="T42" fmla="*/ 38 w 47"/>
                  <a:gd name="T43" fmla="*/ 27 h 29"/>
                  <a:gd name="T44" fmla="*/ 41 w 47"/>
                  <a:gd name="T45" fmla="*/ 29 h 29"/>
                  <a:gd name="T46" fmla="*/ 45 w 47"/>
                  <a:gd name="T47" fmla="*/ 27 h 29"/>
                  <a:gd name="T48" fmla="*/ 45 w 47"/>
                  <a:gd name="T49" fmla="*/ 1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7" h="29">
                    <a:moveTo>
                      <a:pt x="45" y="19"/>
                    </a:moveTo>
                    <a:cubicBezTo>
                      <a:pt x="26" y="2"/>
                      <a:pt x="26" y="2"/>
                      <a:pt x="26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6" y="1"/>
                      <a:pt x="25" y="1"/>
                      <a:pt x="25" y="1"/>
                    </a:cubicBezTo>
                    <a:cubicBezTo>
                      <a:pt x="25" y="1"/>
                      <a:pt x="24" y="1"/>
                      <a:pt x="24" y="0"/>
                    </a:cubicBezTo>
                    <a:cubicBezTo>
                      <a:pt x="24" y="0"/>
                      <a:pt x="23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1" y="0"/>
                      <a:pt x="20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19" y="1"/>
                      <a:pt x="19" y="1"/>
                    </a:cubicBezTo>
                    <a:cubicBezTo>
                      <a:pt x="19" y="2"/>
                      <a:pt x="19" y="2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0" y="22"/>
                      <a:pt x="0" y="25"/>
                      <a:pt x="2" y="27"/>
                    </a:cubicBezTo>
                    <a:cubicBezTo>
                      <a:pt x="3" y="28"/>
                      <a:pt x="5" y="29"/>
                      <a:pt x="6" y="29"/>
                    </a:cubicBezTo>
                    <a:cubicBezTo>
                      <a:pt x="7" y="29"/>
                      <a:pt x="9" y="28"/>
                      <a:pt x="10" y="27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38" y="27"/>
                      <a:pt x="38" y="27"/>
                      <a:pt x="38" y="27"/>
                    </a:cubicBezTo>
                    <a:cubicBezTo>
                      <a:pt x="39" y="28"/>
                      <a:pt x="40" y="29"/>
                      <a:pt x="41" y="29"/>
                    </a:cubicBezTo>
                    <a:cubicBezTo>
                      <a:pt x="43" y="29"/>
                      <a:pt x="44" y="28"/>
                      <a:pt x="45" y="27"/>
                    </a:cubicBezTo>
                    <a:cubicBezTo>
                      <a:pt x="47" y="25"/>
                      <a:pt x="47" y="21"/>
                      <a:pt x="45" y="19"/>
                    </a:cubicBezTo>
                  </a:path>
                </a:pathLst>
              </a:custGeom>
              <a:solidFill>
                <a:srgbClr val="2318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2" name="Freeform 62"/>
              <p:cNvSpPr/>
              <p:nvPr/>
            </p:nvSpPr>
            <p:spPr bwMode="auto">
              <a:xfrm>
                <a:off x="2927350" y="1778000"/>
                <a:ext cx="120650" cy="53975"/>
              </a:xfrm>
              <a:custGeom>
                <a:avLst/>
                <a:gdLst>
                  <a:gd name="T0" fmla="*/ 23 w 47"/>
                  <a:gd name="T1" fmla="*/ 9 h 21"/>
                  <a:gd name="T2" fmla="*/ 47 w 47"/>
                  <a:gd name="T3" fmla="*/ 21 h 21"/>
                  <a:gd name="T4" fmla="*/ 23 w 47"/>
                  <a:gd name="T5" fmla="*/ 0 h 21"/>
                  <a:gd name="T6" fmla="*/ 0 w 47"/>
                  <a:gd name="T7" fmla="*/ 21 h 21"/>
                  <a:gd name="T8" fmla="*/ 23 w 47"/>
                  <a:gd name="T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21">
                    <a:moveTo>
                      <a:pt x="23" y="9"/>
                    </a:moveTo>
                    <a:cubicBezTo>
                      <a:pt x="33" y="9"/>
                      <a:pt x="42" y="14"/>
                      <a:pt x="47" y="21"/>
                    </a:cubicBezTo>
                    <a:cubicBezTo>
                      <a:pt x="45" y="9"/>
                      <a:pt x="35" y="0"/>
                      <a:pt x="23" y="0"/>
                    </a:cubicBezTo>
                    <a:cubicBezTo>
                      <a:pt x="12" y="0"/>
                      <a:pt x="2" y="9"/>
                      <a:pt x="0" y="21"/>
                    </a:cubicBezTo>
                    <a:cubicBezTo>
                      <a:pt x="5" y="14"/>
                      <a:pt x="14" y="9"/>
                      <a:pt x="23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3" name="Freeform 63"/>
              <p:cNvSpPr/>
              <p:nvPr/>
            </p:nvSpPr>
            <p:spPr bwMode="auto">
              <a:xfrm>
                <a:off x="3560763" y="1762125"/>
                <a:ext cx="119063" cy="53975"/>
              </a:xfrm>
              <a:custGeom>
                <a:avLst/>
                <a:gdLst>
                  <a:gd name="T0" fmla="*/ 23 w 46"/>
                  <a:gd name="T1" fmla="*/ 9 h 21"/>
                  <a:gd name="T2" fmla="*/ 46 w 46"/>
                  <a:gd name="T3" fmla="*/ 21 h 21"/>
                  <a:gd name="T4" fmla="*/ 23 w 46"/>
                  <a:gd name="T5" fmla="*/ 0 h 21"/>
                  <a:gd name="T6" fmla="*/ 0 w 46"/>
                  <a:gd name="T7" fmla="*/ 21 h 21"/>
                  <a:gd name="T8" fmla="*/ 23 w 46"/>
                  <a:gd name="T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21">
                    <a:moveTo>
                      <a:pt x="23" y="9"/>
                    </a:moveTo>
                    <a:cubicBezTo>
                      <a:pt x="33" y="9"/>
                      <a:pt x="41" y="14"/>
                      <a:pt x="46" y="21"/>
                    </a:cubicBezTo>
                    <a:cubicBezTo>
                      <a:pt x="44" y="9"/>
                      <a:pt x="34" y="0"/>
                      <a:pt x="23" y="0"/>
                    </a:cubicBezTo>
                    <a:cubicBezTo>
                      <a:pt x="11" y="0"/>
                      <a:pt x="1" y="9"/>
                      <a:pt x="0" y="21"/>
                    </a:cubicBezTo>
                    <a:cubicBezTo>
                      <a:pt x="4" y="14"/>
                      <a:pt x="13" y="9"/>
                      <a:pt x="23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4" name="Oval 64"/>
              <p:cNvSpPr>
                <a:spLocks noChangeArrowheads="1"/>
              </p:cNvSpPr>
              <p:nvPr/>
            </p:nvSpPr>
            <p:spPr bwMode="auto">
              <a:xfrm>
                <a:off x="2967038" y="2098675"/>
                <a:ext cx="676275" cy="5159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5" name="Freeform 65"/>
              <p:cNvSpPr/>
              <p:nvPr/>
            </p:nvSpPr>
            <p:spPr bwMode="auto">
              <a:xfrm>
                <a:off x="3224213" y="2128837"/>
                <a:ext cx="185738" cy="123825"/>
              </a:xfrm>
              <a:custGeom>
                <a:avLst/>
                <a:gdLst>
                  <a:gd name="T0" fmla="*/ 0 w 72"/>
                  <a:gd name="T1" fmla="*/ 19 h 48"/>
                  <a:gd name="T2" fmla="*/ 21 w 72"/>
                  <a:gd name="T3" fmla="*/ 2 h 48"/>
                  <a:gd name="T4" fmla="*/ 64 w 72"/>
                  <a:gd name="T5" fmla="*/ 8 h 48"/>
                  <a:gd name="T6" fmla="*/ 65 w 72"/>
                  <a:gd name="T7" fmla="*/ 28 h 48"/>
                  <a:gd name="T8" fmla="*/ 50 w 72"/>
                  <a:gd name="T9" fmla="*/ 44 h 48"/>
                  <a:gd name="T10" fmla="*/ 33 w 72"/>
                  <a:gd name="T11" fmla="*/ 48 h 48"/>
                  <a:gd name="T12" fmla="*/ 13 w 72"/>
                  <a:gd name="T13" fmla="*/ 41 h 48"/>
                  <a:gd name="T14" fmla="*/ 0 w 72"/>
                  <a:gd name="T15" fmla="*/ 19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2" h="48">
                    <a:moveTo>
                      <a:pt x="0" y="19"/>
                    </a:moveTo>
                    <a:cubicBezTo>
                      <a:pt x="0" y="10"/>
                      <a:pt x="3" y="4"/>
                      <a:pt x="21" y="2"/>
                    </a:cubicBezTo>
                    <a:cubicBezTo>
                      <a:pt x="39" y="0"/>
                      <a:pt x="56" y="1"/>
                      <a:pt x="64" y="8"/>
                    </a:cubicBezTo>
                    <a:cubicBezTo>
                      <a:pt x="72" y="14"/>
                      <a:pt x="67" y="24"/>
                      <a:pt x="65" y="28"/>
                    </a:cubicBezTo>
                    <a:cubicBezTo>
                      <a:pt x="64" y="33"/>
                      <a:pt x="60" y="40"/>
                      <a:pt x="50" y="44"/>
                    </a:cubicBezTo>
                    <a:cubicBezTo>
                      <a:pt x="40" y="48"/>
                      <a:pt x="38" y="48"/>
                      <a:pt x="33" y="48"/>
                    </a:cubicBezTo>
                    <a:cubicBezTo>
                      <a:pt x="29" y="48"/>
                      <a:pt x="20" y="46"/>
                      <a:pt x="13" y="41"/>
                    </a:cubicBezTo>
                    <a:cubicBezTo>
                      <a:pt x="7" y="35"/>
                      <a:pt x="0" y="28"/>
                      <a:pt x="0" y="19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6" name="Freeform 66"/>
              <p:cNvSpPr/>
              <p:nvPr/>
            </p:nvSpPr>
            <p:spPr bwMode="auto">
              <a:xfrm>
                <a:off x="3005138" y="2325687"/>
                <a:ext cx="582613" cy="74613"/>
              </a:xfrm>
              <a:custGeom>
                <a:avLst/>
                <a:gdLst>
                  <a:gd name="T0" fmla="*/ 4 w 226"/>
                  <a:gd name="T1" fmla="*/ 11 h 29"/>
                  <a:gd name="T2" fmla="*/ 4 w 226"/>
                  <a:gd name="T3" fmla="*/ 3 h 29"/>
                  <a:gd name="T4" fmla="*/ 119 w 226"/>
                  <a:gd name="T5" fmla="*/ 15 h 29"/>
                  <a:gd name="T6" fmla="*/ 205 w 226"/>
                  <a:gd name="T7" fmla="*/ 6 h 29"/>
                  <a:gd name="T8" fmla="*/ 226 w 226"/>
                  <a:gd name="T9" fmla="*/ 6 h 29"/>
                  <a:gd name="T10" fmla="*/ 114 w 226"/>
                  <a:gd name="T11" fmla="*/ 27 h 29"/>
                  <a:gd name="T12" fmla="*/ 4 w 226"/>
                  <a:gd name="T13" fmla="*/ 1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6" h="29">
                    <a:moveTo>
                      <a:pt x="4" y="11"/>
                    </a:moveTo>
                    <a:cubicBezTo>
                      <a:pt x="4" y="11"/>
                      <a:pt x="0" y="3"/>
                      <a:pt x="4" y="3"/>
                    </a:cubicBezTo>
                    <a:cubicBezTo>
                      <a:pt x="9" y="3"/>
                      <a:pt x="96" y="15"/>
                      <a:pt x="119" y="15"/>
                    </a:cubicBezTo>
                    <a:cubicBezTo>
                      <a:pt x="142" y="14"/>
                      <a:pt x="199" y="9"/>
                      <a:pt x="205" y="6"/>
                    </a:cubicBezTo>
                    <a:cubicBezTo>
                      <a:pt x="210" y="5"/>
                      <a:pt x="226" y="0"/>
                      <a:pt x="226" y="6"/>
                    </a:cubicBezTo>
                    <a:cubicBezTo>
                      <a:pt x="225" y="14"/>
                      <a:pt x="163" y="29"/>
                      <a:pt x="114" y="27"/>
                    </a:cubicBezTo>
                    <a:cubicBezTo>
                      <a:pt x="65" y="25"/>
                      <a:pt x="26" y="20"/>
                      <a:pt x="4" y="11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7" name="Oval 67"/>
              <p:cNvSpPr>
                <a:spLocks noChangeArrowheads="1"/>
              </p:cNvSpPr>
              <p:nvPr/>
            </p:nvSpPr>
            <p:spPr bwMode="auto">
              <a:xfrm>
                <a:off x="2600325" y="2146300"/>
                <a:ext cx="284163" cy="284163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8" name="Oval 68"/>
              <p:cNvSpPr>
                <a:spLocks noChangeArrowheads="1"/>
              </p:cNvSpPr>
              <p:nvPr/>
            </p:nvSpPr>
            <p:spPr bwMode="auto">
              <a:xfrm>
                <a:off x="3716338" y="2146300"/>
                <a:ext cx="285750" cy="284163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81" name="组 180"/>
            <p:cNvGrpSpPr/>
            <p:nvPr/>
          </p:nvGrpSpPr>
          <p:grpSpPr>
            <a:xfrm>
              <a:off x="6310712" y="2932272"/>
              <a:ext cx="760984" cy="1130395"/>
              <a:chOff x="5065713" y="1679575"/>
              <a:chExt cx="2289175" cy="3400425"/>
            </a:xfrm>
          </p:grpSpPr>
          <p:sp>
            <p:nvSpPr>
              <p:cNvPr id="217" name="Freeform 69"/>
              <p:cNvSpPr/>
              <p:nvPr/>
            </p:nvSpPr>
            <p:spPr bwMode="auto">
              <a:xfrm>
                <a:off x="5065713" y="1679575"/>
                <a:ext cx="2289175" cy="3400425"/>
              </a:xfrm>
              <a:custGeom>
                <a:avLst/>
                <a:gdLst>
                  <a:gd name="T0" fmla="*/ 454 w 889"/>
                  <a:gd name="T1" fmla="*/ 4 h 1318"/>
                  <a:gd name="T2" fmla="*/ 274 w 889"/>
                  <a:gd name="T3" fmla="*/ 58 h 1318"/>
                  <a:gd name="T4" fmla="*/ 203 w 889"/>
                  <a:gd name="T5" fmla="*/ 206 h 1318"/>
                  <a:gd name="T6" fmla="*/ 187 w 889"/>
                  <a:gd name="T7" fmla="*/ 342 h 1318"/>
                  <a:gd name="T8" fmla="*/ 78 w 889"/>
                  <a:gd name="T9" fmla="*/ 600 h 1318"/>
                  <a:gd name="T10" fmla="*/ 38 w 889"/>
                  <a:gd name="T11" fmla="*/ 935 h 1318"/>
                  <a:gd name="T12" fmla="*/ 106 w 889"/>
                  <a:gd name="T13" fmla="*/ 935 h 1318"/>
                  <a:gd name="T14" fmla="*/ 122 w 889"/>
                  <a:gd name="T15" fmla="*/ 1215 h 1318"/>
                  <a:gd name="T16" fmla="*/ 122 w 889"/>
                  <a:gd name="T17" fmla="*/ 1307 h 1318"/>
                  <a:gd name="T18" fmla="*/ 239 w 889"/>
                  <a:gd name="T19" fmla="*/ 1307 h 1318"/>
                  <a:gd name="T20" fmla="*/ 271 w 889"/>
                  <a:gd name="T21" fmla="*/ 1231 h 1318"/>
                  <a:gd name="T22" fmla="*/ 293 w 889"/>
                  <a:gd name="T23" fmla="*/ 1136 h 1318"/>
                  <a:gd name="T24" fmla="*/ 598 w 889"/>
                  <a:gd name="T25" fmla="*/ 1133 h 1318"/>
                  <a:gd name="T26" fmla="*/ 633 w 889"/>
                  <a:gd name="T27" fmla="*/ 1223 h 1318"/>
                  <a:gd name="T28" fmla="*/ 668 w 889"/>
                  <a:gd name="T29" fmla="*/ 1302 h 1318"/>
                  <a:gd name="T30" fmla="*/ 774 w 889"/>
                  <a:gd name="T31" fmla="*/ 1299 h 1318"/>
                  <a:gd name="T32" fmla="*/ 796 w 889"/>
                  <a:gd name="T33" fmla="*/ 929 h 1318"/>
                  <a:gd name="T34" fmla="*/ 853 w 889"/>
                  <a:gd name="T35" fmla="*/ 946 h 1318"/>
                  <a:gd name="T36" fmla="*/ 840 w 889"/>
                  <a:gd name="T37" fmla="*/ 660 h 1318"/>
                  <a:gd name="T38" fmla="*/ 712 w 889"/>
                  <a:gd name="T39" fmla="*/ 336 h 1318"/>
                  <a:gd name="T40" fmla="*/ 685 w 889"/>
                  <a:gd name="T41" fmla="*/ 130 h 1318"/>
                  <a:gd name="T42" fmla="*/ 454 w 889"/>
                  <a:gd name="T43" fmla="*/ 4 h 1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89" h="1318">
                    <a:moveTo>
                      <a:pt x="454" y="4"/>
                    </a:moveTo>
                    <a:cubicBezTo>
                      <a:pt x="454" y="4"/>
                      <a:pt x="331" y="0"/>
                      <a:pt x="274" y="58"/>
                    </a:cubicBezTo>
                    <a:cubicBezTo>
                      <a:pt x="217" y="116"/>
                      <a:pt x="214" y="122"/>
                      <a:pt x="203" y="206"/>
                    </a:cubicBezTo>
                    <a:cubicBezTo>
                      <a:pt x="193" y="290"/>
                      <a:pt x="198" y="309"/>
                      <a:pt x="187" y="342"/>
                    </a:cubicBezTo>
                    <a:cubicBezTo>
                      <a:pt x="176" y="375"/>
                      <a:pt x="108" y="483"/>
                      <a:pt x="78" y="600"/>
                    </a:cubicBezTo>
                    <a:cubicBezTo>
                      <a:pt x="48" y="717"/>
                      <a:pt x="0" y="910"/>
                      <a:pt x="38" y="935"/>
                    </a:cubicBezTo>
                    <a:cubicBezTo>
                      <a:pt x="76" y="959"/>
                      <a:pt x="106" y="935"/>
                      <a:pt x="106" y="935"/>
                    </a:cubicBezTo>
                    <a:cubicBezTo>
                      <a:pt x="106" y="935"/>
                      <a:pt x="111" y="1152"/>
                      <a:pt x="122" y="1215"/>
                    </a:cubicBezTo>
                    <a:cubicBezTo>
                      <a:pt x="133" y="1277"/>
                      <a:pt x="111" y="1296"/>
                      <a:pt x="122" y="1307"/>
                    </a:cubicBezTo>
                    <a:cubicBezTo>
                      <a:pt x="133" y="1318"/>
                      <a:pt x="219" y="1318"/>
                      <a:pt x="239" y="1307"/>
                    </a:cubicBezTo>
                    <a:cubicBezTo>
                      <a:pt x="258" y="1296"/>
                      <a:pt x="269" y="1261"/>
                      <a:pt x="271" y="1231"/>
                    </a:cubicBezTo>
                    <a:cubicBezTo>
                      <a:pt x="274" y="1201"/>
                      <a:pt x="271" y="1144"/>
                      <a:pt x="293" y="1136"/>
                    </a:cubicBezTo>
                    <a:cubicBezTo>
                      <a:pt x="315" y="1128"/>
                      <a:pt x="565" y="1125"/>
                      <a:pt x="598" y="1133"/>
                    </a:cubicBezTo>
                    <a:cubicBezTo>
                      <a:pt x="630" y="1141"/>
                      <a:pt x="630" y="1198"/>
                      <a:pt x="633" y="1223"/>
                    </a:cubicBezTo>
                    <a:cubicBezTo>
                      <a:pt x="636" y="1247"/>
                      <a:pt x="636" y="1299"/>
                      <a:pt x="668" y="1302"/>
                    </a:cubicBezTo>
                    <a:cubicBezTo>
                      <a:pt x="701" y="1304"/>
                      <a:pt x="764" y="1315"/>
                      <a:pt x="774" y="1299"/>
                    </a:cubicBezTo>
                    <a:cubicBezTo>
                      <a:pt x="785" y="1283"/>
                      <a:pt x="799" y="975"/>
                      <a:pt x="796" y="929"/>
                    </a:cubicBezTo>
                    <a:cubicBezTo>
                      <a:pt x="796" y="929"/>
                      <a:pt x="834" y="967"/>
                      <a:pt x="853" y="946"/>
                    </a:cubicBezTo>
                    <a:cubicBezTo>
                      <a:pt x="872" y="924"/>
                      <a:pt x="889" y="883"/>
                      <a:pt x="840" y="660"/>
                    </a:cubicBezTo>
                    <a:cubicBezTo>
                      <a:pt x="791" y="437"/>
                      <a:pt x="715" y="377"/>
                      <a:pt x="712" y="336"/>
                    </a:cubicBezTo>
                    <a:cubicBezTo>
                      <a:pt x="709" y="296"/>
                      <a:pt x="701" y="184"/>
                      <a:pt x="685" y="130"/>
                    </a:cubicBezTo>
                    <a:cubicBezTo>
                      <a:pt x="668" y="75"/>
                      <a:pt x="598" y="4"/>
                      <a:pt x="454" y="4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8" name="Oval 70"/>
              <p:cNvSpPr>
                <a:spLocks noChangeArrowheads="1"/>
              </p:cNvSpPr>
              <p:nvPr/>
            </p:nvSpPr>
            <p:spPr bwMode="auto">
              <a:xfrm>
                <a:off x="5570538" y="1698625"/>
                <a:ext cx="242888" cy="22383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9" name="Oval 71"/>
              <p:cNvSpPr>
                <a:spLocks noChangeArrowheads="1"/>
              </p:cNvSpPr>
              <p:nvPr/>
            </p:nvSpPr>
            <p:spPr bwMode="auto">
              <a:xfrm>
                <a:off x="5627688" y="1744662"/>
                <a:ext cx="128588" cy="1317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0" name="Oval 72"/>
              <p:cNvSpPr>
                <a:spLocks noChangeArrowheads="1"/>
              </p:cNvSpPr>
              <p:nvPr/>
            </p:nvSpPr>
            <p:spPr bwMode="auto">
              <a:xfrm>
                <a:off x="6651625" y="1692275"/>
                <a:ext cx="250825" cy="26193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1" name="Oval 73"/>
              <p:cNvSpPr>
                <a:spLocks noChangeArrowheads="1"/>
              </p:cNvSpPr>
              <p:nvPr/>
            </p:nvSpPr>
            <p:spPr bwMode="auto">
              <a:xfrm>
                <a:off x="6713538" y="1749425"/>
                <a:ext cx="130175" cy="1476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2" name="Oval 74"/>
              <p:cNvSpPr>
                <a:spLocks noChangeArrowheads="1"/>
              </p:cNvSpPr>
              <p:nvPr/>
            </p:nvSpPr>
            <p:spPr bwMode="auto">
              <a:xfrm>
                <a:off x="5807075" y="1922462"/>
                <a:ext cx="239713" cy="23971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3" name="Oval 75"/>
              <p:cNvSpPr>
                <a:spLocks noChangeArrowheads="1"/>
              </p:cNvSpPr>
              <p:nvPr/>
            </p:nvSpPr>
            <p:spPr bwMode="auto">
              <a:xfrm>
                <a:off x="6405563" y="1917700"/>
                <a:ext cx="241300" cy="24288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4" name="Freeform 76"/>
              <p:cNvSpPr/>
              <p:nvPr/>
            </p:nvSpPr>
            <p:spPr bwMode="auto">
              <a:xfrm>
                <a:off x="5848350" y="1778000"/>
                <a:ext cx="119063" cy="53975"/>
              </a:xfrm>
              <a:custGeom>
                <a:avLst/>
                <a:gdLst>
                  <a:gd name="T0" fmla="*/ 23 w 46"/>
                  <a:gd name="T1" fmla="*/ 9 h 21"/>
                  <a:gd name="T2" fmla="*/ 46 w 46"/>
                  <a:gd name="T3" fmla="*/ 21 h 21"/>
                  <a:gd name="T4" fmla="*/ 23 w 46"/>
                  <a:gd name="T5" fmla="*/ 0 h 21"/>
                  <a:gd name="T6" fmla="*/ 0 w 46"/>
                  <a:gd name="T7" fmla="*/ 21 h 21"/>
                  <a:gd name="T8" fmla="*/ 23 w 46"/>
                  <a:gd name="T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21">
                    <a:moveTo>
                      <a:pt x="23" y="9"/>
                    </a:moveTo>
                    <a:cubicBezTo>
                      <a:pt x="33" y="9"/>
                      <a:pt x="42" y="14"/>
                      <a:pt x="46" y="21"/>
                    </a:cubicBezTo>
                    <a:cubicBezTo>
                      <a:pt x="45" y="9"/>
                      <a:pt x="35" y="0"/>
                      <a:pt x="23" y="0"/>
                    </a:cubicBezTo>
                    <a:cubicBezTo>
                      <a:pt x="12" y="0"/>
                      <a:pt x="2" y="9"/>
                      <a:pt x="0" y="21"/>
                    </a:cubicBezTo>
                    <a:cubicBezTo>
                      <a:pt x="5" y="14"/>
                      <a:pt x="13" y="9"/>
                      <a:pt x="23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5" name="Freeform 77"/>
              <p:cNvSpPr/>
              <p:nvPr/>
            </p:nvSpPr>
            <p:spPr bwMode="auto">
              <a:xfrm>
                <a:off x="6480175" y="1762125"/>
                <a:ext cx="120650" cy="53975"/>
              </a:xfrm>
              <a:custGeom>
                <a:avLst/>
                <a:gdLst>
                  <a:gd name="T0" fmla="*/ 24 w 47"/>
                  <a:gd name="T1" fmla="*/ 9 h 21"/>
                  <a:gd name="T2" fmla="*/ 47 w 47"/>
                  <a:gd name="T3" fmla="*/ 21 h 21"/>
                  <a:gd name="T4" fmla="*/ 24 w 47"/>
                  <a:gd name="T5" fmla="*/ 0 h 21"/>
                  <a:gd name="T6" fmla="*/ 0 w 47"/>
                  <a:gd name="T7" fmla="*/ 21 h 21"/>
                  <a:gd name="T8" fmla="*/ 24 w 47"/>
                  <a:gd name="T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21">
                    <a:moveTo>
                      <a:pt x="24" y="9"/>
                    </a:moveTo>
                    <a:cubicBezTo>
                      <a:pt x="33" y="9"/>
                      <a:pt x="42" y="14"/>
                      <a:pt x="47" y="21"/>
                    </a:cubicBezTo>
                    <a:cubicBezTo>
                      <a:pt x="45" y="9"/>
                      <a:pt x="35" y="0"/>
                      <a:pt x="24" y="0"/>
                    </a:cubicBezTo>
                    <a:cubicBezTo>
                      <a:pt x="12" y="0"/>
                      <a:pt x="2" y="9"/>
                      <a:pt x="0" y="21"/>
                    </a:cubicBezTo>
                    <a:cubicBezTo>
                      <a:pt x="5" y="14"/>
                      <a:pt x="14" y="9"/>
                      <a:pt x="24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6" name="Oval 78"/>
              <p:cNvSpPr>
                <a:spLocks noChangeArrowheads="1"/>
              </p:cNvSpPr>
              <p:nvPr/>
            </p:nvSpPr>
            <p:spPr bwMode="auto">
              <a:xfrm>
                <a:off x="5888038" y="2098675"/>
                <a:ext cx="676275" cy="5159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7" name="Freeform 79"/>
              <p:cNvSpPr/>
              <p:nvPr/>
            </p:nvSpPr>
            <p:spPr bwMode="auto">
              <a:xfrm>
                <a:off x="6145213" y="2128837"/>
                <a:ext cx="182563" cy="123825"/>
              </a:xfrm>
              <a:custGeom>
                <a:avLst/>
                <a:gdLst>
                  <a:gd name="T0" fmla="*/ 0 w 71"/>
                  <a:gd name="T1" fmla="*/ 19 h 48"/>
                  <a:gd name="T2" fmla="*/ 21 w 71"/>
                  <a:gd name="T3" fmla="*/ 2 h 48"/>
                  <a:gd name="T4" fmla="*/ 64 w 71"/>
                  <a:gd name="T5" fmla="*/ 8 h 48"/>
                  <a:gd name="T6" fmla="*/ 65 w 71"/>
                  <a:gd name="T7" fmla="*/ 28 h 48"/>
                  <a:gd name="T8" fmla="*/ 50 w 71"/>
                  <a:gd name="T9" fmla="*/ 44 h 48"/>
                  <a:gd name="T10" fmla="*/ 33 w 71"/>
                  <a:gd name="T11" fmla="*/ 48 h 48"/>
                  <a:gd name="T12" fmla="*/ 13 w 71"/>
                  <a:gd name="T13" fmla="*/ 41 h 48"/>
                  <a:gd name="T14" fmla="*/ 0 w 71"/>
                  <a:gd name="T15" fmla="*/ 19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1" h="48">
                    <a:moveTo>
                      <a:pt x="0" y="19"/>
                    </a:moveTo>
                    <a:cubicBezTo>
                      <a:pt x="0" y="10"/>
                      <a:pt x="3" y="4"/>
                      <a:pt x="21" y="2"/>
                    </a:cubicBezTo>
                    <a:cubicBezTo>
                      <a:pt x="39" y="0"/>
                      <a:pt x="56" y="1"/>
                      <a:pt x="64" y="8"/>
                    </a:cubicBezTo>
                    <a:cubicBezTo>
                      <a:pt x="71" y="14"/>
                      <a:pt x="67" y="24"/>
                      <a:pt x="65" y="28"/>
                    </a:cubicBezTo>
                    <a:cubicBezTo>
                      <a:pt x="63" y="33"/>
                      <a:pt x="59" y="40"/>
                      <a:pt x="50" y="44"/>
                    </a:cubicBezTo>
                    <a:cubicBezTo>
                      <a:pt x="40" y="48"/>
                      <a:pt x="38" y="48"/>
                      <a:pt x="33" y="48"/>
                    </a:cubicBezTo>
                    <a:cubicBezTo>
                      <a:pt x="28" y="48"/>
                      <a:pt x="20" y="46"/>
                      <a:pt x="13" y="41"/>
                    </a:cubicBezTo>
                    <a:cubicBezTo>
                      <a:pt x="6" y="35"/>
                      <a:pt x="0" y="28"/>
                      <a:pt x="0" y="19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8" name="Oval 80"/>
              <p:cNvSpPr>
                <a:spLocks noChangeArrowheads="1"/>
              </p:cNvSpPr>
              <p:nvPr/>
            </p:nvSpPr>
            <p:spPr bwMode="auto">
              <a:xfrm>
                <a:off x="5521325" y="2146300"/>
                <a:ext cx="284163" cy="284163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9" name="Oval 81"/>
              <p:cNvSpPr>
                <a:spLocks noChangeArrowheads="1"/>
              </p:cNvSpPr>
              <p:nvPr/>
            </p:nvSpPr>
            <p:spPr bwMode="auto">
              <a:xfrm>
                <a:off x="6637338" y="2146300"/>
                <a:ext cx="282575" cy="284163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0" name="Oval 82"/>
              <p:cNvSpPr>
                <a:spLocks noChangeArrowheads="1"/>
              </p:cNvSpPr>
              <p:nvPr/>
            </p:nvSpPr>
            <p:spPr bwMode="auto">
              <a:xfrm>
                <a:off x="5876925" y="1997075"/>
                <a:ext cx="85725" cy="8572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1" name="Oval 83"/>
              <p:cNvSpPr>
                <a:spLocks noChangeArrowheads="1"/>
              </p:cNvSpPr>
              <p:nvPr/>
            </p:nvSpPr>
            <p:spPr bwMode="auto">
              <a:xfrm>
                <a:off x="6475413" y="1997075"/>
                <a:ext cx="84138" cy="8572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2" name="Oval 84"/>
              <p:cNvSpPr>
                <a:spLocks noChangeArrowheads="1"/>
              </p:cNvSpPr>
              <p:nvPr/>
            </p:nvSpPr>
            <p:spPr bwMode="auto">
              <a:xfrm>
                <a:off x="6173788" y="2376487"/>
                <a:ext cx="103188" cy="18573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82" name="组 181"/>
            <p:cNvGrpSpPr/>
            <p:nvPr/>
          </p:nvGrpSpPr>
          <p:grpSpPr>
            <a:xfrm>
              <a:off x="7298632" y="2931744"/>
              <a:ext cx="761512" cy="1131451"/>
              <a:chOff x="7723188" y="1609725"/>
              <a:chExt cx="2290763" cy="3403600"/>
            </a:xfrm>
          </p:grpSpPr>
          <p:sp>
            <p:nvSpPr>
              <p:cNvPr id="201" name="Freeform 85"/>
              <p:cNvSpPr/>
              <p:nvPr/>
            </p:nvSpPr>
            <p:spPr bwMode="auto">
              <a:xfrm>
                <a:off x="7723188" y="1609725"/>
                <a:ext cx="2290763" cy="3403600"/>
              </a:xfrm>
              <a:custGeom>
                <a:avLst/>
                <a:gdLst>
                  <a:gd name="T0" fmla="*/ 454 w 889"/>
                  <a:gd name="T1" fmla="*/ 5 h 1319"/>
                  <a:gd name="T2" fmla="*/ 274 w 889"/>
                  <a:gd name="T3" fmla="*/ 59 h 1319"/>
                  <a:gd name="T4" fmla="*/ 204 w 889"/>
                  <a:gd name="T5" fmla="*/ 206 h 1319"/>
                  <a:gd name="T6" fmla="*/ 187 w 889"/>
                  <a:gd name="T7" fmla="*/ 342 h 1319"/>
                  <a:gd name="T8" fmla="*/ 79 w 889"/>
                  <a:gd name="T9" fmla="*/ 601 h 1319"/>
                  <a:gd name="T10" fmla="*/ 38 w 889"/>
                  <a:gd name="T11" fmla="*/ 935 h 1319"/>
                  <a:gd name="T12" fmla="*/ 106 w 889"/>
                  <a:gd name="T13" fmla="*/ 935 h 1319"/>
                  <a:gd name="T14" fmla="*/ 122 w 889"/>
                  <a:gd name="T15" fmla="*/ 1215 h 1319"/>
                  <a:gd name="T16" fmla="*/ 122 w 889"/>
                  <a:gd name="T17" fmla="*/ 1308 h 1319"/>
                  <a:gd name="T18" fmla="*/ 239 w 889"/>
                  <a:gd name="T19" fmla="*/ 1308 h 1319"/>
                  <a:gd name="T20" fmla="*/ 272 w 889"/>
                  <a:gd name="T21" fmla="*/ 1232 h 1319"/>
                  <a:gd name="T22" fmla="*/ 293 w 889"/>
                  <a:gd name="T23" fmla="*/ 1136 h 1319"/>
                  <a:gd name="T24" fmla="*/ 598 w 889"/>
                  <a:gd name="T25" fmla="*/ 1134 h 1319"/>
                  <a:gd name="T26" fmla="*/ 633 w 889"/>
                  <a:gd name="T27" fmla="*/ 1223 h 1319"/>
                  <a:gd name="T28" fmla="*/ 669 w 889"/>
                  <a:gd name="T29" fmla="*/ 1302 h 1319"/>
                  <a:gd name="T30" fmla="*/ 775 w 889"/>
                  <a:gd name="T31" fmla="*/ 1300 h 1319"/>
                  <a:gd name="T32" fmla="*/ 797 w 889"/>
                  <a:gd name="T33" fmla="*/ 930 h 1319"/>
                  <a:gd name="T34" fmla="*/ 854 w 889"/>
                  <a:gd name="T35" fmla="*/ 946 h 1319"/>
                  <a:gd name="T36" fmla="*/ 840 w 889"/>
                  <a:gd name="T37" fmla="*/ 660 h 1319"/>
                  <a:gd name="T38" fmla="*/ 712 w 889"/>
                  <a:gd name="T39" fmla="*/ 337 h 1319"/>
                  <a:gd name="T40" fmla="*/ 685 w 889"/>
                  <a:gd name="T41" fmla="*/ 130 h 1319"/>
                  <a:gd name="T42" fmla="*/ 454 w 889"/>
                  <a:gd name="T43" fmla="*/ 5 h 1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89" h="1319">
                    <a:moveTo>
                      <a:pt x="454" y="5"/>
                    </a:moveTo>
                    <a:cubicBezTo>
                      <a:pt x="454" y="5"/>
                      <a:pt x="332" y="0"/>
                      <a:pt x="274" y="59"/>
                    </a:cubicBezTo>
                    <a:cubicBezTo>
                      <a:pt x="217" y="117"/>
                      <a:pt x="215" y="122"/>
                      <a:pt x="204" y="206"/>
                    </a:cubicBezTo>
                    <a:cubicBezTo>
                      <a:pt x="193" y="291"/>
                      <a:pt x="198" y="310"/>
                      <a:pt x="187" y="342"/>
                    </a:cubicBezTo>
                    <a:cubicBezTo>
                      <a:pt x="177" y="375"/>
                      <a:pt x="109" y="484"/>
                      <a:pt x="79" y="601"/>
                    </a:cubicBezTo>
                    <a:cubicBezTo>
                      <a:pt x="49" y="718"/>
                      <a:pt x="0" y="911"/>
                      <a:pt x="38" y="935"/>
                    </a:cubicBezTo>
                    <a:cubicBezTo>
                      <a:pt x="76" y="960"/>
                      <a:pt x="106" y="935"/>
                      <a:pt x="106" y="935"/>
                    </a:cubicBezTo>
                    <a:cubicBezTo>
                      <a:pt x="106" y="935"/>
                      <a:pt x="111" y="1153"/>
                      <a:pt x="122" y="1215"/>
                    </a:cubicBezTo>
                    <a:cubicBezTo>
                      <a:pt x="133" y="1278"/>
                      <a:pt x="111" y="1297"/>
                      <a:pt x="122" y="1308"/>
                    </a:cubicBezTo>
                    <a:cubicBezTo>
                      <a:pt x="133" y="1319"/>
                      <a:pt x="220" y="1319"/>
                      <a:pt x="239" y="1308"/>
                    </a:cubicBezTo>
                    <a:cubicBezTo>
                      <a:pt x="258" y="1297"/>
                      <a:pt x="269" y="1261"/>
                      <a:pt x="272" y="1232"/>
                    </a:cubicBezTo>
                    <a:cubicBezTo>
                      <a:pt x="274" y="1202"/>
                      <a:pt x="272" y="1145"/>
                      <a:pt x="293" y="1136"/>
                    </a:cubicBezTo>
                    <a:cubicBezTo>
                      <a:pt x="315" y="1128"/>
                      <a:pt x="565" y="1126"/>
                      <a:pt x="598" y="1134"/>
                    </a:cubicBezTo>
                    <a:cubicBezTo>
                      <a:pt x="631" y="1142"/>
                      <a:pt x="631" y="1199"/>
                      <a:pt x="633" y="1223"/>
                    </a:cubicBezTo>
                    <a:cubicBezTo>
                      <a:pt x="636" y="1248"/>
                      <a:pt x="636" y="1300"/>
                      <a:pt x="669" y="1302"/>
                    </a:cubicBezTo>
                    <a:cubicBezTo>
                      <a:pt x="701" y="1305"/>
                      <a:pt x="764" y="1316"/>
                      <a:pt x="775" y="1300"/>
                    </a:cubicBezTo>
                    <a:cubicBezTo>
                      <a:pt x="786" y="1283"/>
                      <a:pt x="799" y="976"/>
                      <a:pt x="797" y="930"/>
                    </a:cubicBezTo>
                    <a:cubicBezTo>
                      <a:pt x="797" y="930"/>
                      <a:pt x="835" y="968"/>
                      <a:pt x="854" y="946"/>
                    </a:cubicBezTo>
                    <a:cubicBezTo>
                      <a:pt x="873" y="924"/>
                      <a:pt x="889" y="883"/>
                      <a:pt x="840" y="660"/>
                    </a:cubicBezTo>
                    <a:cubicBezTo>
                      <a:pt x="791" y="438"/>
                      <a:pt x="715" y="378"/>
                      <a:pt x="712" y="337"/>
                    </a:cubicBezTo>
                    <a:cubicBezTo>
                      <a:pt x="709" y="296"/>
                      <a:pt x="701" y="184"/>
                      <a:pt x="685" y="130"/>
                    </a:cubicBezTo>
                    <a:cubicBezTo>
                      <a:pt x="669" y="76"/>
                      <a:pt x="598" y="5"/>
                      <a:pt x="454" y="5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2" name="Oval 86"/>
              <p:cNvSpPr>
                <a:spLocks noChangeArrowheads="1"/>
              </p:cNvSpPr>
              <p:nvPr/>
            </p:nvSpPr>
            <p:spPr bwMode="auto">
              <a:xfrm>
                <a:off x="8229600" y="1630362"/>
                <a:ext cx="241300" cy="22225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3" name="Oval 87"/>
              <p:cNvSpPr>
                <a:spLocks noChangeArrowheads="1"/>
              </p:cNvSpPr>
              <p:nvPr/>
            </p:nvSpPr>
            <p:spPr bwMode="auto">
              <a:xfrm>
                <a:off x="8285163" y="1677987"/>
                <a:ext cx="128588" cy="12858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4" name="Oval 88"/>
              <p:cNvSpPr>
                <a:spLocks noChangeArrowheads="1"/>
              </p:cNvSpPr>
              <p:nvPr/>
            </p:nvSpPr>
            <p:spPr bwMode="auto">
              <a:xfrm>
                <a:off x="9310688" y="1625600"/>
                <a:ext cx="249238" cy="26035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5" name="Oval 89"/>
              <p:cNvSpPr>
                <a:spLocks noChangeArrowheads="1"/>
              </p:cNvSpPr>
              <p:nvPr/>
            </p:nvSpPr>
            <p:spPr bwMode="auto">
              <a:xfrm>
                <a:off x="9372600" y="1679575"/>
                <a:ext cx="131763" cy="1476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6" name="Freeform 90"/>
              <p:cNvSpPr/>
              <p:nvPr/>
            </p:nvSpPr>
            <p:spPr bwMode="auto">
              <a:xfrm>
                <a:off x="8507413" y="1708150"/>
                <a:ext cx="120650" cy="53975"/>
              </a:xfrm>
              <a:custGeom>
                <a:avLst/>
                <a:gdLst>
                  <a:gd name="T0" fmla="*/ 24 w 47"/>
                  <a:gd name="T1" fmla="*/ 9 h 21"/>
                  <a:gd name="T2" fmla="*/ 47 w 47"/>
                  <a:gd name="T3" fmla="*/ 21 h 21"/>
                  <a:gd name="T4" fmla="*/ 24 w 47"/>
                  <a:gd name="T5" fmla="*/ 0 h 21"/>
                  <a:gd name="T6" fmla="*/ 0 w 47"/>
                  <a:gd name="T7" fmla="*/ 21 h 21"/>
                  <a:gd name="T8" fmla="*/ 24 w 47"/>
                  <a:gd name="T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21">
                    <a:moveTo>
                      <a:pt x="24" y="9"/>
                    </a:moveTo>
                    <a:cubicBezTo>
                      <a:pt x="33" y="9"/>
                      <a:pt x="42" y="14"/>
                      <a:pt x="47" y="21"/>
                    </a:cubicBezTo>
                    <a:cubicBezTo>
                      <a:pt x="45" y="9"/>
                      <a:pt x="35" y="0"/>
                      <a:pt x="24" y="0"/>
                    </a:cubicBezTo>
                    <a:cubicBezTo>
                      <a:pt x="12" y="0"/>
                      <a:pt x="2" y="9"/>
                      <a:pt x="0" y="21"/>
                    </a:cubicBezTo>
                    <a:cubicBezTo>
                      <a:pt x="5" y="14"/>
                      <a:pt x="14" y="9"/>
                      <a:pt x="24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7" name="Freeform 91"/>
              <p:cNvSpPr/>
              <p:nvPr/>
            </p:nvSpPr>
            <p:spPr bwMode="auto">
              <a:xfrm>
                <a:off x="9140825" y="1695450"/>
                <a:ext cx="119063" cy="53975"/>
              </a:xfrm>
              <a:custGeom>
                <a:avLst/>
                <a:gdLst>
                  <a:gd name="T0" fmla="*/ 23 w 46"/>
                  <a:gd name="T1" fmla="*/ 9 h 21"/>
                  <a:gd name="T2" fmla="*/ 46 w 46"/>
                  <a:gd name="T3" fmla="*/ 21 h 21"/>
                  <a:gd name="T4" fmla="*/ 23 w 46"/>
                  <a:gd name="T5" fmla="*/ 0 h 21"/>
                  <a:gd name="T6" fmla="*/ 0 w 46"/>
                  <a:gd name="T7" fmla="*/ 21 h 21"/>
                  <a:gd name="T8" fmla="*/ 23 w 46"/>
                  <a:gd name="T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21">
                    <a:moveTo>
                      <a:pt x="23" y="9"/>
                    </a:moveTo>
                    <a:cubicBezTo>
                      <a:pt x="33" y="9"/>
                      <a:pt x="41" y="14"/>
                      <a:pt x="46" y="21"/>
                    </a:cubicBezTo>
                    <a:cubicBezTo>
                      <a:pt x="44" y="9"/>
                      <a:pt x="34" y="0"/>
                      <a:pt x="23" y="0"/>
                    </a:cubicBezTo>
                    <a:cubicBezTo>
                      <a:pt x="11" y="0"/>
                      <a:pt x="2" y="9"/>
                      <a:pt x="0" y="21"/>
                    </a:cubicBezTo>
                    <a:cubicBezTo>
                      <a:pt x="4" y="14"/>
                      <a:pt x="13" y="9"/>
                      <a:pt x="23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8" name="Oval 92"/>
              <p:cNvSpPr>
                <a:spLocks noChangeArrowheads="1"/>
              </p:cNvSpPr>
              <p:nvPr/>
            </p:nvSpPr>
            <p:spPr bwMode="auto">
              <a:xfrm>
                <a:off x="8180388" y="2078037"/>
                <a:ext cx="285750" cy="282575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9" name="Oval 93"/>
              <p:cNvSpPr>
                <a:spLocks noChangeArrowheads="1"/>
              </p:cNvSpPr>
              <p:nvPr/>
            </p:nvSpPr>
            <p:spPr bwMode="auto">
              <a:xfrm>
                <a:off x="9294813" y="2078037"/>
                <a:ext cx="285750" cy="282575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0" name="Oval 94"/>
              <p:cNvSpPr>
                <a:spLocks noChangeArrowheads="1"/>
              </p:cNvSpPr>
              <p:nvPr/>
            </p:nvSpPr>
            <p:spPr bwMode="auto">
              <a:xfrm>
                <a:off x="8542338" y="2036762"/>
                <a:ext cx="655638" cy="5159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1" name="Freeform 95"/>
              <p:cNvSpPr/>
              <p:nvPr/>
            </p:nvSpPr>
            <p:spPr bwMode="auto">
              <a:xfrm>
                <a:off x="8777288" y="2062162"/>
                <a:ext cx="203200" cy="136525"/>
              </a:xfrm>
              <a:custGeom>
                <a:avLst/>
                <a:gdLst>
                  <a:gd name="T0" fmla="*/ 0 w 79"/>
                  <a:gd name="T1" fmla="*/ 20 h 53"/>
                  <a:gd name="T2" fmla="*/ 23 w 79"/>
                  <a:gd name="T3" fmla="*/ 2 h 53"/>
                  <a:gd name="T4" fmla="*/ 70 w 79"/>
                  <a:gd name="T5" fmla="*/ 8 h 53"/>
                  <a:gd name="T6" fmla="*/ 72 w 79"/>
                  <a:gd name="T7" fmla="*/ 31 h 53"/>
                  <a:gd name="T8" fmla="*/ 55 w 79"/>
                  <a:gd name="T9" fmla="*/ 48 h 53"/>
                  <a:gd name="T10" fmla="*/ 37 w 79"/>
                  <a:gd name="T11" fmla="*/ 53 h 53"/>
                  <a:gd name="T12" fmla="*/ 15 w 79"/>
                  <a:gd name="T13" fmla="*/ 45 h 53"/>
                  <a:gd name="T14" fmla="*/ 0 w 79"/>
                  <a:gd name="T15" fmla="*/ 2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9" h="53">
                    <a:moveTo>
                      <a:pt x="0" y="20"/>
                    </a:moveTo>
                    <a:cubicBezTo>
                      <a:pt x="0" y="11"/>
                      <a:pt x="4" y="4"/>
                      <a:pt x="23" y="2"/>
                    </a:cubicBezTo>
                    <a:cubicBezTo>
                      <a:pt x="44" y="0"/>
                      <a:pt x="62" y="1"/>
                      <a:pt x="70" y="8"/>
                    </a:cubicBezTo>
                    <a:cubicBezTo>
                      <a:pt x="79" y="15"/>
                      <a:pt x="74" y="26"/>
                      <a:pt x="72" y="31"/>
                    </a:cubicBezTo>
                    <a:cubicBezTo>
                      <a:pt x="70" y="36"/>
                      <a:pt x="66" y="44"/>
                      <a:pt x="55" y="48"/>
                    </a:cubicBezTo>
                    <a:cubicBezTo>
                      <a:pt x="44" y="53"/>
                      <a:pt x="42" y="53"/>
                      <a:pt x="37" y="53"/>
                    </a:cubicBezTo>
                    <a:cubicBezTo>
                      <a:pt x="32" y="52"/>
                      <a:pt x="22" y="51"/>
                      <a:pt x="15" y="45"/>
                    </a:cubicBezTo>
                    <a:cubicBezTo>
                      <a:pt x="8" y="39"/>
                      <a:pt x="0" y="30"/>
                      <a:pt x="0" y="20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2" name="Freeform 96"/>
              <p:cNvSpPr/>
              <p:nvPr/>
            </p:nvSpPr>
            <p:spPr bwMode="auto">
              <a:xfrm>
                <a:off x="8578850" y="2247900"/>
                <a:ext cx="569913" cy="165100"/>
              </a:xfrm>
              <a:custGeom>
                <a:avLst/>
                <a:gdLst>
                  <a:gd name="T0" fmla="*/ 0 w 221"/>
                  <a:gd name="T1" fmla="*/ 18 h 64"/>
                  <a:gd name="T2" fmla="*/ 108 w 221"/>
                  <a:gd name="T3" fmla="*/ 2 h 64"/>
                  <a:gd name="T4" fmla="*/ 221 w 221"/>
                  <a:gd name="T5" fmla="*/ 26 h 64"/>
                  <a:gd name="T6" fmla="*/ 119 w 221"/>
                  <a:gd name="T7" fmla="*/ 64 h 64"/>
                  <a:gd name="T8" fmla="*/ 0 w 221"/>
                  <a:gd name="T9" fmla="*/ 1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1" h="64">
                    <a:moveTo>
                      <a:pt x="0" y="18"/>
                    </a:moveTo>
                    <a:cubicBezTo>
                      <a:pt x="0" y="18"/>
                      <a:pt x="32" y="0"/>
                      <a:pt x="108" y="2"/>
                    </a:cubicBezTo>
                    <a:cubicBezTo>
                      <a:pt x="185" y="3"/>
                      <a:pt x="221" y="26"/>
                      <a:pt x="221" y="26"/>
                    </a:cubicBezTo>
                    <a:cubicBezTo>
                      <a:pt x="221" y="26"/>
                      <a:pt x="170" y="64"/>
                      <a:pt x="119" y="64"/>
                    </a:cubicBezTo>
                    <a:cubicBezTo>
                      <a:pt x="68" y="64"/>
                      <a:pt x="0" y="18"/>
                      <a:pt x="0" y="18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3" name="Oval 97"/>
              <p:cNvSpPr>
                <a:spLocks noChangeArrowheads="1"/>
              </p:cNvSpPr>
              <p:nvPr/>
            </p:nvSpPr>
            <p:spPr bwMode="auto">
              <a:xfrm>
                <a:off x="8461375" y="1839912"/>
                <a:ext cx="238125" cy="23971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4" name="Oval 98"/>
              <p:cNvSpPr>
                <a:spLocks noChangeArrowheads="1"/>
              </p:cNvSpPr>
              <p:nvPr/>
            </p:nvSpPr>
            <p:spPr bwMode="auto">
              <a:xfrm>
                <a:off x="8558213" y="1906587"/>
                <a:ext cx="41275" cy="9048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5" name="Oval 99"/>
              <p:cNvSpPr>
                <a:spLocks noChangeArrowheads="1"/>
              </p:cNvSpPr>
              <p:nvPr/>
            </p:nvSpPr>
            <p:spPr bwMode="auto">
              <a:xfrm>
                <a:off x="9053513" y="1839912"/>
                <a:ext cx="239713" cy="23971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6" name="Oval 100"/>
              <p:cNvSpPr>
                <a:spLocks noChangeArrowheads="1"/>
              </p:cNvSpPr>
              <p:nvPr/>
            </p:nvSpPr>
            <p:spPr bwMode="auto">
              <a:xfrm>
                <a:off x="9150350" y="1906587"/>
                <a:ext cx="41275" cy="9048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83" name="组 182"/>
            <p:cNvGrpSpPr/>
            <p:nvPr/>
          </p:nvGrpSpPr>
          <p:grpSpPr>
            <a:xfrm>
              <a:off x="5464225" y="2932535"/>
              <a:ext cx="619553" cy="1129868"/>
              <a:chOff x="5286375" y="6383338"/>
              <a:chExt cx="1863725" cy="3398838"/>
            </a:xfrm>
          </p:grpSpPr>
          <p:sp>
            <p:nvSpPr>
              <p:cNvPr id="184" name="Freeform 125"/>
              <p:cNvSpPr/>
              <p:nvPr/>
            </p:nvSpPr>
            <p:spPr bwMode="auto">
              <a:xfrm>
                <a:off x="5286375" y="6383338"/>
                <a:ext cx="1863725" cy="3398838"/>
              </a:xfrm>
              <a:custGeom>
                <a:avLst/>
                <a:gdLst>
                  <a:gd name="T0" fmla="*/ 359 w 723"/>
                  <a:gd name="T1" fmla="*/ 0 h 1318"/>
                  <a:gd name="T2" fmla="*/ 174 w 723"/>
                  <a:gd name="T3" fmla="*/ 75 h 1318"/>
                  <a:gd name="T4" fmla="*/ 117 w 723"/>
                  <a:gd name="T5" fmla="*/ 298 h 1318"/>
                  <a:gd name="T6" fmla="*/ 15 w 723"/>
                  <a:gd name="T7" fmla="*/ 549 h 1318"/>
                  <a:gd name="T8" fmla="*/ 36 w 723"/>
                  <a:gd name="T9" fmla="*/ 712 h 1318"/>
                  <a:gd name="T10" fmla="*/ 38 w 723"/>
                  <a:gd name="T11" fmla="*/ 1201 h 1318"/>
                  <a:gd name="T12" fmla="*/ 61 w 723"/>
                  <a:gd name="T13" fmla="*/ 1305 h 1318"/>
                  <a:gd name="T14" fmla="*/ 151 w 723"/>
                  <a:gd name="T15" fmla="*/ 1305 h 1318"/>
                  <a:gd name="T16" fmla="*/ 185 w 723"/>
                  <a:gd name="T17" fmla="*/ 1230 h 1318"/>
                  <a:gd name="T18" fmla="*/ 208 w 723"/>
                  <a:gd name="T19" fmla="*/ 1133 h 1318"/>
                  <a:gd name="T20" fmla="*/ 508 w 723"/>
                  <a:gd name="T21" fmla="*/ 1124 h 1318"/>
                  <a:gd name="T22" fmla="*/ 553 w 723"/>
                  <a:gd name="T23" fmla="*/ 1187 h 1318"/>
                  <a:gd name="T24" fmla="*/ 565 w 723"/>
                  <a:gd name="T25" fmla="*/ 1284 h 1318"/>
                  <a:gd name="T26" fmla="*/ 666 w 723"/>
                  <a:gd name="T27" fmla="*/ 1302 h 1318"/>
                  <a:gd name="T28" fmla="*/ 696 w 723"/>
                  <a:gd name="T29" fmla="*/ 1268 h 1318"/>
                  <a:gd name="T30" fmla="*/ 712 w 723"/>
                  <a:gd name="T31" fmla="*/ 920 h 1318"/>
                  <a:gd name="T32" fmla="*/ 689 w 723"/>
                  <a:gd name="T33" fmla="*/ 708 h 1318"/>
                  <a:gd name="T34" fmla="*/ 723 w 723"/>
                  <a:gd name="T35" fmla="*/ 629 h 1318"/>
                  <a:gd name="T36" fmla="*/ 639 w 723"/>
                  <a:gd name="T37" fmla="*/ 366 h 1318"/>
                  <a:gd name="T38" fmla="*/ 601 w 723"/>
                  <a:gd name="T39" fmla="*/ 140 h 1318"/>
                  <a:gd name="T40" fmla="*/ 359 w 723"/>
                  <a:gd name="T41" fmla="*/ 0 h 1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23" h="1318">
                    <a:moveTo>
                      <a:pt x="359" y="0"/>
                    </a:moveTo>
                    <a:cubicBezTo>
                      <a:pt x="359" y="0"/>
                      <a:pt x="212" y="18"/>
                      <a:pt x="174" y="75"/>
                    </a:cubicBezTo>
                    <a:cubicBezTo>
                      <a:pt x="135" y="131"/>
                      <a:pt x="117" y="206"/>
                      <a:pt x="117" y="298"/>
                    </a:cubicBezTo>
                    <a:cubicBezTo>
                      <a:pt x="117" y="391"/>
                      <a:pt x="31" y="441"/>
                      <a:pt x="15" y="549"/>
                    </a:cubicBezTo>
                    <a:cubicBezTo>
                      <a:pt x="0" y="658"/>
                      <a:pt x="31" y="685"/>
                      <a:pt x="36" y="712"/>
                    </a:cubicBezTo>
                    <a:cubicBezTo>
                      <a:pt x="40" y="739"/>
                      <a:pt x="24" y="1085"/>
                      <a:pt x="38" y="1201"/>
                    </a:cubicBezTo>
                    <a:cubicBezTo>
                      <a:pt x="52" y="1316"/>
                      <a:pt x="40" y="1300"/>
                      <a:pt x="61" y="1305"/>
                    </a:cubicBezTo>
                    <a:cubicBezTo>
                      <a:pt x="81" y="1309"/>
                      <a:pt x="128" y="1318"/>
                      <a:pt x="151" y="1305"/>
                    </a:cubicBezTo>
                    <a:cubicBezTo>
                      <a:pt x="174" y="1291"/>
                      <a:pt x="178" y="1268"/>
                      <a:pt x="185" y="1230"/>
                    </a:cubicBezTo>
                    <a:cubicBezTo>
                      <a:pt x="192" y="1192"/>
                      <a:pt x="189" y="1146"/>
                      <a:pt x="208" y="1133"/>
                    </a:cubicBezTo>
                    <a:cubicBezTo>
                      <a:pt x="226" y="1119"/>
                      <a:pt x="474" y="1112"/>
                      <a:pt x="508" y="1124"/>
                    </a:cubicBezTo>
                    <a:cubicBezTo>
                      <a:pt x="542" y="1135"/>
                      <a:pt x="547" y="1164"/>
                      <a:pt x="553" y="1187"/>
                    </a:cubicBezTo>
                    <a:cubicBezTo>
                      <a:pt x="560" y="1210"/>
                      <a:pt x="544" y="1266"/>
                      <a:pt x="565" y="1284"/>
                    </a:cubicBezTo>
                    <a:cubicBezTo>
                      <a:pt x="585" y="1302"/>
                      <a:pt x="639" y="1307"/>
                      <a:pt x="666" y="1302"/>
                    </a:cubicBezTo>
                    <a:cubicBezTo>
                      <a:pt x="694" y="1298"/>
                      <a:pt x="694" y="1284"/>
                      <a:pt x="696" y="1268"/>
                    </a:cubicBezTo>
                    <a:cubicBezTo>
                      <a:pt x="698" y="1253"/>
                      <a:pt x="712" y="1002"/>
                      <a:pt x="712" y="920"/>
                    </a:cubicBezTo>
                    <a:cubicBezTo>
                      <a:pt x="712" y="839"/>
                      <a:pt x="689" y="708"/>
                      <a:pt x="689" y="708"/>
                    </a:cubicBezTo>
                    <a:cubicBezTo>
                      <a:pt x="689" y="708"/>
                      <a:pt x="723" y="687"/>
                      <a:pt x="723" y="629"/>
                    </a:cubicBezTo>
                    <a:cubicBezTo>
                      <a:pt x="723" y="570"/>
                      <a:pt x="680" y="445"/>
                      <a:pt x="639" y="366"/>
                    </a:cubicBezTo>
                    <a:cubicBezTo>
                      <a:pt x="639" y="366"/>
                      <a:pt x="610" y="222"/>
                      <a:pt x="601" y="140"/>
                    </a:cubicBezTo>
                    <a:cubicBezTo>
                      <a:pt x="592" y="59"/>
                      <a:pt x="467" y="0"/>
                      <a:pt x="359" y="0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5" name="Oval 126"/>
              <p:cNvSpPr>
                <a:spLocks noChangeArrowheads="1"/>
              </p:cNvSpPr>
              <p:nvPr/>
            </p:nvSpPr>
            <p:spPr bwMode="auto">
              <a:xfrm>
                <a:off x="5575300" y="6405563"/>
                <a:ext cx="242888" cy="22225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6" name="Oval 127"/>
              <p:cNvSpPr>
                <a:spLocks noChangeArrowheads="1"/>
              </p:cNvSpPr>
              <p:nvPr/>
            </p:nvSpPr>
            <p:spPr bwMode="auto">
              <a:xfrm>
                <a:off x="5632450" y="6451600"/>
                <a:ext cx="128588" cy="1301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7" name="Oval 128"/>
              <p:cNvSpPr>
                <a:spLocks noChangeArrowheads="1"/>
              </p:cNvSpPr>
              <p:nvPr/>
            </p:nvSpPr>
            <p:spPr bwMode="auto">
              <a:xfrm>
                <a:off x="6654800" y="6400800"/>
                <a:ext cx="252413" cy="26035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8" name="Oval 129"/>
              <p:cNvSpPr>
                <a:spLocks noChangeArrowheads="1"/>
              </p:cNvSpPr>
              <p:nvPr/>
            </p:nvSpPr>
            <p:spPr bwMode="auto">
              <a:xfrm>
                <a:off x="6719888" y="6454775"/>
                <a:ext cx="128588" cy="1476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9" name="Freeform 130"/>
              <p:cNvSpPr/>
              <p:nvPr/>
            </p:nvSpPr>
            <p:spPr bwMode="auto">
              <a:xfrm>
                <a:off x="5853113" y="6483350"/>
                <a:ext cx="119063" cy="53975"/>
              </a:xfrm>
              <a:custGeom>
                <a:avLst/>
                <a:gdLst>
                  <a:gd name="T0" fmla="*/ 23 w 46"/>
                  <a:gd name="T1" fmla="*/ 9 h 21"/>
                  <a:gd name="T2" fmla="*/ 46 w 46"/>
                  <a:gd name="T3" fmla="*/ 21 h 21"/>
                  <a:gd name="T4" fmla="*/ 23 w 46"/>
                  <a:gd name="T5" fmla="*/ 0 h 21"/>
                  <a:gd name="T6" fmla="*/ 0 w 46"/>
                  <a:gd name="T7" fmla="*/ 21 h 21"/>
                  <a:gd name="T8" fmla="*/ 23 w 46"/>
                  <a:gd name="T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21">
                    <a:moveTo>
                      <a:pt x="23" y="9"/>
                    </a:moveTo>
                    <a:cubicBezTo>
                      <a:pt x="33" y="9"/>
                      <a:pt x="41" y="14"/>
                      <a:pt x="46" y="21"/>
                    </a:cubicBezTo>
                    <a:cubicBezTo>
                      <a:pt x="44" y="9"/>
                      <a:pt x="35" y="0"/>
                      <a:pt x="23" y="0"/>
                    </a:cubicBezTo>
                    <a:cubicBezTo>
                      <a:pt x="11" y="0"/>
                      <a:pt x="2" y="9"/>
                      <a:pt x="0" y="21"/>
                    </a:cubicBezTo>
                    <a:cubicBezTo>
                      <a:pt x="5" y="14"/>
                      <a:pt x="13" y="9"/>
                      <a:pt x="23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0" name="Freeform 131"/>
              <p:cNvSpPr/>
              <p:nvPr/>
            </p:nvSpPr>
            <p:spPr bwMode="auto">
              <a:xfrm>
                <a:off x="6484938" y="6470650"/>
                <a:ext cx="119063" cy="53975"/>
              </a:xfrm>
              <a:custGeom>
                <a:avLst/>
                <a:gdLst>
                  <a:gd name="T0" fmla="*/ 23 w 46"/>
                  <a:gd name="T1" fmla="*/ 9 h 21"/>
                  <a:gd name="T2" fmla="*/ 46 w 46"/>
                  <a:gd name="T3" fmla="*/ 21 h 21"/>
                  <a:gd name="T4" fmla="*/ 23 w 46"/>
                  <a:gd name="T5" fmla="*/ 0 h 21"/>
                  <a:gd name="T6" fmla="*/ 0 w 46"/>
                  <a:gd name="T7" fmla="*/ 21 h 21"/>
                  <a:gd name="T8" fmla="*/ 23 w 46"/>
                  <a:gd name="T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21">
                    <a:moveTo>
                      <a:pt x="23" y="9"/>
                    </a:moveTo>
                    <a:cubicBezTo>
                      <a:pt x="33" y="9"/>
                      <a:pt x="42" y="14"/>
                      <a:pt x="46" y="21"/>
                    </a:cubicBezTo>
                    <a:cubicBezTo>
                      <a:pt x="45" y="9"/>
                      <a:pt x="35" y="0"/>
                      <a:pt x="23" y="0"/>
                    </a:cubicBezTo>
                    <a:cubicBezTo>
                      <a:pt x="12" y="0"/>
                      <a:pt x="2" y="9"/>
                      <a:pt x="0" y="21"/>
                    </a:cubicBezTo>
                    <a:cubicBezTo>
                      <a:pt x="5" y="14"/>
                      <a:pt x="13" y="9"/>
                      <a:pt x="23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1" name="Oval 132"/>
              <p:cNvSpPr>
                <a:spLocks noChangeArrowheads="1"/>
              </p:cNvSpPr>
              <p:nvPr/>
            </p:nvSpPr>
            <p:spPr bwMode="auto">
              <a:xfrm>
                <a:off x="5526088" y="6851650"/>
                <a:ext cx="284163" cy="284163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2" name="Oval 133"/>
              <p:cNvSpPr>
                <a:spLocks noChangeArrowheads="1"/>
              </p:cNvSpPr>
              <p:nvPr/>
            </p:nvSpPr>
            <p:spPr bwMode="auto">
              <a:xfrm>
                <a:off x="6642100" y="6851650"/>
                <a:ext cx="282575" cy="284163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3" name="Oval 134"/>
              <p:cNvSpPr>
                <a:spLocks noChangeArrowheads="1"/>
              </p:cNvSpPr>
              <p:nvPr/>
            </p:nvSpPr>
            <p:spPr bwMode="auto">
              <a:xfrm>
                <a:off x="5889625" y="6810375"/>
                <a:ext cx="652463" cy="5159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4" name="Freeform 135"/>
              <p:cNvSpPr/>
              <p:nvPr/>
            </p:nvSpPr>
            <p:spPr bwMode="auto">
              <a:xfrm>
                <a:off x="6124575" y="6837363"/>
                <a:ext cx="200025" cy="136525"/>
              </a:xfrm>
              <a:custGeom>
                <a:avLst/>
                <a:gdLst>
                  <a:gd name="T0" fmla="*/ 0 w 78"/>
                  <a:gd name="T1" fmla="*/ 20 h 53"/>
                  <a:gd name="T2" fmla="*/ 23 w 78"/>
                  <a:gd name="T3" fmla="*/ 2 h 53"/>
                  <a:gd name="T4" fmla="*/ 70 w 78"/>
                  <a:gd name="T5" fmla="*/ 8 h 53"/>
                  <a:gd name="T6" fmla="*/ 72 w 78"/>
                  <a:gd name="T7" fmla="*/ 31 h 53"/>
                  <a:gd name="T8" fmla="*/ 54 w 78"/>
                  <a:gd name="T9" fmla="*/ 48 h 53"/>
                  <a:gd name="T10" fmla="*/ 36 w 78"/>
                  <a:gd name="T11" fmla="*/ 53 h 53"/>
                  <a:gd name="T12" fmla="*/ 14 w 78"/>
                  <a:gd name="T13" fmla="*/ 45 h 53"/>
                  <a:gd name="T14" fmla="*/ 0 w 78"/>
                  <a:gd name="T15" fmla="*/ 2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8" h="53">
                    <a:moveTo>
                      <a:pt x="0" y="20"/>
                    </a:moveTo>
                    <a:cubicBezTo>
                      <a:pt x="0" y="11"/>
                      <a:pt x="3" y="4"/>
                      <a:pt x="23" y="2"/>
                    </a:cubicBezTo>
                    <a:cubicBezTo>
                      <a:pt x="43" y="0"/>
                      <a:pt x="61" y="1"/>
                      <a:pt x="70" y="8"/>
                    </a:cubicBezTo>
                    <a:cubicBezTo>
                      <a:pt x="78" y="15"/>
                      <a:pt x="73" y="26"/>
                      <a:pt x="72" y="31"/>
                    </a:cubicBezTo>
                    <a:cubicBezTo>
                      <a:pt x="70" y="36"/>
                      <a:pt x="65" y="44"/>
                      <a:pt x="54" y="48"/>
                    </a:cubicBezTo>
                    <a:cubicBezTo>
                      <a:pt x="43" y="53"/>
                      <a:pt x="42" y="53"/>
                      <a:pt x="36" y="53"/>
                    </a:cubicBezTo>
                    <a:cubicBezTo>
                      <a:pt x="31" y="52"/>
                      <a:pt x="22" y="51"/>
                      <a:pt x="14" y="45"/>
                    </a:cubicBezTo>
                    <a:cubicBezTo>
                      <a:pt x="7" y="39"/>
                      <a:pt x="0" y="30"/>
                      <a:pt x="0" y="20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5" name="Freeform 136"/>
              <p:cNvSpPr/>
              <p:nvPr/>
            </p:nvSpPr>
            <p:spPr bwMode="auto">
              <a:xfrm>
                <a:off x="5926138" y="7023100"/>
                <a:ext cx="569913" cy="165100"/>
              </a:xfrm>
              <a:custGeom>
                <a:avLst/>
                <a:gdLst>
                  <a:gd name="T0" fmla="*/ 0 w 221"/>
                  <a:gd name="T1" fmla="*/ 18 h 64"/>
                  <a:gd name="T2" fmla="*/ 107 w 221"/>
                  <a:gd name="T3" fmla="*/ 2 h 64"/>
                  <a:gd name="T4" fmla="*/ 221 w 221"/>
                  <a:gd name="T5" fmla="*/ 26 h 64"/>
                  <a:gd name="T6" fmla="*/ 118 w 221"/>
                  <a:gd name="T7" fmla="*/ 64 h 64"/>
                  <a:gd name="T8" fmla="*/ 0 w 221"/>
                  <a:gd name="T9" fmla="*/ 1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1" h="64">
                    <a:moveTo>
                      <a:pt x="0" y="18"/>
                    </a:moveTo>
                    <a:cubicBezTo>
                      <a:pt x="0" y="18"/>
                      <a:pt x="31" y="0"/>
                      <a:pt x="107" y="2"/>
                    </a:cubicBezTo>
                    <a:cubicBezTo>
                      <a:pt x="184" y="3"/>
                      <a:pt x="221" y="26"/>
                      <a:pt x="221" y="26"/>
                    </a:cubicBezTo>
                    <a:cubicBezTo>
                      <a:pt x="221" y="26"/>
                      <a:pt x="169" y="64"/>
                      <a:pt x="118" y="64"/>
                    </a:cubicBezTo>
                    <a:cubicBezTo>
                      <a:pt x="68" y="64"/>
                      <a:pt x="0" y="18"/>
                      <a:pt x="0" y="18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6" name="Oval 137"/>
              <p:cNvSpPr>
                <a:spLocks noChangeArrowheads="1"/>
              </p:cNvSpPr>
              <p:nvPr/>
            </p:nvSpPr>
            <p:spPr bwMode="auto">
              <a:xfrm>
                <a:off x="5805488" y="6615113"/>
                <a:ext cx="239713" cy="23971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7" name="Oval 138"/>
              <p:cNvSpPr>
                <a:spLocks noChangeArrowheads="1"/>
              </p:cNvSpPr>
              <p:nvPr/>
            </p:nvSpPr>
            <p:spPr bwMode="auto">
              <a:xfrm>
                <a:off x="5902325" y="6681788"/>
                <a:ext cx="44450" cy="9048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8" name="Oval 139"/>
              <p:cNvSpPr>
                <a:spLocks noChangeArrowheads="1"/>
              </p:cNvSpPr>
              <p:nvPr/>
            </p:nvSpPr>
            <p:spPr bwMode="auto">
              <a:xfrm>
                <a:off x="6397625" y="6615113"/>
                <a:ext cx="239713" cy="23971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9" name="Oval 140"/>
              <p:cNvSpPr>
                <a:spLocks noChangeArrowheads="1"/>
              </p:cNvSpPr>
              <p:nvPr/>
            </p:nvSpPr>
            <p:spPr bwMode="auto">
              <a:xfrm>
                <a:off x="6497638" y="6681788"/>
                <a:ext cx="41275" cy="9048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0" name="Freeform 141"/>
              <p:cNvSpPr/>
              <p:nvPr/>
            </p:nvSpPr>
            <p:spPr bwMode="auto">
              <a:xfrm>
                <a:off x="5843588" y="7747000"/>
                <a:ext cx="790575" cy="784225"/>
              </a:xfrm>
              <a:custGeom>
                <a:avLst/>
                <a:gdLst>
                  <a:gd name="T0" fmla="*/ 301 w 307"/>
                  <a:gd name="T1" fmla="*/ 111 h 304"/>
                  <a:gd name="T2" fmla="*/ 267 w 307"/>
                  <a:gd name="T3" fmla="*/ 34 h 304"/>
                  <a:gd name="T4" fmla="*/ 151 w 307"/>
                  <a:gd name="T5" fmla="*/ 8 h 304"/>
                  <a:gd name="T6" fmla="*/ 151 w 307"/>
                  <a:gd name="T7" fmla="*/ 59 h 304"/>
                  <a:gd name="T8" fmla="*/ 182 w 307"/>
                  <a:gd name="T9" fmla="*/ 39 h 304"/>
                  <a:gd name="T10" fmla="*/ 191 w 307"/>
                  <a:gd name="T11" fmla="*/ 46 h 304"/>
                  <a:gd name="T12" fmla="*/ 146 w 307"/>
                  <a:gd name="T13" fmla="*/ 71 h 304"/>
                  <a:gd name="T14" fmla="*/ 106 w 307"/>
                  <a:gd name="T15" fmla="*/ 45 h 304"/>
                  <a:gd name="T16" fmla="*/ 111 w 307"/>
                  <a:gd name="T17" fmla="*/ 42 h 304"/>
                  <a:gd name="T18" fmla="*/ 116 w 307"/>
                  <a:gd name="T19" fmla="*/ 40 h 304"/>
                  <a:gd name="T20" fmla="*/ 140 w 307"/>
                  <a:gd name="T21" fmla="*/ 59 h 304"/>
                  <a:gd name="T22" fmla="*/ 140 w 307"/>
                  <a:gd name="T23" fmla="*/ 7 h 304"/>
                  <a:gd name="T24" fmla="*/ 13 w 307"/>
                  <a:gd name="T25" fmla="*/ 62 h 304"/>
                  <a:gd name="T26" fmla="*/ 0 w 307"/>
                  <a:gd name="T27" fmla="*/ 113 h 304"/>
                  <a:gd name="T28" fmla="*/ 82 w 307"/>
                  <a:gd name="T29" fmla="*/ 160 h 304"/>
                  <a:gd name="T30" fmla="*/ 106 w 307"/>
                  <a:gd name="T31" fmla="*/ 227 h 304"/>
                  <a:gd name="T32" fmla="*/ 72 w 307"/>
                  <a:gd name="T33" fmla="*/ 269 h 304"/>
                  <a:gd name="T34" fmla="*/ 102 w 307"/>
                  <a:gd name="T35" fmla="*/ 300 h 304"/>
                  <a:gd name="T36" fmla="*/ 153 w 307"/>
                  <a:gd name="T37" fmla="*/ 300 h 304"/>
                  <a:gd name="T38" fmla="*/ 206 w 307"/>
                  <a:gd name="T39" fmla="*/ 300 h 304"/>
                  <a:gd name="T40" fmla="*/ 234 w 307"/>
                  <a:gd name="T41" fmla="*/ 274 h 304"/>
                  <a:gd name="T42" fmla="*/ 193 w 307"/>
                  <a:gd name="T43" fmla="*/ 241 h 304"/>
                  <a:gd name="T44" fmla="*/ 202 w 307"/>
                  <a:gd name="T45" fmla="*/ 180 h 304"/>
                  <a:gd name="T46" fmla="*/ 301 w 307"/>
                  <a:gd name="T47" fmla="*/ 111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07" h="304">
                    <a:moveTo>
                      <a:pt x="301" y="111"/>
                    </a:moveTo>
                    <a:cubicBezTo>
                      <a:pt x="301" y="111"/>
                      <a:pt x="307" y="70"/>
                      <a:pt x="267" y="34"/>
                    </a:cubicBezTo>
                    <a:cubicBezTo>
                      <a:pt x="229" y="0"/>
                      <a:pt x="184" y="8"/>
                      <a:pt x="151" y="8"/>
                    </a:cubicBezTo>
                    <a:cubicBezTo>
                      <a:pt x="151" y="59"/>
                      <a:pt x="151" y="59"/>
                      <a:pt x="151" y="59"/>
                    </a:cubicBezTo>
                    <a:cubicBezTo>
                      <a:pt x="168" y="56"/>
                      <a:pt x="182" y="39"/>
                      <a:pt x="182" y="39"/>
                    </a:cubicBezTo>
                    <a:cubicBezTo>
                      <a:pt x="191" y="46"/>
                      <a:pt x="191" y="46"/>
                      <a:pt x="191" y="46"/>
                    </a:cubicBezTo>
                    <a:cubicBezTo>
                      <a:pt x="190" y="47"/>
                      <a:pt x="170" y="71"/>
                      <a:pt x="146" y="71"/>
                    </a:cubicBezTo>
                    <a:cubicBezTo>
                      <a:pt x="120" y="71"/>
                      <a:pt x="107" y="46"/>
                      <a:pt x="106" y="45"/>
                    </a:cubicBezTo>
                    <a:cubicBezTo>
                      <a:pt x="111" y="42"/>
                      <a:pt x="111" y="42"/>
                      <a:pt x="111" y="42"/>
                    </a:cubicBezTo>
                    <a:cubicBezTo>
                      <a:pt x="116" y="40"/>
                      <a:pt x="116" y="40"/>
                      <a:pt x="116" y="40"/>
                    </a:cubicBezTo>
                    <a:cubicBezTo>
                      <a:pt x="116" y="40"/>
                      <a:pt x="125" y="56"/>
                      <a:pt x="140" y="59"/>
                    </a:cubicBezTo>
                    <a:cubicBezTo>
                      <a:pt x="140" y="7"/>
                      <a:pt x="140" y="7"/>
                      <a:pt x="140" y="7"/>
                    </a:cubicBezTo>
                    <a:cubicBezTo>
                      <a:pt x="88" y="6"/>
                      <a:pt x="25" y="13"/>
                      <a:pt x="13" y="62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0" y="113"/>
                      <a:pt x="63" y="133"/>
                      <a:pt x="82" y="160"/>
                    </a:cubicBezTo>
                    <a:cubicBezTo>
                      <a:pt x="100" y="186"/>
                      <a:pt x="116" y="198"/>
                      <a:pt x="106" y="227"/>
                    </a:cubicBezTo>
                    <a:cubicBezTo>
                      <a:pt x="96" y="255"/>
                      <a:pt x="72" y="269"/>
                      <a:pt x="72" y="269"/>
                    </a:cubicBezTo>
                    <a:cubicBezTo>
                      <a:pt x="72" y="269"/>
                      <a:pt x="78" y="298"/>
                      <a:pt x="102" y="300"/>
                    </a:cubicBezTo>
                    <a:cubicBezTo>
                      <a:pt x="126" y="302"/>
                      <a:pt x="128" y="296"/>
                      <a:pt x="153" y="300"/>
                    </a:cubicBezTo>
                    <a:cubicBezTo>
                      <a:pt x="177" y="304"/>
                      <a:pt x="195" y="303"/>
                      <a:pt x="206" y="300"/>
                    </a:cubicBezTo>
                    <a:cubicBezTo>
                      <a:pt x="216" y="298"/>
                      <a:pt x="234" y="274"/>
                      <a:pt x="234" y="274"/>
                    </a:cubicBezTo>
                    <a:cubicBezTo>
                      <a:pt x="234" y="274"/>
                      <a:pt x="198" y="261"/>
                      <a:pt x="193" y="241"/>
                    </a:cubicBezTo>
                    <a:cubicBezTo>
                      <a:pt x="189" y="221"/>
                      <a:pt x="185" y="198"/>
                      <a:pt x="202" y="180"/>
                    </a:cubicBezTo>
                    <a:cubicBezTo>
                      <a:pt x="218" y="162"/>
                      <a:pt x="301" y="111"/>
                      <a:pt x="301" y="111"/>
                    </a:cubicBezTo>
                  </a:path>
                </a:pathLst>
              </a:cu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332" name="组 331"/>
          <p:cNvGrpSpPr/>
          <p:nvPr/>
        </p:nvGrpSpPr>
        <p:grpSpPr>
          <a:xfrm>
            <a:off x="677547" y="522987"/>
            <a:ext cx="648770" cy="590174"/>
            <a:chOff x="1199251" y="1071234"/>
            <a:chExt cx="2194856" cy="1996619"/>
          </a:xfrm>
          <a:solidFill>
            <a:schemeClr val="bg1"/>
          </a:solidFill>
        </p:grpSpPr>
        <p:sp>
          <p:nvSpPr>
            <p:cNvPr id="333" name="Freeform 252"/>
            <p:cNvSpPr/>
            <p:nvPr/>
          </p:nvSpPr>
          <p:spPr bwMode="auto">
            <a:xfrm rot="21575478">
              <a:off x="1553814" y="1139957"/>
              <a:ext cx="1487788" cy="618684"/>
            </a:xfrm>
            <a:custGeom>
              <a:avLst/>
              <a:gdLst>
                <a:gd name="T0" fmla="*/ 11 w 374"/>
                <a:gd name="T1" fmla="*/ 155 h 155"/>
                <a:gd name="T2" fmla="*/ 11 w 374"/>
                <a:gd name="T3" fmla="*/ 155 h 155"/>
                <a:gd name="T4" fmla="*/ 109 w 374"/>
                <a:gd name="T5" fmla="*/ 155 h 155"/>
                <a:gd name="T6" fmla="*/ 138 w 374"/>
                <a:gd name="T7" fmla="*/ 130 h 155"/>
                <a:gd name="T8" fmla="*/ 136 w 374"/>
                <a:gd name="T9" fmla="*/ 115 h 155"/>
                <a:gd name="T10" fmla="*/ 148 w 374"/>
                <a:gd name="T11" fmla="*/ 110 h 155"/>
                <a:gd name="T12" fmla="*/ 148 w 374"/>
                <a:gd name="T13" fmla="*/ 95 h 155"/>
                <a:gd name="T14" fmla="*/ 166 w 374"/>
                <a:gd name="T15" fmla="*/ 99 h 155"/>
                <a:gd name="T16" fmla="*/ 162 w 374"/>
                <a:gd name="T17" fmla="*/ 103 h 155"/>
                <a:gd name="T18" fmla="*/ 158 w 374"/>
                <a:gd name="T19" fmla="*/ 96 h 155"/>
                <a:gd name="T20" fmla="*/ 154 w 374"/>
                <a:gd name="T21" fmla="*/ 98 h 155"/>
                <a:gd name="T22" fmla="*/ 155 w 374"/>
                <a:gd name="T23" fmla="*/ 107 h 155"/>
                <a:gd name="T24" fmla="*/ 172 w 374"/>
                <a:gd name="T25" fmla="*/ 96 h 155"/>
                <a:gd name="T26" fmla="*/ 174 w 374"/>
                <a:gd name="T27" fmla="*/ 77 h 155"/>
                <a:gd name="T28" fmla="*/ 187 w 374"/>
                <a:gd name="T29" fmla="*/ 82 h 155"/>
                <a:gd name="T30" fmla="*/ 199 w 374"/>
                <a:gd name="T31" fmla="*/ 77 h 155"/>
                <a:gd name="T32" fmla="*/ 202 w 374"/>
                <a:gd name="T33" fmla="*/ 96 h 155"/>
                <a:gd name="T34" fmla="*/ 218 w 374"/>
                <a:gd name="T35" fmla="*/ 107 h 155"/>
                <a:gd name="T36" fmla="*/ 219 w 374"/>
                <a:gd name="T37" fmla="*/ 98 h 155"/>
                <a:gd name="T38" fmla="*/ 215 w 374"/>
                <a:gd name="T39" fmla="*/ 96 h 155"/>
                <a:gd name="T40" fmla="*/ 211 w 374"/>
                <a:gd name="T41" fmla="*/ 103 h 155"/>
                <a:gd name="T42" fmla="*/ 207 w 374"/>
                <a:gd name="T43" fmla="*/ 99 h 155"/>
                <a:gd name="T44" fmla="*/ 225 w 374"/>
                <a:gd name="T45" fmla="*/ 95 h 155"/>
                <a:gd name="T46" fmla="*/ 226 w 374"/>
                <a:gd name="T47" fmla="*/ 110 h 155"/>
                <a:gd name="T48" fmla="*/ 237 w 374"/>
                <a:gd name="T49" fmla="*/ 115 h 155"/>
                <a:gd name="T50" fmla="*/ 235 w 374"/>
                <a:gd name="T51" fmla="*/ 130 h 155"/>
                <a:gd name="T52" fmla="*/ 264 w 374"/>
                <a:gd name="T53" fmla="*/ 155 h 155"/>
                <a:gd name="T54" fmla="*/ 363 w 374"/>
                <a:gd name="T55" fmla="*/ 155 h 155"/>
                <a:gd name="T56" fmla="*/ 363 w 374"/>
                <a:gd name="T57" fmla="*/ 155 h 155"/>
                <a:gd name="T58" fmla="*/ 374 w 374"/>
                <a:gd name="T59" fmla="*/ 155 h 155"/>
                <a:gd name="T60" fmla="*/ 356 w 374"/>
                <a:gd name="T61" fmla="*/ 146 h 155"/>
                <a:gd name="T62" fmla="*/ 298 w 374"/>
                <a:gd name="T63" fmla="*/ 67 h 155"/>
                <a:gd name="T64" fmla="*/ 225 w 374"/>
                <a:gd name="T65" fmla="*/ 0 h 155"/>
                <a:gd name="T66" fmla="*/ 148 w 374"/>
                <a:gd name="T67" fmla="*/ 0 h 155"/>
                <a:gd name="T68" fmla="*/ 75 w 374"/>
                <a:gd name="T69" fmla="*/ 67 h 155"/>
                <a:gd name="T70" fmla="*/ 17 w 374"/>
                <a:gd name="T71" fmla="*/ 146 h 155"/>
                <a:gd name="T72" fmla="*/ 0 w 374"/>
                <a:gd name="T73" fmla="*/ 155 h 155"/>
                <a:gd name="T74" fmla="*/ 11 w 374"/>
                <a:gd name="T75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4" h="155">
                  <a:moveTo>
                    <a:pt x="11" y="155"/>
                  </a:moveTo>
                  <a:cubicBezTo>
                    <a:pt x="11" y="155"/>
                    <a:pt x="11" y="155"/>
                    <a:pt x="11" y="155"/>
                  </a:cubicBezTo>
                  <a:cubicBezTo>
                    <a:pt x="109" y="155"/>
                    <a:pt x="109" y="155"/>
                    <a:pt x="109" y="155"/>
                  </a:cubicBezTo>
                  <a:cubicBezTo>
                    <a:pt x="113" y="150"/>
                    <a:pt x="122" y="138"/>
                    <a:pt x="138" y="130"/>
                  </a:cubicBezTo>
                  <a:cubicBezTo>
                    <a:pt x="137" y="128"/>
                    <a:pt x="133" y="122"/>
                    <a:pt x="136" y="115"/>
                  </a:cubicBezTo>
                  <a:cubicBezTo>
                    <a:pt x="140" y="109"/>
                    <a:pt x="148" y="110"/>
                    <a:pt x="148" y="110"/>
                  </a:cubicBezTo>
                  <a:cubicBezTo>
                    <a:pt x="148" y="110"/>
                    <a:pt x="143" y="101"/>
                    <a:pt x="148" y="95"/>
                  </a:cubicBezTo>
                  <a:cubicBezTo>
                    <a:pt x="155" y="87"/>
                    <a:pt x="167" y="91"/>
                    <a:pt x="166" y="99"/>
                  </a:cubicBezTo>
                  <a:cubicBezTo>
                    <a:pt x="166" y="99"/>
                    <a:pt x="166" y="102"/>
                    <a:pt x="162" y="103"/>
                  </a:cubicBezTo>
                  <a:cubicBezTo>
                    <a:pt x="159" y="104"/>
                    <a:pt x="154" y="99"/>
                    <a:pt x="158" y="96"/>
                  </a:cubicBezTo>
                  <a:cubicBezTo>
                    <a:pt x="158" y="96"/>
                    <a:pt x="156" y="96"/>
                    <a:pt x="154" y="98"/>
                  </a:cubicBezTo>
                  <a:cubicBezTo>
                    <a:pt x="153" y="100"/>
                    <a:pt x="152" y="104"/>
                    <a:pt x="155" y="107"/>
                  </a:cubicBezTo>
                  <a:cubicBezTo>
                    <a:pt x="162" y="112"/>
                    <a:pt x="175" y="107"/>
                    <a:pt x="172" y="96"/>
                  </a:cubicBezTo>
                  <a:cubicBezTo>
                    <a:pt x="169" y="87"/>
                    <a:pt x="168" y="80"/>
                    <a:pt x="174" y="77"/>
                  </a:cubicBezTo>
                  <a:cubicBezTo>
                    <a:pt x="180" y="74"/>
                    <a:pt x="184" y="78"/>
                    <a:pt x="187" y="82"/>
                  </a:cubicBezTo>
                  <a:cubicBezTo>
                    <a:pt x="189" y="78"/>
                    <a:pt x="194" y="74"/>
                    <a:pt x="199" y="77"/>
                  </a:cubicBezTo>
                  <a:cubicBezTo>
                    <a:pt x="205" y="80"/>
                    <a:pt x="205" y="87"/>
                    <a:pt x="202" y="96"/>
                  </a:cubicBezTo>
                  <a:cubicBezTo>
                    <a:pt x="198" y="107"/>
                    <a:pt x="211" y="112"/>
                    <a:pt x="218" y="107"/>
                  </a:cubicBezTo>
                  <a:cubicBezTo>
                    <a:pt x="222" y="104"/>
                    <a:pt x="221" y="100"/>
                    <a:pt x="219" y="98"/>
                  </a:cubicBezTo>
                  <a:cubicBezTo>
                    <a:pt x="218" y="96"/>
                    <a:pt x="215" y="96"/>
                    <a:pt x="215" y="96"/>
                  </a:cubicBezTo>
                  <a:cubicBezTo>
                    <a:pt x="219" y="99"/>
                    <a:pt x="215" y="104"/>
                    <a:pt x="211" y="103"/>
                  </a:cubicBezTo>
                  <a:cubicBezTo>
                    <a:pt x="207" y="102"/>
                    <a:pt x="207" y="99"/>
                    <a:pt x="207" y="99"/>
                  </a:cubicBezTo>
                  <a:cubicBezTo>
                    <a:pt x="207" y="91"/>
                    <a:pt x="218" y="87"/>
                    <a:pt x="225" y="95"/>
                  </a:cubicBezTo>
                  <a:cubicBezTo>
                    <a:pt x="230" y="101"/>
                    <a:pt x="226" y="110"/>
                    <a:pt x="226" y="110"/>
                  </a:cubicBezTo>
                  <a:cubicBezTo>
                    <a:pt x="226" y="110"/>
                    <a:pt x="234" y="109"/>
                    <a:pt x="237" y="115"/>
                  </a:cubicBezTo>
                  <a:cubicBezTo>
                    <a:pt x="240" y="122"/>
                    <a:pt x="237" y="128"/>
                    <a:pt x="235" y="130"/>
                  </a:cubicBezTo>
                  <a:cubicBezTo>
                    <a:pt x="251" y="138"/>
                    <a:pt x="260" y="150"/>
                    <a:pt x="264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5" y="155"/>
                    <a:pt x="369" y="155"/>
                    <a:pt x="374" y="155"/>
                  </a:cubicBezTo>
                  <a:cubicBezTo>
                    <a:pt x="368" y="153"/>
                    <a:pt x="362" y="150"/>
                    <a:pt x="356" y="146"/>
                  </a:cubicBezTo>
                  <a:cubicBezTo>
                    <a:pt x="330" y="128"/>
                    <a:pt x="318" y="121"/>
                    <a:pt x="298" y="67"/>
                  </a:cubicBezTo>
                  <a:cubicBezTo>
                    <a:pt x="284" y="30"/>
                    <a:pt x="255" y="9"/>
                    <a:pt x="225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18" y="9"/>
                    <a:pt x="89" y="30"/>
                    <a:pt x="75" y="67"/>
                  </a:cubicBezTo>
                  <a:cubicBezTo>
                    <a:pt x="56" y="121"/>
                    <a:pt x="44" y="128"/>
                    <a:pt x="17" y="146"/>
                  </a:cubicBezTo>
                  <a:cubicBezTo>
                    <a:pt x="12" y="150"/>
                    <a:pt x="6" y="153"/>
                    <a:pt x="0" y="155"/>
                  </a:cubicBezTo>
                  <a:cubicBezTo>
                    <a:pt x="4" y="155"/>
                    <a:pt x="8" y="155"/>
                    <a:pt x="11" y="15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4" name="Freeform 253"/>
            <p:cNvSpPr/>
            <p:nvPr/>
          </p:nvSpPr>
          <p:spPr bwMode="auto">
            <a:xfrm rot="21575478">
              <a:off x="1199251" y="1424760"/>
              <a:ext cx="2194856" cy="449283"/>
            </a:xfrm>
            <a:custGeom>
              <a:avLst/>
              <a:gdLst>
                <a:gd name="T0" fmla="*/ 546 w 551"/>
                <a:gd name="T1" fmla="*/ 47 h 113"/>
                <a:gd name="T2" fmla="*/ 524 w 551"/>
                <a:gd name="T3" fmla="*/ 9 h 113"/>
                <a:gd name="T4" fmla="*/ 493 w 551"/>
                <a:gd name="T5" fmla="*/ 1 h 113"/>
                <a:gd name="T6" fmla="*/ 455 w 551"/>
                <a:gd name="T7" fmla="*/ 56 h 113"/>
                <a:gd name="T8" fmla="*/ 500 w 551"/>
                <a:gd name="T9" fmla="*/ 73 h 113"/>
                <a:gd name="T10" fmla="*/ 506 w 551"/>
                <a:gd name="T11" fmla="*/ 40 h 113"/>
                <a:gd name="T12" fmla="*/ 476 w 551"/>
                <a:gd name="T13" fmla="*/ 37 h 113"/>
                <a:gd name="T14" fmla="*/ 504 w 551"/>
                <a:gd name="T15" fmla="*/ 25 h 113"/>
                <a:gd name="T16" fmla="*/ 508 w 551"/>
                <a:gd name="T17" fmla="*/ 82 h 113"/>
                <a:gd name="T18" fmla="*/ 451 w 551"/>
                <a:gd name="T19" fmla="*/ 91 h 113"/>
                <a:gd name="T20" fmla="*/ 350 w 551"/>
                <a:gd name="T21" fmla="*/ 91 h 113"/>
                <a:gd name="T22" fmla="*/ 276 w 551"/>
                <a:gd name="T23" fmla="*/ 53 h 113"/>
                <a:gd name="T24" fmla="*/ 276 w 551"/>
                <a:gd name="T25" fmla="*/ 53 h 113"/>
                <a:gd name="T26" fmla="*/ 276 w 551"/>
                <a:gd name="T27" fmla="*/ 53 h 113"/>
                <a:gd name="T28" fmla="*/ 275 w 551"/>
                <a:gd name="T29" fmla="*/ 53 h 113"/>
                <a:gd name="T30" fmla="*/ 275 w 551"/>
                <a:gd name="T31" fmla="*/ 53 h 113"/>
                <a:gd name="T32" fmla="*/ 202 w 551"/>
                <a:gd name="T33" fmla="*/ 91 h 113"/>
                <a:gd name="T34" fmla="*/ 100 w 551"/>
                <a:gd name="T35" fmla="*/ 91 h 113"/>
                <a:gd name="T36" fmla="*/ 43 w 551"/>
                <a:gd name="T37" fmla="*/ 82 h 113"/>
                <a:gd name="T38" fmla="*/ 48 w 551"/>
                <a:gd name="T39" fmla="*/ 25 h 113"/>
                <a:gd name="T40" fmla="*/ 75 w 551"/>
                <a:gd name="T41" fmla="*/ 37 h 113"/>
                <a:gd name="T42" fmla="*/ 45 w 551"/>
                <a:gd name="T43" fmla="*/ 40 h 113"/>
                <a:gd name="T44" fmla="*/ 52 w 551"/>
                <a:gd name="T45" fmla="*/ 73 h 113"/>
                <a:gd name="T46" fmla="*/ 96 w 551"/>
                <a:gd name="T47" fmla="*/ 56 h 113"/>
                <a:gd name="T48" fmla="*/ 58 w 551"/>
                <a:gd name="T49" fmla="*/ 1 h 113"/>
                <a:gd name="T50" fmla="*/ 27 w 551"/>
                <a:gd name="T51" fmla="*/ 9 h 113"/>
                <a:gd name="T52" fmla="*/ 5 w 551"/>
                <a:gd name="T53" fmla="*/ 47 h 113"/>
                <a:gd name="T54" fmla="*/ 72 w 551"/>
                <a:gd name="T55" fmla="*/ 111 h 113"/>
                <a:gd name="T56" fmla="*/ 221 w 551"/>
                <a:gd name="T57" fmla="*/ 111 h 113"/>
                <a:gd name="T58" fmla="*/ 275 w 551"/>
                <a:gd name="T59" fmla="*/ 80 h 113"/>
                <a:gd name="T60" fmla="*/ 276 w 551"/>
                <a:gd name="T61" fmla="*/ 80 h 113"/>
                <a:gd name="T62" fmla="*/ 331 w 551"/>
                <a:gd name="T63" fmla="*/ 111 h 113"/>
                <a:gd name="T64" fmla="*/ 479 w 551"/>
                <a:gd name="T65" fmla="*/ 111 h 113"/>
                <a:gd name="T66" fmla="*/ 546 w 551"/>
                <a:gd name="T67" fmla="*/ 4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1" h="113">
                  <a:moveTo>
                    <a:pt x="546" y="47"/>
                  </a:moveTo>
                  <a:cubicBezTo>
                    <a:pt x="546" y="47"/>
                    <a:pt x="545" y="22"/>
                    <a:pt x="524" y="9"/>
                  </a:cubicBezTo>
                  <a:cubicBezTo>
                    <a:pt x="517" y="5"/>
                    <a:pt x="506" y="0"/>
                    <a:pt x="493" y="1"/>
                  </a:cubicBezTo>
                  <a:cubicBezTo>
                    <a:pt x="453" y="4"/>
                    <a:pt x="450" y="42"/>
                    <a:pt x="455" y="56"/>
                  </a:cubicBezTo>
                  <a:cubicBezTo>
                    <a:pt x="461" y="71"/>
                    <a:pt x="478" y="84"/>
                    <a:pt x="500" y="73"/>
                  </a:cubicBezTo>
                  <a:cubicBezTo>
                    <a:pt x="514" y="65"/>
                    <a:pt x="515" y="49"/>
                    <a:pt x="506" y="40"/>
                  </a:cubicBezTo>
                  <a:cubicBezTo>
                    <a:pt x="500" y="34"/>
                    <a:pt x="485" y="30"/>
                    <a:pt x="476" y="37"/>
                  </a:cubicBezTo>
                  <a:cubicBezTo>
                    <a:pt x="476" y="37"/>
                    <a:pt x="479" y="19"/>
                    <a:pt x="504" y="25"/>
                  </a:cubicBezTo>
                  <a:cubicBezTo>
                    <a:pt x="525" y="30"/>
                    <a:pt x="534" y="66"/>
                    <a:pt x="508" y="82"/>
                  </a:cubicBezTo>
                  <a:cubicBezTo>
                    <a:pt x="491" y="93"/>
                    <a:pt x="451" y="91"/>
                    <a:pt x="451" y="91"/>
                  </a:cubicBezTo>
                  <a:cubicBezTo>
                    <a:pt x="350" y="91"/>
                    <a:pt x="350" y="91"/>
                    <a:pt x="350" y="91"/>
                  </a:cubicBezTo>
                  <a:cubicBezTo>
                    <a:pt x="350" y="91"/>
                    <a:pt x="328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5" y="53"/>
                    <a:pt x="275" y="53"/>
                  </a:cubicBezTo>
                  <a:cubicBezTo>
                    <a:pt x="275" y="53"/>
                    <a:pt x="275" y="53"/>
                    <a:pt x="275" y="53"/>
                  </a:cubicBezTo>
                  <a:cubicBezTo>
                    <a:pt x="223" y="53"/>
                    <a:pt x="202" y="91"/>
                    <a:pt x="202" y="91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0" y="91"/>
                    <a:pt x="60" y="93"/>
                    <a:pt x="43" y="82"/>
                  </a:cubicBezTo>
                  <a:cubicBezTo>
                    <a:pt x="17" y="66"/>
                    <a:pt x="27" y="30"/>
                    <a:pt x="48" y="25"/>
                  </a:cubicBezTo>
                  <a:cubicBezTo>
                    <a:pt x="72" y="19"/>
                    <a:pt x="75" y="37"/>
                    <a:pt x="75" y="37"/>
                  </a:cubicBezTo>
                  <a:cubicBezTo>
                    <a:pt x="66" y="30"/>
                    <a:pt x="51" y="34"/>
                    <a:pt x="45" y="40"/>
                  </a:cubicBezTo>
                  <a:cubicBezTo>
                    <a:pt x="37" y="49"/>
                    <a:pt x="37" y="65"/>
                    <a:pt x="52" y="73"/>
                  </a:cubicBezTo>
                  <a:cubicBezTo>
                    <a:pt x="74" y="84"/>
                    <a:pt x="90" y="71"/>
                    <a:pt x="96" y="56"/>
                  </a:cubicBezTo>
                  <a:cubicBezTo>
                    <a:pt x="102" y="42"/>
                    <a:pt x="98" y="4"/>
                    <a:pt x="58" y="1"/>
                  </a:cubicBezTo>
                  <a:cubicBezTo>
                    <a:pt x="46" y="0"/>
                    <a:pt x="35" y="5"/>
                    <a:pt x="27" y="9"/>
                  </a:cubicBezTo>
                  <a:cubicBezTo>
                    <a:pt x="7" y="22"/>
                    <a:pt x="5" y="47"/>
                    <a:pt x="5" y="47"/>
                  </a:cubicBezTo>
                  <a:cubicBezTo>
                    <a:pt x="0" y="113"/>
                    <a:pt x="72" y="111"/>
                    <a:pt x="72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38" y="78"/>
                    <a:pt x="275" y="80"/>
                    <a:pt x="275" y="80"/>
                  </a:cubicBezTo>
                  <a:cubicBezTo>
                    <a:pt x="276" y="80"/>
                    <a:pt x="276" y="80"/>
                    <a:pt x="276" y="80"/>
                  </a:cubicBezTo>
                  <a:cubicBezTo>
                    <a:pt x="276" y="80"/>
                    <a:pt x="313" y="78"/>
                    <a:pt x="331" y="111"/>
                  </a:cubicBezTo>
                  <a:cubicBezTo>
                    <a:pt x="479" y="111"/>
                    <a:pt x="479" y="111"/>
                    <a:pt x="479" y="111"/>
                  </a:cubicBezTo>
                  <a:cubicBezTo>
                    <a:pt x="479" y="111"/>
                    <a:pt x="551" y="113"/>
                    <a:pt x="546" y="47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5" name="Freeform 254"/>
            <p:cNvSpPr/>
            <p:nvPr/>
          </p:nvSpPr>
          <p:spPr bwMode="auto">
            <a:xfrm rot="21575478">
              <a:off x="1552206" y="1886312"/>
              <a:ext cx="1492699" cy="51558"/>
            </a:xfrm>
            <a:custGeom>
              <a:avLst/>
              <a:gdLst>
                <a:gd name="T0" fmla="*/ 0 w 608"/>
                <a:gd name="T1" fmla="*/ 21 h 21"/>
                <a:gd name="T2" fmla="*/ 13 w 608"/>
                <a:gd name="T3" fmla="*/ 21 h 21"/>
                <a:gd name="T4" fmla="*/ 595 w 608"/>
                <a:gd name="T5" fmla="*/ 21 h 21"/>
                <a:gd name="T6" fmla="*/ 608 w 608"/>
                <a:gd name="T7" fmla="*/ 21 h 21"/>
                <a:gd name="T8" fmla="*/ 608 w 608"/>
                <a:gd name="T9" fmla="*/ 0 h 21"/>
                <a:gd name="T10" fmla="*/ 0 w 608"/>
                <a:gd name="T11" fmla="*/ 0 h 21"/>
                <a:gd name="T12" fmla="*/ 0 w 608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8" h="21">
                  <a:moveTo>
                    <a:pt x="0" y="21"/>
                  </a:moveTo>
                  <a:lnTo>
                    <a:pt x="13" y="21"/>
                  </a:lnTo>
                  <a:lnTo>
                    <a:pt x="595" y="21"/>
                  </a:lnTo>
                  <a:lnTo>
                    <a:pt x="608" y="21"/>
                  </a:lnTo>
                  <a:lnTo>
                    <a:pt x="608" y="0"/>
                  </a:lnTo>
                  <a:lnTo>
                    <a:pt x="0" y="0"/>
                  </a:lnTo>
                  <a:lnTo>
                    <a:pt x="0" y="2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6" name="Freeform 255"/>
            <p:cNvSpPr/>
            <p:nvPr/>
          </p:nvSpPr>
          <p:spPr bwMode="auto">
            <a:xfrm rot="21575478">
              <a:off x="1604269" y="1957490"/>
              <a:ext cx="1394495" cy="51558"/>
            </a:xfrm>
            <a:custGeom>
              <a:avLst/>
              <a:gdLst>
                <a:gd name="T0" fmla="*/ 568 w 568"/>
                <a:gd name="T1" fmla="*/ 0 h 21"/>
                <a:gd name="T2" fmla="*/ 0 w 568"/>
                <a:gd name="T3" fmla="*/ 0 h 21"/>
                <a:gd name="T4" fmla="*/ 0 w 568"/>
                <a:gd name="T5" fmla="*/ 21 h 21"/>
                <a:gd name="T6" fmla="*/ 13 w 568"/>
                <a:gd name="T7" fmla="*/ 21 h 21"/>
                <a:gd name="T8" fmla="*/ 555 w 568"/>
                <a:gd name="T9" fmla="*/ 21 h 21"/>
                <a:gd name="T10" fmla="*/ 568 w 568"/>
                <a:gd name="T11" fmla="*/ 21 h 21"/>
                <a:gd name="T12" fmla="*/ 568 w 568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8" h="21">
                  <a:moveTo>
                    <a:pt x="568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55" y="21"/>
                  </a:lnTo>
                  <a:lnTo>
                    <a:pt x="568" y="21"/>
                  </a:lnTo>
                  <a:lnTo>
                    <a:pt x="568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7" name="Rectangle 258"/>
            <p:cNvSpPr>
              <a:spLocks noChangeArrowheads="1"/>
            </p:cNvSpPr>
            <p:nvPr/>
          </p:nvSpPr>
          <p:spPr bwMode="auto">
            <a:xfrm rot="21575478">
              <a:off x="2152807" y="1071234"/>
              <a:ext cx="282337" cy="54012"/>
            </a:xfrm>
            <a:prstGeom prst="rect">
              <a:avLst/>
            </a:pr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8" name="Freeform 256"/>
            <p:cNvSpPr/>
            <p:nvPr/>
          </p:nvSpPr>
          <p:spPr bwMode="auto">
            <a:xfrm rot="21575478">
              <a:off x="1657669" y="2843832"/>
              <a:ext cx="1293837" cy="102332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9" name="Freeform 256"/>
            <p:cNvSpPr/>
            <p:nvPr/>
          </p:nvSpPr>
          <p:spPr bwMode="auto">
            <a:xfrm rot="21575478">
              <a:off x="1555236" y="2969234"/>
              <a:ext cx="1491683" cy="98619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0" name="任意形状 339"/>
            <p:cNvSpPr/>
            <p:nvPr/>
          </p:nvSpPr>
          <p:spPr>
            <a:xfrm rot="21590911">
              <a:off x="1655320" y="2446736"/>
              <a:ext cx="1295502" cy="379678"/>
            </a:xfrm>
            <a:custGeom>
              <a:avLst/>
              <a:gdLst>
                <a:gd name="connsiteX0" fmla="*/ 1611826 w 1613917"/>
                <a:gd name="connsiteY0" fmla="*/ 0 h 472997"/>
                <a:gd name="connsiteX1" fmla="*/ 1613917 w 1613917"/>
                <a:gd name="connsiteY1" fmla="*/ 465761 h 472997"/>
                <a:gd name="connsiteX2" fmla="*/ 1574156 w 1613917"/>
                <a:gd name="connsiteY2" fmla="*/ 465939 h 472997"/>
                <a:gd name="connsiteX3" fmla="*/ 41851 w 1613917"/>
                <a:gd name="connsiteY3" fmla="*/ 472818 h 472997"/>
                <a:gd name="connsiteX4" fmla="*/ 2091 w 1613917"/>
                <a:gd name="connsiteY4" fmla="*/ 472997 h 472997"/>
                <a:gd name="connsiteX5" fmla="*/ 0 w 1613917"/>
                <a:gd name="connsiteY5" fmla="*/ 7236 h 472997"/>
                <a:gd name="connsiteX6" fmla="*/ 603015 w 1613917"/>
                <a:gd name="connsiteY6" fmla="*/ 4529 h 472997"/>
                <a:gd name="connsiteX7" fmla="*/ 603015 w 1613917"/>
                <a:gd name="connsiteY7" fmla="*/ 45511 h 472997"/>
                <a:gd name="connsiteX8" fmla="*/ 602955 w 1613917"/>
                <a:gd name="connsiteY8" fmla="*/ 45511 h 472997"/>
                <a:gd name="connsiteX9" fmla="*/ 602955 w 1613917"/>
                <a:gd name="connsiteY9" fmla="*/ 397022 h 472997"/>
                <a:gd name="connsiteX10" fmla="*/ 1001540 w 1613917"/>
                <a:gd name="connsiteY10" fmla="*/ 397022 h 472997"/>
                <a:gd name="connsiteX11" fmla="*/ 1001540 w 1613917"/>
                <a:gd name="connsiteY11" fmla="*/ 45511 h 472997"/>
                <a:gd name="connsiteX12" fmla="*/ 1001540 w 1613917"/>
                <a:gd name="connsiteY12" fmla="*/ 2740 h 472997"/>
                <a:gd name="connsiteX13" fmla="*/ 1611826 w 1613917"/>
                <a:gd name="connsiteY13" fmla="*/ 0 h 472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13917" h="472997">
                  <a:moveTo>
                    <a:pt x="1611826" y="0"/>
                  </a:moveTo>
                  <a:lnTo>
                    <a:pt x="1613917" y="465761"/>
                  </a:lnTo>
                  <a:lnTo>
                    <a:pt x="1574156" y="465939"/>
                  </a:lnTo>
                  <a:lnTo>
                    <a:pt x="41851" y="472818"/>
                  </a:lnTo>
                  <a:lnTo>
                    <a:pt x="2091" y="472997"/>
                  </a:lnTo>
                  <a:lnTo>
                    <a:pt x="0" y="7236"/>
                  </a:lnTo>
                  <a:lnTo>
                    <a:pt x="603015" y="4529"/>
                  </a:lnTo>
                  <a:lnTo>
                    <a:pt x="603015" y="45511"/>
                  </a:lnTo>
                  <a:lnTo>
                    <a:pt x="602955" y="45511"/>
                  </a:lnTo>
                  <a:lnTo>
                    <a:pt x="602955" y="397022"/>
                  </a:lnTo>
                  <a:lnTo>
                    <a:pt x="1001540" y="397022"/>
                  </a:lnTo>
                  <a:lnTo>
                    <a:pt x="1001540" y="45511"/>
                  </a:lnTo>
                  <a:lnTo>
                    <a:pt x="1001540" y="2740"/>
                  </a:lnTo>
                  <a:lnTo>
                    <a:pt x="1611826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1" name="任意形状 340"/>
            <p:cNvSpPr/>
            <p:nvPr/>
          </p:nvSpPr>
          <p:spPr>
            <a:xfrm rot="21590911">
              <a:off x="1654234" y="2028243"/>
              <a:ext cx="1295577" cy="396235"/>
            </a:xfrm>
            <a:custGeom>
              <a:avLst/>
              <a:gdLst>
                <a:gd name="connsiteX0" fmla="*/ 1611826 w 1614010"/>
                <a:gd name="connsiteY0" fmla="*/ 0 h 493623"/>
                <a:gd name="connsiteX1" fmla="*/ 1614010 w 1614010"/>
                <a:gd name="connsiteY1" fmla="*/ 486387 h 493623"/>
                <a:gd name="connsiteX2" fmla="*/ 1574250 w 1614010"/>
                <a:gd name="connsiteY2" fmla="*/ 486565 h 493623"/>
                <a:gd name="connsiteX3" fmla="*/ 1001541 w 1614010"/>
                <a:gd name="connsiteY3" fmla="*/ 489136 h 493623"/>
                <a:gd name="connsiteX4" fmla="*/ 1001541 w 1614010"/>
                <a:gd name="connsiteY4" fmla="*/ 464385 h 493623"/>
                <a:gd name="connsiteX5" fmla="*/ 802278 w 1614010"/>
                <a:gd name="connsiteY5" fmla="*/ 265122 h 493623"/>
                <a:gd name="connsiteX6" fmla="*/ 603016 w 1614010"/>
                <a:gd name="connsiteY6" fmla="*/ 464385 h 493623"/>
                <a:gd name="connsiteX7" fmla="*/ 603016 w 1614010"/>
                <a:gd name="connsiteY7" fmla="*/ 490925 h 493623"/>
                <a:gd name="connsiteX8" fmla="*/ 41944 w 1614010"/>
                <a:gd name="connsiteY8" fmla="*/ 493444 h 493623"/>
                <a:gd name="connsiteX9" fmla="*/ 2184 w 1614010"/>
                <a:gd name="connsiteY9" fmla="*/ 493623 h 493623"/>
                <a:gd name="connsiteX10" fmla="*/ 0 w 1614010"/>
                <a:gd name="connsiteY10" fmla="*/ 7236 h 493623"/>
                <a:gd name="connsiteX11" fmla="*/ 1611826 w 1614010"/>
                <a:gd name="connsiteY11" fmla="*/ 0 h 49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4010" h="493623">
                  <a:moveTo>
                    <a:pt x="1611826" y="0"/>
                  </a:moveTo>
                  <a:lnTo>
                    <a:pt x="1614010" y="486387"/>
                  </a:lnTo>
                  <a:lnTo>
                    <a:pt x="1574250" y="486565"/>
                  </a:lnTo>
                  <a:lnTo>
                    <a:pt x="1001541" y="489136"/>
                  </a:lnTo>
                  <a:lnTo>
                    <a:pt x="1001541" y="464385"/>
                  </a:lnTo>
                  <a:cubicBezTo>
                    <a:pt x="1001541" y="354335"/>
                    <a:pt x="912328" y="265122"/>
                    <a:pt x="802278" y="265122"/>
                  </a:cubicBezTo>
                  <a:cubicBezTo>
                    <a:pt x="692228" y="265122"/>
                    <a:pt x="603016" y="354335"/>
                    <a:pt x="603016" y="464385"/>
                  </a:cubicBezTo>
                  <a:lnTo>
                    <a:pt x="603016" y="490925"/>
                  </a:lnTo>
                  <a:lnTo>
                    <a:pt x="41944" y="493444"/>
                  </a:lnTo>
                  <a:lnTo>
                    <a:pt x="2184" y="493623"/>
                  </a:lnTo>
                  <a:lnTo>
                    <a:pt x="0" y="7236"/>
                  </a:lnTo>
                  <a:lnTo>
                    <a:pt x="1611826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342" name="Freeform 349"/>
          <p:cNvSpPr>
            <a:spLocks noEditPoints="1"/>
          </p:cNvSpPr>
          <p:nvPr/>
        </p:nvSpPr>
        <p:spPr bwMode="auto">
          <a:xfrm flipH="1">
            <a:off x="8816546" y="549907"/>
            <a:ext cx="615564" cy="568213"/>
          </a:xfrm>
          <a:custGeom>
            <a:avLst/>
            <a:gdLst>
              <a:gd name="T0" fmla="*/ 187 w 529"/>
              <a:gd name="T1" fmla="*/ 241 h 487"/>
              <a:gd name="T2" fmla="*/ 242 w 529"/>
              <a:gd name="T3" fmla="*/ 223 h 487"/>
              <a:gd name="T4" fmla="*/ 175 w 529"/>
              <a:gd name="T5" fmla="*/ 211 h 487"/>
              <a:gd name="T6" fmla="*/ 189 w 529"/>
              <a:gd name="T7" fmla="*/ 161 h 487"/>
              <a:gd name="T8" fmla="*/ 154 w 529"/>
              <a:gd name="T9" fmla="*/ 166 h 487"/>
              <a:gd name="T10" fmla="*/ 124 w 529"/>
              <a:gd name="T11" fmla="*/ 143 h 487"/>
              <a:gd name="T12" fmla="*/ 124 w 529"/>
              <a:gd name="T13" fmla="*/ 143 h 487"/>
              <a:gd name="T14" fmla="*/ 93 w 529"/>
              <a:gd name="T15" fmla="*/ 166 h 487"/>
              <a:gd name="T16" fmla="*/ 38 w 529"/>
              <a:gd name="T17" fmla="*/ 193 h 487"/>
              <a:gd name="T18" fmla="*/ 7 w 529"/>
              <a:gd name="T19" fmla="*/ 234 h 487"/>
              <a:gd name="T20" fmla="*/ 124 w 529"/>
              <a:gd name="T21" fmla="*/ 212 h 487"/>
              <a:gd name="T22" fmla="*/ 271 w 529"/>
              <a:gd name="T23" fmla="*/ 68 h 487"/>
              <a:gd name="T24" fmla="*/ 330 w 529"/>
              <a:gd name="T25" fmla="*/ 73 h 487"/>
              <a:gd name="T26" fmla="*/ 383 w 529"/>
              <a:gd name="T27" fmla="*/ 59 h 487"/>
              <a:gd name="T28" fmla="*/ 355 w 529"/>
              <a:gd name="T29" fmla="*/ 48 h 487"/>
              <a:gd name="T30" fmla="*/ 301 w 529"/>
              <a:gd name="T31" fmla="*/ 22 h 487"/>
              <a:gd name="T32" fmla="*/ 271 w 529"/>
              <a:gd name="T33" fmla="*/ 0 h 487"/>
              <a:gd name="T34" fmla="*/ 271 w 529"/>
              <a:gd name="T35" fmla="*/ 0 h 487"/>
              <a:gd name="T36" fmla="*/ 240 w 529"/>
              <a:gd name="T37" fmla="*/ 23 h 487"/>
              <a:gd name="T38" fmla="*/ 185 w 529"/>
              <a:gd name="T39" fmla="*/ 49 h 487"/>
              <a:gd name="T40" fmla="*/ 154 w 529"/>
              <a:gd name="T41" fmla="*/ 91 h 487"/>
              <a:gd name="T42" fmla="*/ 266 w 529"/>
              <a:gd name="T43" fmla="*/ 79 h 487"/>
              <a:gd name="T44" fmla="*/ 300 w 529"/>
              <a:gd name="T45" fmla="*/ 105 h 487"/>
              <a:gd name="T46" fmla="*/ 302 w 529"/>
              <a:gd name="T47" fmla="*/ 105 h 487"/>
              <a:gd name="T48" fmla="*/ 305 w 529"/>
              <a:gd name="T49" fmla="*/ 89 h 487"/>
              <a:gd name="T50" fmla="*/ 266 w 529"/>
              <a:gd name="T51" fmla="*/ 79 h 487"/>
              <a:gd name="T52" fmla="*/ 194 w 529"/>
              <a:gd name="T53" fmla="*/ 286 h 487"/>
              <a:gd name="T54" fmla="*/ 124 w 529"/>
              <a:gd name="T55" fmla="*/ 222 h 487"/>
              <a:gd name="T56" fmla="*/ 165 w 529"/>
              <a:gd name="T57" fmla="*/ 297 h 487"/>
              <a:gd name="T58" fmla="*/ 74 w 529"/>
              <a:gd name="T59" fmla="*/ 487 h 487"/>
              <a:gd name="T60" fmla="*/ 316 w 529"/>
              <a:gd name="T61" fmla="*/ 197 h 487"/>
              <a:gd name="T62" fmla="*/ 280 w 529"/>
              <a:gd name="T63" fmla="*/ 198 h 487"/>
              <a:gd name="T64" fmla="*/ 490 w 529"/>
              <a:gd name="T65" fmla="*/ 112 h 487"/>
              <a:gd name="T66" fmla="*/ 436 w 529"/>
              <a:gd name="T67" fmla="*/ 86 h 487"/>
              <a:gd name="T68" fmla="*/ 406 w 529"/>
              <a:gd name="T69" fmla="*/ 64 h 487"/>
              <a:gd name="T70" fmla="*/ 406 w 529"/>
              <a:gd name="T71" fmla="*/ 64 h 487"/>
              <a:gd name="T72" fmla="*/ 375 w 529"/>
              <a:gd name="T73" fmla="*/ 87 h 487"/>
              <a:gd name="T74" fmla="*/ 320 w 529"/>
              <a:gd name="T75" fmla="*/ 110 h 487"/>
              <a:gd name="T76" fmla="*/ 376 w 529"/>
              <a:gd name="T77" fmla="*/ 126 h 487"/>
              <a:gd name="T78" fmla="*/ 406 w 529"/>
              <a:gd name="T79" fmla="*/ 132 h 487"/>
              <a:gd name="T80" fmla="*/ 521 w 529"/>
              <a:gd name="T81" fmla="*/ 155 h 487"/>
              <a:gd name="T82" fmla="*/ 406 w 529"/>
              <a:gd name="T83" fmla="*/ 169 h 487"/>
              <a:gd name="T84" fmla="*/ 370 w 529"/>
              <a:gd name="T85" fmla="*/ 135 h 487"/>
              <a:gd name="T86" fmla="*/ 301 w 529"/>
              <a:gd name="T87" fmla="*/ 116 h 487"/>
              <a:gd name="T88" fmla="*/ 301 w 529"/>
              <a:gd name="T89" fmla="*/ 116 h 487"/>
              <a:gd name="T90" fmla="*/ 300 w 529"/>
              <a:gd name="T91" fmla="*/ 116 h 487"/>
              <a:gd name="T92" fmla="*/ 230 w 529"/>
              <a:gd name="T93" fmla="*/ 134 h 487"/>
              <a:gd name="T94" fmla="*/ 194 w 529"/>
              <a:gd name="T95" fmla="*/ 169 h 487"/>
              <a:gd name="T96" fmla="*/ 238 w 529"/>
              <a:gd name="T97" fmla="*/ 213 h 487"/>
              <a:gd name="T98" fmla="*/ 363 w 529"/>
              <a:gd name="T99" fmla="*/ 213 h 487"/>
              <a:gd name="T100" fmla="*/ 406 w 529"/>
              <a:gd name="T101" fmla="*/ 169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29" h="487">
                <a:moveTo>
                  <a:pt x="124" y="212"/>
                </a:moveTo>
                <a:cubicBezTo>
                  <a:pt x="147" y="212"/>
                  <a:pt x="167" y="225"/>
                  <a:pt x="187" y="241"/>
                </a:cubicBezTo>
                <a:cubicBezTo>
                  <a:pt x="203" y="254"/>
                  <a:pt x="230" y="253"/>
                  <a:pt x="239" y="235"/>
                </a:cubicBezTo>
                <a:cubicBezTo>
                  <a:pt x="241" y="231"/>
                  <a:pt x="242" y="227"/>
                  <a:pt x="242" y="223"/>
                </a:cubicBezTo>
                <a:cubicBezTo>
                  <a:pt x="231" y="231"/>
                  <a:pt x="215" y="235"/>
                  <a:pt x="202" y="232"/>
                </a:cubicBezTo>
                <a:cubicBezTo>
                  <a:pt x="190" y="229"/>
                  <a:pt x="180" y="222"/>
                  <a:pt x="175" y="211"/>
                </a:cubicBezTo>
                <a:cubicBezTo>
                  <a:pt x="172" y="206"/>
                  <a:pt x="171" y="201"/>
                  <a:pt x="171" y="195"/>
                </a:cubicBezTo>
                <a:cubicBezTo>
                  <a:pt x="171" y="181"/>
                  <a:pt x="178" y="167"/>
                  <a:pt x="189" y="161"/>
                </a:cubicBezTo>
                <a:cubicBezTo>
                  <a:pt x="189" y="160"/>
                  <a:pt x="189" y="160"/>
                  <a:pt x="190" y="160"/>
                </a:cubicBezTo>
                <a:cubicBezTo>
                  <a:pt x="170" y="150"/>
                  <a:pt x="154" y="166"/>
                  <a:pt x="154" y="166"/>
                </a:cubicBezTo>
                <a:cubicBezTo>
                  <a:pt x="154" y="166"/>
                  <a:pt x="148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97" y="143"/>
                  <a:pt x="93" y="166"/>
                  <a:pt x="93" y="166"/>
                </a:cubicBezTo>
                <a:cubicBezTo>
                  <a:pt x="93" y="166"/>
                  <a:pt x="75" y="149"/>
                  <a:pt x="53" y="162"/>
                </a:cubicBezTo>
                <a:cubicBezTo>
                  <a:pt x="34" y="173"/>
                  <a:pt x="38" y="193"/>
                  <a:pt x="38" y="193"/>
                </a:cubicBezTo>
                <a:cubicBezTo>
                  <a:pt x="38" y="193"/>
                  <a:pt x="25" y="193"/>
                  <a:pt x="18" y="197"/>
                </a:cubicBezTo>
                <a:cubicBezTo>
                  <a:pt x="8" y="203"/>
                  <a:pt x="0" y="221"/>
                  <a:pt x="7" y="234"/>
                </a:cubicBezTo>
                <a:cubicBezTo>
                  <a:pt x="18" y="255"/>
                  <a:pt x="45" y="254"/>
                  <a:pt x="61" y="241"/>
                </a:cubicBezTo>
                <a:cubicBezTo>
                  <a:pt x="81" y="225"/>
                  <a:pt x="99" y="212"/>
                  <a:pt x="124" y="212"/>
                </a:cubicBezTo>
                <a:moveTo>
                  <a:pt x="209" y="97"/>
                </a:moveTo>
                <a:cubicBezTo>
                  <a:pt x="228" y="81"/>
                  <a:pt x="246" y="68"/>
                  <a:pt x="271" y="68"/>
                </a:cubicBezTo>
                <a:cubicBezTo>
                  <a:pt x="287" y="68"/>
                  <a:pt x="303" y="75"/>
                  <a:pt x="317" y="85"/>
                </a:cubicBezTo>
                <a:cubicBezTo>
                  <a:pt x="320" y="81"/>
                  <a:pt x="324" y="77"/>
                  <a:pt x="330" y="73"/>
                </a:cubicBezTo>
                <a:cubicBezTo>
                  <a:pt x="345" y="64"/>
                  <a:pt x="360" y="67"/>
                  <a:pt x="370" y="72"/>
                </a:cubicBezTo>
                <a:cubicBezTo>
                  <a:pt x="373" y="67"/>
                  <a:pt x="377" y="63"/>
                  <a:pt x="383" y="59"/>
                </a:cubicBezTo>
                <a:cubicBezTo>
                  <a:pt x="381" y="57"/>
                  <a:pt x="379" y="55"/>
                  <a:pt x="377" y="53"/>
                </a:cubicBezTo>
                <a:cubicBezTo>
                  <a:pt x="370" y="49"/>
                  <a:pt x="355" y="48"/>
                  <a:pt x="355" y="48"/>
                </a:cubicBezTo>
                <a:cubicBezTo>
                  <a:pt x="355" y="48"/>
                  <a:pt x="360" y="31"/>
                  <a:pt x="341" y="19"/>
                </a:cubicBezTo>
                <a:cubicBezTo>
                  <a:pt x="319" y="5"/>
                  <a:pt x="301" y="22"/>
                  <a:pt x="301" y="22"/>
                </a:cubicBezTo>
                <a:cubicBezTo>
                  <a:pt x="301" y="22"/>
                  <a:pt x="295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44" y="0"/>
                  <a:pt x="240" y="23"/>
                  <a:pt x="240" y="23"/>
                </a:cubicBezTo>
                <a:cubicBezTo>
                  <a:pt x="240" y="23"/>
                  <a:pt x="222" y="5"/>
                  <a:pt x="201" y="18"/>
                </a:cubicBezTo>
                <a:cubicBezTo>
                  <a:pt x="181" y="30"/>
                  <a:pt x="185" y="49"/>
                  <a:pt x="185" y="49"/>
                </a:cubicBezTo>
                <a:cubicBezTo>
                  <a:pt x="185" y="49"/>
                  <a:pt x="172" y="49"/>
                  <a:pt x="165" y="53"/>
                </a:cubicBezTo>
                <a:cubicBezTo>
                  <a:pt x="155" y="60"/>
                  <a:pt x="147" y="77"/>
                  <a:pt x="154" y="91"/>
                </a:cubicBezTo>
                <a:cubicBezTo>
                  <a:pt x="166" y="111"/>
                  <a:pt x="192" y="110"/>
                  <a:pt x="209" y="97"/>
                </a:cubicBezTo>
                <a:moveTo>
                  <a:pt x="266" y="79"/>
                </a:moveTo>
                <a:cubicBezTo>
                  <a:pt x="269" y="87"/>
                  <a:pt x="272" y="99"/>
                  <a:pt x="275" y="113"/>
                </a:cubicBezTo>
                <a:cubicBezTo>
                  <a:pt x="281" y="108"/>
                  <a:pt x="290" y="105"/>
                  <a:pt x="300" y="105"/>
                </a:cubicBezTo>
                <a:cubicBezTo>
                  <a:pt x="300" y="105"/>
                  <a:pt x="301" y="105"/>
                  <a:pt x="301" y="105"/>
                </a:cubicBezTo>
                <a:cubicBezTo>
                  <a:pt x="301" y="105"/>
                  <a:pt x="302" y="105"/>
                  <a:pt x="302" y="105"/>
                </a:cubicBezTo>
                <a:cubicBezTo>
                  <a:pt x="304" y="105"/>
                  <a:pt x="306" y="104"/>
                  <a:pt x="309" y="104"/>
                </a:cubicBezTo>
                <a:cubicBezTo>
                  <a:pt x="307" y="99"/>
                  <a:pt x="306" y="94"/>
                  <a:pt x="305" y="89"/>
                </a:cubicBezTo>
                <a:cubicBezTo>
                  <a:pt x="294" y="83"/>
                  <a:pt x="283" y="79"/>
                  <a:pt x="271" y="79"/>
                </a:cubicBezTo>
                <a:cubicBezTo>
                  <a:pt x="269" y="79"/>
                  <a:pt x="268" y="79"/>
                  <a:pt x="266" y="79"/>
                </a:cubicBezTo>
                <a:moveTo>
                  <a:pt x="280" y="198"/>
                </a:moveTo>
                <a:cubicBezTo>
                  <a:pt x="271" y="225"/>
                  <a:pt x="248" y="261"/>
                  <a:pt x="194" y="286"/>
                </a:cubicBezTo>
                <a:cubicBezTo>
                  <a:pt x="182" y="280"/>
                  <a:pt x="147" y="262"/>
                  <a:pt x="134" y="223"/>
                </a:cubicBezTo>
                <a:cubicBezTo>
                  <a:pt x="131" y="223"/>
                  <a:pt x="127" y="222"/>
                  <a:pt x="124" y="222"/>
                </a:cubicBezTo>
                <a:cubicBezTo>
                  <a:pt x="119" y="222"/>
                  <a:pt x="114" y="223"/>
                  <a:pt x="109" y="224"/>
                </a:cubicBezTo>
                <a:cubicBezTo>
                  <a:pt x="119" y="261"/>
                  <a:pt x="145" y="284"/>
                  <a:pt x="165" y="297"/>
                </a:cubicBezTo>
                <a:cubicBezTo>
                  <a:pt x="85" y="324"/>
                  <a:pt x="39" y="393"/>
                  <a:pt x="39" y="487"/>
                </a:cubicBezTo>
                <a:cubicBezTo>
                  <a:pt x="74" y="487"/>
                  <a:pt x="74" y="487"/>
                  <a:pt x="74" y="487"/>
                </a:cubicBezTo>
                <a:cubicBezTo>
                  <a:pt x="74" y="379"/>
                  <a:pt x="139" y="342"/>
                  <a:pt x="178" y="329"/>
                </a:cubicBezTo>
                <a:cubicBezTo>
                  <a:pt x="263" y="301"/>
                  <a:pt x="307" y="246"/>
                  <a:pt x="316" y="197"/>
                </a:cubicBezTo>
                <a:cubicBezTo>
                  <a:pt x="311" y="195"/>
                  <a:pt x="306" y="194"/>
                  <a:pt x="301" y="194"/>
                </a:cubicBezTo>
                <a:cubicBezTo>
                  <a:pt x="293" y="194"/>
                  <a:pt x="286" y="196"/>
                  <a:pt x="280" y="198"/>
                </a:cubicBezTo>
                <a:moveTo>
                  <a:pt x="512" y="117"/>
                </a:moveTo>
                <a:cubicBezTo>
                  <a:pt x="505" y="113"/>
                  <a:pt x="490" y="112"/>
                  <a:pt x="490" y="112"/>
                </a:cubicBezTo>
                <a:cubicBezTo>
                  <a:pt x="490" y="112"/>
                  <a:pt x="495" y="95"/>
                  <a:pt x="476" y="83"/>
                </a:cubicBezTo>
                <a:cubicBezTo>
                  <a:pt x="454" y="69"/>
                  <a:pt x="436" y="86"/>
                  <a:pt x="436" y="86"/>
                </a:cubicBezTo>
                <a:cubicBezTo>
                  <a:pt x="436" y="86"/>
                  <a:pt x="430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379" y="64"/>
                  <a:pt x="375" y="87"/>
                  <a:pt x="375" y="87"/>
                </a:cubicBezTo>
                <a:cubicBezTo>
                  <a:pt x="375" y="87"/>
                  <a:pt x="357" y="69"/>
                  <a:pt x="336" y="82"/>
                </a:cubicBezTo>
                <a:cubicBezTo>
                  <a:pt x="321" y="91"/>
                  <a:pt x="320" y="104"/>
                  <a:pt x="320" y="110"/>
                </a:cubicBezTo>
                <a:cubicBezTo>
                  <a:pt x="326" y="113"/>
                  <a:pt x="331" y="118"/>
                  <a:pt x="335" y="123"/>
                </a:cubicBezTo>
                <a:cubicBezTo>
                  <a:pt x="345" y="118"/>
                  <a:pt x="360" y="116"/>
                  <a:pt x="376" y="126"/>
                </a:cubicBezTo>
                <a:cubicBezTo>
                  <a:pt x="380" y="129"/>
                  <a:pt x="384" y="132"/>
                  <a:pt x="387" y="135"/>
                </a:cubicBezTo>
                <a:cubicBezTo>
                  <a:pt x="393" y="133"/>
                  <a:pt x="399" y="132"/>
                  <a:pt x="406" y="132"/>
                </a:cubicBezTo>
                <a:cubicBezTo>
                  <a:pt x="429" y="132"/>
                  <a:pt x="449" y="145"/>
                  <a:pt x="469" y="161"/>
                </a:cubicBezTo>
                <a:cubicBezTo>
                  <a:pt x="485" y="174"/>
                  <a:pt x="512" y="174"/>
                  <a:pt x="521" y="155"/>
                </a:cubicBezTo>
                <a:cubicBezTo>
                  <a:pt x="529" y="142"/>
                  <a:pt x="522" y="124"/>
                  <a:pt x="512" y="117"/>
                </a:cubicBezTo>
                <a:moveTo>
                  <a:pt x="406" y="169"/>
                </a:moveTo>
                <a:cubicBezTo>
                  <a:pt x="399" y="165"/>
                  <a:pt x="385" y="164"/>
                  <a:pt x="385" y="164"/>
                </a:cubicBezTo>
                <a:cubicBezTo>
                  <a:pt x="385" y="164"/>
                  <a:pt x="389" y="147"/>
                  <a:pt x="370" y="135"/>
                </a:cubicBezTo>
                <a:cubicBezTo>
                  <a:pt x="348" y="121"/>
                  <a:pt x="331" y="138"/>
                  <a:pt x="331" y="138"/>
                </a:cubicBezTo>
                <a:cubicBezTo>
                  <a:pt x="331" y="138"/>
                  <a:pt x="325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0" y="116"/>
                  <a:pt x="300" y="116"/>
                </a:cubicBezTo>
                <a:cubicBezTo>
                  <a:pt x="300" y="116"/>
                  <a:pt x="300" y="116"/>
                  <a:pt x="300" y="116"/>
                </a:cubicBezTo>
                <a:cubicBezTo>
                  <a:pt x="274" y="116"/>
                  <a:pt x="269" y="139"/>
                  <a:pt x="269" y="139"/>
                </a:cubicBezTo>
                <a:cubicBezTo>
                  <a:pt x="269" y="139"/>
                  <a:pt x="251" y="121"/>
                  <a:pt x="230" y="134"/>
                </a:cubicBezTo>
                <a:cubicBezTo>
                  <a:pt x="210" y="146"/>
                  <a:pt x="215" y="165"/>
                  <a:pt x="215" y="165"/>
                </a:cubicBezTo>
                <a:cubicBezTo>
                  <a:pt x="215" y="165"/>
                  <a:pt x="201" y="165"/>
                  <a:pt x="194" y="169"/>
                </a:cubicBezTo>
                <a:cubicBezTo>
                  <a:pt x="184" y="176"/>
                  <a:pt x="176" y="193"/>
                  <a:pt x="184" y="206"/>
                </a:cubicBezTo>
                <a:cubicBezTo>
                  <a:pt x="195" y="227"/>
                  <a:pt x="222" y="226"/>
                  <a:pt x="238" y="213"/>
                </a:cubicBezTo>
                <a:cubicBezTo>
                  <a:pt x="258" y="197"/>
                  <a:pt x="275" y="184"/>
                  <a:pt x="301" y="184"/>
                </a:cubicBezTo>
                <a:cubicBezTo>
                  <a:pt x="323" y="184"/>
                  <a:pt x="344" y="197"/>
                  <a:pt x="363" y="213"/>
                </a:cubicBezTo>
                <a:cubicBezTo>
                  <a:pt x="380" y="226"/>
                  <a:pt x="406" y="226"/>
                  <a:pt x="416" y="207"/>
                </a:cubicBezTo>
                <a:cubicBezTo>
                  <a:pt x="423" y="194"/>
                  <a:pt x="416" y="176"/>
                  <a:pt x="406" y="16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43" name="组 342"/>
          <p:cNvGrpSpPr/>
          <p:nvPr/>
        </p:nvGrpSpPr>
        <p:grpSpPr>
          <a:xfrm>
            <a:off x="4688992" y="558387"/>
            <a:ext cx="673188" cy="575802"/>
            <a:chOff x="8223251" y="2493962"/>
            <a:chExt cx="1279525" cy="993776"/>
          </a:xfrm>
          <a:solidFill>
            <a:schemeClr val="bg1"/>
          </a:solidFill>
          <a:effectLst/>
        </p:grpSpPr>
        <p:sp>
          <p:nvSpPr>
            <p:cNvPr id="344" name="Freeform 182"/>
            <p:cNvSpPr/>
            <p:nvPr/>
          </p:nvSpPr>
          <p:spPr bwMode="auto">
            <a:xfrm>
              <a:off x="8607426" y="3009900"/>
              <a:ext cx="517525" cy="477838"/>
            </a:xfrm>
            <a:custGeom>
              <a:avLst/>
              <a:gdLst>
                <a:gd name="T0" fmla="*/ 195 w 201"/>
                <a:gd name="T1" fmla="*/ 37 h 185"/>
                <a:gd name="T2" fmla="*/ 192 w 201"/>
                <a:gd name="T3" fmla="*/ 35 h 185"/>
                <a:gd name="T4" fmla="*/ 127 w 201"/>
                <a:gd name="T5" fmla="*/ 103 h 185"/>
                <a:gd name="T6" fmla="*/ 173 w 201"/>
                <a:gd name="T7" fmla="*/ 20 h 185"/>
                <a:gd name="T8" fmla="*/ 162 w 201"/>
                <a:gd name="T9" fmla="*/ 14 h 185"/>
                <a:gd name="T10" fmla="*/ 117 w 201"/>
                <a:gd name="T11" fmla="*/ 97 h 185"/>
                <a:gd name="T12" fmla="*/ 140 w 201"/>
                <a:gd name="T13" fmla="*/ 6 h 185"/>
                <a:gd name="T14" fmla="*/ 140 w 201"/>
                <a:gd name="T15" fmla="*/ 5 h 185"/>
                <a:gd name="T16" fmla="*/ 140 w 201"/>
                <a:gd name="T17" fmla="*/ 5 h 185"/>
                <a:gd name="T18" fmla="*/ 129 w 201"/>
                <a:gd name="T19" fmla="*/ 3 h 185"/>
                <a:gd name="T20" fmla="*/ 106 w 201"/>
                <a:gd name="T21" fmla="*/ 94 h 185"/>
                <a:gd name="T22" fmla="*/ 106 w 201"/>
                <a:gd name="T23" fmla="*/ 0 h 185"/>
                <a:gd name="T24" fmla="*/ 102 w 201"/>
                <a:gd name="T25" fmla="*/ 0 h 185"/>
                <a:gd name="T26" fmla="*/ 102 w 201"/>
                <a:gd name="T27" fmla="*/ 0 h 185"/>
                <a:gd name="T28" fmla="*/ 99 w 201"/>
                <a:gd name="T29" fmla="*/ 0 h 185"/>
                <a:gd name="T30" fmla="*/ 99 w 201"/>
                <a:gd name="T31" fmla="*/ 0 h 185"/>
                <a:gd name="T32" fmla="*/ 97 w 201"/>
                <a:gd name="T33" fmla="*/ 0 h 185"/>
                <a:gd name="T34" fmla="*/ 97 w 201"/>
                <a:gd name="T35" fmla="*/ 0 h 185"/>
                <a:gd name="T36" fmla="*/ 94 w 201"/>
                <a:gd name="T37" fmla="*/ 0 h 185"/>
                <a:gd name="T38" fmla="*/ 94 w 201"/>
                <a:gd name="T39" fmla="*/ 94 h 185"/>
                <a:gd name="T40" fmla="*/ 71 w 201"/>
                <a:gd name="T41" fmla="*/ 3 h 185"/>
                <a:gd name="T42" fmla="*/ 59 w 201"/>
                <a:gd name="T43" fmla="*/ 6 h 185"/>
                <a:gd name="T44" fmla="*/ 59 w 201"/>
                <a:gd name="T45" fmla="*/ 6 h 185"/>
                <a:gd name="T46" fmla="*/ 83 w 201"/>
                <a:gd name="T47" fmla="*/ 97 h 185"/>
                <a:gd name="T48" fmla="*/ 38 w 201"/>
                <a:gd name="T49" fmla="*/ 15 h 185"/>
                <a:gd name="T50" fmla="*/ 27 w 201"/>
                <a:gd name="T51" fmla="*/ 21 h 185"/>
                <a:gd name="T52" fmla="*/ 73 w 201"/>
                <a:gd name="T53" fmla="*/ 104 h 185"/>
                <a:gd name="T54" fmla="*/ 8 w 201"/>
                <a:gd name="T55" fmla="*/ 36 h 185"/>
                <a:gd name="T56" fmla="*/ 2 w 201"/>
                <a:gd name="T57" fmla="*/ 43 h 185"/>
                <a:gd name="T58" fmla="*/ 0 w 201"/>
                <a:gd name="T59" fmla="*/ 44 h 185"/>
                <a:gd name="T60" fmla="*/ 92 w 201"/>
                <a:gd name="T61" fmla="*/ 140 h 185"/>
                <a:gd name="T62" fmla="*/ 69 w 201"/>
                <a:gd name="T63" fmla="*/ 164 h 185"/>
                <a:gd name="T64" fmla="*/ 69 w 201"/>
                <a:gd name="T65" fmla="*/ 172 h 185"/>
                <a:gd name="T66" fmla="*/ 73 w 201"/>
                <a:gd name="T67" fmla="*/ 174 h 185"/>
                <a:gd name="T68" fmla="*/ 75 w 201"/>
                <a:gd name="T69" fmla="*/ 173 h 185"/>
                <a:gd name="T70" fmla="*/ 78 w 201"/>
                <a:gd name="T71" fmla="*/ 179 h 185"/>
                <a:gd name="T72" fmla="*/ 81 w 201"/>
                <a:gd name="T73" fmla="*/ 180 h 185"/>
                <a:gd name="T74" fmla="*/ 84 w 201"/>
                <a:gd name="T75" fmla="*/ 179 h 185"/>
                <a:gd name="T76" fmla="*/ 89 w 201"/>
                <a:gd name="T77" fmla="*/ 184 h 185"/>
                <a:gd name="T78" fmla="*/ 90 w 201"/>
                <a:gd name="T79" fmla="*/ 184 h 185"/>
                <a:gd name="T80" fmla="*/ 95 w 201"/>
                <a:gd name="T81" fmla="*/ 182 h 185"/>
                <a:gd name="T82" fmla="*/ 100 w 201"/>
                <a:gd name="T83" fmla="*/ 185 h 185"/>
                <a:gd name="T84" fmla="*/ 105 w 201"/>
                <a:gd name="T85" fmla="*/ 182 h 185"/>
                <a:gd name="T86" fmla="*/ 110 w 201"/>
                <a:gd name="T87" fmla="*/ 184 h 185"/>
                <a:gd name="T88" fmla="*/ 111 w 201"/>
                <a:gd name="T89" fmla="*/ 184 h 185"/>
                <a:gd name="T90" fmla="*/ 115 w 201"/>
                <a:gd name="T91" fmla="*/ 179 h 185"/>
                <a:gd name="T92" fmla="*/ 119 w 201"/>
                <a:gd name="T93" fmla="*/ 180 h 185"/>
                <a:gd name="T94" fmla="*/ 122 w 201"/>
                <a:gd name="T95" fmla="*/ 179 h 185"/>
                <a:gd name="T96" fmla="*/ 125 w 201"/>
                <a:gd name="T97" fmla="*/ 173 h 185"/>
                <a:gd name="T98" fmla="*/ 127 w 201"/>
                <a:gd name="T99" fmla="*/ 174 h 185"/>
                <a:gd name="T100" fmla="*/ 131 w 201"/>
                <a:gd name="T101" fmla="*/ 172 h 185"/>
                <a:gd name="T102" fmla="*/ 131 w 201"/>
                <a:gd name="T103" fmla="*/ 164 h 185"/>
                <a:gd name="T104" fmla="*/ 108 w 201"/>
                <a:gd name="T105" fmla="*/ 140 h 185"/>
                <a:gd name="T106" fmla="*/ 201 w 201"/>
                <a:gd name="T107" fmla="*/ 43 h 185"/>
                <a:gd name="T108" fmla="*/ 195 w 201"/>
                <a:gd name="T109" fmla="*/ 37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1" h="185">
                  <a:moveTo>
                    <a:pt x="195" y="37"/>
                  </a:moveTo>
                  <a:cubicBezTo>
                    <a:pt x="194" y="37"/>
                    <a:pt x="193" y="36"/>
                    <a:pt x="192" y="35"/>
                  </a:cubicBezTo>
                  <a:cubicBezTo>
                    <a:pt x="127" y="103"/>
                    <a:pt x="127" y="103"/>
                    <a:pt x="127" y="103"/>
                  </a:cubicBezTo>
                  <a:cubicBezTo>
                    <a:pt x="173" y="20"/>
                    <a:pt x="173" y="20"/>
                    <a:pt x="173" y="20"/>
                  </a:cubicBezTo>
                  <a:cubicBezTo>
                    <a:pt x="169" y="18"/>
                    <a:pt x="166" y="16"/>
                    <a:pt x="162" y="14"/>
                  </a:cubicBezTo>
                  <a:cubicBezTo>
                    <a:pt x="117" y="97"/>
                    <a:pt x="117" y="97"/>
                    <a:pt x="117" y="97"/>
                  </a:cubicBezTo>
                  <a:cubicBezTo>
                    <a:pt x="140" y="6"/>
                    <a:pt x="140" y="6"/>
                    <a:pt x="140" y="6"/>
                  </a:cubicBezTo>
                  <a:cubicBezTo>
                    <a:pt x="140" y="6"/>
                    <a:pt x="140" y="6"/>
                    <a:pt x="140" y="5"/>
                  </a:cubicBezTo>
                  <a:cubicBezTo>
                    <a:pt x="140" y="5"/>
                    <a:pt x="140" y="5"/>
                    <a:pt x="140" y="5"/>
                  </a:cubicBezTo>
                  <a:cubicBezTo>
                    <a:pt x="136" y="4"/>
                    <a:pt x="133" y="3"/>
                    <a:pt x="129" y="3"/>
                  </a:cubicBezTo>
                  <a:cubicBezTo>
                    <a:pt x="106" y="94"/>
                    <a:pt x="106" y="94"/>
                    <a:pt x="106" y="94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4" y="0"/>
                    <a:pt x="103" y="0"/>
                    <a:pt x="102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6" y="0"/>
                    <a:pt x="95" y="0"/>
                    <a:pt x="94" y="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67" y="4"/>
                    <a:pt x="63" y="5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83" y="97"/>
                    <a:pt x="83" y="97"/>
                    <a:pt x="83" y="97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4" y="17"/>
                    <a:pt x="31" y="19"/>
                    <a:pt x="27" y="21"/>
                  </a:cubicBezTo>
                  <a:cubicBezTo>
                    <a:pt x="73" y="104"/>
                    <a:pt x="73" y="104"/>
                    <a:pt x="73" y="104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6" y="38"/>
                    <a:pt x="4" y="40"/>
                    <a:pt x="2" y="43"/>
                  </a:cubicBezTo>
                  <a:cubicBezTo>
                    <a:pt x="1" y="43"/>
                    <a:pt x="1" y="44"/>
                    <a:pt x="0" y="44"/>
                  </a:cubicBezTo>
                  <a:cubicBezTo>
                    <a:pt x="92" y="140"/>
                    <a:pt x="92" y="140"/>
                    <a:pt x="92" y="140"/>
                  </a:cubicBezTo>
                  <a:cubicBezTo>
                    <a:pt x="69" y="164"/>
                    <a:pt x="69" y="164"/>
                    <a:pt x="69" y="164"/>
                  </a:cubicBezTo>
                  <a:cubicBezTo>
                    <a:pt x="67" y="166"/>
                    <a:pt x="67" y="170"/>
                    <a:pt x="69" y="172"/>
                  </a:cubicBezTo>
                  <a:cubicBezTo>
                    <a:pt x="70" y="173"/>
                    <a:pt x="72" y="174"/>
                    <a:pt x="73" y="174"/>
                  </a:cubicBezTo>
                  <a:cubicBezTo>
                    <a:pt x="74" y="174"/>
                    <a:pt x="74" y="174"/>
                    <a:pt x="75" y="173"/>
                  </a:cubicBezTo>
                  <a:cubicBezTo>
                    <a:pt x="75" y="176"/>
                    <a:pt x="76" y="178"/>
                    <a:pt x="78" y="179"/>
                  </a:cubicBezTo>
                  <a:cubicBezTo>
                    <a:pt x="79" y="180"/>
                    <a:pt x="80" y="180"/>
                    <a:pt x="81" y="180"/>
                  </a:cubicBezTo>
                  <a:cubicBezTo>
                    <a:pt x="82" y="180"/>
                    <a:pt x="83" y="180"/>
                    <a:pt x="84" y="179"/>
                  </a:cubicBezTo>
                  <a:cubicBezTo>
                    <a:pt x="85" y="181"/>
                    <a:pt x="86" y="183"/>
                    <a:pt x="89" y="184"/>
                  </a:cubicBezTo>
                  <a:cubicBezTo>
                    <a:pt x="89" y="184"/>
                    <a:pt x="90" y="184"/>
                    <a:pt x="90" y="184"/>
                  </a:cubicBezTo>
                  <a:cubicBezTo>
                    <a:pt x="92" y="184"/>
                    <a:pt x="93" y="183"/>
                    <a:pt x="95" y="182"/>
                  </a:cubicBezTo>
                  <a:cubicBezTo>
                    <a:pt x="95" y="184"/>
                    <a:pt x="97" y="185"/>
                    <a:pt x="100" y="185"/>
                  </a:cubicBezTo>
                  <a:cubicBezTo>
                    <a:pt x="102" y="185"/>
                    <a:pt x="104" y="184"/>
                    <a:pt x="105" y="182"/>
                  </a:cubicBezTo>
                  <a:cubicBezTo>
                    <a:pt x="106" y="183"/>
                    <a:pt x="108" y="184"/>
                    <a:pt x="110" y="184"/>
                  </a:cubicBezTo>
                  <a:cubicBezTo>
                    <a:pt x="110" y="184"/>
                    <a:pt x="111" y="184"/>
                    <a:pt x="111" y="184"/>
                  </a:cubicBezTo>
                  <a:cubicBezTo>
                    <a:pt x="113" y="183"/>
                    <a:pt x="115" y="181"/>
                    <a:pt x="115" y="179"/>
                  </a:cubicBezTo>
                  <a:cubicBezTo>
                    <a:pt x="116" y="179"/>
                    <a:pt x="118" y="180"/>
                    <a:pt x="119" y="180"/>
                  </a:cubicBezTo>
                  <a:cubicBezTo>
                    <a:pt x="120" y="180"/>
                    <a:pt x="121" y="180"/>
                    <a:pt x="122" y="179"/>
                  </a:cubicBezTo>
                  <a:cubicBezTo>
                    <a:pt x="124" y="178"/>
                    <a:pt x="125" y="176"/>
                    <a:pt x="125" y="173"/>
                  </a:cubicBezTo>
                  <a:cubicBezTo>
                    <a:pt x="125" y="173"/>
                    <a:pt x="126" y="174"/>
                    <a:pt x="127" y="174"/>
                  </a:cubicBezTo>
                  <a:cubicBezTo>
                    <a:pt x="128" y="174"/>
                    <a:pt x="130" y="173"/>
                    <a:pt x="131" y="172"/>
                  </a:cubicBezTo>
                  <a:cubicBezTo>
                    <a:pt x="133" y="170"/>
                    <a:pt x="133" y="166"/>
                    <a:pt x="131" y="164"/>
                  </a:cubicBezTo>
                  <a:cubicBezTo>
                    <a:pt x="108" y="140"/>
                    <a:pt x="108" y="140"/>
                    <a:pt x="108" y="140"/>
                  </a:cubicBezTo>
                  <a:cubicBezTo>
                    <a:pt x="201" y="43"/>
                    <a:pt x="201" y="43"/>
                    <a:pt x="201" y="43"/>
                  </a:cubicBezTo>
                  <a:cubicBezTo>
                    <a:pt x="199" y="41"/>
                    <a:pt x="197" y="39"/>
                    <a:pt x="195" y="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5" name="Freeform 183"/>
            <p:cNvSpPr/>
            <p:nvPr/>
          </p:nvSpPr>
          <p:spPr bwMode="auto">
            <a:xfrm>
              <a:off x="8223251" y="2620962"/>
              <a:ext cx="430213" cy="500063"/>
            </a:xfrm>
            <a:custGeom>
              <a:avLst/>
              <a:gdLst>
                <a:gd name="T0" fmla="*/ 167 w 167"/>
                <a:gd name="T1" fmla="*/ 171 h 194"/>
                <a:gd name="T2" fmla="*/ 69 w 167"/>
                <a:gd name="T3" fmla="*/ 0 h 194"/>
                <a:gd name="T4" fmla="*/ 38 w 167"/>
                <a:gd name="T5" fmla="*/ 32 h 194"/>
                <a:gd name="T6" fmla="*/ 38 w 167"/>
                <a:gd name="T7" fmla="*/ 32 h 194"/>
                <a:gd name="T8" fmla="*/ 0 w 167"/>
                <a:gd name="T9" fmla="*/ 53 h 194"/>
                <a:gd name="T10" fmla="*/ 141 w 167"/>
                <a:gd name="T11" fmla="*/ 194 h 194"/>
                <a:gd name="T12" fmla="*/ 147 w 167"/>
                <a:gd name="T13" fmla="*/ 188 h 194"/>
                <a:gd name="T14" fmla="*/ 167 w 167"/>
                <a:gd name="T15" fmla="*/ 171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7" h="194">
                  <a:moveTo>
                    <a:pt x="167" y="171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41" y="194"/>
                    <a:pt x="141" y="194"/>
                    <a:pt x="141" y="194"/>
                  </a:cubicBezTo>
                  <a:cubicBezTo>
                    <a:pt x="143" y="192"/>
                    <a:pt x="145" y="190"/>
                    <a:pt x="147" y="188"/>
                  </a:cubicBezTo>
                  <a:cubicBezTo>
                    <a:pt x="153" y="182"/>
                    <a:pt x="160" y="176"/>
                    <a:pt x="167" y="17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6" name="Freeform 184"/>
            <p:cNvSpPr/>
            <p:nvPr/>
          </p:nvSpPr>
          <p:spPr bwMode="auto">
            <a:xfrm>
              <a:off x="8413751" y="2527300"/>
              <a:ext cx="334963" cy="523875"/>
            </a:xfrm>
            <a:custGeom>
              <a:avLst/>
              <a:gdLst>
                <a:gd name="T0" fmla="*/ 98 w 130"/>
                <a:gd name="T1" fmla="*/ 203 h 203"/>
                <a:gd name="T2" fmla="*/ 117 w 130"/>
                <a:gd name="T3" fmla="*/ 192 h 203"/>
                <a:gd name="T4" fmla="*/ 130 w 130"/>
                <a:gd name="T5" fmla="*/ 187 h 203"/>
                <a:gd name="T6" fmla="*/ 80 w 130"/>
                <a:gd name="T7" fmla="*/ 0 h 203"/>
                <a:gd name="T8" fmla="*/ 42 w 130"/>
                <a:gd name="T9" fmla="*/ 23 h 203"/>
                <a:gd name="T10" fmla="*/ 42 w 130"/>
                <a:gd name="T11" fmla="*/ 23 h 203"/>
                <a:gd name="T12" fmla="*/ 0 w 130"/>
                <a:gd name="T13" fmla="*/ 33 h 203"/>
                <a:gd name="T14" fmla="*/ 98 w 130"/>
                <a:gd name="T1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203">
                  <a:moveTo>
                    <a:pt x="98" y="203"/>
                  </a:moveTo>
                  <a:cubicBezTo>
                    <a:pt x="104" y="199"/>
                    <a:pt x="111" y="195"/>
                    <a:pt x="117" y="192"/>
                  </a:cubicBezTo>
                  <a:cubicBezTo>
                    <a:pt x="121" y="190"/>
                    <a:pt x="126" y="189"/>
                    <a:pt x="130" y="187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0" y="33"/>
                    <a:pt x="0" y="33"/>
                    <a:pt x="0" y="33"/>
                  </a:cubicBezTo>
                  <a:lnTo>
                    <a:pt x="98" y="2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7" name="Freeform 185"/>
            <p:cNvSpPr/>
            <p:nvPr/>
          </p:nvSpPr>
          <p:spPr bwMode="auto">
            <a:xfrm>
              <a:off x="8636001" y="2493962"/>
              <a:ext cx="220663" cy="511175"/>
            </a:xfrm>
            <a:custGeom>
              <a:avLst/>
              <a:gdLst>
                <a:gd name="T0" fmla="*/ 50 w 86"/>
                <a:gd name="T1" fmla="*/ 198 h 198"/>
                <a:gd name="T2" fmla="*/ 85 w 86"/>
                <a:gd name="T3" fmla="*/ 193 h 198"/>
                <a:gd name="T4" fmla="*/ 85 w 86"/>
                <a:gd name="T5" fmla="*/ 183 h 198"/>
                <a:gd name="T6" fmla="*/ 86 w 86"/>
                <a:gd name="T7" fmla="*/ 0 h 198"/>
                <a:gd name="T8" fmla="*/ 43 w 86"/>
                <a:gd name="T9" fmla="*/ 13 h 198"/>
                <a:gd name="T10" fmla="*/ 0 w 86"/>
                <a:gd name="T11" fmla="*/ 11 h 198"/>
                <a:gd name="T12" fmla="*/ 50 w 86"/>
                <a:gd name="T13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98">
                  <a:moveTo>
                    <a:pt x="50" y="198"/>
                  </a:moveTo>
                  <a:cubicBezTo>
                    <a:pt x="61" y="195"/>
                    <a:pt x="73" y="193"/>
                    <a:pt x="85" y="193"/>
                  </a:cubicBezTo>
                  <a:cubicBezTo>
                    <a:pt x="85" y="183"/>
                    <a:pt x="85" y="183"/>
                    <a:pt x="85" y="183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0" y="11"/>
                    <a:pt x="0" y="11"/>
                    <a:pt x="0" y="11"/>
                  </a:cubicBezTo>
                  <a:lnTo>
                    <a:pt x="50" y="1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8" name="Freeform 186"/>
            <p:cNvSpPr/>
            <p:nvPr/>
          </p:nvSpPr>
          <p:spPr bwMode="auto">
            <a:xfrm>
              <a:off x="8872538" y="2493962"/>
              <a:ext cx="219075" cy="511175"/>
            </a:xfrm>
            <a:custGeom>
              <a:avLst/>
              <a:gdLst>
                <a:gd name="T0" fmla="*/ 61 w 85"/>
                <a:gd name="T1" fmla="*/ 104 h 198"/>
                <a:gd name="T2" fmla="*/ 85 w 85"/>
                <a:gd name="T3" fmla="*/ 12 h 198"/>
                <a:gd name="T4" fmla="*/ 41 w 85"/>
                <a:gd name="T5" fmla="*/ 13 h 198"/>
                <a:gd name="T6" fmla="*/ 0 w 85"/>
                <a:gd name="T7" fmla="*/ 0 h 198"/>
                <a:gd name="T8" fmla="*/ 0 w 85"/>
                <a:gd name="T9" fmla="*/ 193 h 198"/>
                <a:gd name="T10" fmla="*/ 35 w 85"/>
                <a:gd name="T11" fmla="*/ 198 h 198"/>
                <a:gd name="T12" fmla="*/ 61 w 85"/>
                <a:gd name="T13" fmla="*/ 104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98">
                  <a:moveTo>
                    <a:pt x="61" y="104"/>
                  </a:moveTo>
                  <a:cubicBezTo>
                    <a:pt x="85" y="12"/>
                    <a:pt x="85" y="12"/>
                    <a:pt x="85" y="12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12" y="193"/>
                    <a:pt x="24" y="194"/>
                    <a:pt x="35" y="198"/>
                  </a:cubicBezTo>
                  <a:lnTo>
                    <a:pt x="61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9" name="Freeform 187"/>
            <p:cNvSpPr/>
            <p:nvPr/>
          </p:nvSpPr>
          <p:spPr bwMode="auto">
            <a:xfrm>
              <a:off x="8977313" y="2527300"/>
              <a:ext cx="334963" cy="519113"/>
            </a:xfrm>
            <a:custGeom>
              <a:avLst/>
              <a:gdLst>
                <a:gd name="T0" fmla="*/ 9 w 130"/>
                <a:gd name="T1" fmla="*/ 189 h 201"/>
                <a:gd name="T2" fmla="*/ 33 w 130"/>
                <a:gd name="T3" fmla="*/ 201 h 201"/>
                <a:gd name="T4" fmla="*/ 74 w 130"/>
                <a:gd name="T5" fmla="*/ 130 h 201"/>
                <a:gd name="T6" fmla="*/ 130 w 130"/>
                <a:gd name="T7" fmla="*/ 33 h 201"/>
                <a:gd name="T8" fmla="*/ 87 w 130"/>
                <a:gd name="T9" fmla="*/ 23 h 201"/>
                <a:gd name="T10" fmla="*/ 50 w 130"/>
                <a:gd name="T11" fmla="*/ 0 h 201"/>
                <a:gd name="T12" fmla="*/ 0 w 130"/>
                <a:gd name="T13" fmla="*/ 186 h 201"/>
                <a:gd name="T14" fmla="*/ 9 w 130"/>
                <a:gd name="T15" fmla="*/ 189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201">
                  <a:moveTo>
                    <a:pt x="9" y="189"/>
                  </a:moveTo>
                  <a:cubicBezTo>
                    <a:pt x="17" y="193"/>
                    <a:pt x="25" y="197"/>
                    <a:pt x="33" y="201"/>
                  </a:cubicBezTo>
                  <a:cubicBezTo>
                    <a:pt x="74" y="130"/>
                    <a:pt x="74" y="130"/>
                    <a:pt x="74" y="130"/>
                  </a:cubicBezTo>
                  <a:cubicBezTo>
                    <a:pt x="130" y="33"/>
                    <a:pt x="130" y="33"/>
                    <a:pt x="130" y="33"/>
                  </a:cubicBezTo>
                  <a:cubicBezTo>
                    <a:pt x="87" y="23"/>
                    <a:pt x="87" y="23"/>
                    <a:pt x="87" y="23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3" y="187"/>
                    <a:pt x="6" y="188"/>
                    <a:pt x="9" y="18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0" name="Freeform 188"/>
            <p:cNvSpPr/>
            <p:nvPr/>
          </p:nvSpPr>
          <p:spPr bwMode="auto">
            <a:xfrm>
              <a:off x="9075738" y="2622550"/>
              <a:ext cx="427038" cy="493713"/>
            </a:xfrm>
            <a:custGeom>
              <a:avLst/>
              <a:gdLst>
                <a:gd name="T0" fmla="*/ 166 w 166"/>
                <a:gd name="T1" fmla="*/ 52 h 191"/>
                <a:gd name="T2" fmla="*/ 127 w 166"/>
                <a:gd name="T3" fmla="*/ 31 h 191"/>
                <a:gd name="T4" fmla="*/ 127 w 166"/>
                <a:gd name="T5" fmla="*/ 31 h 191"/>
                <a:gd name="T6" fmla="*/ 98 w 166"/>
                <a:gd name="T7" fmla="*/ 0 h 191"/>
                <a:gd name="T8" fmla="*/ 0 w 166"/>
                <a:gd name="T9" fmla="*/ 168 h 191"/>
                <a:gd name="T10" fmla="*/ 17 w 166"/>
                <a:gd name="T11" fmla="*/ 181 h 191"/>
                <a:gd name="T12" fmla="*/ 17 w 166"/>
                <a:gd name="T13" fmla="*/ 181 h 191"/>
                <a:gd name="T14" fmla="*/ 17 w 166"/>
                <a:gd name="T15" fmla="*/ 182 h 191"/>
                <a:gd name="T16" fmla="*/ 18 w 166"/>
                <a:gd name="T17" fmla="*/ 182 h 191"/>
                <a:gd name="T18" fmla="*/ 18 w 166"/>
                <a:gd name="T19" fmla="*/ 182 h 191"/>
                <a:gd name="T20" fmla="*/ 26 w 166"/>
                <a:gd name="T21" fmla="*/ 191 h 191"/>
                <a:gd name="T22" fmla="*/ 166 w 166"/>
                <a:gd name="T23" fmla="*/ 52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6" h="191">
                  <a:moveTo>
                    <a:pt x="166" y="52"/>
                  </a:moveTo>
                  <a:cubicBezTo>
                    <a:pt x="127" y="31"/>
                    <a:pt x="127" y="31"/>
                    <a:pt x="127" y="31"/>
                  </a:cubicBezTo>
                  <a:cubicBezTo>
                    <a:pt x="127" y="31"/>
                    <a:pt x="127" y="31"/>
                    <a:pt x="127" y="31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6" y="172"/>
                    <a:pt x="11" y="176"/>
                    <a:pt x="17" y="181"/>
                  </a:cubicBezTo>
                  <a:cubicBezTo>
                    <a:pt x="17" y="181"/>
                    <a:pt x="17" y="181"/>
                    <a:pt x="17" y="181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7" y="182"/>
                    <a:pt x="17" y="182"/>
                    <a:pt x="18" y="182"/>
                  </a:cubicBezTo>
                  <a:cubicBezTo>
                    <a:pt x="18" y="182"/>
                    <a:pt x="18" y="182"/>
                    <a:pt x="18" y="182"/>
                  </a:cubicBezTo>
                  <a:cubicBezTo>
                    <a:pt x="21" y="185"/>
                    <a:pt x="24" y="188"/>
                    <a:pt x="26" y="191"/>
                  </a:cubicBezTo>
                  <a:lnTo>
                    <a:pt x="166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1" name="Line 189"/>
            <p:cNvSpPr>
              <a:spLocks noChangeShapeType="1"/>
            </p:cNvSpPr>
            <p:nvPr/>
          </p:nvSpPr>
          <p:spPr bwMode="auto">
            <a:xfrm>
              <a:off x="9113838" y="310197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2" name="Line 190"/>
            <p:cNvSpPr>
              <a:spLocks noChangeShapeType="1"/>
            </p:cNvSpPr>
            <p:nvPr/>
          </p:nvSpPr>
          <p:spPr bwMode="auto">
            <a:xfrm>
              <a:off x="9113838" y="310197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53" name="组 352"/>
          <p:cNvGrpSpPr/>
          <p:nvPr/>
        </p:nvGrpSpPr>
        <p:grpSpPr>
          <a:xfrm>
            <a:off x="6824467" y="4698462"/>
            <a:ext cx="568847" cy="543177"/>
            <a:chOff x="8848726" y="4949825"/>
            <a:chExt cx="879475" cy="839788"/>
          </a:xfrm>
          <a:solidFill>
            <a:schemeClr val="bg1"/>
          </a:solidFill>
          <a:effectLst/>
        </p:grpSpPr>
        <p:sp>
          <p:nvSpPr>
            <p:cNvPr id="354" name="Freeform 360"/>
            <p:cNvSpPr/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5" name="Freeform 361"/>
            <p:cNvSpPr/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6" name="Freeform 362"/>
            <p:cNvSpPr/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7" name="Freeform 363"/>
            <p:cNvSpPr/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8" name="Freeform 364"/>
            <p:cNvSpPr/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60" name="文本框 8"/>
          <p:cNvSpPr txBox="1"/>
          <p:nvPr/>
        </p:nvSpPr>
        <p:spPr>
          <a:xfrm>
            <a:off x="238512" y="1296924"/>
            <a:ext cx="152684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号字。</a:t>
            </a:r>
          </a:p>
        </p:txBody>
      </p:sp>
      <p:sp>
        <p:nvSpPr>
          <p:cNvPr id="371" name="文本框 8"/>
          <p:cNvSpPr txBox="1"/>
          <p:nvPr/>
        </p:nvSpPr>
        <p:spPr>
          <a:xfrm>
            <a:off x="2302710" y="5455004"/>
            <a:ext cx="152684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号字。</a:t>
            </a:r>
          </a:p>
        </p:txBody>
      </p:sp>
      <p:sp>
        <p:nvSpPr>
          <p:cNvPr id="372" name="Freeform 358"/>
          <p:cNvSpPr>
            <a:spLocks noEditPoints="1"/>
          </p:cNvSpPr>
          <p:nvPr/>
        </p:nvSpPr>
        <p:spPr bwMode="auto">
          <a:xfrm>
            <a:off x="2819478" y="4737466"/>
            <a:ext cx="518932" cy="504962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3" name="文本框 8"/>
          <p:cNvSpPr txBox="1"/>
          <p:nvPr/>
        </p:nvSpPr>
        <p:spPr>
          <a:xfrm>
            <a:off x="4297522" y="1303232"/>
            <a:ext cx="152684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号字。</a:t>
            </a:r>
          </a:p>
        </p:txBody>
      </p:sp>
      <p:sp>
        <p:nvSpPr>
          <p:cNvPr id="374" name="文本框 8"/>
          <p:cNvSpPr txBox="1"/>
          <p:nvPr/>
        </p:nvSpPr>
        <p:spPr>
          <a:xfrm>
            <a:off x="6343724" y="5452368"/>
            <a:ext cx="152684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号字。</a:t>
            </a:r>
          </a:p>
        </p:txBody>
      </p:sp>
      <p:sp>
        <p:nvSpPr>
          <p:cNvPr id="375" name="文本框 8"/>
          <p:cNvSpPr txBox="1"/>
          <p:nvPr/>
        </p:nvSpPr>
        <p:spPr>
          <a:xfrm>
            <a:off x="8388405" y="1304659"/>
            <a:ext cx="152684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号字。</a:t>
            </a:r>
          </a:p>
        </p:txBody>
      </p:sp>
      <p:sp>
        <p:nvSpPr>
          <p:cNvPr id="376" name="文本框 8"/>
          <p:cNvSpPr txBox="1"/>
          <p:nvPr/>
        </p:nvSpPr>
        <p:spPr>
          <a:xfrm>
            <a:off x="10434607" y="5453795"/>
            <a:ext cx="152684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号字。</a:t>
            </a:r>
          </a:p>
        </p:txBody>
      </p:sp>
      <p:grpSp>
        <p:nvGrpSpPr>
          <p:cNvPr id="377" name="组 376"/>
          <p:cNvGrpSpPr/>
          <p:nvPr/>
        </p:nvGrpSpPr>
        <p:grpSpPr>
          <a:xfrm>
            <a:off x="10835088" y="4618046"/>
            <a:ext cx="648770" cy="590174"/>
            <a:chOff x="1199251" y="1071234"/>
            <a:chExt cx="2194856" cy="1996619"/>
          </a:xfrm>
          <a:solidFill>
            <a:schemeClr val="bg1"/>
          </a:solidFill>
        </p:grpSpPr>
        <p:sp>
          <p:nvSpPr>
            <p:cNvPr id="378" name="Freeform 252"/>
            <p:cNvSpPr/>
            <p:nvPr/>
          </p:nvSpPr>
          <p:spPr bwMode="auto">
            <a:xfrm rot="21575478">
              <a:off x="1553814" y="1139957"/>
              <a:ext cx="1487788" cy="618684"/>
            </a:xfrm>
            <a:custGeom>
              <a:avLst/>
              <a:gdLst>
                <a:gd name="T0" fmla="*/ 11 w 374"/>
                <a:gd name="T1" fmla="*/ 155 h 155"/>
                <a:gd name="T2" fmla="*/ 11 w 374"/>
                <a:gd name="T3" fmla="*/ 155 h 155"/>
                <a:gd name="T4" fmla="*/ 109 w 374"/>
                <a:gd name="T5" fmla="*/ 155 h 155"/>
                <a:gd name="T6" fmla="*/ 138 w 374"/>
                <a:gd name="T7" fmla="*/ 130 h 155"/>
                <a:gd name="T8" fmla="*/ 136 w 374"/>
                <a:gd name="T9" fmla="*/ 115 h 155"/>
                <a:gd name="T10" fmla="*/ 148 w 374"/>
                <a:gd name="T11" fmla="*/ 110 h 155"/>
                <a:gd name="T12" fmla="*/ 148 w 374"/>
                <a:gd name="T13" fmla="*/ 95 h 155"/>
                <a:gd name="T14" fmla="*/ 166 w 374"/>
                <a:gd name="T15" fmla="*/ 99 h 155"/>
                <a:gd name="T16" fmla="*/ 162 w 374"/>
                <a:gd name="T17" fmla="*/ 103 h 155"/>
                <a:gd name="T18" fmla="*/ 158 w 374"/>
                <a:gd name="T19" fmla="*/ 96 h 155"/>
                <a:gd name="T20" fmla="*/ 154 w 374"/>
                <a:gd name="T21" fmla="*/ 98 h 155"/>
                <a:gd name="T22" fmla="*/ 155 w 374"/>
                <a:gd name="T23" fmla="*/ 107 h 155"/>
                <a:gd name="T24" fmla="*/ 172 w 374"/>
                <a:gd name="T25" fmla="*/ 96 h 155"/>
                <a:gd name="T26" fmla="*/ 174 w 374"/>
                <a:gd name="T27" fmla="*/ 77 h 155"/>
                <a:gd name="T28" fmla="*/ 187 w 374"/>
                <a:gd name="T29" fmla="*/ 82 h 155"/>
                <a:gd name="T30" fmla="*/ 199 w 374"/>
                <a:gd name="T31" fmla="*/ 77 h 155"/>
                <a:gd name="T32" fmla="*/ 202 w 374"/>
                <a:gd name="T33" fmla="*/ 96 h 155"/>
                <a:gd name="T34" fmla="*/ 218 w 374"/>
                <a:gd name="T35" fmla="*/ 107 h 155"/>
                <a:gd name="T36" fmla="*/ 219 w 374"/>
                <a:gd name="T37" fmla="*/ 98 h 155"/>
                <a:gd name="T38" fmla="*/ 215 w 374"/>
                <a:gd name="T39" fmla="*/ 96 h 155"/>
                <a:gd name="T40" fmla="*/ 211 w 374"/>
                <a:gd name="T41" fmla="*/ 103 h 155"/>
                <a:gd name="T42" fmla="*/ 207 w 374"/>
                <a:gd name="T43" fmla="*/ 99 h 155"/>
                <a:gd name="T44" fmla="*/ 225 w 374"/>
                <a:gd name="T45" fmla="*/ 95 h 155"/>
                <a:gd name="T46" fmla="*/ 226 w 374"/>
                <a:gd name="T47" fmla="*/ 110 h 155"/>
                <a:gd name="T48" fmla="*/ 237 w 374"/>
                <a:gd name="T49" fmla="*/ 115 h 155"/>
                <a:gd name="T50" fmla="*/ 235 w 374"/>
                <a:gd name="T51" fmla="*/ 130 h 155"/>
                <a:gd name="T52" fmla="*/ 264 w 374"/>
                <a:gd name="T53" fmla="*/ 155 h 155"/>
                <a:gd name="T54" fmla="*/ 363 w 374"/>
                <a:gd name="T55" fmla="*/ 155 h 155"/>
                <a:gd name="T56" fmla="*/ 363 w 374"/>
                <a:gd name="T57" fmla="*/ 155 h 155"/>
                <a:gd name="T58" fmla="*/ 374 w 374"/>
                <a:gd name="T59" fmla="*/ 155 h 155"/>
                <a:gd name="T60" fmla="*/ 356 w 374"/>
                <a:gd name="T61" fmla="*/ 146 h 155"/>
                <a:gd name="T62" fmla="*/ 298 w 374"/>
                <a:gd name="T63" fmla="*/ 67 h 155"/>
                <a:gd name="T64" fmla="*/ 225 w 374"/>
                <a:gd name="T65" fmla="*/ 0 h 155"/>
                <a:gd name="T66" fmla="*/ 148 w 374"/>
                <a:gd name="T67" fmla="*/ 0 h 155"/>
                <a:gd name="T68" fmla="*/ 75 w 374"/>
                <a:gd name="T69" fmla="*/ 67 h 155"/>
                <a:gd name="T70" fmla="*/ 17 w 374"/>
                <a:gd name="T71" fmla="*/ 146 h 155"/>
                <a:gd name="T72" fmla="*/ 0 w 374"/>
                <a:gd name="T73" fmla="*/ 155 h 155"/>
                <a:gd name="T74" fmla="*/ 11 w 374"/>
                <a:gd name="T75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4" h="155">
                  <a:moveTo>
                    <a:pt x="11" y="155"/>
                  </a:moveTo>
                  <a:cubicBezTo>
                    <a:pt x="11" y="155"/>
                    <a:pt x="11" y="155"/>
                    <a:pt x="11" y="155"/>
                  </a:cubicBezTo>
                  <a:cubicBezTo>
                    <a:pt x="109" y="155"/>
                    <a:pt x="109" y="155"/>
                    <a:pt x="109" y="155"/>
                  </a:cubicBezTo>
                  <a:cubicBezTo>
                    <a:pt x="113" y="150"/>
                    <a:pt x="122" y="138"/>
                    <a:pt x="138" y="130"/>
                  </a:cubicBezTo>
                  <a:cubicBezTo>
                    <a:pt x="137" y="128"/>
                    <a:pt x="133" y="122"/>
                    <a:pt x="136" y="115"/>
                  </a:cubicBezTo>
                  <a:cubicBezTo>
                    <a:pt x="140" y="109"/>
                    <a:pt x="148" y="110"/>
                    <a:pt x="148" y="110"/>
                  </a:cubicBezTo>
                  <a:cubicBezTo>
                    <a:pt x="148" y="110"/>
                    <a:pt x="143" y="101"/>
                    <a:pt x="148" y="95"/>
                  </a:cubicBezTo>
                  <a:cubicBezTo>
                    <a:pt x="155" y="87"/>
                    <a:pt x="167" y="91"/>
                    <a:pt x="166" y="99"/>
                  </a:cubicBezTo>
                  <a:cubicBezTo>
                    <a:pt x="166" y="99"/>
                    <a:pt x="166" y="102"/>
                    <a:pt x="162" y="103"/>
                  </a:cubicBezTo>
                  <a:cubicBezTo>
                    <a:pt x="159" y="104"/>
                    <a:pt x="154" y="99"/>
                    <a:pt x="158" y="96"/>
                  </a:cubicBezTo>
                  <a:cubicBezTo>
                    <a:pt x="158" y="96"/>
                    <a:pt x="156" y="96"/>
                    <a:pt x="154" y="98"/>
                  </a:cubicBezTo>
                  <a:cubicBezTo>
                    <a:pt x="153" y="100"/>
                    <a:pt x="152" y="104"/>
                    <a:pt x="155" y="107"/>
                  </a:cubicBezTo>
                  <a:cubicBezTo>
                    <a:pt x="162" y="112"/>
                    <a:pt x="175" y="107"/>
                    <a:pt x="172" y="96"/>
                  </a:cubicBezTo>
                  <a:cubicBezTo>
                    <a:pt x="169" y="87"/>
                    <a:pt x="168" y="80"/>
                    <a:pt x="174" y="77"/>
                  </a:cubicBezTo>
                  <a:cubicBezTo>
                    <a:pt x="180" y="74"/>
                    <a:pt x="184" y="78"/>
                    <a:pt x="187" y="82"/>
                  </a:cubicBezTo>
                  <a:cubicBezTo>
                    <a:pt x="189" y="78"/>
                    <a:pt x="194" y="74"/>
                    <a:pt x="199" y="77"/>
                  </a:cubicBezTo>
                  <a:cubicBezTo>
                    <a:pt x="205" y="80"/>
                    <a:pt x="205" y="87"/>
                    <a:pt x="202" y="96"/>
                  </a:cubicBezTo>
                  <a:cubicBezTo>
                    <a:pt x="198" y="107"/>
                    <a:pt x="211" y="112"/>
                    <a:pt x="218" y="107"/>
                  </a:cubicBezTo>
                  <a:cubicBezTo>
                    <a:pt x="222" y="104"/>
                    <a:pt x="221" y="100"/>
                    <a:pt x="219" y="98"/>
                  </a:cubicBezTo>
                  <a:cubicBezTo>
                    <a:pt x="218" y="96"/>
                    <a:pt x="215" y="96"/>
                    <a:pt x="215" y="96"/>
                  </a:cubicBezTo>
                  <a:cubicBezTo>
                    <a:pt x="219" y="99"/>
                    <a:pt x="215" y="104"/>
                    <a:pt x="211" y="103"/>
                  </a:cubicBezTo>
                  <a:cubicBezTo>
                    <a:pt x="207" y="102"/>
                    <a:pt x="207" y="99"/>
                    <a:pt x="207" y="99"/>
                  </a:cubicBezTo>
                  <a:cubicBezTo>
                    <a:pt x="207" y="91"/>
                    <a:pt x="218" y="87"/>
                    <a:pt x="225" y="95"/>
                  </a:cubicBezTo>
                  <a:cubicBezTo>
                    <a:pt x="230" y="101"/>
                    <a:pt x="226" y="110"/>
                    <a:pt x="226" y="110"/>
                  </a:cubicBezTo>
                  <a:cubicBezTo>
                    <a:pt x="226" y="110"/>
                    <a:pt x="234" y="109"/>
                    <a:pt x="237" y="115"/>
                  </a:cubicBezTo>
                  <a:cubicBezTo>
                    <a:pt x="240" y="122"/>
                    <a:pt x="237" y="128"/>
                    <a:pt x="235" y="130"/>
                  </a:cubicBezTo>
                  <a:cubicBezTo>
                    <a:pt x="251" y="138"/>
                    <a:pt x="260" y="150"/>
                    <a:pt x="264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5" y="155"/>
                    <a:pt x="369" y="155"/>
                    <a:pt x="374" y="155"/>
                  </a:cubicBezTo>
                  <a:cubicBezTo>
                    <a:pt x="368" y="153"/>
                    <a:pt x="362" y="150"/>
                    <a:pt x="356" y="146"/>
                  </a:cubicBezTo>
                  <a:cubicBezTo>
                    <a:pt x="330" y="128"/>
                    <a:pt x="318" y="121"/>
                    <a:pt x="298" y="67"/>
                  </a:cubicBezTo>
                  <a:cubicBezTo>
                    <a:pt x="284" y="30"/>
                    <a:pt x="255" y="9"/>
                    <a:pt x="225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18" y="9"/>
                    <a:pt x="89" y="30"/>
                    <a:pt x="75" y="67"/>
                  </a:cubicBezTo>
                  <a:cubicBezTo>
                    <a:pt x="56" y="121"/>
                    <a:pt x="44" y="128"/>
                    <a:pt x="17" y="146"/>
                  </a:cubicBezTo>
                  <a:cubicBezTo>
                    <a:pt x="12" y="150"/>
                    <a:pt x="6" y="153"/>
                    <a:pt x="0" y="155"/>
                  </a:cubicBezTo>
                  <a:cubicBezTo>
                    <a:pt x="4" y="155"/>
                    <a:pt x="8" y="155"/>
                    <a:pt x="11" y="15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9" name="Freeform 253"/>
            <p:cNvSpPr/>
            <p:nvPr/>
          </p:nvSpPr>
          <p:spPr bwMode="auto">
            <a:xfrm rot="21575478">
              <a:off x="1199251" y="1424760"/>
              <a:ext cx="2194856" cy="449283"/>
            </a:xfrm>
            <a:custGeom>
              <a:avLst/>
              <a:gdLst>
                <a:gd name="T0" fmla="*/ 546 w 551"/>
                <a:gd name="T1" fmla="*/ 47 h 113"/>
                <a:gd name="T2" fmla="*/ 524 w 551"/>
                <a:gd name="T3" fmla="*/ 9 h 113"/>
                <a:gd name="T4" fmla="*/ 493 w 551"/>
                <a:gd name="T5" fmla="*/ 1 h 113"/>
                <a:gd name="T6" fmla="*/ 455 w 551"/>
                <a:gd name="T7" fmla="*/ 56 h 113"/>
                <a:gd name="T8" fmla="*/ 500 w 551"/>
                <a:gd name="T9" fmla="*/ 73 h 113"/>
                <a:gd name="T10" fmla="*/ 506 w 551"/>
                <a:gd name="T11" fmla="*/ 40 h 113"/>
                <a:gd name="T12" fmla="*/ 476 w 551"/>
                <a:gd name="T13" fmla="*/ 37 h 113"/>
                <a:gd name="T14" fmla="*/ 504 w 551"/>
                <a:gd name="T15" fmla="*/ 25 h 113"/>
                <a:gd name="T16" fmla="*/ 508 w 551"/>
                <a:gd name="T17" fmla="*/ 82 h 113"/>
                <a:gd name="T18" fmla="*/ 451 w 551"/>
                <a:gd name="T19" fmla="*/ 91 h 113"/>
                <a:gd name="T20" fmla="*/ 350 w 551"/>
                <a:gd name="T21" fmla="*/ 91 h 113"/>
                <a:gd name="T22" fmla="*/ 276 w 551"/>
                <a:gd name="T23" fmla="*/ 53 h 113"/>
                <a:gd name="T24" fmla="*/ 276 w 551"/>
                <a:gd name="T25" fmla="*/ 53 h 113"/>
                <a:gd name="T26" fmla="*/ 276 w 551"/>
                <a:gd name="T27" fmla="*/ 53 h 113"/>
                <a:gd name="T28" fmla="*/ 275 w 551"/>
                <a:gd name="T29" fmla="*/ 53 h 113"/>
                <a:gd name="T30" fmla="*/ 275 w 551"/>
                <a:gd name="T31" fmla="*/ 53 h 113"/>
                <a:gd name="T32" fmla="*/ 202 w 551"/>
                <a:gd name="T33" fmla="*/ 91 h 113"/>
                <a:gd name="T34" fmla="*/ 100 w 551"/>
                <a:gd name="T35" fmla="*/ 91 h 113"/>
                <a:gd name="T36" fmla="*/ 43 w 551"/>
                <a:gd name="T37" fmla="*/ 82 h 113"/>
                <a:gd name="T38" fmla="*/ 48 w 551"/>
                <a:gd name="T39" fmla="*/ 25 h 113"/>
                <a:gd name="T40" fmla="*/ 75 w 551"/>
                <a:gd name="T41" fmla="*/ 37 h 113"/>
                <a:gd name="T42" fmla="*/ 45 w 551"/>
                <a:gd name="T43" fmla="*/ 40 h 113"/>
                <a:gd name="T44" fmla="*/ 52 w 551"/>
                <a:gd name="T45" fmla="*/ 73 h 113"/>
                <a:gd name="T46" fmla="*/ 96 w 551"/>
                <a:gd name="T47" fmla="*/ 56 h 113"/>
                <a:gd name="T48" fmla="*/ 58 w 551"/>
                <a:gd name="T49" fmla="*/ 1 h 113"/>
                <a:gd name="T50" fmla="*/ 27 w 551"/>
                <a:gd name="T51" fmla="*/ 9 h 113"/>
                <a:gd name="T52" fmla="*/ 5 w 551"/>
                <a:gd name="T53" fmla="*/ 47 h 113"/>
                <a:gd name="T54" fmla="*/ 72 w 551"/>
                <a:gd name="T55" fmla="*/ 111 h 113"/>
                <a:gd name="T56" fmla="*/ 221 w 551"/>
                <a:gd name="T57" fmla="*/ 111 h 113"/>
                <a:gd name="T58" fmla="*/ 275 w 551"/>
                <a:gd name="T59" fmla="*/ 80 h 113"/>
                <a:gd name="T60" fmla="*/ 276 w 551"/>
                <a:gd name="T61" fmla="*/ 80 h 113"/>
                <a:gd name="T62" fmla="*/ 331 w 551"/>
                <a:gd name="T63" fmla="*/ 111 h 113"/>
                <a:gd name="T64" fmla="*/ 479 w 551"/>
                <a:gd name="T65" fmla="*/ 111 h 113"/>
                <a:gd name="T66" fmla="*/ 546 w 551"/>
                <a:gd name="T67" fmla="*/ 4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1" h="113">
                  <a:moveTo>
                    <a:pt x="546" y="47"/>
                  </a:moveTo>
                  <a:cubicBezTo>
                    <a:pt x="546" y="47"/>
                    <a:pt x="545" y="22"/>
                    <a:pt x="524" y="9"/>
                  </a:cubicBezTo>
                  <a:cubicBezTo>
                    <a:pt x="517" y="5"/>
                    <a:pt x="506" y="0"/>
                    <a:pt x="493" y="1"/>
                  </a:cubicBezTo>
                  <a:cubicBezTo>
                    <a:pt x="453" y="4"/>
                    <a:pt x="450" y="42"/>
                    <a:pt x="455" y="56"/>
                  </a:cubicBezTo>
                  <a:cubicBezTo>
                    <a:pt x="461" y="71"/>
                    <a:pt x="478" y="84"/>
                    <a:pt x="500" y="73"/>
                  </a:cubicBezTo>
                  <a:cubicBezTo>
                    <a:pt x="514" y="65"/>
                    <a:pt x="515" y="49"/>
                    <a:pt x="506" y="40"/>
                  </a:cubicBezTo>
                  <a:cubicBezTo>
                    <a:pt x="500" y="34"/>
                    <a:pt x="485" y="30"/>
                    <a:pt x="476" y="37"/>
                  </a:cubicBezTo>
                  <a:cubicBezTo>
                    <a:pt x="476" y="37"/>
                    <a:pt x="479" y="19"/>
                    <a:pt x="504" y="25"/>
                  </a:cubicBezTo>
                  <a:cubicBezTo>
                    <a:pt x="525" y="30"/>
                    <a:pt x="534" y="66"/>
                    <a:pt x="508" y="82"/>
                  </a:cubicBezTo>
                  <a:cubicBezTo>
                    <a:pt x="491" y="93"/>
                    <a:pt x="451" y="91"/>
                    <a:pt x="451" y="91"/>
                  </a:cubicBezTo>
                  <a:cubicBezTo>
                    <a:pt x="350" y="91"/>
                    <a:pt x="350" y="91"/>
                    <a:pt x="350" y="91"/>
                  </a:cubicBezTo>
                  <a:cubicBezTo>
                    <a:pt x="350" y="91"/>
                    <a:pt x="328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5" y="53"/>
                    <a:pt x="275" y="53"/>
                  </a:cubicBezTo>
                  <a:cubicBezTo>
                    <a:pt x="275" y="53"/>
                    <a:pt x="275" y="53"/>
                    <a:pt x="275" y="53"/>
                  </a:cubicBezTo>
                  <a:cubicBezTo>
                    <a:pt x="223" y="53"/>
                    <a:pt x="202" y="91"/>
                    <a:pt x="202" y="91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0" y="91"/>
                    <a:pt x="60" y="93"/>
                    <a:pt x="43" y="82"/>
                  </a:cubicBezTo>
                  <a:cubicBezTo>
                    <a:pt x="17" y="66"/>
                    <a:pt x="27" y="30"/>
                    <a:pt x="48" y="25"/>
                  </a:cubicBezTo>
                  <a:cubicBezTo>
                    <a:pt x="72" y="19"/>
                    <a:pt x="75" y="37"/>
                    <a:pt x="75" y="37"/>
                  </a:cubicBezTo>
                  <a:cubicBezTo>
                    <a:pt x="66" y="30"/>
                    <a:pt x="51" y="34"/>
                    <a:pt x="45" y="40"/>
                  </a:cubicBezTo>
                  <a:cubicBezTo>
                    <a:pt x="37" y="49"/>
                    <a:pt x="37" y="65"/>
                    <a:pt x="52" y="73"/>
                  </a:cubicBezTo>
                  <a:cubicBezTo>
                    <a:pt x="74" y="84"/>
                    <a:pt x="90" y="71"/>
                    <a:pt x="96" y="56"/>
                  </a:cubicBezTo>
                  <a:cubicBezTo>
                    <a:pt x="102" y="42"/>
                    <a:pt x="98" y="4"/>
                    <a:pt x="58" y="1"/>
                  </a:cubicBezTo>
                  <a:cubicBezTo>
                    <a:pt x="46" y="0"/>
                    <a:pt x="35" y="5"/>
                    <a:pt x="27" y="9"/>
                  </a:cubicBezTo>
                  <a:cubicBezTo>
                    <a:pt x="7" y="22"/>
                    <a:pt x="5" y="47"/>
                    <a:pt x="5" y="47"/>
                  </a:cubicBezTo>
                  <a:cubicBezTo>
                    <a:pt x="0" y="113"/>
                    <a:pt x="72" y="111"/>
                    <a:pt x="72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38" y="78"/>
                    <a:pt x="275" y="80"/>
                    <a:pt x="275" y="80"/>
                  </a:cubicBezTo>
                  <a:cubicBezTo>
                    <a:pt x="276" y="80"/>
                    <a:pt x="276" y="80"/>
                    <a:pt x="276" y="80"/>
                  </a:cubicBezTo>
                  <a:cubicBezTo>
                    <a:pt x="276" y="80"/>
                    <a:pt x="313" y="78"/>
                    <a:pt x="331" y="111"/>
                  </a:cubicBezTo>
                  <a:cubicBezTo>
                    <a:pt x="479" y="111"/>
                    <a:pt x="479" y="111"/>
                    <a:pt x="479" y="111"/>
                  </a:cubicBezTo>
                  <a:cubicBezTo>
                    <a:pt x="479" y="111"/>
                    <a:pt x="551" y="113"/>
                    <a:pt x="546" y="47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0" name="Freeform 254"/>
            <p:cNvSpPr/>
            <p:nvPr/>
          </p:nvSpPr>
          <p:spPr bwMode="auto">
            <a:xfrm rot="21575478">
              <a:off x="1552206" y="1886312"/>
              <a:ext cx="1492699" cy="51558"/>
            </a:xfrm>
            <a:custGeom>
              <a:avLst/>
              <a:gdLst>
                <a:gd name="T0" fmla="*/ 0 w 608"/>
                <a:gd name="T1" fmla="*/ 21 h 21"/>
                <a:gd name="T2" fmla="*/ 13 w 608"/>
                <a:gd name="T3" fmla="*/ 21 h 21"/>
                <a:gd name="T4" fmla="*/ 595 w 608"/>
                <a:gd name="T5" fmla="*/ 21 h 21"/>
                <a:gd name="T6" fmla="*/ 608 w 608"/>
                <a:gd name="T7" fmla="*/ 21 h 21"/>
                <a:gd name="T8" fmla="*/ 608 w 608"/>
                <a:gd name="T9" fmla="*/ 0 h 21"/>
                <a:gd name="T10" fmla="*/ 0 w 608"/>
                <a:gd name="T11" fmla="*/ 0 h 21"/>
                <a:gd name="T12" fmla="*/ 0 w 608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8" h="21">
                  <a:moveTo>
                    <a:pt x="0" y="21"/>
                  </a:moveTo>
                  <a:lnTo>
                    <a:pt x="13" y="21"/>
                  </a:lnTo>
                  <a:lnTo>
                    <a:pt x="595" y="21"/>
                  </a:lnTo>
                  <a:lnTo>
                    <a:pt x="608" y="21"/>
                  </a:lnTo>
                  <a:lnTo>
                    <a:pt x="608" y="0"/>
                  </a:lnTo>
                  <a:lnTo>
                    <a:pt x="0" y="0"/>
                  </a:lnTo>
                  <a:lnTo>
                    <a:pt x="0" y="2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1" name="Freeform 255"/>
            <p:cNvSpPr/>
            <p:nvPr/>
          </p:nvSpPr>
          <p:spPr bwMode="auto">
            <a:xfrm rot="21575478">
              <a:off x="1604269" y="1957490"/>
              <a:ext cx="1394495" cy="51558"/>
            </a:xfrm>
            <a:custGeom>
              <a:avLst/>
              <a:gdLst>
                <a:gd name="T0" fmla="*/ 568 w 568"/>
                <a:gd name="T1" fmla="*/ 0 h 21"/>
                <a:gd name="T2" fmla="*/ 0 w 568"/>
                <a:gd name="T3" fmla="*/ 0 h 21"/>
                <a:gd name="T4" fmla="*/ 0 w 568"/>
                <a:gd name="T5" fmla="*/ 21 h 21"/>
                <a:gd name="T6" fmla="*/ 13 w 568"/>
                <a:gd name="T7" fmla="*/ 21 h 21"/>
                <a:gd name="T8" fmla="*/ 555 w 568"/>
                <a:gd name="T9" fmla="*/ 21 h 21"/>
                <a:gd name="T10" fmla="*/ 568 w 568"/>
                <a:gd name="T11" fmla="*/ 21 h 21"/>
                <a:gd name="T12" fmla="*/ 568 w 568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8" h="21">
                  <a:moveTo>
                    <a:pt x="568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55" y="21"/>
                  </a:lnTo>
                  <a:lnTo>
                    <a:pt x="568" y="21"/>
                  </a:lnTo>
                  <a:lnTo>
                    <a:pt x="568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2" name="Rectangle 258"/>
            <p:cNvSpPr>
              <a:spLocks noChangeArrowheads="1"/>
            </p:cNvSpPr>
            <p:nvPr/>
          </p:nvSpPr>
          <p:spPr bwMode="auto">
            <a:xfrm rot="21575478">
              <a:off x="2152807" y="1071234"/>
              <a:ext cx="282337" cy="54012"/>
            </a:xfrm>
            <a:prstGeom prst="rect">
              <a:avLst/>
            </a:pr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3" name="Freeform 256"/>
            <p:cNvSpPr/>
            <p:nvPr/>
          </p:nvSpPr>
          <p:spPr bwMode="auto">
            <a:xfrm rot="21575478">
              <a:off x="1657669" y="2843832"/>
              <a:ext cx="1293837" cy="102332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4" name="Freeform 256"/>
            <p:cNvSpPr/>
            <p:nvPr/>
          </p:nvSpPr>
          <p:spPr bwMode="auto">
            <a:xfrm rot="21575478">
              <a:off x="1555236" y="2969234"/>
              <a:ext cx="1491683" cy="98619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5" name="任意形状 384"/>
            <p:cNvSpPr/>
            <p:nvPr/>
          </p:nvSpPr>
          <p:spPr>
            <a:xfrm rot="21590911">
              <a:off x="1655320" y="2446736"/>
              <a:ext cx="1295502" cy="379678"/>
            </a:xfrm>
            <a:custGeom>
              <a:avLst/>
              <a:gdLst>
                <a:gd name="connsiteX0" fmla="*/ 1611826 w 1613917"/>
                <a:gd name="connsiteY0" fmla="*/ 0 h 472997"/>
                <a:gd name="connsiteX1" fmla="*/ 1613917 w 1613917"/>
                <a:gd name="connsiteY1" fmla="*/ 465761 h 472997"/>
                <a:gd name="connsiteX2" fmla="*/ 1574156 w 1613917"/>
                <a:gd name="connsiteY2" fmla="*/ 465939 h 472997"/>
                <a:gd name="connsiteX3" fmla="*/ 41851 w 1613917"/>
                <a:gd name="connsiteY3" fmla="*/ 472818 h 472997"/>
                <a:gd name="connsiteX4" fmla="*/ 2091 w 1613917"/>
                <a:gd name="connsiteY4" fmla="*/ 472997 h 472997"/>
                <a:gd name="connsiteX5" fmla="*/ 0 w 1613917"/>
                <a:gd name="connsiteY5" fmla="*/ 7236 h 472997"/>
                <a:gd name="connsiteX6" fmla="*/ 603015 w 1613917"/>
                <a:gd name="connsiteY6" fmla="*/ 4529 h 472997"/>
                <a:gd name="connsiteX7" fmla="*/ 603015 w 1613917"/>
                <a:gd name="connsiteY7" fmla="*/ 45511 h 472997"/>
                <a:gd name="connsiteX8" fmla="*/ 602955 w 1613917"/>
                <a:gd name="connsiteY8" fmla="*/ 45511 h 472997"/>
                <a:gd name="connsiteX9" fmla="*/ 602955 w 1613917"/>
                <a:gd name="connsiteY9" fmla="*/ 397022 h 472997"/>
                <a:gd name="connsiteX10" fmla="*/ 1001540 w 1613917"/>
                <a:gd name="connsiteY10" fmla="*/ 397022 h 472997"/>
                <a:gd name="connsiteX11" fmla="*/ 1001540 w 1613917"/>
                <a:gd name="connsiteY11" fmla="*/ 45511 h 472997"/>
                <a:gd name="connsiteX12" fmla="*/ 1001540 w 1613917"/>
                <a:gd name="connsiteY12" fmla="*/ 2740 h 472997"/>
                <a:gd name="connsiteX13" fmla="*/ 1611826 w 1613917"/>
                <a:gd name="connsiteY13" fmla="*/ 0 h 472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13917" h="472997">
                  <a:moveTo>
                    <a:pt x="1611826" y="0"/>
                  </a:moveTo>
                  <a:lnTo>
                    <a:pt x="1613917" y="465761"/>
                  </a:lnTo>
                  <a:lnTo>
                    <a:pt x="1574156" y="465939"/>
                  </a:lnTo>
                  <a:lnTo>
                    <a:pt x="41851" y="472818"/>
                  </a:lnTo>
                  <a:lnTo>
                    <a:pt x="2091" y="472997"/>
                  </a:lnTo>
                  <a:lnTo>
                    <a:pt x="0" y="7236"/>
                  </a:lnTo>
                  <a:lnTo>
                    <a:pt x="603015" y="4529"/>
                  </a:lnTo>
                  <a:lnTo>
                    <a:pt x="603015" y="45511"/>
                  </a:lnTo>
                  <a:lnTo>
                    <a:pt x="602955" y="45511"/>
                  </a:lnTo>
                  <a:lnTo>
                    <a:pt x="602955" y="397022"/>
                  </a:lnTo>
                  <a:lnTo>
                    <a:pt x="1001540" y="397022"/>
                  </a:lnTo>
                  <a:lnTo>
                    <a:pt x="1001540" y="45511"/>
                  </a:lnTo>
                  <a:lnTo>
                    <a:pt x="1001540" y="2740"/>
                  </a:lnTo>
                  <a:lnTo>
                    <a:pt x="1611826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6" name="任意形状 385"/>
            <p:cNvSpPr/>
            <p:nvPr/>
          </p:nvSpPr>
          <p:spPr>
            <a:xfrm rot="21590911">
              <a:off x="1654234" y="2028243"/>
              <a:ext cx="1295577" cy="396235"/>
            </a:xfrm>
            <a:custGeom>
              <a:avLst/>
              <a:gdLst>
                <a:gd name="connsiteX0" fmla="*/ 1611826 w 1614010"/>
                <a:gd name="connsiteY0" fmla="*/ 0 h 493623"/>
                <a:gd name="connsiteX1" fmla="*/ 1614010 w 1614010"/>
                <a:gd name="connsiteY1" fmla="*/ 486387 h 493623"/>
                <a:gd name="connsiteX2" fmla="*/ 1574250 w 1614010"/>
                <a:gd name="connsiteY2" fmla="*/ 486565 h 493623"/>
                <a:gd name="connsiteX3" fmla="*/ 1001541 w 1614010"/>
                <a:gd name="connsiteY3" fmla="*/ 489136 h 493623"/>
                <a:gd name="connsiteX4" fmla="*/ 1001541 w 1614010"/>
                <a:gd name="connsiteY4" fmla="*/ 464385 h 493623"/>
                <a:gd name="connsiteX5" fmla="*/ 802278 w 1614010"/>
                <a:gd name="connsiteY5" fmla="*/ 265122 h 493623"/>
                <a:gd name="connsiteX6" fmla="*/ 603016 w 1614010"/>
                <a:gd name="connsiteY6" fmla="*/ 464385 h 493623"/>
                <a:gd name="connsiteX7" fmla="*/ 603016 w 1614010"/>
                <a:gd name="connsiteY7" fmla="*/ 490925 h 493623"/>
                <a:gd name="connsiteX8" fmla="*/ 41944 w 1614010"/>
                <a:gd name="connsiteY8" fmla="*/ 493444 h 493623"/>
                <a:gd name="connsiteX9" fmla="*/ 2184 w 1614010"/>
                <a:gd name="connsiteY9" fmla="*/ 493623 h 493623"/>
                <a:gd name="connsiteX10" fmla="*/ 0 w 1614010"/>
                <a:gd name="connsiteY10" fmla="*/ 7236 h 493623"/>
                <a:gd name="connsiteX11" fmla="*/ 1611826 w 1614010"/>
                <a:gd name="connsiteY11" fmla="*/ 0 h 49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4010" h="493623">
                  <a:moveTo>
                    <a:pt x="1611826" y="0"/>
                  </a:moveTo>
                  <a:lnTo>
                    <a:pt x="1614010" y="486387"/>
                  </a:lnTo>
                  <a:lnTo>
                    <a:pt x="1574250" y="486565"/>
                  </a:lnTo>
                  <a:lnTo>
                    <a:pt x="1001541" y="489136"/>
                  </a:lnTo>
                  <a:lnTo>
                    <a:pt x="1001541" y="464385"/>
                  </a:lnTo>
                  <a:cubicBezTo>
                    <a:pt x="1001541" y="354335"/>
                    <a:pt x="912328" y="265122"/>
                    <a:pt x="802278" y="265122"/>
                  </a:cubicBezTo>
                  <a:cubicBezTo>
                    <a:pt x="692228" y="265122"/>
                    <a:pt x="603016" y="354335"/>
                    <a:pt x="603016" y="464385"/>
                  </a:cubicBezTo>
                  <a:lnTo>
                    <a:pt x="603016" y="490925"/>
                  </a:lnTo>
                  <a:lnTo>
                    <a:pt x="41944" y="493444"/>
                  </a:lnTo>
                  <a:lnTo>
                    <a:pt x="2184" y="493623"/>
                  </a:lnTo>
                  <a:lnTo>
                    <a:pt x="0" y="7236"/>
                  </a:lnTo>
                  <a:lnTo>
                    <a:pt x="1611826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 8"/>
          <p:cNvGrpSpPr/>
          <p:nvPr/>
        </p:nvGrpSpPr>
        <p:grpSpPr>
          <a:xfrm>
            <a:off x="2930705" y="948423"/>
            <a:ext cx="2430809" cy="1810429"/>
            <a:chOff x="3162513" y="1184973"/>
            <a:chExt cx="2430809" cy="1810429"/>
          </a:xfrm>
        </p:grpSpPr>
        <p:sp>
          <p:nvSpPr>
            <p:cNvPr id="177" name="Freeform 252"/>
            <p:cNvSpPr/>
            <p:nvPr/>
          </p:nvSpPr>
          <p:spPr bwMode="auto">
            <a:xfrm rot="20061788">
              <a:off x="3431689" y="1218621"/>
              <a:ext cx="1487788" cy="618684"/>
            </a:xfrm>
            <a:custGeom>
              <a:avLst/>
              <a:gdLst>
                <a:gd name="T0" fmla="*/ 11 w 374"/>
                <a:gd name="T1" fmla="*/ 155 h 155"/>
                <a:gd name="T2" fmla="*/ 11 w 374"/>
                <a:gd name="T3" fmla="*/ 155 h 155"/>
                <a:gd name="T4" fmla="*/ 109 w 374"/>
                <a:gd name="T5" fmla="*/ 155 h 155"/>
                <a:gd name="T6" fmla="*/ 138 w 374"/>
                <a:gd name="T7" fmla="*/ 130 h 155"/>
                <a:gd name="T8" fmla="*/ 136 w 374"/>
                <a:gd name="T9" fmla="*/ 115 h 155"/>
                <a:gd name="T10" fmla="*/ 148 w 374"/>
                <a:gd name="T11" fmla="*/ 110 h 155"/>
                <a:gd name="T12" fmla="*/ 148 w 374"/>
                <a:gd name="T13" fmla="*/ 95 h 155"/>
                <a:gd name="T14" fmla="*/ 166 w 374"/>
                <a:gd name="T15" fmla="*/ 99 h 155"/>
                <a:gd name="T16" fmla="*/ 162 w 374"/>
                <a:gd name="T17" fmla="*/ 103 h 155"/>
                <a:gd name="T18" fmla="*/ 158 w 374"/>
                <a:gd name="T19" fmla="*/ 96 h 155"/>
                <a:gd name="T20" fmla="*/ 154 w 374"/>
                <a:gd name="T21" fmla="*/ 98 h 155"/>
                <a:gd name="T22" fmla="*/ 155 w 374"/>
                <a:gd name="T23" fmla="*/ 107 h 155"/>
                <a:gd name="T24" fmla="*/ 172 w 374"/>
                <a:gd name="T25" fmla="*/ 96 h 155"/>
                <a:gd name="T26" fmla="*/ 174 w 374"/>
                <a:gd name="T27" fmla="*/ 77 h 155"/>
                <a:gd name="T28" fmla="*/ 187 w 374"/>
                <a:gd name="T29" fmla="*/ 82 h 155"/>
                <a:gd name="T30" fmla="*/ 199 w 374"/>
                <a:gd name="T31" fmla="*/ 77 h 155"/>
                <a:gd name="T32" fmla="*/ 202 w 374"/>
                <a:gd name="T33" fmla="*/ 96 h 155"/>
                <a:gd name="T34" fmla="*/ 218 w 374"/>
                <a:gd name="T35" fmla="*/ 107 h 155"/>
                <a:gd name="T36" fmla="*/ 219 w 374"/>
                <a:gd name="T37" fmla="*/ 98 h 155"/>
                <a:gd name="T38" fmla="*/ 215 w 374"/>
                <a:gd name="T39" fmla="*/ 96 h 155"/>
                <a:gd name="T40" fmla="*/ 211 w 374"/>
                <a:gd name="T41" fmla="*/ 103 h 155"/>
                <a:gd name="T42" fmla="*/ 207 w 374"/>
                <a:gd name="T43" fmla="*/ 99 h 155"/>
                <a:gd name="T44" fmla="*/ 225 w 374"/>
                <a:gd name="T45" fmla="*/ 95 h 155"/>
                <a:gd name="T46" fmla="*/ 226 w 374"/>
                <a:gd name="T47" fmla="*/ 110 h 155"/>
                <a:gd name="T48" fmla="*/ 237 w 374"/>
                <a:gd name="T49" fmla="*/ 115 h 155"/>
                <a:gd name="T50" fmla="*/ 235 w 374"/>
                <a:gd name="T51" fmla="*/ 130 h 155"/>
                <a:gd name="T52" fmla="*/ 264 w 374"/>
                <a:gd name="T53" fmla="*/ 155 h 155"/>
                <a:gd name="T54" fmla="*/ 363 w 374"/>
                <a:gd name="T55" fmla="*/ 155 h 155"/>
                <a:gd name="T56" fmla="*/ 363 w 374"/>
                <a:gd name="T57" fmla="*/ 155 h 155"/>
                <a:gd name="T58" fmla="*/ 374 w 374"/>
                <a:gd name="T59" fmla="*/ 155 h 155"/>
                <a:gd name="T60" fmla="*/ 356 w 374"/>
                <a:gd name="T61" fmla="*/ 146 h 155"/>
                <a:gd name="T62" fmla="*/ 298 w 374"/>
                <a:gd name="T63" fmla="*/ 67 h 155"/>
                <a:gd name="T64" fmla="*/ 225 w 374"/>
                <a:gd name="T65" fmla="*/ 0 h 155"/>
                <a:gd name="T66" fmla="*/ 148 w 374"/>
                <a:gd name="T67" fmla="*/ 0 h 155"/>
                <a:gd name="T68" fmla="*/ 75 w 374"/>
                <a:gd name="T69" fmla="*/ 67 h 155"/>
                <a:gd name="T70" fmla="*/ 17 w 374"/>
                <a:gd name="T71" fmla="*/ 146 h 155"/>
                <a:gd name="T72" fmla="*/ 0 w 374"/>
                <a:gd name="T73" fmla="*/ 155 h 155"/>
                <a:gd name="T74" fmla="*/ 11 w 374"/>
                <a:gd name="T75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4" h="155">
                  <a:moveTo>
                    <a:pt x="11" y="155"/>
                  </a:moveTo>
                  <a:cubicBezTo>
                    <a:pt x="11" y="155"/>
                    <a:pt x="11" y="155"/>
                    <a:pt x="11" y="155"/>
                  </a:cubicBezTo>
                  <a:cubicBezTo>
                    <a:pt x="109" y="155"/>
                    <a:pt x="109" y="155"/>
                    <a:pt x="109" y="155"/>
                  </a:cubicBezTo>
                  <a:cubicBezTo>
                    <a:pt x="113" y="150"/>
                    <a:pt x="122" y="138"/>
                    <a:pt x="138" y="130"/>
                  </a:cubicBezTo>
                  <a:cubicBezTo>
                    <a:pt x="137" y="128"/>
                    <a:pt x="133" y="122"/>
                    <a:pt x="136" y="115"/>
                  </a:cubicBezTo>
                  <a:cubicBezTo>
                    <a:pt x="140" y="109"/>
                    <a:pt x="148" y="110"/>
                    <a:pt x="148" y="110"/>
                  </a:cubicBezTo>
                  <a:cubicBezTo>
                    <a:pt x="148" y="110"/>
                    <a:pt x="143" y="101"/>
                    <a:pt x="148" y="95"/>
                  </a:cubicBezTo>
                  <a:cubicBezTo>
                    <a:pt x="155" y="87"/>
                    <a:pt x="167" y="91"/>
                    <a:pt x="166" y="99"/>
                  </a:cubicBezTo>
                  <a:cubicBezTo>
                    <a:pt x="166" y="99"/>
                    <a:pt x="166" y="102"/>
                    <a:pt x="162" y="103"/>
                  </a:cubicBezTo>
                  <a:cubicBezTo>
                    <a:pt x="159" y="104"/>
                    <a:pt x="154" y="99"/>
                    <a:pt x="158" y="96"/>
                  </a:cubicBezTo>
                  <a:cubicBezTo>
                    <a:pt x="158" y="96"/>
                    <a:pt x="156" y="96"/>
                    <a:pt x="154" y="98"/>
                  </a:cubicBezTo>
                  <a:cubicBezTo>
                    <a:pt x="153" y="100"/>
                    <a:pt x="152" y="104"/>
                    <a:pt x="155" y="107"/>
                  </a:cubicBezTo>
                  <a:cubicBezTo>
                    <a:pt x="162" y="112"/>
                    <a:pt x="175" y="107"/>
                    <a:pt x="172" y="96"/>
                  </a:cubicBezTo>
                  <a:cubicBezTo>
                    <a:pt x="169" y="87"/>
                    <a:pt x="168" y="80"/>
                    <a:pt x="174" y="77"/>
                  </a:cubicBezTo>
                  <a:cubicBezTo>
                    <a:pt x="180" y="74"/>
                    <a:pt x="184" y="78"/>
                    <a:pt x="187" y="82"/>
                  </a:cubicBezTo>
                  <a:cubicBezTo>
                    <a:pt x="189" y="78"/>
                    <a:pt x="194" y="74"/>
                    <a:pt x="199" y="77"/>
                  </a:cubicBezTo>
                  <a:cubicBezTo>
                    <a:pt x="205" y="80"/>
                    <a:pt x="205" y="87"/>
                    <a:pt x="202" y="96"/>
                  </a:cubicBezTo>
                  <a:cubicBezTo>
                    <a:pt x="198" y="107"/>
                    <a:pt x="211" y="112"/>
                    <a:pt x="218" y="107"/>
                  </a:cubicBezTo>
                  <a:cubicBezTo>
                    <a:pt x="222" y="104"/>
                    <a:pt x="221" y="100"/>
                    <a:pt x="219" y="98"/>
                  </a:cubicBezTo>
                  <a:cubicBezTo>
                    <a:pt x="218" y="96"/>
                    <a:pt x="215" y="96"/>
                    <a:pt x="215" y="96"/>
                  </a:cubicBezTo>
                  <a:cubicBezTo>
                    <a:pt x="219" y="99"/>
                    <a:pt x="215" y="104"/>
                    <a:pt x="211" y="103"/>
                  </a:cubicBezTo>
                  <a:cubicBezTo>
                    <a:pt x="207" y="102"/>
                    <a:pt x="207" y="99"/>
                    <a:pt x="207" y="99"/>
                  </a:cubicBezTo>
                  <a:cubicBezTo>
                    <a:pt x="207" y="91"/>
                    <a:pt x="218" y="87"/>
                    <a:pt x="225" y="95"/>
                  </a:cubicBezTo>
                  <a:cubicBezTo>
                    <a:pt x="230" y="101"/>
                    <a:pt x="226" y="110"/>
                    <a:pt x="226" y="110"/>
                  </a:cubicBezTo>
                  <a:cubicBezTo>
                    <a:pt x="226" y="110"/>
                    <a:pt x="234" y="109"/>
                    <a:pt x="237" y="115"/>
                  </a:cubicBezTo>
                  <a:cubicBezTo>
                    <a:pt x="240" y="122"/>
                    <a:pt x="237" y="128"/>
                    <a:pt x="235" y="130"/>
                  </a:cubicBezTo>
                  <a:cubicBezTo>
                    <a:pt x="251" y="138"/>
                    <a:pt x="260" y="150"/>
                    <a:pt x="264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5" y="155"/>
                    <a:pt x="369" y="155"/>
                    <a:pt x="374" y="155"/>
                  </a:cubicBezTo>
                  <a:cubicBezTo>
                    <a:pt x="368" y="153"/>
                    <a:pt x="362" y="150"/>
                    <a:pt x="356" y="146"/>
                  </a:cubicBezTo>
                  <a:cubicBezTo>
                    <a:pt x="330" y="128"/>
                    <a:pt x="318" y="121"/>
                    <a:pt x="298" y="67"/>
                  </a:cubicBezTo>
                  <a:cubicBezTo>
                    <a:pt x="284" y="30"/>
                    <a:pt x="255" y="9"/>
                    <a:pt x="225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18" y="9"/>
                    <a:pt x="89" y="30"/>
                    <a:pt x="75" y="67"/>
                  </a:cubicBezTo>
                  <a:cubicBezTo>
                    <a:pt x="56" y="121"/>
                    <a:pt x="44" y="128"/>
                    <a:pt x="17" y="146"/>
                  </a:cubicBezTo>
                  <a:cubicBezTo>
                    <a:pt x="12" y="150"/>
                    <a:pt x="6" y="153"/>
                    <a:pt x="0" y="155"/>
                  </a:cubicBezTo>
                  <a:cubicBezTo>
                    <a:pt x="4" y="155"/>
                    <a:pt x="8" y="155"/>
                    <a:pt x="11" y="155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253"/>
            <p:cNvSpPr/>
            <p:nvPr/>
          </p:nvSpPr>
          <p:spPr bwMode="auto">
            <a:xfrm rot="20061788">
              <a:off x="3162513" y="1484776"/>
              <a:ext cx="2194856" cy="449283"/>
            </a:xfrm>
            <a:custGeom>
              <a:avLst/>
              <a:gdLst>
                <a:gd name="T0" fmla="*/ 546 w 551"/>
                <a:gd name="T1" fmla="*/ 47 h 113"/>
                <a:gd name="T2" fmla="*/ 524 w 551"/>
                <a:gd name="T3" fmla="*/ 9 h 113"/>
                <a:gd name="T4" fmla="*/ 493 w 551"/>
                <a:gd name="T5" fmla="*/ 1 h 113"/>
                <a:gd name="T6" fmla="*/ 455 w 551"/>
                <a:gd name="T7" fmla="*/ 56 h 113"/>
                <a:gd name="T8" fmla="*/ 500 w 551"/>
                <a:gd name="T9" fmla="*/ 73 h 113"/>
                <a:gd name="T10" fmla="*/ 506 w 551"/>
                <a:gd name="T11" fmla="*/ 40 h 113"/>
                <a:gd name="T12" fmla="*/ 476 w 551"/>
                <a:gd name="T13" fmla="*/ 37 h 113"/>
                <a:gd name="T14" fmla="*/ 504 w 551"/>
                <a:gd name="T15" fmla="*/ 25 h 113"/>
                <a:gd name="T16" fmla="*/ 508 w 551"/>
                <a:gd name="T17" fmla="*/ 82 h 113"/>
                <a:gd name="T18" fmla="*/ 451 w 551"/>
                <a:gd name="T19" fmla="*/ 91 h 113"/>
                <a:gd name="T20" fmla="*/ 350 w 551"/>
                <a:gd name="T21" fmla="*/ 91 h 113"/>
                <a:gd name="T22" fmla="*/ 276 w 551"/>
                <a:gd name="T23" fmla="*/ 53 h 113"/>
                <a:gd name="T24" fmla="*/ 276 w 551"/>
                <a:gd name="T25" fmla="*/ 53 h 113"/>
                <a:gd name="T26" fmla="*/ 276 w 551"/>
                <a:gd name="T27" fmla="*/ 53 h 113"/>
                <a:gd name="T28" fmla="*/ 275 w 551"/>
                <a:gd name="T29" fmla="*/ 53 h 113"/>
                <a:gd name="T30" fmla="*/ 275 w 551"/>
                <a:gd name="T31" fmla="*/ 53 h 113"/>
                <a:gd name="T32" fmla="*/ 202 w 551"/>
                <a:gd name="T33" fmla="*/ 91 h 113"/>
                <a:gd name="T34" fmla="*/ 100 w 551"/>
                <a:gd name="T35" fmla="*/ 91 h 113"/>
                <a:gd name="T36" fmla="*/ 43 w 551"/>
                <a:gd name="T37" fmla="*/ 82 h 113"/>
                <a:gd name="T38" fmla="*/ 48 w 551"/>
                <a:gd name="T39" fmla="*/ 25 h 113"/>
                <a:gd name="T40" fmla="*/ 75 w 551"/>
                <a:gd name="T41" fmla="*/ 37 h 113"/>
                <a:gd name="T42" fmla="*/ 45 w 551"/>
                <a:gd name="T43" fmla="*/ 40 h 113"/>
                <a:gd name="T44" fmla="*/ 52 w 551"/>
                <a:gd name="T45" fmla="*/ 73 h 113"/>
                <a:gd name="T46" fmla="*/ 96 w 551"/>
                <a:gd name="T47" fmla="*/ 56 h 113"/>
                <a:gd name="T48" fmla="*/ 58 w 551"/>
                <a:gd name="T49" fmla="*/ 1 h 113"/>
                <a:gd name="T50" fmla="*/ 27 w 551"/>
                <a:gd name="T51" fmla="*/ 9 h 113"/>
                <a:gd name="T52" fmla="*/ 5 w 551"/>
                <a:gd name="T53" fmla="*/ 47 h 113"/>
                <a:gd name="T54" fmla="*/ 72 w 551"/>
                <a:gd name="T55" fmla="*/ 111 h 113"/>
                <a:gd name="T56" fmla="*/ 221 w 551"/>
                <a:gd name="T57" fmla="*/ 111 h 113"/>
                <a:gd name="T58" fmla="*/ 275 w 551"/>
                <a:gd name="T59" fmla="*/ 80 h 113"/>
                <a:gd name="T60" fmla="*/ 276 w 551"/>
                <a:gd name="T61" fmla="*/ 80 h 113"/>
                <a:gd name="T62" fmla="*/ 331 w 551"/>
                <a:gd name="T63" fmla="*/ 111 h 113"/>
                <a:gd name="T64" fmla="*/ 479 w 551"/>
                <a:gd name="T65" fmla="*/ 111 h 113"/>
                <a:gd name="T66" fmla="*/ 546 w 551"/>
                <a:gd name="T67" fmla="*/ 4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1" h="113">
                  <a:moveTo>
                    <a:pt x="546" y="47"/>
                  </a:moveTo>
                  <a:cubicBezTo>
                    <a:pt x="546" y="47"/>
                    <a:pt x="545" y="22"/>
                    <a:pt x="524" y="9"/>
                  </a:cubicBezTo>
                  <a:cubicBezTo>
                    <a:pt x="517" y="5"/>
                    <a:pt x="506" y="0"/>
                    <a:pt x="493" y="1"/>
                  </a:cubicBezTo>
                  <a:cubicBezTo>
                    <a:pt x="453" y="4"/>
                    <a:pt x="450" y="42"/>
                    <a:pt x="455" y="56"/>
                  </a:cubicBezTo>
                  <a:cubicBezTo>
                    <a:pt x="461" y="71"/>
                    <a:pt x="478" y="84"/>
                    <a:pt x="500" y="73"/>
                  </a:cubicBezTo>
                  <a:cubicBezTo>
                    <a:pt x="514" y="65"/>
                    <a:pt x="515" y="49"/>
                    <a:pt x="506" y="40"/>
                  </a:cubicBezTo>
                  <a:cubicBezTo>
                    <a:pt x="500" y="34"/>
                    <a:pt x="485" y="30"/>
                    <a:pt x="476" y="37"/>
                  </a:cubicBezTo>
                  <a:cubicBezTo>
                    <a:pt x="476" y="37"/>
                    <a:pt x="479" y="19"/>
                    <a:pt x="504" y="25"/>
                  </a:cubicBezTo>
                  <a:cubicBezTo>
                    <a:pt x="525" y="30"/>
                    <a:pt x="534" y="66"/>
                    <a:pt x="508" y="82"/>
                  </a:cubicBezTo>
                  <a:cubicBezTo>
                    <a:pt x="491" y="93"/>
                    <a:pt x="451" y="91"/>
                    <a:pt x="451" y="91"/>
                  </a:cubicBezTo>
                  <a:cubicBezTo>
                    <a:pt x="350" y="91"/>
                    <a:pt x="350" y="91"/>
                    <a:pt x="350" y="91"/>
                  </a:cubicBezTo>
                  <a:cubicBezTo>
                    <a:pt x="350" y="91"/>
                    <a:pt x="328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5" y="53"/>
                    <a:pt x="275" y="53"/>
                  </a:cubicBezTo>
                  <a:cubicBezTo>
                    <a:pt x="275" y="53"/>
                    <a:pt x="275" y="53"/>
                    <a:pt x="275" y="53"/>
                  </a:cubicBezTo>
                  <a:cubicBezTo>
                    <a:pt x="223" y="53"/>
                    <a:pt x="202" y="91"/>
                    <a:pt x="202" y="91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0" y="91"/>
                    <a:pt x="60" y="93"/>
                    <a:pt x="43" y="82"/>
                  </a:cubicBezTo>
                  <a:cubicBezTo>
                    <a:pt x="17" y="66"/>
                    <a:pt x="27" y="30"/>
                    <a:pt x="48" y="25"/>
                  </a:cubicBezTo>
                  <a:cubicBezTo>
                    <a:pt x="72" y="19"/>
                    <a:pt x="75" y="37"/>
                    <a:pt x="75" y="37"/>
                  </a:cubicBezTo>
                  <a:cubicBezTo>
                    <a:pt x="66" y="30"/>
                    <a:pt x="51" y="34"/>
                    <a:pt x="45" y="40"/>
                  </a:cubicBezTo>
                  <a:cubicBezTo>
                    <a:pt x="37" y="49"/>
                    <a:pt x="37" y="65"/>
                    <a:pt x="52" y="73"/>
                  </a:cubicBezTo>
                  <a:cubicBezTo>
                    <a:pt x="74" y="84"/>
                    <a:pt x="90" y="71"/>
                    <a:pt x="96" y="56"/>
                  </a:cubicBezTo>
                  <a:cubicBezTo>
                    <a:pt x="102" y="42"/>
                    <a:pt x="98" y="4"/>
                    <a:pt x="58" y="1"/>
                  </a:cubicBezTo>
                  <a:cubicBezTo>
                    <a:pt x="46" y="0"/>
                    <a:pt x="35" y="5"/>
                    <a:pt x="27" y="9"/>
                  </a:cubicBezTo>
                  <a:cubicBezTo>
                    <a:pt x="7" y="22"/>
                    <a:pt x="5" y="47"/>
                    <a:pt x="5" y="47"/>
                  </a:cubicBezTo>
                  <a:cubicBezTo>
                    <a:pt x="0" y="113"/>
                    <a:pt x="72" y="111"/>
                    <a:pt x="72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38" y="78"/>
                    <a:pt x="275" y="80"/>
                    <a:pt x="275" y="80"/>
                  </a:cubicBezTo>
                  <a:cubicBezTo>
                    <a:pt x="276" y="80"/>
                    <a:pt x="276" y="80"/>
                    <a:pt x="276" y="80"/>
                  </a:cubicBezTo>
                  <a:cubicBezTo>
                    <a:pt x="276" y="80"/>
                    <a:pt x="313" y="78"/>
                    <a:pt x="331" y="111"/>
                  </a:cubicBezTo>
                  <a:cubicBezTo>
                    <a:pt x="479" y="111"/>
                    <a:pt x="479" y="111"/>
                    <a:pt x="479" y="111"/>
                  </a:cubicBezTo>
                  <a:cubicBezTo>
                    <a:pt x="479" y="111"/>
                    <a:pt x="551" y="113"/>
                    <a:pt x="546" y="47"/>
                  </a:cubicBez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254"/>
            <p:cNvSpPr/>
            <p:nvPr/>
          </p:nvSpPr>
          <p:spPr bwMode="auto">
            <a:xfrm rot="20061788">
              <a:off x="3627253" y="1920472"/>
              <a:ext cx="1492699" cy="51558"/>
            </a:xfrm>
            <a:custGeom>
              <a:avLst/>
              <a:gdLst>
                <a:gd name="T0" fmla="*/ 0 w 608"/>
                <a:gd name="T1" fmla="*/ 21 h 21"/>
                <a:gd name="T2" fmla="*/ 13 w 608"/>
                <a:gd name="T3" fmla="*/ 21 h 21"/>
                <a:gd name="T4" fmla="*/ 595 w 608"/>
                <a:gd name="T5" fmla="*/ 21 h 21"/>
                <a:gd name="T6" fmla="*/ 608 w 608"/>
                <a:gd name="T7" fmla="*/ 21 h 21"/>
                <a:gd name="T8" fmla="*/ 608 w 608"/>
                <a:gd name="T9" fmla="*/ 0 h 21"/>
                <a:gd name="T10" fmla="*/ 0 w 608"/>
                <a:gd name="T11" fmla="*/ 0 h 21"/>
                <a:gd name="T12" fmla="*/ 0 w 608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8" h="21">
                  <a:moveTo>
                    <a:pt x="0" y="21"/>
                  </a:moveTo>
                  <a:lnTo>
                    <a:pt x="13" y="21"/>
                  </a:lnTo>
                  <a:lnTo>
                    <a:pt x="595" y="21"/>
                  </a:lnTo>
                  <a:lnTo>
                    <a:pt x="608" y="21"/>
                  </a:lnTo>
                  <a:lnTo>
                    <a:pt x="608" y="0"/>
                  </a:lnTo>
                  <a:lnTo>
                    <a:pt x="0" y="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255"/>
            <p:cNvSpPr/>
            <p:nvPr/>
          </p:nvSpPr>
          <p:spPr bwMode="auto">
            <a:xfrm rot="20061788">
              <a:off x="3709372" y="1983599"/>
              <a:ext cx="1394495" cy="51558"/>
            </a:xfrm>
            <a:custGeom>
              <a:avLst/>
              <a:gdLst>
                <a:gd name="T0" fmla="*/ 568 w 568"/>
                <a:gd name="T1" fmla="*/ 0 h 21"/>
                <a:gd name="T2" fmla="*/ 0 w 568"/>
                <a:gd name="T3" fmla="*/ 0 h 21"/>
                <a:gd name="T4" fmla="*/ 0 w 568"/>
                <a:gd name="T5" fmla="*/ 21 h 21"/>
                <a:gd name="T6" fmla="*/ 13 w 568"/>
                <a:gd name="T7" fmla="*/ 21 h 21"/>
                <a:gd name="T8" fmla="*/ 555 w 568"/>
                <a:gd name="T9" fmla="*/ 21 h 21"/>
                <a:gd name="T10" fmla="*/ 568 w 568"/>
                <a:gd name="T11" fmla="*/ 21 h 21"/>
                <a:gd name="T12" fmla="*/ 568 w 568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8" h="21">
                  <a:moveTo>
                    <a:pt x="568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55" y="21"/>
                  </a:lnTo>
                  <a:lnTo>
                    <a:pt x="568" y="21"/>
                  </a:lnTo>
                  <a:lnTo>
                    <a:pt x="568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Rectangle 258"/>
            <p:cNvSpPr>
              <a:spLocks noChangeArrowheads="1"/>
            </p:cNvSpPr>
            <p:nvPr/>
          </p:nvSpPr>
          <p:spPr bwMode="auto">
            <a:xfrm rot="20061788">
              <a:off x="3881408" y="1184973"/>
              <a:ext cx="282337" cy="54012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256"/>
            <p:cNvSpPr/>
            <p:nvPr/>
          </p:nvSpPr>
          <p:spPr bwMode="auto">
            <a:xfrm rot="20061788">
              <a:off x="4151079" y="2781669"/>
              <a:ext cx="1293837" cy="102332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256"/>
            <p:cNvSpPr/>
            <p:nvPr/>
          </p:nvSpPr>
          <p:spPr bwMode="auto">
            <a:xfrm rot="20061788">
              <a:off x="4101639" y="2896783"/>
              <a:ext cx="1491683" cy="98619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任意形状 160"/>
            <p:cNvSpPr/>
            <p:nvPr/>
          </p:nvSpPr>
          <p:spPr>
            <a:xfrm rot="20077221">
              <a:off x="4038729" y="2409868"/>
              <a:ext cx="1295502" cy="379678"/>
            </a:xfrm>
            <a:custGeom>
              <a:avLst/>
              <a:gdLst>
                <a:gd name="connsiteX0" fmla="*/ 1611826 w 1613917"/>
                <a:gd name="connsiteY0" fmla="*/ 0 h 472997"/>
                <a:gd name="connsiteX1" fmla="*/ 1613917 w 1613917"/>
                <a:gd name="connsiteY1" fmla="*/ 465761 h 472997"/>
                <a:gd name="connsiteX2" fmla="*/ 1574156 w 1613917"/>
                <a:gd name="connsiteY2" fmla="*/ 465939 h 472997"/>
                <a:gd name="connsiteX3" fmla="*/ 41851 w 1613917"/>
                <a:gd name="connsiteY3" fmla="*/ 472818 h 472997"/>
                <a:gd name="connsiteX4" fmla="*/ 2091 w 1613917"/>
                <a:gd name="connsiteY4" fmla="*/ 472997 h 472997"/>
                <a:gd name="connsiteX5" fmla="*/ 0 w 1613917"/>
                <a:gd name="connsiteY5" fmla="*/ 7236 h 472997"/>
                <a:gd name="connsiteX6" fmla="*/ 603015 w 1613917"/>
                <a:gd name="connsiteY6" fmla="*/ 4529 h 472997"/>
                <a:gd name="connsiteX7" fmla="*/ 603015 w 1613917"/>
                <a:gd name="connsiteY7" fmla="*/ 45511 h 472997"/>
                <a:gd name="connsiteX8" fmla="*/ 602955 w 1613917"/>
                <a:gd name="connsiteY8" fmla="*/ 45511 h 472997"/>
                <a:gd name="connsiteX9" fmla="*/ 602955 w 1613917"/>
                <a:gd name="connsiteY9" fmla="*/ 397022 h 472997"/>
                <a:gd name="connsiteX10" fmla="*/ 1001540 w 1613917"/>
                <a:gd name="connsiteY10" fmla="*/ 397022 h 472997"/>
                <a:gd name="connsiteX11" fmla="*/ 1001540 w 1613917"/>
                <a:gd name="connsiteY11" fmla="*/ 45511 h 472997"/>
                <a:gd name="connsiteX12" fmla="*/ 1001540 w 1613917"/>
                <a:gd name="connsiteY12" fmla="*/ 2740 h 472997"/>
                <a:gd name="connsiteX13" fmla="*/ 1611826 w 1613917"/>
                <a:gd name="connsiteY13" fmla="*/ 0 h 472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13917" h="472997">
                  <a:moveTo>
                    <a:pt x="1611826" y="0"/>
                  </a:moveTo>
                  <a:lnTo>
                    <a:pt x="1613917" y="465761"/>
                  </a:lnTo>
                  <a:lnTo>
                    <a:pt x="1574156" y="465939"/>
                  </a:lnTo>
                  <a:lnTo>
                    <a:pt x="41851" y="472818"/>
                  </a:lnTo>
                  <a:lnTo>
                    <a:pt x="2091" y="472997"/>
                  </a:lnTo>
                  <a:lnTo>
                    <a:pt x="0" y="7236"/>
                  </a:lnTo>
                  <a:lnTo>
                    <a:pt x="603015" y="4529"/>
                  </a:lnTo>
                  <a:lnTo>
                    <a:pt x="603015" y="45511"/>
                  </a:lnTo>
                  <a:lnTo>
                    <a:pt x="602955" y="45511"/>
                  </a:lnTo>
                  <a:lnTo>
                    <a:pt x="602955" y="397022"/>
                  </a:lnTo>
                  <a:lnTo>
                    <a:pt x="1001540" y="397022"/>
                  </a:lnTo>
                  <a:lnTo>
                    <a:pt x="1001540" y="45511"/>
                  </a:lnTo>
                  <a:lnTo>
                    <a:pt x="1001540" y="2740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9" name="任意形状 158"/>
            <p:cNvSpPr/>
            <p:nvPr/>
          </p:nvSpPr>
          <p:spPr>
            <a:xfrm rot="20077221">
              <a:off x="3862900" y="2030949"/>
              <a:ext cx="1295577" cy="396235"/>
            </a:xfrm>
            <a:custGeom>
              <a:avLst/>
              <a:gdLst>
                <a:gd name="connsiteX0" fmla="*/ 1611826 w 1614010"/>
                <a:gd name="connsiteY0" fmla="*/ 0 h 493623"/>
                <a:gd name="connsiteX1" fmla="*/ 1614010 w 1614010"/>
                <a:gd name="connsiteY1" fmla="*/ 486387 h 493623"/>
                <a:gd name="connsiteX2" fmla="*/ 1574250 w 1614010"/>
                <a:gd name="connsiteY2" fmla="*/ 486565 h 493623"/>
                <a:gd name="connsiteX3" fmla="*/ 1001541 w 1614010"/>
                <a:gd name="connsiteY3" fmla="*/ 489136 h 493623"/>
                <a:gd name="connsiteX4" fmla="*/ 1001541 w 1614010"/>
                <a:gd name="connsiteY4" fmla="*/ 464385 h 493623"/>
                <a:gd name="connsiteX5" fmla="*/ 802278 w 1614010"/>
                <a:gd name="connsiteY5" fmla="*/ 265122 h 493623"/>
                <a:gd name="connsiteX6" fmla="*/ 603016 w 1614010"/>
                <a:gd name="connsiteY6" fmla="*/ 464385 h 493623"/>
                <a:gd name="connsiteX7" fmla="*/ 603016 w 1614010"/>
                <a:gd name="connsiteY7" fmla="*/ 490925 h 493623"/>
                <a:gd name="connsiteX8" fmla="*/ 41944 w 1614010"/>
                <a:gd name="connsiteY8" fmla="*/ 493444 h 493623"/>
                <a:gd name="connsiteX9" fmla="*/ 2184 w 1614010"/>
                <a:gd name="connsiteY9" fmla="*/ 493623 h 493623"/>
                <a:gd name="connsiteX10" fmla="*/ 0 w 1614010"/>
                <a:gd name="connsiteY10" fmla="*/ 7236 h 493623"/>
                <a:gd name="connsiteX11" fmla="*/ 1611826 w 1614010"/>
                <a:gd name="connsiteY11" fmla="*/ 0 h 49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4010" h="493623">
                  <a:moveTo>
                    <a:pt x="1611826" y="0"/>
                  </a:moveTo>
                  <a:lnTo>
                    <a:pt x="1614010" y="486387"/>
                  </a:lnTo>
                  <a:lnTo>
                    <a:pt x="1574250" y="486565"/>
                  </a:lnTo>
                  <a:lnTo>
                    <a:pt x="1001541" y="489136"/>
                  </a:lnTo>
                  <a:lnTo>
                    <a:pt x="1001541" y="464385"/>
                  </a:lnTo>
                  <a:cubicBezTo>
                    <a:pt x="1001541" y="354335"/>
                    <a:pt x="912328" y="265122"/>
                    <a:pt x="802278" y="265122"/>
                  </a:cubicBezTo>
                  <a:cubicBezTo>
                    <a:pt x="692228" y="265122"/>
                    <a:pt x="603016" y="354335"/>
                    <a:pt x="603016" y="464385"/>
                  </a:cubicBezTo>
                  <a:lnTo>
                    <a:pt x="603016" y="490925"/>
                  </a:lnTo>
                  <a:lnTo>
                    <a:pt x="41944" y="493444"/>
                  </a:lnTo>
                  <a:lnTo>
                    <a:pt x="2184" y="493623"/>
                  </a:lnTo>
                  <a:lnTo>
                    <a:pt x="0" y="7236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845" name="Freeform 349"/>
          <p:cNvSpPr>
            <a:spLocks noEditPoints="1"/>
          </p:cNvSpPr>
          <p:nvPr/>
        </p:nvSpPr>
        <p:spPr bwMode="auto">
          <a:xfrm rot="19938830" flipH="1">
            <a:off x="2142946" y="2210676"/>
            <a:ext cx="1444145" cy="1333057"/>
          </a:xfrm>
          <a:custGeom>
            <a:avLst/>
            <a:gdLst>
              <a:gd name="T0" fmla="*/ 187 w 529"/>
              <a:gd name="T1" fmla="*/ 241 h 487"/>
              <a:gd name="T2" fmla="*/ 242 w 529"/>
              <a:gd name="T3" fmla="*/ 223 h 487"/>
              <a:gd name="T4" fmla="*/ 175 w 529"/>
              <a:gd name="T5" fmla="*/ 211 h 487"/>
              <a:gd name="T6" fmla="*/ 189 w 529"/>
              <a:gd name="T7" fmla="*/ 161 h 487"/>
              <a:gd name="T8" fmla="*/ 154 w 529"/>
              <a:gd name="T9" fmla="*/ 166 h 487"/>
              <a:gd name="T10" fmla="*/ 124 w 529"/>
              <a:gd name="T11" fmla="*/ 143 h 487"/>
              <a:gd name="T12" fmla="*/ 124 w 529"/>
              <a:gd name="T13" fmla="*/ 143 h 487"/>
              <a:gd name="T14" fmla="*/ 93 w 529"/>
              <a:gd name="T15" fmla="*/ 166 h 487"/>
              <a:gd name="T16" fmla="*/ 38 w 529"/>
              <a:gd name="T17" fmla="*/ 193 h 487"/>
              <a:gd name="T18" fmla="*/ 7 w 529"/>
              <a:gd name="T19" fmla="*/ 234 h 487"/>
              <a:gd name="T20" fmla="*/ 124 w 529"/>
              <a:gd name="T21" fmla="*/ 212 h 487"/>
              <a:gd name="T22" fmla="*/ 271 w 529"/>
              <a:gd name="T23" fmla="*/ 68 h 487"/>
              <a:gd name="T24" fmla="*/ 330 w 529"/>
              <a:gd name="T25" fmla="*/ 73 h 487"/>
              <a:gd name="T26" fmla="*/ 383 w 529"/>
              <a:gd name="T27" fmla="*/ 59 h 487"/>
              <a:gd name="T28" fmla="*/ 355 w 529"/>
              <a:gd name="T29" fmla="*/ 48 h 487"/>
              <a:gd name="T30" fmla="*/ 301 w 529"/>
              <a:gd name="T31" fmla="*/ 22 h 487"/>
              <a:gd name="T32" fmla="*/ 271 w 529"/>
              <a:gd name="T33" fmla="*/ 0 h 487"/>
              <a:gd name="T34" fmla="*/ 271 w 529"/>
              <a:gd name="T35" fmla="*/ 0 h 487"/>
              <a:gd name="T36" fmla="*/ 240 w 529"/>
              <a:gd name="T37" fmla="*/ 23 h 487"/>
              <a:gd name="T38" fmla="*/ 185 w 529"/>
              <a:gd name="T39" fmla="*/ 49 h 487"/>
              <a:gd name="T40" fmla="*/ 154 w 529"/>
              <a:gd name="T41" fmla="*/ 91 h 487"/>
              <a:gd name="T42" fmla="*/ 266 w 529"/>
              <a:gd name="T43" fmla="*/ 79 h 487"/>
              <a:gd name="T44" fmla="*/ 300 w 529"/>
              <a:gd name="T45" fmla="*/ 105 h 487"/>
              <a:gd name="T46" fmla="*/ 302 w 529"/>
              <a:gd name="T47" fmla="*/ 105 h 487"/>
              <a:gd name="T48" fmla="*/ 305 w 529"/>
              <a:gd name="T49" fmla="*/ 89 h 487"/>
              <a:gd name="T50" fmla="*/ 266 w 529"/>
              <a:gd name="T51" fmla="*/ 79 h 487"/>
              <a:gd name="T52" fmla="*/ 194 w 529"/>
              <a:gd name="T53" fmla="*/ 286 h 487"/>
              <a:gd name="T54" fmla="*/ 124 w 529"/>
              <a:gd name="T55" fmla="*/ 222 h 487"/>
              <a:gd name="T56" fmla="*/ 165 w 529"/>
              <a:gd name="T57" fmla="*/ 297 h 487"/>
              <a:gd name="T58" fmla="*/ 74 w 529"/>
              <a:gd name="T59" fmla="*/ 487 h 487"/>
              <a:gd name="T60" fmla="*/ 316 w 529"/>
              <a:gd name="T61" fmla="*/ 197 h 487"/>
              <a:gd name="T62" fmla="*/ 280 w 529"/>
              <a:gd name="T63" fmla="*/ 198 h 487"/>
              <a:gd name="T64" fmla="*/ 490 w 529"/>
              <a:gd name="T65" fmla="*/ 112 h 487"/>
              <a:gd name="T66" fmla="*/ 436 w 529"/>
              <a:gd name="T67" fmla="*/ 86 h 487"/>
              <a:gd name="T68" fmla="*/ 406 w 529"/>
              <a:gd name="T69" fmla="*/ 64 h 487"/>
              <a:gd name="T70" fmla="*/ 406 w 529"/>
              <a:gd name="T71" fmla="*/ 64 h 487"/>
              <a:gd name="T72" fmla="*/ 375 w 529"/>
              <a:gd name="T73" fmla="*/ 87 h 487"/>
              <a:gd name="T74" fmla="*/ 320 w 529"/>
              <a:gd name="T75" fmla="*/ 110 h 487"/>
              <a:gd name="T76" fmla="*/ 376 w 529"/>
              <a:gd name="T77" fmla="*/ 126 h 487"/>
              <a:gd name="T78" fmla="*/ 406 w 529"/>
              <a:gd name="T79" fmla="*/ 132 h 487"/>
              <a:gd name="T80" fmla="*/ 521 w 529"/>
              <a:gd name="T81" fmla="*/ 155 h 487"/>
              <a:gd name="T82" fmla="*/ 406 w 529"/>
              <a:gd name="T83" fmla="*/ 169 h 487"/>
              <a:gd name="T84" fmla="*/ 370 w 529"/>
              <a:gd name="T85" fmla="*/ 135 h 487"/>
              <a:gd name="T86" fmla="*/ 301 w 529"/>
              <a:gd name="T87" fmla="*/ 116 h 487"/>
              <a:gd name="T88" fmla="*/ 301 w 529"/>
              <a:gd name="T89" fmla="*/ 116 h 487"/>
              <a:gd name="T90" fmla="*/ 300 w 529"/>
              <a:gd name="T91" fmla="*/ 116 h 487"/>
              <a:gd name="T92" fmla="*/ 230 w 529"/>
              <a:gd name="T93" fmla="*/ 134 h 487"/>
              <a:gd name="T94" fmla="*/ 194 w 529"/>
              <a:gd name="T95" fmla="*/ 169 h 487"/>
              <a:gd name="T96" fmla="*/ 238 w 529"/>
              <a:gd name="T97" fmla="*/ 213 h 487"/>
              <a:gd name="T98" fmla="*/ 363 w 529"/>
              <a:gd name="T99" fmla="*/ 213 h 487"/>
              <a:gd name="T100" fmla="*/ 406 w 529"/>
              <a:gd name="T101" fmla="*/ 169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29" h="487">
                <a:moveTo>
                  <a:pt x="124" y="212"/>
                </a:moveTo>
                <a:cubicBezTo>
                  <a:pt x="147" y="212"/>
                  <a:pt x="167" y="225"/>
                  <a:pt x="187" y="241"/>
                </a:cubicBezTo>
                <a:cubicBezTo>
                  <a:pt x="203" y="254"/>
                  <a:pt x="230" y="253"/>
                  <a:pt x="239" y="235"/>
                </a:cubicBezTo>
                <a:cubicBezTo>
                  <a:pt x="241" y="231"/>
                  <a:pt x="242" y="227"/>
                  <a:pt x="242" y="223"/>
                </a:cubicBezTo>
                <a:cubicBezTo>
                  <a:pt x="231" y="231"/>
                  <a:pt x="215" y="235"/>
                  <a:pt x="202" y="232"/>
                </a:cubicBezTo>
                <a:cubicBezTo>
                  <a:pt x="190" y="229"/>
                  <a:pt x="180" y="222"/>
                  <a:pt x="175" y="211"/>
                </a:cubicBezTo>
                <a:cubicBezTo>
                  <a:pt x="172" y="206"/>
                  <a:pt x="171" y="201"/>
                  <a:pt x="171" y="195"/>
                </a:cubicBezTo>
                <a:cubicBezTo>
                  <a:pt x="171" y="181"/>
                  <a:pt x="178" y="167"/>
                  <a:pt x="189" y="161"/>
                </a:cubicBezTo>
                <a:cubicBezTo>
                  <a:pt x="189" y="160"/>
                  <a:pt x="189" y="160"/>
                  <a:pt x="190" y="160"/>
                </a:cubicBezTo>
                <a:cubicBezTo>
                  <a:pt x="170" y="150"/>
                  <a:pt x="154" y="166"/>
                  <a:pt x="154" y="166"/>
                </a:cubicBezTo>
                <a:cubicBezTo>
                  <a:pt x="154" y="166"/>
                  <a:pt x="148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97" y="143"/>
                  <a:pt x="93" y="166"/>
                  <a:pt x="93" y="166"/>
                </a:cubicBezTo>
                <a:cubicBezTo>
                  <a:pt x="93" y="166"/>
                  <a:pt x="75" y="149"/>
                  <a:pt x="53" y="162"/>
                </a:cubicBezTo>
                <a:cubicBezTo>
                  <a:pt x="34" y="173"/>
                  <a:pt x="38" y="193"/>
                  <a:pt x="38" y="193"/>
                </a:cubicBezTo>
                <a:cubicBezTo>
                  <a:pt x="38" y="193"/>
                  <a:pt x="25" y="193"/>
                  <a:pt x="18" y="197"/>
                </a:cubicBezTo>
                <a:cubicBezTo>
                  <a:pt x="8" y="203"/>
                  <a:pt x="0" y="221"/>
                  <a:pt x="7" y="234"/>
                </a:cubicBezTo>
                <a:cubicBezTo>
                  <a:pt x="18" y="255"/>
                  <a:pt x="45" y="254"/>
                  <a:pt x="61" y="241"/>
                </a:cubicBezTo>
                <a:cubicBezTo>
                  <a:pt x="81" y="225"/>
                  <a:pt x="99" y="212"/>
                  <a:pt x="124" y="212"/>
                </a:cubicBezTo>
                <a:moveTo>
                  <a:pt x="209" y="97"/>
                </a:moveTo>
                <a:cubicBezTo>
                  <a:pt x="228" y="81"/>
                  <a:pt x="246" y="68"/>
                  <a:pt x="271" y="68"/>
                </a:cubicBezTo>
                <a:cubicBezTo>
                  <a:pt x="287" y="68"/>
                  <a:pt x="303" y="75"/>
                  <a:pt x="317" y="85"/>
                </a:cubicBezTo>
                <a:cubicBezTo>
                  <a:pt x="320" y="81"/>
                  <a:pt x="324" y="77"/>
                  <a:pt x="330" y="73"/>
                </a:cubicBezTo>
                <a:cubicBezTo>
                  <a:pt x="345" y="64"/>
                  <a:pt x="360" y="67"/>
                  <a:pt x="370" y="72"/>
                </a:cubicBezTo>
                <a:cubicBezTo>
                  <a:pt x="373" y="67"/>
                  <a:pt x="377" y="63"/>
                  <a:pt x="383" y="59"/>
                </a:cubicBezTo>
                <a:cubicBezTo>
                  <a:pt x="381" y="57"/>
                  <a:pt x="379" y="55"/>
                  <a:pt x="377" y="53"/>
                </a:cubicBezTo>
                <a:cubicBezTo>
                  <a:pt x="370" y="49"/>
                  <a:pt x="355" y="48"/>
                  <a:pt x="355" y="48"/>
                </a:cubicBezTo>
                <a:cubicBezTo>
                  <a:pt x="355" y="48"/>
                  <a:pt x="360" y="31"/>
                  <a:pt x="341" y="19"/>
                </a:cubicBezTo>
                <a:cubicBezTo>
                  <a:pt x="319" y="5"/>
                  <a:pt x="301" y="22"/>
                  <a:pt x="301" y="22"/>
                </a:cubicBezTo>
                <a:cubicBezTo>
                  <a:pt x="301" y="22"/>
                  <a:pt x="295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44" y="0"/>
                  <a:pt x="240" y="23"/>
                  <a:pt x="240" y="23"/>
                </a:cubicBezTo>
                <a:cubicBezTo>
                  <a:pt x="240" y="23"/>
                  <a:pt x="222" y="5"/>
                  <a:pt x="201" y="18"/>
                </a:cubicBezTo>
                <a:cubicBezTo>
                  <a:pt x="181" y="30"/>
                  <a:pt x="185" y="49"/>
                  <a:pt x="185" y="49"/>
                </a:cubicBezTo>
                <a:cubicBezTo>
                  <a:pt x="185" y="49"/>
                  <a:pt x="172" y="49"/>
                  <a:pt x="165" y="53"/>
                </a:cubicBezTo>
                <a:cubicBezTo>
                  <a:pt x="155" y="60"/>
                  <a:pt x="147" y="77"/>
                  <a:pt x="154" y="91"/>
                </a:cubicBezTo>
                <a:cubicBezTo>
                  <a:pt x="166" y="111"/>
                  <a:pt x="192" y="110"/>
                  <a:pt x="209" y="97"/>
                </a:cubicBezTo>
                <a:moveTo>
                  <a:pt x="266" y="79"/>
                </a:moveTo>
                <a:cubicBezTo>
                  <a:pt x="269" y="87"/>
                  <a:pt x="272" y="99"/>
                  <a:pt x="275" y="113"/>
                </a:cubicBezTo>
                <a:cubicBezTo>
                  <a:pt x="281" y="108"/>
                  <a:pt x="290" y="105"/>
                  <a:pt x="300" y="105"/>
                </a:cubicBezTo>
                <a:cubicBezTo>
                  <a:pt x="300" y="105"/>
                  <a:pt x="301" y="105"/>
                  <a:pt x="301" y="105"/>
                </a:cubicBezTo>
                <a:cubicBezTo>
                  <a:pt x="301" y="105"/>
                  <a:pt x="302" y="105"/>
                  <a:pt x="302" y="105"/>
                </a:cubicBezTo>
                <a:cubicBezTo>
                  <a:pt x="304" y="105"/>
                  <a:pt x="306" y="104"/>
                  <a:pt x="309" y="104"/>
                </a:cubicBezTo>
                <a:cubicBezTo>
                  <a:pt x="307" y="99"/>
                  <a:pt x="306" y="94"/>
                  <a:pt x="305" y="89"/>
                </a:cubicBezTo>
                <a:cubicBezTo>
                  <a:pt x="294" y="83"/>
                  <a:pt x="283" y="79"/>
                  <a:pt x="271" y="79"/>
                </a:cubicBezTo>
                <a:cubicBezTo>
                  <a:pt x="269" y="79"/>
                  <a:pt x="268" y="79"/>
                  <a:pt x="266" y="79"/>
                </a:cubicBezTo>
                <a:moveTo>
                  <a:pt x="280" y="198"/>
                </a:moveTo>
                <a:cubicBezTo>
                  <a:pt x="271" y="225"/>
                  <a:pt x="248" y="261"/>
                  <a:pt x="194" y="286"/>
                </a:cubicBezTo>
                <a:cubicBezTo>
                  <a:pt x="182" y="280"/>
                  <a:pt x="147" y="262"/>
                  <a:pt x="134" y="223"/>
                </a:cubicBezTo>
                <a:cubicBezTo>
                  <a:pt x="131" y="223"/>
                  <a:pt x="127" y="222"/>
                  <a:pt x="124" y="222"/>
                </a:cubicBezTo>
                <a:cubicBezTo>
                  <a:pt x="119" y="222"/>
                  <a:pt x="114" y="223"/>
                  <a:pt x="109" y="224"/>
                </a:cubicBezTo>
                <a:cubicBezTo>
                  <a:pt x="119" y="261"/>
                  <a:pt x="145" y="284"/>
                  <a:pt x="165" y="297"/>
                </a:cubicBezTo>
                <a:cubicBezTo>
                  <a:pt x="85" y="324"/>
                  <a:pt x="39" y="393"/>
                  <a:pt x="39" y="487"/>
                </a:cubicBezTo>
                <a:cubicBezTo>
                  <a:pt x="74" y="487"/>
                  <a:pt x="74" y="487"/>
                  <a:pt x="74" y="487"/>
                </a:cubicBezTo>
                <a:cubicBezTo>
                  <a:pt x="74" y="379"/>
                  <a:pt x="139" y="342"/>
                  <a:pt x="178" y="329"/>
                </a:cubicBezTo>
                <a:cubicBezTo>
                  <a:pt x="263" y="301"/>
                  <a:pt x="307" y="246"/>
                  <a:pt x="316" y="197"/>
                </a:cubicBezTo>
                <a:cubicBezTo>
                  <a:pt x="311" y="195"/>
                  <a:pt x="306" y="194"/>
                  <a:pt x="301" y="194"/>
                </a:cubicBezTo>
                <a:cubicBezTo>
                  <a:pt x="293" y="194"/>
                  <a:pt x="286" y="196"/>
                  <a:pt x="280" y="198"/>
                </a:cubicBezTo>
                <a:moveTo>
                  <a:pt x="512" y="117"/>
                </a:moveTo>
                <a:cubicBezTo>
                  <a:pt x="505" y="113"/>
                  <a:pt x="490" y="112"/>
                  <a:pt x="490" y="112"/>
                </a:cubicBezTo>
                <a:cubicBezTo>
                  <a:pt x="490" y="112"/>
                  <a:pt x="495" y="95"/>
                  <a:pt x="476" y="83"/>
                </a:cubicBezTo>
                <a:cubicBezTo>
                  <a:pt x="454" y="69"/>
                  <a:pt x="436" y="86"/>
                  <a:pt x="436" y="86"/>
                </a:cubicBezTo>
                <a:cubicBezTo>
                  <a:pt x="436" y="86"/>
                  <a:pt x="430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379" y="64"/>
                  <a:pt x="375" y="87"/>
                  <a:pt x="375" y="87"/>
                </a:cubicBezTo>
                <a:cubicBezTo>
                  <a:pt x="375" y="87"/>
                  <a:pt x="357" y="69"/>
                  <a:pt x="336" y="82"/>
                </a:cubicBezTo>
                <a:cubicBezTo>
                  <a:pt x="321" y="91"/>
                  <a:pt x="320" y="104"/>
                  <a:pt x="320" y="110"/>
                </a:cubicBezTo>
                <a:cubicBezTo>
                  <a:pt x="326" y="113"/>
                  <a:pt x="331" y="118"/>
                  <a:pt x="335" y="123"/>
                </a:cubicBezTo>
                <a:cubicBezTo>
                  <a:pt x="345" y="118"/>
                  <a:pt x="360" y="116"/>
                  <a:pt x="376" y="126"/>
                </a:cubicBezTo>
                <a:cubicBezTo>
                  <a:pt x="380" y="129"/>
                  <a:pt x="384" y="132"/>
                  <a:pt x="387" y="135"/>
                </a:cubicBezTo>
                <a:cubicBezTo>
                  <a:pt x="393" y="133"/>
                  <a:pt x="399" y="132"/>
                  <a:pt x="406" y="132"/>
                </a:cubicBezTo>
                <a:cubicBezTo>
                  <a:pt x="429" y="132"/>
                  <a:pt x="449" y="145"/>
                  <a:pt x="469" y="161"/>
                </a:cubicBezTo>
                <a:cubicBezTo>
                  <a:pt x="485" y="174"/>
                  <a:pt x="512" y="174"/>
                  <a:pt x="521" y="155"/>
                </a:cubicBezTo>
                <a:cubicBezTo>
                  <a:pt x="529" y="142"/>
                  <a:pt x="522" y="124"/>
                  <a:pt x="512" y="117"/>
                </a:cubicBezTo>
                <a:moveTo>
                  <a:pt x="406" y="169"/>
                </a:moveTo>
                <a:cubicBezTo>
                  <a:pt x="399" y="165"/>
                  <a:pt x="385" y="164"/>
                  <a:pt x="385" y="164"/>
                </a:cubicBezTo>
                <a:cubicBezTo>
                  <a:pt x="385" y="164"/>
                  <a:pt x="389" y="147"/>
                  <a:pt x="370" y="135"/>
                </a:cubicBezTo>
                <a:cubicBezTo>
                  <a:pt x="348" y="121"/>
                  <a:pt x="331" y="138"/>
                  <a:pt x="331" y="138"/>
                </a:cubicBezTo>
                <a:cubicBezTo>
                  <a:pt x="331" y="138"/>
                  <a:pt x="325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0" y="116"/>
                  <a:pt x="300" y="116"/>
                </a:cubicBezTo>
                <a:cubicBezTo>
                  <a:pt x="300" y="116"/>
                  <a:pt x="300" y="116"/>
                  <a:pt x="300" y="116"/>
                </a:cubicBezTo>
                <a:cubicBezTo>
                  <a:pt x="274" y="116"/>
                  <a:pt x="269" y="139"/>
                  <a:pt x="269" y="139"/>
                </a:cubicBezTo>
                <a:cubicBezTo>
                  <a:pt x="269" y="139"/>
                  <a:pt x="251" y="121"/>
                  <a:pt x="230" y="134"/>
                </a:cubicBezTo>
                <a:cubicBezTo>
                  <a:pt x="210" y="146"/>
                  <a:pt x="215" y="165"/>
                  <a:pt x="215" y="165"/>
                </a:cubicBezTo>
                <a:cubicBezTo>
                  <a:pt x="215" y="165"/>
                  <a:pt x="201" y="165"/>
                  <a:pt x="194" y="169"/>
                </a:cubicBezTo>
                <a:cubicBezTo>
                  <a:pt x="184" y="176"/>
                  <a:pt x="176" y="193"/>
                  <a:pt x="184" y="206"/>
                </a:cubicBezTo>
                <a:cubicBezTo>
                  <a:pt x="195" y="227"/>
                  <a:pt x="222" y="226"/>
                  <a:pt x="238" y="213"/>
                </a:cubicBezTo>
                <a:cubicBezTo>
                  <a:pt x="258" y="197"/>
                  <a:pt x="275" y="184"/>
                  <a:pt x="301" y="184"/>
                </a:cubicBezTo>
                <a:cubicBezTo>
                  <a:pt x="323" y="184"/>
                  <a:pt x="344" y="197"/>
                  <a:pt x="363" y="213"/>
                </a:cubicBezTo>
                <a:cubicBezTo>
                  <a:pt x="380" y="226"/>
                  <a:pt x="406" y="226"/>
                  <a:pt x="416" y="207"/>
                </a:cubicBezTo>
                <a:cubicBezTo>
                  <a:pt x="423" y="194"/>
                  <a:pt x="416" y="176"/>
                  <a:pt x="406" y="169"/>
                </a:cubicBezTo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4" name="Freeform 349"/>
          <p:cNvSpPr>
            <a:spLocks noEditPoints="1"/>
          </p:cNvSpPr>
          <p:nvPr/>
        </p:nvSpPr>
        <p:spPr bwMode="auto">
          <a:xfrm>
            <a:off x="9291236" y="3404777"/>
            <a:ext cx="987754" cy="911773"/>
          </a:xfrm>
          <a:custGeom>
            <a:avLst/>
            <a:gdLst>
              <a:gd name="T0" fmla="*/ 187 w 529"/>
              <a:gd name="T1" fmla="*/ 241 h 487"/>
              <a:gd name="T2" fmla="*/ 242 w 529"/>
              <a:gd name="T3" fmla="*/ 223 h 487"/>
              <a:gd name="T4" fmla="*/ 175 w 529"/>
              <a:gd name="T5" fmla="*/ 211 h 487"/>
              <a:gd name="T6" fmla="*/ 189 w 529"/>
              <a:gd name="T7" fmla="*/ 161 h 487"/>
              <a:gd name="T8" fmla="*/ 154 w 529"/>
              <a:gd name="T9" fmla="*/ 166 h 487"/>
              <a:gd name="T10" fmla="*/ 124 w 529"/>
              <a:gd name="T11" fmla="*/ 143 h 487"/>
              <a:gd name="T12" fmla="*/ 124 w 529"/>
              <a:gd name="T13" fmla="*/ 143 h 487"/>
              <a:gd name="T14" fmla="*/ 93 w 529"/>
              <a:gd name="T15" fmla="*/ 166 h 487"/>
              <a:gd name="T16" fmla="*/ 38 w 529"/>
              <a:gd name="T17" fmla="*/ 193 h 487"/>
              <a:gd name="T18" fmla="*/ 7 w 529"/>
              <a:gd name="T19" fmla="*/ 234 h 487"/>
              <a:gd name="T20" fmla="*/ 124 w 529"/>
              <a:gd name="T21" fmla="*/ 212 h 487"/>
              <a:gd name="T22" fmla="*/ 271 w 529"/>
              <a:gd name="T23" fmla="*/ 68 h 487"/>
              <a:gd name="T24" fmla="*/ 330 w 529"/>
              <a:gd name="T25" fmla="*/ 73 h 487"/>
              <a:gd name="T26" fmla="*/ 383 w 529"/>
              <a:gd name="T27" fmla="*/ 59 h 487"/>
              <a:gd name="T28" fmla="*/ 355 w 529"/>
              <a:gd name="T29" fmla="*/ 48 h 487"/>
              <a:gd name="T30" fmla="*/ 301 w 529"/>
              <a:gd name="T31" fmla="*/ 22 h 487"/>
              <a:gd name="T32" fmla="*/ 271 w 529"/>
              <a:gd name="T33" fmla="*/ 0 h 487"/>
              <a:gd name="T34" fmla="*/ 271 w 529"/>
              <a:gd name="T35" fmla="*/ 0 h 487"/>
              <a:gd name="T36" fmla="*/ 240 w 529"/>
              <a:gd name="T37" fmla="*/ 23 h 487"/>
              <a:gd name="T38" fmla="*/ 185 w 529"/>
              <a:gd name="T39" fmla="*/ 49 h 487"/>
              <a:gd name="T40" fmla="*/ 154 w 529"/>
              <a:gd name="T41" fmla="*/ 91 h 487"/>
              <a:gd name="T42" fmla="*/ 266 w 529"/>
              <a:gd name="T43" fmla="*/ 79 h 487"/>
              <a:gd name="T44" fmla="*/ 300 w 529"/>
              <a:gd name="T45" fmla="*/ 105 h 487"/>
              <a:gd name="T46" fmla="*/ 302 w 529"/>
              <a:gd name="T47" fmla="*/ 105 h 487"/>
              <a:gd name="T48" fmla="*/ 305 w 529"/>
              <a:gd name="T49" fmla="*/ 89 h 487"/>
              <a:gd name="T50" fmla="*/ 266 w 529"/>
              <a:gd name="T51" fmla="*/ 79 h 487"/>
              <a:gd name="T52" fmla="*/ 194 w 529"/>
              <a:gd name="T53" fmla="*/ 286 h 487"/>
              <a:gd name="T54" fmla="*/ 124 w 529"/>
              <a:gd name="T55" fmla="*/ 222 h 487"/>
              <a:gd name="T56" fmla="*/ 165 w 529"/>
              <a:gd name="T57" fmla="*/ 297 h 487"/>
              <a:gd name="T58" fmla="*/ 74 w 529"/>
              <a:gd name="T59" fmla="*/ 487 h 487"/>
              <a:gd name="T60" fmla="*/ 316 w 529"/>
              <a:gd name="T61" fmla="*/ 197 h 487"/>
              <a:gd name="T62" fmla="*/ 280 w 529"/>
              <a:gd name="T63" fmla="*/ 198 h 487"/>
              <a:gd name="T64" fmla="*/ 490 w 529"/>
              <a:gd name="T65" fmla="*/ 112 h 487"/>
              <a:gd name="T66" fmla="*/ 436 w 529"/>
              <a:gd name="T67" fmla="*/ 86 h 487"/>
              <a:gd name="T68" fmla="*/ 406 w 529"/>
              <a:gd name="T69" fmla="*/ 64 h 487"/>
              <a:gd name="T70" fmla="*/ 406 w 529"/>
              <a:gd name="T71" fmla="*/ 64 h 487"/>
              <a:gd name="T72" fmla="*/ 375 w 529"/>
              <a:gd name="T73" fmla="*/ 87 h 487"/>
              <a:gd name="T74" fmla="*/ 320 w 529"/>
              <a:gd name="T75" fmla="*/ 110 h 487"/>
              <a:gd name="T76" fmla="*/ 376 w 529"/>
              <a:gd name="T77" fmla="*/ 126 h 487"/>
              <a:gd name="T78" fmla="*/ 406 w 529"/>
              <a:gd name="T79" fmla="*/ 132 h 487"/>
              <a:gd name="T80" fmla="*/ 521 w 529"/>
              <a:gd name="T81" fmla="*/ 155 h 487"/>
              <a:gd name="T82" fmla="*/ 406 w 529"/>
              <a:gd name="T83" fmla="*/ 169 h 487"/>
              <a:gd name="T84" fmla="*/ 370 w 529"/>
              <a:gd name="T85" fmla="*/ 135 h 487"/>
              <a:gd name="T86" fmla="*/ 301 w 529"/>
              <a:gd name="T87" fmla="*/ 116 h 487"/>
              <a:gd name="T88" fmla="*/ 301 w 529"/>
              <a:gd name="T89" fmla="*/ 116 h 487"/>
              <a:gd name="T90" fmla="*/ 300 w 529"/>
              <a:gd name="T91" fmla="*/ 116 h 487"/>
              <a:gd name="T92" fmla="*/ 230 w 529"/>
              <a:gd name="T93" fmla="*/ 134 h 487"/>
              <a:gd name="T94" fmla="*/ 194 w 529"/>
              <a:gd name="T95" fmla="*/ 169 h 487"/>
              <a:gd name="T96" fmla="*/ 238 w 529"/>
              <a:gd name="T97" fmla="*/ 213 h 487"/>
              <a:gd name="T98" fmla="*/ 363 w 529"/>
              <a:gd name="T99" fmla="*/ 213 h 487"/>
              <a:gd name="T100" fmla="*/ 406 w 529"/>
              <a:gd name="T101" fmla="*/ 169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29" h="487">
                <a:moveTo>
                  <a:pt x="124" y="212"/>
                </a:moveTo>
                <a:cubicBezTo>
                  <a:pt x="147" y="212"/>
                  <a:pt x="167" y="225"/>
                  <a:pt x="187" y="241"/>
                </a:cubicBezTo>
                <a:cubicBezTo>
                  <a:pt x="203" y="254"/>
                  <a:pt x="230" y="253"/>
                  <a:pt x="239" y="235"/>
                </a:cubicBezTo>
                <a:cubicBezTo>
                  <a:pt x="241" y="231"/>
                  <a:pt x="242" y="227"/>
                  <a:pt x="242" y="223"/>
                </a:cubicBezTo>
                <a:cubicBezTo>
                  <a:pt x="231" y="231"/>
                  <a:pt x="215" y="235"/>
                  <a:pt x="202" y="232"/>
                </a:cubicBezTo>
                <a:cubicBezTo>
                  <a:pt x="190" y="229"/>
                  <a:pt x="180" y="222"/>
                  <a:pt x="175" y="211"/>
                </a:cubicBezTo>
                <a:cubicBezTo>
                  <a:pt x="172" y="206"/>
                  <a:pt x="171" y="201"/>
                  <a:pt x="171" y="195"/>
                </a:cubicBezTo>
                <a:cubicBezTo>
                  <a:pt x="171" y="181"/>
                  <a:pt x="178" y="167"/>
                  <a:pt x="189" y="161"/>
                </a:cubicBezTo>
                <a:cubicBezTo>
                  <a:pt x="189" y="160"/>
                  <a:pt x="189" y="160"/>
                  <a:pt x="190" y="160"/>
                </a:cubicBezTo>
                <a:cubicBezTo>
                  <a:pt x="170" y="150"/>
                  <a:pt x="154" y="166"/>
                  <a:pt x="154" y="166"/>
                </a:cubicBezTo>
                <a:cubicBezTo>
                  <a:pt x="154" y="166"/>
                  <a:pt x="148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97" y="143"/>
                  <a:pt x="93" y="166"/>
                  <a:pt x="93" y="166"/>
                </a:cubicBezTo>
                <a:cubicBezTo>
                  <a:pt x="93" y="166"/>
                  <a:pt x="75" y="149"/>
                  <a:pt x="53" y="162"/>
                </a:cubicBezTo>
                <a:cubicBezTo>
                  <a:pt x="34" y="173"/>
                  <a:pt x="38" y="193"/>
                  <a:pt x="38" y="193"/>
                </a:cubicBezTo>
                <a:cubicBezTo>
                  <a:pt x="38" y="193"/>
                  <a:pt x="25" y="193"/>
                  <a:pt x="18" y="197"/>
                </a:cubicBezTo>
                <a:cubicBezTo>
                  <a:pt x="8" y="203"/>
                  <a:pt x="0" y="221"/>
                  <a:pt x="7" y="234"/>
                </a:cubicBezTo>
                <a:cubicBezTo>
                  <a:pt x="18" y="255"/>
                  <a:pt x="45" y="254"/>
                  <a:pt x="61" y="241"/>
                </a:cubicBezTo>
                <a:cubicBezTo>
                  <a:pt x="81" y="225"/>
                  <a:pt x="99" y="212"/>
                  <a:pt x="124" y="212"/>
                </a:cubicBezTo>
                <a:moveTo>
                  <a:pt x="209" y="97"/>
                </a:moveTo>
                <a:cubicBezTo>
                  <a:pt x="228" y="81"/>
                  <a:pt x="246" y="68"/>
                  <a:pt x="271" y="68"/>
                </a:cubicBezTo>
                <a:cubicBezTo>
                  <a:pt x="287" y="68"/>
                  <a:pt x="303" y="75"/>
                  <a:pt x="317" y="85"/>
                </a:cubicBezTo>
                <a:cubicBezTo>
                  <a:pt x="320" y="81"/>
                  <a:pt x="324" y="77"/>
                  <a:pt x="330" y="73"/>
                </a:cubicBezTo>
                <a:cubicBezTo>
                  <a:pt x="345" y="64"/>
                  <a:pt x="360" y="67"/>
                  <a:pt x="370" y="72"/>
                </a:cubicBezTo>
                <a:cubicBezTo>
                  <a:pt x="373" y="67"/>
                  <a:pt x="377" y="63"/>
                  <a:pt x="383" y="59"/>
                </a:cubicBezTo>
                <a:cubicBezTo>
                  <a:pt x="381" y="57"/>
                  <a:pt x="379" y="55"/>
                  <a:pt x="377" y="53"/>
                </a:cubicBezTo>
                <a:cubicBezTo>
                  <a:pt x="370" y="49"/>
                  <a:pt x="355" y="48"/>
                  <a:pt x="355" y="48"/>
                </a:cubicBezTo>
                <a:cubicBezTo>
                  <a:pt x="355" y="48"/>
                  <a:pt x="360" y="31"/>
                  <a:pt x="341" y="19"/>
                </a:cubicBezTo>
                <a:cubicBezTo>
                  <a:pt x="319" y="5"/>
                  <a:pt x="301" y="22"/>
                  <a:pt x="301" y="22"/>
                </a:cubicBezTo>
                <a:cubicBezTo>
                  <a:pt x="301" y="22"/>
                  <a:pt x="295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44" y="0"/>
                  <a:pt x="240" y="23"/>
                  <a:pt x="240" y="23"/>
                </a:cubicBezTo>
                <a:cubicBezTo>
                  <a:pt x="240" y="23"/>
                  <a:pt x="222" y="5"/>
                  <a:pt x="201" y="18"/>
                </a:cubicBezTo>
                <a:cubicBezTo>
                  <a:pt x="181" y="30"/>
                  <a:pt x="185" y="49"/>
                  <a:pt x="185" y="49"/>
                </a:cubicBezTo>
                <a:cubicBezTo>
                  <a:pt x="185" y="49"/>
                  <a:pt x="172" y="49"/>
                  <a:pt x="165" y="53"/>
                </a:cubicBezTo>
                <a:cubicBezTo>
                  <a:pt x="155" y="60"/>
                  <a:pt x="147" y="77"/>
                  <a:pt x="154" y="91"/>
                </a:cubicBezTo>
                <a:cubicBezTo>
                  <a:pt x="166" y="111"/>
                  <a:pt x="192" y="110"/>
                  <a:pt x="209" y="97"/>
                </a:cubicBezTo>
                <a:moveTo>
                  <a:pt x="266" y="79"/>
                </a:moveTo>
                <a:cubicBezTo>
                  <a:pt x="269" y="87"/>
                  <a:pt x="272" y="99"/>
                  <a:pt x="275" y="113"/>
                </a:cubicBezTo>
                <a:cubicBezTo>
                  <a:pt x="281" y="108"/>
                  <a:pt x="290" y="105"/>
                  <a:pt x="300" y="105"/>
                </a:cubicBezTo>
                <a:cubicBezTo>
                  <a:pt x="300" y="105"/>
                  <a:pt x="301" y="105"/>
                  <a:pt x="301" y="105"/>
                </a:cubicBezTo>
                <a:cubicBezTo>
                  <a:pt x="301" y="105"/>
                  <a:pt x="302" y="105"/>
                  <a:pt x="302" y="105"/>
                </a:cubicBezTo>
                <a:cubicBezTo>
                  <a:pt x="304" y="105"/>
                  <a:pt x="306" y="104"/>
                  <a:pt x="309" y="104"/>
                </a:cubicBezTo>
                <a:cubicBezTo>
                  <a:pt x="307" y="99"/>
                  <a:pt x="306" y="94"/>
                  <a:pt x="305" y="89"/>
                </a:cubicBezTo>
                <a:cubicBezTo>
                  <a:pt x="294" y="83"/>
                  <a:pt x="283" y="79"/>
                  <a:pt x="271" y="79"/>
                </a:cubicBezTo>
                <a:cubicBezTo>
                  <a:pt x="269" y="79"/>
                  <a:pt x="268" y="79"/>
                  <a:pt x="266" y="79"/>
                </a:cubicBezTo>
                <a:moveTo>
                  <a:pt x="280" y="198"/>
                </a:moveTo>
                <a:cubicBezTo>
                  <a:pt x="271" y="225"/>
                  <a:pt x="248" y="261"/>
                  <a:pt x="194" y="286"/>
                </a:cubicBezTo>
                <a:cubicBezTo>
                  <a:pt x="182" y="280"/>
                  <a:pt x="147" y="262"/>
                  <a:pt x="134" y="223"/>
                </a:cubicBezTo>
                <a:cubicBezTo>
                  <a:pt x="131" y="223"/>
                  <a:pt x="127" y="222"/>
                  <a:pt x="124" y="222"/>
                </a:cubicBezTo>
                <a:cubicBezTo>
                  <a:pt x="119" y="222"/>
                  <a:pt x="114" y="223"/>
                  <a:pt x="109" y="224"/>
                </a:cubicBezTo>
                <a:cubicBezTo>
                  <a:pt x="119" y="261"/>
                  <a:pt x="145" y="284"/>
                  <a:pt x="165" y="297"/>
                </a:cubicBezTo>
                <a:cubicBezTo>
                  <a:pt x="85" y="324"/>
                  <a:pt x="39" y="393"/>
                  <a:pt x="39" y="487"/>
                </a:cubicBezTo>
                <a:cubicBezTo>
                  <a:pt x="74" y="487"/>
                  <a:pt x="74" y="487"/>
                  <a:pt x="74" y="487"/>
                </a:cubicBezTo>
                <a:cubicBezTo>
                  <a:pt x="74" y="379"/>
                  <a:pt x="139" y="342"/>
                  <a:pt x="178" y="329"/>
                </a:cubicBezTo>
                <a:cubicBezTo>
                  <a:pt x="263" y="301"/>
                  <a:pt x="307" y="246"/>
                  <a:pt x="316" y="197"/>
                </a:cubicBezTo>
                <a:cubicBezTo>
                  <a:pt x="311" y="195"/>
                  <a:pt x="306" y="194"/>
                  <a:pt x="301" y="194"/>
                </a:cubicBezTo>
                <a:cubicBezTo>
                  <a:pt x="293" y="194"/>
                  <a:pt x="286" y="196"/>
                  <a:pt x="280" y="198"/>
                </a:cubicBezTo>
                <a:moveTo>
                  <a:pt x="512" y="117"/>
                </a:moveTo>
                <a:cubicBezTo>
                  <a:pt x="505" y="113"/>
                  <a:pt x="490" y="112"/>
                  <a:pt x="490" y="112"/>
                </a:cubicBezTo>
                <a:cubicBezTo>
                  <a:pt x="490" y="112"/>
                  <a:pt x="495" y="95"/>
                  <a:pt x="476" y="83"/>
                </a:cubicBezTo>
                <a:cubicBezTo>
                  <a:pt x="454" y="69"/>
                  <a:pt x="436" y="86"/>
                  <a:pt x="436" y="86"/>
                </a:cubicBezTo>
                <a:cubicBezTo>
                  <a:pt x="436" y="86"/>
                  <a:pt x="430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379" y="64"/>
                  <a:pt x="375" y="87"/>
                  <a:pt x="375" y="87"/>
                </a:cubicBezTo>
                <a:cubicBezTo>
                  <a:pt x="375" y="87"/>
                  <a:pt x="357" y="69"/>
                  <a:pt x="336" y="82"/>
                </a:cubicBezTo>
                <a:cubicBezTo>
                  <a:pt x="321" y="91"/>
                  <a:pt x="320" y="104"/>
                  <a:pt x="320" y="110"/>
                </a:cubicBezTo>
                <a:cubicBezTo>
                  <a:pt x="326" y="113"/>
                  <a:pt x="331" y="118"/>
                  <a:pt x="335" y="123"/>
                </a:cubicBezTo>
                <a:cubicBezTo>
                  <a:pt x="345" y="118"/>
                  <a:pt x="360" y="116"/>
                  <a:pt x="376" y="126"/>
                </a:cubicBezTo>
                <a:cubicBezTo>
                  <a:pt x="380" y="129"/>
                  <a:pt x="384" y="132"/>
                  <a:pt x="387" y="135"/>
                </a:cubicBezTo>
                <a:cubicBezTo>
                  <a:pt x="393" y="133"/>
                  <a:pt x="399" y="132"/>
                  <a:pt x="406" y="132"/>
                </a:cubicBezTo>
                <a:cubicBezTo>
                  <a:pt x="429" y="132"/>
                  <a:pt x="449" y="145"/>
                  <a:pt x="469" y="161"/>
                </a:cubicBezTo>
                <a:cubicBezTo>
                  <a:pt x="485" y="174"/>
                  <a:pt x="512" y="174"/>
                  <a:pt x="521" y="155"/>
                </a:cubicBezTo>
                <a:cubicBezTo>
                  <a:pt x="529" y="142"/>
                  <a:pt x="522" y="124"/>
                  <a:pt x="512" y="117"/>
                </a:cubicBezTo>
                <a:moveTo>
                  <a:pt x="406" y="169"/>
                </a:moveTo>
                <a:cubicBezTo>
                  <a:pt x="399" y="165"/>
                  <a:pt x="385" y="164"/>
                  <a:pt x="385" y="164"/>
                </a:cubicBezTo>
                <a:cubicBezTo>
                  <a:pt x="385" y="164"/>
                  <a:pt x="389" y="147"/>
                  <a:pt x="370" y="135"/>
                </a:cubicBezTo>
                <a:cubicBezTo>
                  <a:pt x="348" y="121"/>
                  <a:pt x="331" y="138"/>
                  <a:pt x="331" y="138"/>
                </a:cubicBezTo>
                <a:cubicBezTo>
                  <a:pt x="331" y="138"/>
                  <a:pt x="325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0" y="116"/>
                  <a:pt x="300" y="116"/>
                </a:cubicBezTo>
                <a:cubicBezTo>
                  <a:pt x="300" y="116"/>
                  <a:pt x="300" y="116"/>
                  <a:pt x="300" y="116"/>
                </a:cubicBezTo>
                <a:cubicBezTo>
                  <a:pt x="274" y="116"/>
                  <a:pt x="269" y="139"/>
                  <a:pt x="269" y="139"/>
                </a:cubicBezTo>
                <a:cubicBezTo>
                  <a:pt x="269" y="139"/>
                  <a:pt x="251" y="121"/>
                  <a:pt x="230" y="134"/>
                </a:cubicBezTo>
                <a:cubicBezTo>
                  <a:pt x="210" y="146"/>
                  <a:pt x="215" y="165"/>
                  <a:pt x="215" y="165"/>
                </a:cubicBezTo>
                <a:cubicBezTo>
                  <a:pt x="215" y="165"/>
                  <a:pt x="201" y="165"/>
                  <a:pt x="194" y="169"/>
                </a:cubicBezTo>
                <a:cubicBezTo>
                  <a:pt x="184" y="176"/>
                  <a:pt x="176" y="193"/>
                  <a:pt x="184" y="206"/>
                </a:cubicBezTo>
                <a:cubicBezTo>
                  <a:pt x="195" y="227"/>
                  <a:pt x="222" y="226"/>
                  <a:pt x="238" y="213"/>
                </a:cubicBezTo>
                <a:cubicBezTo>
                  <a:pt x="258" y="197"/>
                  <a:pt x="275" y="184"/>
                  <a:pt x="301" y="184"/>
                </a:cubicBezTo>
                <a:cubicBezTo>
                  <a:pt x="323" y="184"/>
                  <a:pt x="344" y="197"/>
                  <a:pt x="363" y="213"/>
                </a:cubicBezTo>
                <a:cubicBezTo>
                  <a:pt x="380" y="226"/>
                  <a:pt x="406" y="226"/>
                  <a:pt x="416" y="207"/>
                </a:cubicBezTo>
                <a:cubicBezTo>
                  <a:pt x="423" y="194"/>
                  <a:pt x="416" y="176"/>
                  <a:pt x="406" y="169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" name="组 2"/>
          <p:cNvGrpSpPr/>
          <p:nvPr/>
        </p:nvGrpSpPr>
        <p:grpSpPr>
          <a:xfrm>
            <a:off x="4824118" y="663020"/>
            <a:ext cx="3294638" cy="2677306"/>
            <a:chOff x="1145364" y="233422"/>
            <a:chExt cx="3107405" cy="2525156"/>
          </a:xfrm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grpSpPr>
        <p:sp>
          <p:nvSpPr>
            <p:cNvPr id="2" name="椭圆 1"/>
            <p:cNvSpPr/>
            <p:nvPr/>
          </p:nvSpPr>
          <p:spPr>
            <a:xfrm>
              <a:off x="1145364" y="233422"/>
              <a:ext cx="3104897" cy="252515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185" name="组 184"/>
            <p:cNvGrpSpPr/>
            <p:nvPr/>
          </p:nvGrpSpPr>
          <p:grpSpPr>
            <a:xfrm>
              <a:off x="1145364" y="233422"/>
              <a:ext cx="3107405" cy="2525156"/>
              <a:chOff x="5803645" y="1515352"/>
              <a:chExt cx="3868764" cy="3143856"/>
            </a:xfrm>
          </p:grpSpPr>
          <p:sp>
            <p:nvSpPr>
              <p:cNvPr id="186" name="任意形状 185"/>
              <p:cNvSpPr/>
              <p:nvPr/>
            </p:nvSpPr>
            <p:spPr>
              <a:xfrm>
                <a:off x="5803645" y="1515352"/>
                <a:ext cx="3868764" cy="3143856"/>
              </a:xfrm>
              <a:custGeom>
                <a:avLst/>
                <a:gdLst>
                  <a:gd name="connsiteX0" fmla="*/ 3380944 w 3868764"/>
                  <a:gd name="connsiteY0" fmla="*/ 530816 h 3143856"/>
                  <a:gd name="connsiteX1" fmla="*/ 3427045 w 3868764"/>
                  <a:gd name="connsiteY1" fmla="*/ 572036 h 3143856"/>
                  <a:gd name="connsiteX2" fmla="*/ 3478926 w 3868764"/>
                  <a:gd name="connsiteY2" fmla="*/ 628415 h 3143856"/>
                  <a:gd name="connsiteX3" fmla="*/ 3261288 w 3868764"/>
                  <a:gd name="connsiteY3" fmla="*/ 752810 h 3143856"/>
                  <a:gd name="connsiteX4" fmla="*/ 3492163 w 3868764"/>
                  <a:gd name="connsiteY4" fmla="*/ 642800 h 3143856"/>
                  <a:gd name="connsiteX5" fmla="*/ 3538402 w 3868764"/>
                  <a:gd name="connsiteY5" fmla="*/ 693048 h 3143856"/>
                  <a:gd name="connsiteX6" fmla="*/ 3582753 w 3868764"/>
                  <a:gd name="connsiteY6" fmla="*/ 752373 h 3143856"/>
                  <a:gd name="connsiteX7" fmla="*/ 3295189 w 3868764"/>
                  <a:gd name="connsiteY7" fmla="*/ 869436 h 3143856"/>
                  <a:gd name="connsiteX8" fmla="*/ 3596692 w 3868764"/>
                  <a:gd name="connsiteY8" fmla="*/ 771019 h 3143856"/>
                  <a:gd name="connsiteX9" fmla="*/ 3635295 w 3868764"/>
                  <a:gd name="connsiteY9" fmla="*/ 822654 h 3143856"/>
                  <a:gd name="connsiteX10" fmla="*/ 3676859 w 3868764"/>
                  <a:gd name="connsiteY10" fmla="*/ 892768 h 3143856"/>
                  <a:gd name="connsiteX11" fmla="*/ 3338029 w 3868764"/>
                  <a:gd name="connsiteY11" fmla="*/ 981981 h 3143856"/>
                  <a:gd name="connsiteX12" fmla="*/ 3691044 w 3868764"/>
                  <a:gd name="connsiteY12" fmla="*/ 916698 h 3143856"/>
                  <a:gd name="connsiteX13" fmla="*/ 3716751 w 3868764"/>
                  <a:gd name="connsiteY13" fmla="*/ 960063 h 3143856"/>
                  <a:gd name="connsiteX14" fmla="*/ 3757573 w 3868764"/>
                  <a:gd name="connsiteY14" fmla="*/ 1050698 h 3143856"/>
                  <a:gd name="connsiteX15" fmla="*/ 3292924 w 3868764"/>
                  <a:gd name="connsiteY15" fmla="*/ 1108989 h 3143856"/>
                  <a:gd name="connsiteX16" fmla="*/ 3772219 w 3868764"/>
                  <a:gd name="connsiteY16" fmla="*/ 1083217 h 3143856"/>
                  <a:gd name="connsiteX17" fmla="*/ 3781798 w 3868764"/>
                  <a:gd name="connsiteY17" fmla="*/ 1104485 h 3143856"/>
                  <a:gd name="connsiteX18" fmla="*/ 3820824 w 3868764"/>
                  <a:gd name="connsiteY18" fmla="*/ 1227822 h 3143856"/>
                  <a:gd name="connsiteX19" fmla="*/ 3350652 w 3868764"/>
                  <a:gd name="connsiteY19" fmla="*/ 1225779 h 3143856"/>
                  <a:gd name="connsiteX20" fmla="*/ 3831089 w 3868764"/>
                  <a:gd name="connsiteY20" fmla="*/ 1263781 h 3143856"/>
                  <a:gd name="connsiteX21" fmla="*/ 3858777 w 3868764"/>
                  <a:gd name="connsiteY21" fmla="*/ 1411208 h 3143856"/>
                  <a:gd name="connsiteX22" fmla="*/ 3859132 w 3868764"/>
                  <a:gd name="connsiteY22" fmla="*/ 1416914 h 3143856"/>
                  <a:gd name="connsiteX23" fmla="*/ 3320468 w 3868764"/>
                  <a:gd name="connsiteY23" fmla="*/ 1342652 h 3143856"/>
                  <a:gd name="connsiteX24" fmla="*/ 3861617 w 3868764"/>
                  <a:gd name="connsiteY24" fmla="*/ 1456908 h 3143856"/>
                  <a:gd name="connsiteX25" fmla="*/ 3868764 w 3868764"/>
                  <a:gd name="connsiteY25" fmla="*/ 1571928 h 3143856"/>
                  <a:gd name="connsiteX26" fmla="*/ 3866141 w 3868764"/>
                  <a:gd name="connsiteY26" fmla="*/ 1614137 h 3143856"/>
                  <a:gd name="connsiteX27" fmla="*/ 3294274 w 3868764"/>
                  <a:gd name="connsiteY27" fmla="*/ 1458239 h 3143856"/>
                  <a:gd name="connsiteX28" fmla="*/ 3863292 w 3868764"/>
                  <a:gd name="connsiteY28" fmla="*/ 1659992 h 3143856"/>
                  <a:gd name="connsiteX29" fmla="*/ 3858777 w 3868764"/>
                  <a:gd name="connsiteY29" fmla="*/ 1732649 h 3143856"/>
                  <a:gd name="connsiteX30" fmla="*/ 3842716 w 3868764"/>
                  <a:gd name="connsiteY30" fmla="*/ 1818164 h 3143856"/>
                  <a:gd name="connsiteX31" fmla="*/ 3019545 w 3868764"/>
                  <a:gd name="connsiteY31" fmla="*/ 1471298 h 3143856"/>
                  <a:gd name="connsiteX32" fmla="*/ 3057189 w 3868764"/>
                  <a:gd name="connsiteY32" fmla="*/ 1374177 h 3143856"/>
                  <a:gd name="connsiteX33" fmla="*/ 3059450 w 3868764"/>
                  <a:gd name="connsiteY33" fmla="*/ 1374978 h 3143856"/>
                  <a:gd name="connsiteX34" fmla="*/ 3075426 w 3868764"/>
                  <a:gd name="connsiteY34" fmla="*/ 1308870 h 3143856"/>
                  <a:gd name="connsiteX35" fmla="*/ 3068288 w 3868764"/>
                  <a:gd name="connsiteY35" fmla="*/ 1307886 h 3143856"/>
                  <a:gd name="connsiteX36" fmla="*/ 3079511 w 3868764"/>
                  <a:gd name="connsiteY36" fmla="*/ 1204331 h 3143856"/>
                  <a:gd name="connsiteX37" fmla="*/ 3081289 w 3868764"/>
                  <a:gd name="connsiteY37" fmla="*/ 1204472 h 3143856"/>
                  <a:gd name="connsiteX38" fmla="*/ 3079593 w 3868764"/>
                  <a:gd name="connsiteY38" fmla="*/ 1135752 h 3143856"/>
                  <a:gd name="connsiteX39" fmla="*/ 3077982 w 3868764"/>
                  <a:gd name="connsiteY39" fmla="*/ 1135954 h 3143856"/>
                  <a:gd name="connsiteX40" fmla="*/ 3062021 w 3868764"/>
                  <a:gd name="connsiteY40" fmla="*/ 1033023 h 3143856"/>
                  <a:gd name="connsiteX41" fmla="*/ 3062757 w 3868764"/>
                  <a:gd name="connsiteY41" fmla="*/ 1032888 h 3143856"/>
                  <a:gd name="connsiteX42" fmla="*/ 3044652 w 3868764"/>
                  <a:gd name="connsiteY42" fmla="*/ 971427 h 3143856"/>
                  <a:gd name="connsiteX43" fmla="*/ 3043789 w 3868764"/>
                  <a:gd name="connsiteY43" fmla="*/ 971778 h 3143856"/>
                  <a:gd name="connsiteX44" fmla="*/ 3001733 w 3868764"/>
                  <a:gd name="connsiteY44" fmla="*/ 876485 h 3143856"/>
                  <a:gd name="connsiteX45" fmla="*/ 3001883 w 3868764"/>
                  <a:gd name="connsiteY45" fmla="*/ 876414 h 3143856"/>
                  <a:gd name="connsiteX46" fmla="*/ 2958757 w 3868764"/>
                  <a:gd name="connsiteY46" fmla="*/ 805803 h 3143856"/>
                  <a:gd name="connsiteX47" fmla="*/ 614545 w 3868764"/>
                  <a:gd name="connsiteY47" fmla="*/ 424973 h 3143856"/>
                  <a:gd name="connsiteX48" fmla="*/ 1799923 w 3868764"/>
                  <a:gd name="connsiteY48" fmla="*/ 924464 h 3143856"/>
                  <a:gd name="connsiteX49" fmla="*/ 1766634 w 3868764"/>
                  <a:gd name="connsiteY49" fmla="*/ 1010350 h 3143856"/>
                  <a:gd name="connsiteX50" fmla="*/ 1773851 w 3868764"/>
                  <a:gd name="connsiteY50" fmla="*/ 1012317 h 3143856"/>
                  <a:gd name="connsiteX51" fmla="*/ 1749385 w 3868764"/>
                  <a:gd name="connsiteY51" fmla="*/ 1113564 h 3143856"/>
                  <a:gd name="connsiteX52" fmla="*/ 1748417 w 3868764"/>
                  <a:gd name="connsiteY52" fmla="*/ 1113360 h 3143856"/>
                  <a:gd name="connsiteX53" fmla="*/ 1741117 w 3868764"/>
                  <a:gd name="connsiteY53" fmla="*/ 1180714 h 3143856"/>
                  <a:gd name="connsiteX54" fmla="*/ 1747151 w 3868764"/>
                  <a:gd name="connsiteY54" fmla="*/ 1180740 h 3143856"/>
                  <a:gd name="connsiteX55" fmla="*/ 1749722 w 3868764"/>
                  <a:gd name="connsiteY55" fmla="*/ 1284869 h 3143856"/>
                  <a:gd name="connsiteX56" fmla="*/ 1745409 w 3868764"/>
                  <a:gd name="connsiteY56" fmla="*/ 1285102 h 3143856"/>
                  <a:gd name="connsiteX57" fmla="*/ 1756025 w 3868764"/>
                  <a:gd name="connsiteY57" fmla="*/ 1353565 h 3143856"/>
                  <a:gd name="connsiteX58" fmla="*/ 1760284 w 3868764"/>
                  <a:gd name="connsiteY58" fmla="*/ 1352444 h 3143856"/>
                  <a:gd name="connsiteX59" fmla="*/ 1789718 w 3868764"/>
                  <a:gd name="connsiteY59" fmla="*/ 1452359 h 3143856"/>
                  <a:gd name="connsiteX60" fmla="*/ 1788395 w 3868764"/>
                  <a:gd name="connsiteY60" fmla="*/ 1452792 h 3143856"/>
                  <a:gd name="connsiteX61" fmla="*/ 1814327 w 3868764"/>
                  <a:gd name="connsiteY61" fmla="*/ 1511548 h 3143856"/>
                  <a:gd name="connsiteX62" fmla="*/ 1815891 w 3868764"/>
                  <a:gd name="connsiteY62" fmla="*/ 1510655 h 3143856"/>
                  <a:gd name="connsiteX63" fmla="*/ 1870183 w 3868764"/>
                  <a:gd name="connsiteY63" fmla="*/ 1599547 h 3143856"/>
                  <a:gd name="connsiteX64" fmla="*/ 1846874 w 3868764"/>
                  <a:gd name="connsiteY64" fmla="*/ 1614730 h 3143856"/>
                  <a:gd name="connsiteX65" fmla="*/ 1901360 w 3868764"/>
                  <a:gd name="connsiteY65" fmla="*/ 1682465 h 3143856"/>
                  <a:gd name="connsiteX66" fmla="*/ 1902381 w 3868764"/>
                  <a:gd name="connsiteY66" fmla="*/ 1681453 h 3143856"/>
                  <a:gd name="connsiteX67" fmla="*/ 1954263 w 3868764"/>
                  <a:gd name="connsiteY67" fmla="*/ 1730833 h 3143856"/>
                  <a:gd name="connsiteX68" fmla="*/ 1955968 w 3868764"/>
                  <a:gd name="connsiteY68" fmla="*/ 1728638 h 3143856"/>
                  <a:gd name="connsiteX69" fmla="*/ 2040036 w 3868764"/>
                  <a:gd name="connsiteY69" fmla="*/ 1790136 h 3143856"/>
                  <a:gd name="connsiteX70" fmla="*/ 2039308 w 3868764"/>
                  <a:gd name="connsiteY70" fmla="*/ 1791194 h 3143856"/>
                  <a:gd name="connsiteX71" fmla="*/ 2099582 w 3868764"/>
                  <a:gd name="connsiteY71" fmla="*/ 1824037 h 3143856"/>
                  <a:gd name="connsiteX72" fmla="*/ 2100019 w 3868764"/>
                  <a:gd name="connsiteY72" fmla="*/ 1823000 h 3143856"/>
                  <a:gd name="connsiteX73" fmla="*/ 2197140 w 3868764"/>
                  <a:gd name="connsiteY73" fmla="*/ 1860643 h 3143856"/>
                  <a:gd name="connsiteX74" fmla="*/ 2195731 w 3868764"/>
                  <a:gd name="connsiteY74" fmla="*/ 1864614 h 3143856"/>
                  <a:gd name="connsiteX75" fmla="*/ 2258695 w 3868764"/>
                  <a:gd name="connsiteY75" fmla="*/ 1879830 h 3143856"/>
                  <a:gd name="connsiteX76" fmla="*/ 2259296 w 3868764"/>
                  <a:gd name="connsiteY76" fmla="*/ 1875474 h 3143856"/>
                  <a:gd name="connsiteX77" fmla="*/ 2362850 w 3868764"/>
                  <a:gd name="connsiteY77" fmla="*/ 1886699 h 3143856"/>
                  <a:gd name="connsiteX78" fmla="*/ 2362270 w 3868764"/>
                  <a:gd name="connsiteY78" fmla="*/ 1894034 h 3143856"/>
                  <a:gd name="connsiteX79" fmla="*/ 2459104 w 3868764"/>
                  <a:gd name="connsiteY79" fmla="*/ 1891643 h 3143856"/>
                  <a:gd name="connsiteX80" fmla="*/ 2459220 w 3868764"/>
                  <a:gd name="connsiteY80" fmla="*/ 1893818 h 3143856"/>
                  <a:gd name="connsiteX81" fmla="*/ 2561966 w 3868764"/>
                  <a:gd name="connsiteY81" fmla="*/ 1877886 h 3143856"/>
                  <a:gd name="connsiteX82" fmla="*/ 2563050 w 3868764"/>
                  <a:gd name="connsiteY82" fmla="*/ 1883749 h 3143856"/>
                  <a:gd name="connsiteX83" fmla="*/ 2628985 w 3868764"/>
                  <a:gd name="connsiteY83" fmla="*/ 1864324 h 3143856"/>
                  <a:gd name="connsiteX84" fmla="*/ 2624926 w 3868764"/>
                  <a:gd name="connsiteY84" fmla="*/ 1854353 h 3143856"/>
                  <a:gd name="connsiteX85" fmla="*/ 2720218 w 3868764"/>
                  <a:gd name="connsiteY85" fmla="*/ 1812297 h 3143856"/>
                  <a:gd name="connsiteX86" fmla="*/ 2723610 w 3868764"/>
                  <a:gd name="connsiteY86" fmla="*/ 1819413 h 3143856"/>
                  <a:gd name="connsiteX87" fmla="*/ 2783334 w 3868764"/>
                  <a:gd name="connsiteY87" fmla="*/ 1782937 h 3143856"/>
                  <a:gd name="connsiteX88" fmla="*/ 2778669 w 3868764"/>
                  <a:gd name="connsiteY88" fmla="*/ 1776782 h 3143856"/>
                  <a:gd name="connsiteX89" fmla="*/ 2859831 w 3868764"/>
                  <a:gd name="connsiteY89" fmla="*/ 1711495 h 3143856"/>
                  <a:gd name="connsiteX90" fmla="*/ 2865655 w 3868764"/>
                  <a:gd name="connsiteY90" fmla="*/ 1718319 h 3143856"/>
                  <a:gd name="connsiteX91" fmla="*/ 2910981 w 3868764"/>
                  <a:gd name="connsiteY91" fmla="*/ 1670697 h 3143856"/>
                  <a:gd name="connsiteX92" fmla="*/ 2903753 w 3868764"/>
                  <a:gd name="connsiteY92" fmla="*/ 1665082 h 3143856"/>
                  <a:gd name="connsiteX93" fmla="*/ 2965251 w 3868764"/>
                  <a:gd name="connsiteY93" fmla="*/ 1581014 h 3143856"/>
                  <a:gd name="connsiteX94" fmla="*/ 2973449 w 3868764"/>
                  <a:gd name="connsiteY94" fmla="*/ 1586653 h 3143856"/>
                  <a:gd name="connsiteX95" fmla="*/ 3015781 w 3868764"/>
                  <a:gd name="connsiteY95" fmla="*/ 1508965 h 3143856"/>
                  <a:gd name="connsiteX96" fmla="*/ 3820349 w 3868764"/>
                  <a:gd name="connsiteY96" fmla="*/ 1917536 h 3143856"/>
                  <a:gd name="connsiteX97" fmla="*/ 3781798 w 3868764"/>
                  <a:gd name="connsiteY97" fmla="*/ 2039371 h 3143856"/>
                  <a:gd name="connsiteX98" fmla="*/ 3768660 w 3868764"/>
                  <a:gd name="connsiteY98" fmla="*/ 2068541 h 3143856"/>
                  <a:gd name="connsiteX99" fmla="*/ 3146837 w 3868764"/>
                  <a:gd name="connsiteY99" fmla="*/ 1705920 h 3143856"/>
                  <a:gd name="connsiteX100" fmla="*/ 3746272 w 3868764"/>
                  <a:gd name="connsiteY100" fmla="*/ 2118249 h 3143856"/>
                  <a:gd name="connsiteX101" fmla="*/ 3716751 w 3868764"/>
                  <a:gd name="connsiteY101" fmla="*/ 2183794 h 3143856"/>
                  <a:gd name="connsiteX102" fmla="*/ 3670874 w 3868764"/>
                  <a:gd name="connsiteY102" fmla="*/ 2261184 h 3143856"/>
                  <a:gd name="connsiteX103" fmla="*/ 3194112 w 3868764"/>
                  <a:gd name="connsiteY103" fmla="*/ 1890710 h 3143856"/>
                  <a:gd name="connsiteX104" fmla="*/ 3648578 w 3868764"/>
                  <a:gd name="connsiteY104" fmla="*/ 2298794 h 3143856"/>
                  <a:gd name="connsiteX105" fmla="*/ 3635295 w 3868764"/>
                  <a:gd name="connsiteY105" fmla="*/ 2321202 h 3143856"/>
                  <a:gd name="connsiteX106" fmla="*/ 3553530 w 3868764"/>
                  <a:gd name="connsiteY106" fmla="*/ 2430573 h 3143856"/>
                  <a:gd name="connsiteX107" fmla="*/ 2978335 w 3868764"/>
                  <a:gd name="connsiteY107" fmla="*/ 1850357 h 3143856"/>
                  <a:gd name="connsiteX108" fmla="*/ 3513683 w 3868764"/>
                  <a:gd name="connsiteY108" fmla="*/ 2477670 h 3143856"/>
                  <a:gd name="connsiteX109" fmla="*/ 3427045 w 3868764"/>
                  <a:gd name="connsiteY109" fmla="*/ 2571820 h 3143856"/>
                  <a:gd name="connsiteX110" fmla="*/ 3399629 w 3868764"/>
                  <a:gd name="connsiteY110" fmla="*/ 2596334 h 3143856"/>
                  <a:gd name="connsiteX111" fmla="*/ 2984095 w 3868764"/>
                  <a:gd name="connsiteY111" fmla="*/ 2047906 h 3143856"/>
                  <a:gd name="connsiteX112" fmla="*/ 3362773 w 3868764"/>
                  <a:gd name="connsiteY112" fmla="*/ 2629287 h 3143856"/>
                  <a:gd name="connsiteX113" fmla="*/ 3302197 w 3868764"/>
                  <a:gd name="connsiteY113" fmla="*/ 2683449 h 3143856"/>
                  <a:gd name="connsiteX114" fmla="*/ 3234069 w 3868764"/>
                  <a:gd name="connsiteY114" fmla="*/ 2733766 h 3143856"/>
                  <a:gd name="connsiteX115" fmla="*/ 2784534 w 3868764"/>
                  <a:gd name="connsiteY115" fmla="*/ 1947274 h 3143856"/>
                  <a:gd name="connsiteX116" fmla="*/ 3178755 w 3868764"/>
                  <a:gd name="connsiteY116" fmla="*/ 2774619 h 3143856"/>
                  <a:gd name="connsiteX117" fmla="*/ 3164829 w 3868764"/>
                  <a:gd name="connsiteY117" fmla="*/ 2784904 h 3143856"/>
                  <a:gd name="connsiteX118" fmla="*/ 3035686 w 3868764"/>
                  <a:gd name="connsiteY118" fmla="*/ 2863381 h 3143856"/>
                  <a:gd name="connsiteX119" fmla="*/ 2774589 w 3868764"/>
                  <a:gd name="connsiteY119" fmla="*/ 2221999 h 3143856"/>
                  <a:gd name="connsiteX120" fmla="*/ 2991764 w 3868764"/>
                  <a:gd name="connsiteY120" fmla="*/ 2887318 h 3143856"/>
                  <a:gd name="connsiteX121" fmla="*/ 2856424 w 3868764"/>
                  <a:gd name="connsiteY121" fmla="*/ 2954133 h 3143856"/>
                  <a:gd name="connsiteX122" fmla="*/ 2838474 w 3868764"/>
                  <a:gd name="connsiteY122" fmla="*/ 2961160 h 3143856"/>
                  <a:gd name="connsiteX123" fmla="*/ 2582532 w 3868764"/>
                  <a:gd name="connsiteY123" fmla="*/ 1989092 h 3143856"/>
                  <a:gd name="connsiteX124" fmla="*/ 2767439 w 3868764"/>
                  <a:gd name="connsiteY124" fmla="*/ 2988967 h 3143856"/>
                  <a:gd name="connsiteX125" fmla="*/ 2687331 w 3868764"/>
                  <a:gd name="connsiteY125" fmla="*/ 3020326 h 3143856"/>
                  <a:gd name="connsiteX126" fmla="*/ 2603483 w 3868764"/>
                  <a:gd name="connsiteY126" fmla="*/ 3045265 h 3143856"/>
                  <a:gd name="connsiteX127" fmla="*/ 2459362 w 3868764"/>
                  <a:gd name="connsiteY127" fmla="*/ 1896447 h 3143856"/>
                  <a:gd name="connsiteX128" fmla="*/ 2522432 w 3868764"/>
                  <a:gd name="connsiteY128" fmla="*/ 3069372 h 3143856"/>
                  <a:gd name="connsiteX129" fmla="*/ 2509608 w 3868764"/>
                  <a:gd name="connsiteY129" fmla="*/ 3073185 h 3143856"/>
                  <a:gd name="connsiteX130" fmla="*/ 2349706 w 3868764"/>
                  <a:gd name="connsiteY130" fmla="*/ 3106597 h 3143856"/>
                  <a:gd name="connsiteX131" fmla="*/ 2354551 w 3868764"/>
                  <a:gd name="connsiteY131" fmla="*/ 1991615 h 3143856"/>
                  <a:gd name="connsiteX132" fmla="*/ 2265359 w 3868764"/>
                  <a:gd name="connsiteY132" fmla="*/ 3119221 h 3143856"/>
                  <a:gd name="connsiteX133" fmla="*/ 2132162 w 3868764"/>
                  <a:gd name="connsiteY133" fmla="*/ 3135741 h 3143856"/>
                  <a:gd name="connsiteX134" fmla="*/ 2085286 w 3868764"/>
                  <a:gd name="connsiteY134" fmla="*/ 3137664 h 3143856"/>
                  <a:gd name="connsiteX135" fmla="*/ 2194015 w 3868764"/>
                  <a:gd name="connsiteY135" fmla="*/ 2348992 h 3143856"/>
                  <a:gd name="connsiteX136" fmla="*/ 2026993 w 3868764"/>
                  <a:gd name="connsiteY136" fmla="*/ 3140056 h 3143856"/>
                  <a:gd name="connsiteX137" fmla="*/ 1934382 w 3868764"/>
                  <a:gd name="connsiteY137" fmla="*/ 3143856 h 3143856"/>
                  <a:gd name="connsiteX138" fmla="*/ 1842085 w 3868764"/>
                  <a:gd name="connsiteY138" fmla="*/ 3140069 h 3143856"/>
                  <a:gd name="connsiteX139" fmla="*/ 2170022 w 3868764"/>
                  <a:gd name="connsiteY139" fmla="*/ 1937125 h 3143856"/>
                  <a:gd name="connsiteX140" fmla="*/ 1744917 w 3868764"/>
                  <a:gd name="connsiteY140" fmla="*/ 3136082 h 3143856"/>
                  <a:gd name="connsiteX141" fmla="*/ 1736603 w 3868764"/>
                  <a:gd name="connsiteY141" fmla="*/ 3135741 h 3143856"/>
                  <a:gd name="connsiteX142" fmla="*/ 1556282 w 3868764"/>
                  <a:gd name="connsiteY142" fmla="*/ 3113377 h 3143856"/>
                  <a:gd name="connsiteX143" fmla="*/ 1932953 w 3868764"/>
                  <a:gd name="connsiteY143" fmla="*/ 2219476 h 3143856"/>
                  <a:gd name="connsiteX144" fmla="*/ 1485972 w 3868764"/>
                  <a:gd name="connsiteY144" fmla="*/ 3099683 h 3143856"/>
                  <a:gd name="connsiteX145" fmla="*/ 1359156 w 3868764"/>
                  <a:gd name="connsiteY145" fmla="*/ 3073185 h 3143856"/>
                  <a:gd name="connsiteX146" fmla="*/ 1296713 w 3868764"/>
                  <a:gd name="connsiteY146" fmla="*/ 3054613 h 3143856"/>
                  <a:gd name="connsiteX147" fmla="*/ 2001059 w 3868764"/>
                  <a:gd name="connsiteY147" fmla="*/ 1846800 h 3143856"/>
                  <a:gd name="connsiteX148" fmla="*/ 1191729 w 3868764"/>
                  <a:gd name="connsiteY148" fmla="*/ 3023388 h 3143856"/>
                  <a:gd name="connsiteX149" fmla="*/ 1181433 w 3868764"/>
                  <a:gd name="connsiteY149" fmla="*/ 3020326 h 3143856"/>
                  <a:gd name="connsiteX150" fmla="*/ 1012341 w 3868764"/>
                  <a:gd name="connsiteY150" fmla="*/ 2954133 h 3143856"/>
                  <a:gd name="connsiteX151" fmla="*/ 1006081 w 3868764"/>
                  <a:gd name="connsiteY151" fmla="*/ 2951043 h 3143856"/>
                  <a:gd name="connsiteX152" fmla="*/ 1673277 w 3868764"/>
                  <a:gd name="connsiteY152" fmla="*/ 2092432 h 3143856"/>
                  <a:gd name="connsiteX153" fmla="*/ 934170 w 3868764"/>
                  <a:gd name="connsiteY153" fmla="*/ 2915542 h 3143856"/>
                  <a:gd name="connsiteX154" fmla="*/ 852851 w 3868764"/>
                  <a:gd name="connsiteY154" fmla="*/ 2875396 h 3143856"/>
                  <a:gd name="connsiteX155" fmla="*/ 756859 w 3868764"/>
                  <a:gd name="connsiteY155" fmla="*/ 2817064 h 3143856"/>
                  <a:gd name="connsiteX156" fmla="*/ 1859604 w 3868764"/>
                  <a:gd name="connsiteY156" fmla="*/ 1723860 h 3143856"/>
                  <a:gd name="connsiteX157" fmla="*/ 656950 w 3868764"/>
                  <a:gd name="connsiteY157" fmla="*/ 2750203 h 3143856"/>
                  <a:gd name="connsiteX158" fmla="*/ 566568 w 3868764"/>
                  <a:gd name="connsiteY158" fmla="*/ 2683449 h 3143856"/>
                  <a:gd name="connsiteX159" fmla="*/ 497087 w 3868764"/>
                  <a:gd name="connsiteY159" fmla="*/ 2621326 h 3143856"/>
                  <a:gd name="connsiteX160" fmla="*/ 1695356 w 3868764"/>
                  <a:gd name="connsiteY160" fmla="*/ 1713421 h 3143856"/>
                  <a:gd name="connsiteX161" fmla="*/ 417638 w 3868764"/>
                  <a:gd name="connsiteY161" fmla="*/ 2545651 h 3143856"/>
                  <a:gd name="connsiteX162" fmla="*/ 330362 w 3868764"/>
                  <a:gd name="connsiteY162" fmla="*/ 2450808 h 3143856"/>
                  <a:gd name="connsiteX163" fmla="*/ 282663 w 3868764"/>
                  <a:gd name="connsiteY163" fmla="*/ 2387004 h 3143856"/>
                  <a:gd name="connsiteX164" fmla="*/ 1715966 w 3868764"/>
                  <a:gd name="connsiteY164" fmla="*/ 1567769 h 3143856"/>
                  <a:gd name="connsiteX165" fmla="*/ 211727 w 3868764"/>
                  <a:gd name="connsiteY165" fmla="*/ 2284524 h 3143856"/>
                  <a:gd name="connsiteX166" fmla="*/ 152014 w 3868764"/>
                  <a:gd name="connsiteY166" fmla="*/ 2183794 h 3143856"/>
                  <a:gd name="connsiteX167" fmla="*/ 114394 w 3868764"/>
                  <a:gd name="connsiteY167" fmla="*/ 2100268 h 3143856"/>
                  <a:gd name="connsiteX168" fmla="*/ 1367077 w 3868764"/>
                  <a:gd name="connsiteY168" fmla="*/ 1590320 h 3143856"/>
                  <a:gd name="connsiteX169" fmla="*/ 84144 w 3868764"/>
                  <a:gd name="connsiteY169" fmla="*/ 2009099 h 3143856"/>
                  <a:gd name="connsiteX170" fmla="*/ 25276 w 3868764"/>
                  <a:gd name="connsiteY170" fmla="*/ 1809266 h 3143856"/>
                  <a:gd name="connsiteX171" fmla="*/ 1635619 w 3868764"/>
                  <a:gd name="connsiteY171" fmla="*/ 1385267 h 3143856"/>
                  <a:gd name="connsiteX172" fmla="*/ 7115 w 3868764"/>
                  <a:gd name="connsiteY172" fmla="*/ 1686428 h 3143856"/>
                  <a:gd name="connsiteX173" fmla="*/ 0 w 3868764"/>
                  <a:gd name="connsiteY173" fmla="*/ 1571928 h 3143856"/>
                  <a:gd name="connsiteX174" fmla="*/ 5865 w 3868764"/>
                  <a:gd name="connsiteY174" fmla="*/ 1477543 h 3143856"/>
                  <a:gd name="connsiteX175" fmla="*/ 1385667 w 3868764"/>
                  <a:gd name="connsiteY175" fmla="*/ 1304445 h 3143856"/>
                  <a:gd name="connsiteX176" fmla="*/ 16209 w 3868764"/>
                  <a:gd name="connsiteY176" fmla="*/ 1378082 h 3143856"/>
                  <a:gd name="connsiteX177" fmla="*/ 39300 w 3868764"/>
                  <a:gd name="connsiteY177" fmla="*/ 1255130 h 3143856"/>
                  <a:gd name="connsiteX178" fmla="*/ 65151 w 3868764"/>
                  <a:gd name="connsiteY178" fmla="*/ 1173431 h 3143856"/>
                  <a:gd name="connsiteX179" fmla="*/ 1596538 w 3868764"/>
                  <a:gd name="connsiteY179" fmla="*/ 1180085 h 3143856"/>
                  <a:gd name="connsiteX180" fmla="*/ 106017 w 3868764"/>
                  <a:gd name="connsiteY180" fmla="*/ 1062186 h 3143856"/>
                  <a:gd name="connsiteX181" fmla="*/ 152014 w 3868764"/>
                  <a:gd name="connsiteY181" fmla="*/ 960063 h 3143856"/>
                  <a:gd name="connsiteX182" fmla="*/ 202789 w 3868764"/>
                  <a:gd name="connsiteY182" fmla="*/ 874409 h 3143856"/>
                  <a:gd name="connsiteX183" fmla="*/ 1395408 w 3868764"/>
                  <a:gd name="connsiteY183" fmla="*/ 1038827 h 3143856"/>
                  <a:gd name="connsiteX184" fmla="*/ 252294 w 3868764"/>
                  <a:gd name="connsiteY184" fmla="*/ 797475 h 3143856"/>
                  <a:gd name="connsiteX185" fmla="*/ 330362 w 3868764"/>
                  <a:gd name="connsiteY185" fmla="*/ 693048 h 3143856"/>
                  <a:gd name="connsiteX186" fmla="*/ 384980 w 3868764"/>
                  <a:gd name="connsiteY186" fmla="*/ 633695 h 3143856"/>
                  <a:gd name="connsiteX187" fmla="*/ 1610700 w 3868764"/>
                  <a:gd name="connsiteY187" fmla="*/ 967841 h 3143856"/>
                  <a:gd name="connsiteX188" fmla="*/ 456673 w 3868764"/>
                  <a:gd name="connsiteY188" fmla="*/ 558666 h 3143856"/>
                  <a:gd name="connsiteX189" fmla="*/ 566568 w 3868764"/>
                  <a:gd name="connsiteY189" fmla="*/ 460407 h 3143856"/>
                  <a:gd name="connsiteX190" fmla="*/ 1934382 w 3868764"/>
                  <a:gd name="connsiteY190" fmla="*/ 0 h 3143856"/>
                  <a:gd name="connsiteX191" fmla="*/ 1951818 w 3868764"/>
                  <a:gd name="connsiteY191" fmla="*/ 716 h 3143856"/>
                  <a:gd name="connsiteX192" fmla="*/ 2073083 w 3868764"/>
                  <a:gd name="connsiteY192" fmla="*/ 298602 h 3143856"/>
                  <a:gd name="connsiteX193" fmla="*/ 1976172 w 3868764"/>
                  <a:gd name="connsiteY193" fmla="*/ 1715 h 3143856"/>
                  <a:gd name="connsiteX194" fmla="*/ 2121289 w 3868764"/>
                  <a:gd name="connsiteY194" fmla="*/ 7670 h 3143856"/>
                  <a:gd name="connsiteX195" fmla="*/ 2200587 w 3868764"/>
                  <a:gd name="connsiteY195" fmla="*/ 308840 h 3143856"/>
                  <a:gd name="connsiteX196" fmla="*/ 2145274 w 3868764"/>
                  <a:gd name="connsiteY196" fmla="*/ 9742 h 3143856"/>
                  <a:gd name="connsiteX197" fmla="*/ 2283751 w 3868764"/>
                  <a:gd name="connsiteY197" fmla="*/ 26916 h 3143856"/>
                  <a:gd name="connsiteX198" fmla="*/ 2327669 w 3868764"/>
                  <a:gd name="connsiteY198" fmla="*/ 376992 h 3143856"/>
                  <a:gd name="connsiteX199" fmla="*/ 2309013 w 3868764"/>
                  <a:gd name="connsiteY199" fmla="*/ 30049 h 3143856"/>
                  <a:gd name="connsiteX200" fmla="*/ 2324228 w 3868764"/>
                  <a:gd name="connsiteY200" fmla="*/ 31936 h 3143856"/>
                  <a:gd name="connsiteX201" fmla="*/ 2441534 w 3868764"/>
                  <a:gd name="connsiteY201" fmla="*/ 56447 h 3143856"/>
                  <a:gd name="connsiteX202" fmla="*/ 2440603 w 3868764"/>
                  <a:gd name="connsiteY202" fmla="*/ 270669 h 3143856"/>
                  <a:gd name="connsiteX203" fmla="*/ 2457287 w 3868764"/>
                  <a:gd name="connsiteY203" fmla="*/ 59739 h 3143856"/>
                  <a:gd name="connsiteX204" fmla="*/ 2509608 w 3868764"/>
                  <a:gd name="connsiteY204" fmla="*/ 70671 h 3143856"/>
                  <a:gd name="connsiteX205" fmla="*/ 2584362 w 3868764"/>
                  <a:gd name="connsiteY205" fmla="*/ 92905 h 3143856"/>
                  <a:gd name="connsiteX206" fmla="*/ 2565751 w 3868764"/>
                  <a:gd name="connsiteY206" fmla="*/ 227901 h 3143856"/>
                  <a:gd name="connsiteX207" fmla="*/ 2593669 w 3868764"/>
                  <a:gd name="connsiteY207" fmla="*/ 95673 h 3143856"/>
                  <a:gd name="connsiteX208" fmla="*/ 2687331 w 3868764"/>
                  <a:gd name="connsiteY208" fmla="*/ 123530 h 3143856"/>
                  <a:gd name="connsiteX209" fmla="*/ 2717178 w 3868764"/>
                  <a:gd name="connsiteY209" fmla="*/ 135214 h 3143856"/>
                  <a:gd name="connsiteX210" fmla="*/ 2674821 w 3868764"/>
                  <a:gd name="connsiteY210" fmla="*/ 290588 h 3143856"/>
                  <a:gd name="connsiteX211" fmla="*/ 2728359 w 3868764"/>
                  <a:gd name="connsiteY211" fmla="*/ 139591 h 3143856"/>
                  <a:gd name="connsiteX212" fmla="*/ 2848167 w 3868764"/>
                  <a:gd name="connsiteY212" fmla="*/ 186491 h 3143856"/>
                  <a:gd name="connsiteX213" fmla="*/ 2767076 w 3868764"/>
                  <a:gd name="connsiteY213" fmla="*/ 378933 h 3143856"/>
                  <a:gd name="connsiteX214" fmla="*/ 2861809 w 3868764"/>
                  <a:gd name="connsiteY214" fmla="*/ 192382 h 3143856"/>
                  <a:gd name="connsiteX215" fmla="*/ 2977705 w 3868764"/>
                  <a:gd name="connsiteY215" fmla="*/ 249598 h 3143856"/>
                  <a:gd name="connsiteX216" fmla="*/ 2904095 w 3868764"/>
                  <a:gd name="connsiteY216" fmla="*/ 375823 h 3143856"/>
                  <a:gd name="connsiteX217" fmla="*/ 2987570 w 3868764"/>
                  <a:gd name="connsiteY217" fmla="*/ 254468 h 3143856"/>
                  <a:gd name="connsiteX218" fmla="*/ 3015914 w 3868764"/>
                  <a:gd name="connsiteY218" fmla="*/ 268461 h 3143856"/>
                  <a:gd name="connsiteX219" fmla="*/ 3100262 w 3868764"/>
                  <a:gd name="connsiteY219" fmla="*/ 319717 h 3143856"/>
                  <a:gd name="connsiteX220" fmla="*/ 2964220 w 3868764"/>
                  <a:gd name="connsiteY220" fmla="*/ 494789 h 3143856"/>
                  <a:gd name="connsiteX221" fmla="*/ 3113954 w 3868764"/>
                  <a:gd name="connsiteY221" fmla="*/ 328037 h 3143856"/>
                  <a:gd name="connsiteX222" fmla="*/ 3164829 w 3868764"/>
                  <a:gd name="connsiteY222" fmla="*/ 358952 h 3143856"/>
                  <a:gd name="connsiteX223" fmla="*/ 3223570 w 3868764"/>
                  <a:gd name="connsiteY223" fmla="*/ 402337 h 3143856"/>
                  <a:gd name="connsiteX224" fmla="*/ 3100336 w 3868764"/>
                  <a:gd name="connsiteY224" fmla="*/ 524504 h 3143856"/>
                  <a:gd name="connsiteX225" fmla="*/ 3234249 w 3868764"/>
                  <a:gd name="connsiteY225" fmla="*/ 410223 h 3143856"/>
                  <a:gd name="connsiteX226" fmla="*/ 3302197 w 3868764"/>
                  <a:gd name="connsiteY226" fmla="*/ 460407 h 3143856"/>
                  <a:gd name="connsiteX227" fmla="*/ 3340241 w 3868764"/>
                  <a:gd name="connsiteY227" fmla="*/ 494423 h 3143856"/>
                  <a:gd name="connsiteX228" fmla="*/ 2945584 w 3868764"/>
                  <a:gd name="connsiteY228" fmla="*/ 793446 h 3143856"/>
                  <a:gd name="connsiteX229" fmla="*/ 2893881 w 3868764"/>
                  <a:gd name="connsiteY229" fmla="*/ 729173 h 3143856"/>
                  <a:gd name="connsiteX230" fmla="*/ 2892118 w 3868764"/>
                  <a:gd name="connsiteY230" fmla="*/ 730920 h 3143856"/>
                  <a:gd name="connsiteX231" fmla="*/ 2824902 w 3868764"/>
                  <a:gd name="connsiteY231" fmla="*/ 666942 h 3143856"/>
                  <a:gd name="connsiteX232" fmla="*/ 2761411 w 3868764"/>
                  <a:gd name="connsiteY232" fmla="*/ 620498 h 3143856"/>
                  <a:gd name="connsiteX233" fmla="*/ 2759610 w 3868764"/>
                  <a:gd name="connsiteY233" fmla="*/ 623584 h 3143856"/>
                  <a:gd name="connsiteX234" fmla="*/ 2668147 w 3868764"/>
                  <a:gd name="connsiteY234" fmla="*/ 573746 h 3143856"/>
                  <a:gd name="connsiteX235" fmla="*/ 2670215 w 3868764"/>
                  <a:gd name="connsiteY235" fmla="*/ 569674 h 3143856"/>
                  <a:gd name="connsiteX236" fmla="*/ 2605569 w 3868764"/>
                  <a:gd name="connsiteY236" fmla="*/ 544617 h 3143856"/>
                  <a:gd name="connsiteX237" fmla="*/ 2604346 w 3868764"/>
                  <a:gd name="connsiteY237" fmla="*/ 549106 h 3143856"/>
                  <a:gd name="connsiteX238" fmla="*/ 2503099 w 3868764"/>
                  <a:gd name="connsiteY238" fmla="*/ 524639 h 3143856"/>
                  <a:gd name="connsiteX239" fmla="*/ 2503994 w 3868764"/>
                  <a:gd name="connsiteY239" fmla="*/ 520402 h 3143856"/>
                  <a:gd name="connsiteX240" fmla="*/ 2439548 w 3868764"/>
                  <a:gd name="connsiteY240" fmla="*/ 513418 h 3143856"/>
                  <a:gd name="connsiteX241" fmla="*/ 2439528 w 3868764"/>
                  <a:gd name="connsiteY241" fmla="*/ 518158 h 3143856"/>
                  <a:gd name="connsiteX242" fmla="*/ 2345670 w 3868764"/>
                  <a:gd name="connsiteY242" fmla="*/ 520475 h 3143856"/>
                  <a:gd name="connsiteX243" fmla="*/ 2345802 w 3868764"/>
                  <a:gd name="connsiteY243" fmla="*/ 521534 h 3143856"/>
                  <a:gd name="connsiteX244" fmla="*/ 2260088 w 3868764"/>
                  <a:gd name="connsiteY244" fmla="*/ 534824 h 3143856"/>
                  <a:gd name="connsiteX245" fmla="*/ 2261642 w 3868764"/>
                  <a:gd name="connsiteY245" fmla="*/ 540727 h 3143856"/>
                  <a:gd name="connsiteX246" fmla="*/ 2161727 w 3868764"/>
                  <a:gd name="connsiteY246" fmla="*/ 570161 h 3143856"/>
                  <a:gd name="connsiteX247" fmla="*/ 2161411 w 3868764"/>
                  <a:gd name="connsiteY247" fmla="*/ 569193 h 3143856"/>
                  <a:gd name="connsiteX248" fmla="*/ 2099424 w 3868764"/>
                  <a:gd name="connsiteY248" fmla="*/ 596550 h 3143856"/>
                  <a:gd name="connsiteX249" fmla="*/ 2102432 w 3868764"/>
                  <a:gd name="connsiteY249" fmla="*/ 601814 h 3143856"/>
                  <a:gd name="connsiteX250" fmla="*/ 2013539 w 3868764"/>
                  <a:gd name="connsiteY250" fmla="*/ 656105 h 3143856"/>
                  <a:gd name="connsiteX251" fmla="*/ 2010398 w 3868764"/>
                  <a:gd name="connsiteY251" fmla="*/ 651283 h 3143856"/>
                  <a:gd name="connsiteX252" fmla="*/ 1956187 w 3868764"/>
                  <a:gd name="connsiteY252" fmla="*/ 694892 h 3143856"/>
                  <a:gd name="connsiteX253" fmla="*/ 1960299 w 3868764"/>
                  <a:gd name="connsiteY253" fmla="*/ 699040 h 3143856"/>
                  <a:gd name="connsiteX254" fmla="*/ 1888486 w 3868764"/>
                  <a:gd name="connsiteY254" fmla="*/ 774488 h 3143856"/>
                  <a:gd name="connsiteX255" fmla="*/ 1885410 w 3868764"/>
                  <a:gd name="connsiteY255" fmla="*/ 771726 h 3143856"/>
                  <a:gd name="connsiteX256" fmla="*/ 1847163 w 3868764"/>
                  <a:gd name="connsiteY256" fmla="*/ 824011 h 3143856"/>
                  <a:gd name="connsiteX257" fmla="*/ 1851090 w 3868764"/>
                  <a:gd name="connsiteY257" fmla="*/ 826301 h 3143856"/>
                  <a:gd name="connsiteX258" fmla="*/ 1801251 w 3868764"/>
                  <a:gd name="connsiteY258" fmla="*/ 917766 h 3143856"/>
                  <a:gd name="connsiteX259" fmla="*/ 702664 w 3868764"/>
                  <a:gd name="connsiteY259" fmla="*/ 359891 h 3143856"/>
                  <a:gd name="connsiteX260" fmla="*/ 703936 w 3868764"/>
                  <a:gd name="connsiteY260" fmla="*/ 358952 h 3143856"/>
                  <a:gd name="connsiteX261" fmla="*/ 852851 w 3868764"/>
                  <a:gd name="connsiteY261" fmla="*/ 268461 h 3143856"/>
                  <a:gd name="connsiteX262" fmla="*/ 875405 w 3868764"/>
                  <a:gd name="connsiteY262" fmla="*/ 257326 h 3143856"/>
                  <a:gd name="connsiteX263" fmla="*/ 1698497 w 3868764"/>
                  <a:gd name="connsiteY263" fmla="*/ 737317 h 3143856"/>
                  <a:gd name="connsiteX264" fmla="*/ 948346 w 3868764"/>
                  <a:gd name="connsiteY264" fmla="*/ 221317 h 3143856"/>
                  <a:gd name="connsiteX265" fmla="*/ 1012341 w 3868764"/>
                  <a:gd name="connsiteY265" fmla="*/ 189723 h 3143856"/>
                  <a:gd name="connsiteX266" fmla="*/ 1123623 w 3868764"/>
                  <a:gd name="connsiteY266" fmla="*/ 146161 h 3143856"/>
                  <a:gd name="connsiteX267" fmla="*/ 1607375 w 3868764"/>
                  <a:gd name="connsiteY267" fmla="*/ 522066 h 3143856"/>
                  <a:gd name="connsiteX268" fmla="*/ 1168974 w 3868764"/>
                  <a:gd name="connsiteY268" fmla="*/ 128408 h 3143856"/>
                  <a:gd name="connsiteX269" fmla="*/ 1181433 w 3868764"/>
                  <a:gd name="connsiteY269" fmla="*/ 123530 h 3143856"/>
                  <a:gd name="connsiteX270" fmla="*/ 1342327 w 3868764"/>
                  <a:gd name="connsiteY270" fmla="*/ 75676 h 3143856"/>
                  <a:gd name="connsiteX271" fmla="*/ 1820691 w 3868764"/>
                  <a:gd name="connsiteY271" fmla="*/ 558214 h 3143856"/>
                  <a:gd name="connsiteX272" fmla="*/ 1397742 w 3868764"/>
                  <a:gd name="connsiteY272" fmla="*/ 62608 h 3143856"/>
                  <a:gd name="connsiteX273" fmla="*/ 1544537 w 3868764"/>
                  <a:gd name="connsiteY273" fmla="*/ 31936 h 3143856"/>
                  <a:gd name="connsiteX274" fmla="*/ 1564624 w 3868764"/>
                  <a:gd name="connsiteY274" fmla="*/ 29445 h 3143856"/>
                  <a:gd name="connsiteX275" fmla="*/ 1854940 w 3868764"/>
                  <a:gd name="connsiteY275" fmla="*/ 412609 h 3143856"/>
                  <a:gd name="connsiteX276" fmla="*/ 1602323 w 3868764"/>
                  <a:gd name="connsiteY276" fmla="*/ 24769 h 3143856"/>
                  <a:gd name="connsiteX277" fmla="*/ 1736603 w 3868764"/>
                  <a:gd name="connsiteY277" fmla="*/ 8116 h 3143856"/>
                  <a:gd name="connsiteX278" fmla="*/ 1762485 w 3868764"/>
                  <a:gd name="connsiteY278" fmla="*/ 7054 h 3143856"/>
                  <a:gd name="connsiteX279" fmla="*/ 1991713 w 3868764"/>
                  <a:gd name="connsiteY279" fmla="*/ 408103 h 3143856"/>
                  <a:gd name="connsiteX280" fmla="*/ 1799885 w 3868764"/>
                  <a:gd name="connsiteY280" fmla="*/ 5519 h 3143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</a:cxnLst>
                <a:rect l="l" t="t" r="r" b="b"/>
                <a:pathLst>
                  <a:path w="3868764" h="3143856">
                    <a:moveTo>
                      <a:pt x="3380944" y="530816"/>
                    </a:moveTo>
                    <a:lnTo>
                      <a:pt x="3427045" y="572036"/>
                    </a:lnTo>
                    <a:lnTo>
                      <a:pt x="3478926" y="628415"/>
                    </a:lnTo>
                    <a:lnTo>
                      <a:pt x="3261288" y="752810"/>
                    </a:lnTo>
                    <a:lnTo>
                      <a:pt x="3492163" y="642800"/>
                    </a:lnTo>
                    <a:lnTo>
                      <a:pt x="3538402" y="693048"/>
                    </a:lnTo>
                    <a:lnTo>
                      <a:pt x="3582753" y="752373"/>
                    </a:lnTo>
                    <a:lnTo>
                      <a:pt x="3295189" y="869436"/>
                    </a:lnTo>
                    <a:lnTo>
                      <a:pt x="3596692" y="771019"/>
                    </a:lnTo>
                    <a:lnTo>
                      <a:pt x="3635295" y="822654"/>
                    </a:lnTo>
                    <a:lnTo>
                      <a:pt x="3676859" y="892768"/>
                    </a:lnTo>
                    <a:lnTo>
                      <a:pt x="3338029" y="981981"/>
                    </a:lnTo>
                    <a:lnTo>
                      <a:pt x="3691044" y="916698"/>
                    </a:lnTo>
                    <a:lnTo>
                      <a:pt x="3716751" y="960063"/>
                    </a:lnTo>
                    <a:lnTo>
                      <a:pt x="3757573" y="1050698"/>
                    </a:lnTo>
                    <a:lnTo>
                      <a:pt x="3292924" y="1108989"/>
                    </a:lnTo>
                    <a:lnTo>
                      <a:pt x="3772219" y="1083217"/>
                    </a:lnTo>
                    <a:lnTo>
                      <a:pt x="3781798" y="1104485"/>
                    </a:lnTo>
                    <a:lnTo>
                      <a:pt x="3820824" y="1227822"/>
                    </a:lnTo>
                    <a:lnTo>
                      <a:pt x="3350652" y="1225779"/>
                    </a:lnTo>
                    <a:lnTo>
                      <a:pt x="3831089" y="1263781"/>
                    </a:lnTo>
                    <a:lnTo>
                      <a:pt x="3858777" y="1411208"/>
                    </a:lnTo>
                    <a:lnTo>
                      <a:pt x="3859132" y="1416914"/>
                    </a:lnTo>
                    <a:lnTo>
                      <a:pt x="3320468" y="1342652"/>
                    </a:lnTo>
                    <a:lnTo>
                      <a:pt x="3861617" y="1456908"/>
                    </a:lnTo>
                    <a:lnTo>
                      <a:pt x="3868764" y="1571928"/>
                    </a:lnTo>
                    <a:lnTo>
                      <a:pt x="3866141" y="1614137"/>
                    </a:lnTo>
                    <a:lnTo>
                      <a:pt x="3294274" y="1458239"/>
                    </a:lnTo>
                    <a:lnTo>
                      <a:pt x="3863292" y="1659992"/>
                    </a:lnTo>
                    <a:lnTo>
                      <a:pt x="3858777" y="1732649"/>
                    </a:lnTo>
                    <a:lnTo>
                      <a:pt x="3842716" y="1818164"/>
                    </a:lnTo>
                    <a:lnTo>
                      <a:pt x="3019545" y="1471298"/>
                    </a:lnTo>
                    <a:lnTo>
                      <a:pt x="3057189" y="1374177"/>
                    </a:lnTo>
                    <a:lnTo>
                      <a:pt x="3059450" y="1374978"/>
                    </a:lnTo>
                    <a:lnTo>
                      <a:pt x="3075426" y="1308870"/>
                    </a:lnTo>
                    <a:lnTo>
                      <a:pt x="3068288" y="1307886"/>
                    </a:lnTo>
                    <a:lnTo>
                      <a:pt x="3079511" y="1204331"/>
                    </a:lnTo>
                    <a:lnTo>
                      <a:pt x="3081289" y="1204472"/>
                    </a:lnTo>
                    <a:lnTo>
                      <a:pt x="3079593" y="1135752"/>
                    </a:lnTo>
                    <a:lnTo>
                      <a:pt x="3077982" y="1135954"/>
                    </a:lnTo>
                    <a:lnTo>
                      <a:pt x="3062021" y="1033023"/>
                    </a:lnTo>
                    <a:lnTo>
                      <a:pt x="3062757" y="1032888"/>
                    </a:lnTo>
                    <a:lnTo>
                      <a:pt x="3044652" y="971427"/>
                    </a:lnTo>
                    <a:lnTo>
                      <a:pt x="3043789" y="971778"/>
                    </a:lnTo>
                    <a:lnTo>
                      <a:pt x="3001733" y="876485"/>
                    </a:lnTo>
                    <a:lnTo>
                      <a:pt x="3001883" y="876414"/>
                    </a:lnTo>
                    <a:lnTo>
                      <a:pt x="2958757" y="805803"/>
                    </a:lnTo>
                    <a:close/>
                    <a:moveTo>
                      <a:pt x="614545" y="424973"/>
                    </a:moveTo>
                    <a:lnTo>
                      <a:pt x="1799923" y="924464"/>
                    </a:lnTo>
                    <a:lnTo>
                      <a:pt x="1766634" y="1010350"/>
                    </a:lnTo>
                    <a:lnTo>
                      <a:pt x="1773851" y="1012317"/>
                    </a:lnTo>
                    <a:lnTo>
                      <a:pt x="1749385" y="1113564"/>
                    </a:lnTo>
                    <a:lnTo>
                      <a:pt x="1748417" y="1113360"/>
                    </a:lnTo>
                    <a:lnTo>
                      <a:pt x="1741117" y="1180714"/>
                    </a:lnTo>
                    <a:lnTo>
                      <a:pt x="1747151" y="1180740"/>
                    </a:lnTo>
                    <a:lnTo>
                      <a:pt x="1749722" y="1284869"/>
                    </a:lnTo>
                    <a:lnTo>
                      <a:pt x="1745409" y="1285102"/>
                    </a:lnTo>
                    <a:lnTo>
                      <a:pt x="1756025" y="1353565"/>
                    </a:lnTo>
                    <a:lnTo>
                      <a:pt x="1760284" y="1352444"/>
                    </a:lnTo>
                    <a:lnTo>
                      <a:pt x="1789718" y="1452359"/>
                    </a:lnTo>
                    <a:lnTo>
                      <a:pt x="1788395" y="1452792"/>
                    </a:lnTo>
                    <a:lnTo>
                      <a:pt x="1814327" y="1511548"/>
                    </a:lnTo>
                    <a:lnTo>
                      <a:pt x="1815891" y="1510655"/>
                    </a:lnTo>
                    <a:lnTo>
                      <a:pt x="1870183" y="1599547"/>
                    </a:lnTo>
                    <a:lnTo>
                      <a:pt x="1846874" y="1614730"/>
                    </a:lnTo>
                    <a:lnTo>
                      <a:pt x="1901360" y="1682465"/>
                    </a:lnTo>
                    <a:lnTo>
                      <a:pt x="1902381" y="1681453"/>
                    </a:lnTo>
                    <a:lnTo>
                      <a:pt x="1954263" y="1730833"/>
                    </a:lnTo>
                    <a:lnTo>
                      <a:pt x="1955968" y="1728638"/>
                    </a:lnTo>
                    <a:lnTo>
                      <a:pt x="2040036" y="1790136"/>
                    </a:lnTo>
                    <a:lnTo>
                      <a:pt x="2039308" y="1791194"/>
                    </a:lnTo>
                    <a:lnTo>
                      <a:pt x="2099582" y="1824037"/>
                    </a:lnTo>
                    <a:lnTo>
                      <a:pt x="2100019" y="1823000"/>
                    </a:lnTo>
                    <a:lnTo>
                      <a:pt x="2197140" y="1860643"/>
                    </a:lnTo>
                    <a:lnTo>
                      <a:pt x="2195731" y="1864614"/>
                    </a:lnTo>
                    <a:lnTo>
                      <a:pt x="2258695" y="1879830"/>
                    </a:lnTo>
                    <a:lnTo>
                      <a:pt x="2259296" y="1875474"/>
                    </a:lnTo>
                    <a:lnTo>
                      <a:pt x="2362850" y="1886699"/>
                    </a:lnTo>
                    <a:lnTo>
                      <a:pt x="2362270" y="1894034"/>
                    </a:lnTo>
                    <a:lnTo>
                      <a:pt x="2459104" y="1891643"/>
                    </a:lnTo>
                    <a:lnTo>
                      <a:pt x="2459220" y="1893818"/>
                    </a:lnTo>
                    <a:lnTo>
                      <a:pt x="2561966" y="1877886"/>
                    </a:lnTo>
                    <a:lnTo>
                      <a:pt x="2563050" y="1883749"/>
                    </a:lnTo>
                    <a:lnTo>
                      <a:pt x="2628985" y="1864324"/>
                    </a:lnTo>
                    <a:lnTo>
                      <a:pt x="2624926" y="1854353"/>
                    </a:lnTo>
                    <a:lnTo>
                      <a:pt x="2720218" y="1812297"/>
                    </a:lnTo>
                    <a:lnTo>
                      <a:pt x="2723610" y="1819413"/>
                    </a:lnTo>
                    <a:lnTo>
                      <a:pt x="2783334" y="1782937"/>
                    </a:lnTo>
                    <a:lnTo>
                      <a:pt x="2778669" y="1776782"/>
                    </a:lnTo>
                    <a:lnTo>
                      <a:pt x="2859831" y="1711495"/>
                    </a:lnTo>
                    <a:lnTo>
                      <a:pt x="2865655" y="1718319"/>
                    </a:lnTo>
                    <a:lnTo>
                      <a:pt x="2910981" y="1670697"/>
                    </a:lnTo>
                    <a:lnTo>
                      <a:pt x="2903753" y="1665082"/>
                    </a:lnTo>
                    <a:lnTo>
                      <a:pt x="2965251" y="1581014"/>
                    </a:lnTo>
                    <a:lnTo>
                      <a:pt x="2973449" y="1586653"/>
                    </a:lnTo>
                    <a:lnTo>
                      <a:pt x="3015781" y="1508965"/>
                    </a:lnTo>
                    <a:lnTo>
                      <a:pt x="3820349" y="1917536"/>
                    </a:lnTo>
                    <a:lnTo>
                      <a:pt x="3781798" y="2039371"/>
                    </a:lnTo>
                    <a:lnTo>
                      <a:pt x="3768660" y="2068541"/>
                    </a:lnTo>
                    <a:lnTo>
                      <a:pt x="3146837" y="1705920"/>
                    </a:lnTo>
                    <a:lnTo>
                      <a:pt x="3746272" y="2118249"/>
                    </a:lnTo>
                    <a:lnTo>
                      <a:pt x="3716751" y="2183794"/>
                    </a:lnTo>
                    <a:lnTo>
                      <a:pt x="3670874" y="2261184"/>
                    </a:lnTo>
                    <a:lnTo>
                      <a:pt x="3194112" y="1890710"/>
                    </a:lnTo>
                    <a:lnTo>
                      <a:pt x="3648578" y="2298794"/>
                    </a:lnTo>
                    <a:lnTo>
                      <a:pt x="3635295" y="2321202"/>
                    </a:lnTo>
                    <a:lnTo>
                      <a:pt x="3553530" y="2430573"/>
                    </a:lnTo>
                    <a:lnTo>
                      <a:pt x="2978335" y="1850357"/>
                    </a:lnTo>
                    <a:lnTo>
                      <a:pt x="3513683" y="2477670"/>
                    </a:lnTo>
                    <a:lnTo>
                      <a:pt x="3427045" y="2571820"/>
                    </a:lnTo>
                    <a:lnTo>
                      <a:pt x="3399629" y="2596334"/>
                    </a:lnTo>
                    <a:lnTo>
                      <a:pt x="2984095" y="2047906"/>
                    </a:lnTo>
                    <a:lnTo>
                      <a:pt x="3362773" y="2629287"/>
                    </a:lnTo>
                    <a:lnTo>
                      <a:pt x="3302197" y="2683449"/>
                    </a:lnTo>
                    <a:lnTo>
                      <a:pt x="3234069" y="2733766"/>
                    </a:lnTo>
                    <a:lnTo>
                      <a:pt x="2784534" y="1947274"/>
                    </a:lnTo>
                    <a:lnTo>
                      <a:pt x="3178755" y="2774619"/>
                    </a:lnTo>
                    <a:lnTo>
                      <a:pt x="3164829" y="2784904"/>
                    </a:lnTo>
                    <a:lnTo>
                      <a:pt x="3035686" y="2863381"/>
                    </a:lnTo>
                    <a:lnTo>
                      <a:pt x="2774589" y="2221999"/>
                    </a:lnTo>
                    <a:lnTo>
                      <a:pt x="2991764" y="2887318"/>
                    </a:lnTo>
                    <a:lnTo>
                      <a:pt x="2856424" y="2954133"/>
                    </a:lnTo>
                    <a:lnTo>
                      <a:pt x="2838474" y="2961160"/>
                    </a:lnTo>
                    <a:lnTo>
                      <a:pt x="2582532" y="1989092"/>
                    </a:lnTo>
                    <a:lnTo>
                      <a:pt x="2767439" y="2988967"/>
                    </a:lnTo>
                    <a:lnTo>
                      <a:pt x="2687331" y="3020326"/>
                    </a:lnTo>
                    <a:lnTo>
                      <a:pt x="2603483" y="3045265"/>
                    </a:lnTo>
                    <a:lnTo>
                      <a:pt x="2459362" y="1896447"/>
                    </a:lnTo>
                    <a:lnTo>
                      <a:pt x="2522432" y="3069372"/>
                    </a:lnTo>
                    <a:lnTo>
                      <a:pt x="2509608" y="3073185"/>
                    </a:lnTo>
                    <a:lnTo>
                      <a:pt x="2349706" y="3106597"/>
                    </a:lnTo>
                    <a:lnTo>
                      <a:pt x="2354551" y="1991615"/>
                    </a:lnTo>
                    <a:lnTo>
                      <a:pt x="2265359" y="3119221"/>
                    </a:lnTo>
                    <a:lnTo>
                      <a:pt x="2132162" y="3135741"/>
                    </a:lnTo>
                    <a:lnTo>
                      <a:pt x="2085286" y="3137664"/>
                    </a:lnTo>
                    <a:lnTo>
                      <a:pt x="2194015" y="2348992"/>
                    </a:lnTo>
                    <a:lnTo>
                      <a:pt x="2026993" y="3140056"/>
                    </a:lnTo>
                    <a:lnTo>
                      <a:pt x="1934382" y="3143856"/>
                    </a:lnTo>
                    <a:lnTo>
                      <a:pt x="1842085" y="3140069"/>
                    </a:lnTo>
                    <a:lnTo>
                      <a:pt x="2170022" y="1937125"/>
                    </a:lnTo>
                    <a:lnTo>
                      <a:pt x="1744917" y="3136082"/>
                    </a:lnTo>
                    <a:lnTo>
                      <a:pt x="1736603" y="3135741"/>
                    </a:lnTo>
                    <a:lnTo>
                      <a:pt x="1556282" y="3113377"/>
                    </a:lnTo>
                    <a:lnTo>
                      <a:pt x="1932953" y="2219476"/>
                    </a:lnTo>
                    <a:lnTo>
                      <a:pt x="1485972" y="3099683"/>
                    </a:lnTo>
                    <a:lnTo>
                      <a:pt x="1359156" y="3073185"/>
                    </a:lnTo>
                    <a:lnTo>
                      <a:pt x="1296713" y="3054613"/>
                    </a:lnTo>
                    <a:lnTo>
                      <a:pt x="2001059" y="1846800"/>
                    </a:lnTo>
                    <a:lnTo>
                      <a:pt x="1191729" y="3023388"/>
                    </a:lnTo>
                    <a:lnTo>
                      <a:pt x="1181433" y="3020326"/>
                    </a:lnTo>
                    <a:cubicBezTo>
                      <a:pt x="1123577" y="3000440"/>
                      <a:pt x="1067159" y="2978332"/>
                      <a:pt x="1012341" y="2954133"/>
                    </a:cubicBezTo>
                    <a:lnTo>
                      <a:pt x="1006081" y="2951043"/>
                    </a:lnTo>
                    <a:lnTo>
                      <a:pt x="1673277" y="2092432"/>
                    </a:lnTo>
                    <a:lnTo>
                      <a:pt x="934170" y="2915542"/>
                    </a:lnTo>
                    <a:lnTo>
                      <a:pt x="852851" y="2875396"/>
                    </a:lnTo>
                    <a:lnTo>
                      <a:pt x="756859" y="2817064"/>
                    </a:lnTo>
                    <a:lnTo>
                      <a:pt x="1859604" y="1723860"/>
                    </a:lnTo>
                    <a:lnTo>
                      <a:pt x="656950" y="2750203"/>
                    </a:lnTo>
                    <a:lnTo>
                      <a:pt x="566568" y="2683449"/>
                    </a:lnTo>
                    <a:lnTo>
                      <a:pt x="497087" y="2621326"/>
                    </a:lnTo>
                    <a:lnTo>
                      <a:pt x="1695356" y="1713421"/>
                    </a:lnTo>
                    <a:lnTo>
                      <a:pt x="417638" y="2545651"/>
                    </a:lnTo>
                    <a:lnTo>
                      <a:pt x="330362" y="2450808"/>
                    </a:lnTo>
                    <a:lnTo>
                      <a:pt x="282663" y="2387004"/>
                    </a:lnTo>
                    <a:lnTo>
                      <a:pt x="1715966" y="1567769"/>
                    </a:lnTo>
                    <a:lnTo>
                      <a:pt x="211727" y="2284524"/>
                    </a:lnTo>
                    <a:lnTo>
                      <a:pt x="152014" y="2183794"/>
                    </a:lnTo>
                    <a:lnTo>
                      <a:pt x="114394" y="2100268"/>
                    </a:lnTo>
                    <a:lnTo>
                      <a:pt x="1367077" y="1590320"/>
                    </a:lnTo>
                    <a:lnTo>
                      <a:pt x="84144" y="2009099"/>
                    </a:lnTo>
                    <a:lnTo>
                      <a:pt x="25276" y="1809266"/>
                    </a:lnTo>
                    <a:lnTo>
                      <a:pt x="1635619" y="1385267"/>
                    </a:lnTo>
                    <a:lnTo>
                      <a:pt x="7115" y="1686428"/>
                    </a:lnTo>
                    <a:lnTo>
                      <a:pt x="0" y="1571928"/>
                    </a:lnTo>
                    <a:lnTo>
                      <a:pt x="5865" y="1477543"/>
                    </a:lnTo>
                    <a:lnTo>
                      <a:pt x="1385667" y="1304445"/>
                    </a:lnTo>
                    <a:lnTo>
                      <a:pt x="16209" y="1378082"/>
                    </a:lnTo>
                    <a:lnTo>
                      <a:pt x="39300" y="1255130"/>
                    </a:lnTo>
                    <a:lnTo>
                      <a:pt x="65151" y="1173431"/>
                    </a:lnTo>
                    <a:lnTo>
                      <a:pt x="1596538" y="1180085"/>
                    </a:lnTo>
                    <a:lnTo>
                      <a:pt x="106017" y="1062186"/>
                    </a:lnTo>
                    <a:lnTo>
                      <a:pt x="152014" y="960063"/>
                    </a:lnTo>
                    <a:lnTo>
                      <a:pt x="202789" y="874409"/>
                    </a:lnTo>
                    <a:lnTo>
                      <a:pt x="1395408" y="1038827"/>
                    </a:lnTo>
                    <a:lnTo>
                      <a:pt x="252294" y="797475"/>
                    </a:lnTo>
                    <a:lnTo>
                      <a:pt x="330362" y="693048"/>
                    </a:lnTo>
                    <a:lnTo>
                      <a:pt x="384980" y="633695"/>
                    </a:lnTo>
                    <a:lnTo>
                      <a:pt x="1610700" y="967841"/>
                    </a:lnTo>
                    <a:lnTo>
                      <a:pt x="456673" y="558666"/>
                    </a:lnTo>
                    <a:lnTo>
                      <a:pt x="566568" y="460407"/>
                    </a:lnTo>
                    <a:close/>
                    <a:moveTo>
                      <a:pt x="1934382" y="0"/>
                    </a:moveTo>
                    <a:lnTo>
                      <a:pt x="1951818" y="716"/>
                    </a:lnTo>
                    <a:lnTo>
                      <a:pt x="2073083" y="298602"/>
                    </a:lnTo>
                    <a:lnTo>
                      <a:pt x="1976172" y="1715"/>
                    </a:lnTo>
                    <a:lnTo>
                      <a:pt x="2121289" y="7670"/>
                    </a:lnTo>
                    <a:lnTo>
                      <a:pt x="2200587" y="308840"/>
                    </a:lnTo>
                    <a:lnTo>
                      <a:pt x="2145274" y="9742"/>
                    </a:lnTo>
                    <a:lnTo>
                      <a:pt x="2283751" y="26916"/>
                    </a:lnTo>
                    <a:lnTo>
                      <a:pt x="2327669" y="376992"/>
                    </a:lnTo>
                    <a:lnTo>
                      <a:pt x="2309013" y="30049"/>
                    </a:lnTo>
                    <a:lnTo>
                      <a:pt x="2324228" y="31936"/>
                    </a:lnTo>
                    <a:lnTo>
                      <a:pt x="2441534" y="56447"/>
                    </a:lnTo>
                    <a:lnTo>
                      <a:pt x="2440603" y="270669"/>
                    </a:lnTo>
                    <a:lnTo>
                      <a:pt x="2457287" y="59739"/>
                    </a:lnTo>
                    <a:lnTo>
                      <a:pt x="2509608" y="70671"/>
                    </a:lnTo>
                    <a:lnTo>
                      <a:pt x="2584362" y="92905"/>
                    </a:lnTo>
                    <a:lnTo>
                      <a:pt x="2565751" y="227901"/>
                    </a:lnTo>
                    <a:lnTo>
                      <a:pt x="2593669" y="95673"/>
                    </a:lnTo>
                    <a:lnTo>
                      <a:pt x="2687331" y="123530"/>
                    </a:lnTo>
                    <a:lnTo>
                      <a:pt x="2717178" y="135214"/>
                    </a:lnTo>
                    <a:lnTo>
                      <a:pt x="2674821" y="290588"/>
                    </a:lnTo>
                    <a:lnTo>
                      <a:pt x="2728359" y="139591"/>
                    </a:lnTo>
                    <a:lnTo>
                      <a:pt x="2848167" y="186491"/>
                    </a:lnTo>
                    <a:lnTo>
                      <a:pt x="2767076" y="378933"/>
                    </a:lnTo>
                    <a:lnTo>
                      <a:pt x="2861809" y="192382"/>
                    </a:lnTo>
                    <a:lnTo>
                      <a:pt x="2977705" y="249598"/>
                    </a:lnTo>
                    <a:lnTo>
                      <a:pt x="2904095" y="375823"/>
                    </a:lnTo>
                    <a:lnTo>
                      <a:pt x="2987570" y="254468"/>
                    </a:lnTo>
                    <a:lnTo>
                      <a:pt x="3015914" y="268461"/>
                    </a:lnTo>
                    <a:lnTo>
                      <a:pt x="3100262" y="319717"/>
                    </a:lnTo>
                    <a:lnTo>
                      <a:pt x="2964220" y="494789"/>
                    </a:lnTo>
                    <a:lnTo>
                      <a:pt x="3113954" y="328037"/>
                    </a:lnTo>
                    <a:lnTo>
                      <a:pt x="3164829" y="358952"/>
                    </a:lnTo>
                    <a:lnTo>
                      <a:pt x="3223570" y="402337"/>
                    </a:lnTo>
                    <a:lnTo>
                      <a:pt x="3100336" y="524504"/>
                    </a:lnTo>
                    <a:lnTo>
                      <a:pt x="3234249" y="410223"/>
                    </a:lnTo>
                    <a:lnTo>
                      <a:pt x="3302197" y="460407"/>
                    </a:lnTo>
                    <a:lnTo>
                      <a:pt x="3340241" y="494423"/>
                    </a:lnTo>
                    <a:lnTo>
                      <a:pt x="2945584" y="793446"/>
                    </a:lnTo>
                    <a:lnTo>
                      <a:pt x="2893881" y="729173"/>
                    </a:lnTo>
                    <a:lnTo>
                      <a:pt x="2892118" y="730920"/>
                    </a:lnTo>
                    <a:lnTo>
                      <a:pt x="2824902" y="666942"/>
                    </a:lnTo>
                    <a:lnTo>
                      <a:pt x="2761411" y="620498"/>
                    </a:lnTo>
                    <a:lnTo>
                      <a:pt x="2759610" y="623584"/>
                    </a:lnTo>
                    <a:lnTo>
                      <a:pt x="2668147" y="573746"/>
                    </a:lnTo>
                    <a:lnTo>
                      <a:pt x="2670215" y="569674"/>
                    </a:lnTo>
                    <a:lnTo>
                      <a:pt x="2605569" y="544617"/>
                    </a:lnTo>
                    <a:lnTo>
                      <a:pt x="2604346" y="549106"/>
                    </a:lnTo>
                    <a:lnTo>
                      <a:pt x="2503099" y="524639"/>
                    </a:lnTo>
                    <a:lnTo>
                      <a:pt x="2503994" y="520402"/>
                    </a:lnTo>
                    <a:lnTo>
                      <a:pt x="2439548" y="513418"/>
                    </a:lnTo>
                    <a:lnTo>
                      <a:pt x="2439528" y="518158"/>
                    </a:lnTo>
                    <a:lnTo>
                      <a:pt x="2345670" y="520475"/>
                    </a:lnTo>
                    <a:lnTo>
                      <a:pt x="2345802" y="521534"/>
                    </a:lnTo>
                    <a:lnTo>
                      <a:pt x="2260088" y="534824"/>
                    </a:lnTo>
                    <a:lnTo>
                      <a:pt x="2261642" y="540727"/>
                    </a:lnTo>
                    <a:lnTo>
                      <a:pt x="2161727" y="570161"/>
                    </a:lnTo>
                    <a:lnTo>
                      <a:pt x="2161411" y="569193"/>
                    </a:lnTo>
                    <a:lnTo>
                      <a:pt x="2099424" y="596550"/>
                    </a:lnTo>
                    <a:lnTo>
                      <a:pt x="2102432" y="601814"/>
                    </a:lnTo>
                    <a:lnTo>
                      <a:pt x="2013539" y="656105"/>
                    </a:lnTo>
                    <a:lnTo>
                      <a:pt x="2010398" y="651283"/>
                    </a:lnTo>
                    <a:lnTo>
                      <a:pt x="1956187" y="694892"/>
                    </a:lnTo>
                    <a:lnTo>
                      <a:pt x="1960299" y="699040"/>
                    </a:lnTo>
                    <a:lnTo>
                      <a:pt x="1888486" y="774488"/>
                    </a:lnTo>
                    <a:lnTo>
                      <a:pt x="1885410" y="771726"/>
                    </a:lnTo>
                    <a:lnTo>
                      <a:pt x="1847163" y="824011"/>
                    </a:lnTo>
                    <a:lnTo>
                      <a:pt x="1851090" y="826301"/>
                    </a:lnTo>
                    <a:lnTo>
                      <a:pt x="1801251" y="917766"/>
                    </a:lnTo>
                    <a:lnTo>
                      <a:pt x="702664" y="359891"/>
                    </a:lnTo>
                    <a:lnTo>
                      <a:pt x="703936" y="358952"/>
                    </a:lnTo>
                    <a:cubicBezTo>
                      <a:pt x="751704" y="326917"/>
                      <a:pt x="801396" y="296709"/>
                      <a:pt x="852851" y="268461"/>
                    </a:cubicBezTo>
                    <a:lnTo>
                      <a:pt x="875405" y="257326"/>
                    </a:lnTo>
                    <a:lnTo>
                      <a:pt x="1698497" y="737317"/>
                    </a:lnTo>
                    <a:lnTo>
                      <a:pt x="948346" y="221317"/>
                    </a:lnTo>
                    <a:lnTo>
                      <a:pt x="1012341" y="189723"/>
                    </a:lnTo>
                    <a:lnTo>
                      <a:pt x="1123623" y="146161"/>
                    </a:lnTo>
                    <a:lnTo>
                      <a:pt x="1607375" y="522066"/>
                    </a:lnTo>
                    <a:lnTo>
                      <a:pt x="1168974" y="128408"/>
                    </a:lnTo>
                    <a:lnTo>
                      <a:pt x="1181433" y="123530"/>
                    </a:lnTo>
                    <a:lnTo>
                      <a:pt x="1342327" y="75676"/>
                    </a:lnTo>
                    <a:lnTo>
                      <a:pt x="1820691" y="558214"/>
                    </a:lnTo>
                    <a:lnTo>
                      <a:pt x="1397742" y="62608"/>
                    </a:lnTo>
                    <a:lnTo>
                      <a:pt x="1544537" y="31936"/>
                    </a:lnTo>
                    <a:lnTo>
                      <a:pt x="1564624" y="29445"/>
                    </a:lnTo>
                    <a:lnTo>
                      <a:pt x="1854940" y="412609"/>
                    </a:lnTo>
                    <a:lnTo>
                      <a:pt x="1602323" y="24769"/>
                    </a:lnTo>
                    <a:lnTo>
                      <a:pt x="1736603" y="8116"/>
                    </a:lnTo>
                    <a:lnTo>
                      <a:pt x="1762485" y="7054"/>
                    </a:lnTo>
                    <a:lnTo>
                      <a:pt x="1991713" y="408103"/>
                    </a:lnTo>
                    <a:lnTo>
                      <a:pt x="1799885" y="5519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87" name="椭圆 186"/>
              <p:cNvSpPr/>
              <p:nvPr/>
            </p:nvSpPr>
            <p:spPr>
              <a:xfrm>
                <a:off x="7438206" y="1942807"/>
                <a:ext cx="1533751" cy="1533748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</p:grpSp>
      <p:grpSp>
        <p:nvGrpSpPr>
          <p:cNvPr id="10" name="组 9"/>
          <p:cNvGrpSpPr/>
          <p:nvPr/>
        </p:nvGrpSpPr>
        <p:grpSpPr>
          <a:xfrm>
            <a:off x="7483413" y="2049538"/>
            <a:ext cx="2596408" cy="1680511"/>
            <a:chOff x="10045515" y="738844"/>
            <a:chExt cx="2596408" cy="1680511"/>
          </a:xfrm>
        </p:grpSpPr>
        <p:sp>
          <p:nvSpPr>
            <p:cNvPr id="167" name="Freeform 252"/>
            <p:cNvSpPr/>
            <p:nvPr/>
          </p:nvSpPr>
          <p:spPr bwMode="auto">
            <a:xfrm rot="1988864">
              <a:off x="10912067" y="751124"/>
              <a:ext cx="1487788" cy="618684"/>
            </a:xfrm>
            <a:custGeom>
              <a:avLst/>
              <a:gdLst>
                <a:gd name="T0" fmla="*/ 11 w 374"/>
                <a:gd name="T1" fmla="*/ 155 h 155"/>
                <a:gd name="T2" fmla="*/ 11 w 374"/>
                <a:gd name="T3" fmla="*/ 155 h 155"/>
                <a:gd name="T4" fmla="*/ 109 w 374"/>
                <a:gd name="T5" fmla="*/ 155 h 155"/>
                <a:gd name="T6" fmla="*/ 138 w 374"/>
                <a:gd name="T7" fmla="*/ 130 h 155"/>
                <a:gd name="T8" fmla="*/ 136 w 374"/>
                <a:gd name="T9" fmla="*/ 115 h 155"/>
                <a:gd name="T10" fmla="*/ 148 w 374"/>
                <a:gd name="T11" fmla="*/ 110 h 155"/>
                <a:gd name="T12" fmla="*/ 148 w 374"/>
                <a:gd name="T13" fmla="*/ 95 h 155"/>
                <a:gd name="T14" fmla="*/ 166 w 374"/>
                <a:gd name="T15" fmla="*/ 99 h 155"/>
                <a:gd name="T16" fmla="*/ 162 w 374"/>
                <a:gd name="T17" fmla="*/ 103 h 155"/>
                <a:gd name="T18" fmla="*/ 158 w 374"/>
                <a:gd name="T19" fmla="*/ 96 h 155"/>
                <a:gd name="T20" fmla="*/ 154 w 374"/>
                <a:gd name="T21" fmla="*/ 98 h 155"/>
                <a:gd name="T22" fmla="*/ 155 w 374"/>
                <a:gd name="T23" fmla="*/ 107 h 155"/>
                <a:gd name="T24" fmla="*/ 172 w 374"/>
                <a:gd name="T25" fmla="*/ 96 h 155"/>
                <a:gd name="T26" fmla="*/ 174 w 374"/>
                <a:gd name="T27" fmla="*/ 77 h 155"/>
                <a:gd name="T28" fmla="*/ 187 w 374"/>
                <a:gd name="T29" fmla="*/ 82 h 155"/>
                <a:gd name="T30" fmla="*/ 199 w 374"/>
                <a:gd name="T31" fmla="*/ 77 h 155"/>
                <a:gd name="T32" fmla="*/ 202 w 374"/>
                <a:gd name="T33" fmla="*/ 96 h 155"/>
                <a:gd name="T34" fmla="*/ 218 w 374"/>
                <a:gd name="T35" fmla="*/ 107 h 155"/>
                <a:gd name="T36" fmla="*/ 219 w 374"/>
                <a:gd name="T37" fmla="*/ 98 h 155"/>
                <a:gd name="T38" fmla="*/ 215 w 374"/>
                <a:gd name="T39" fmla="*/ 96 h 155"/>
                <a:gd name="T40" fmla="*/ 211 w 374"/>
                <a:gd name="T41" fmla="*/ 103 h 155"/>
                <a:gd name="T42" fmla="*/ 207 w 374"/>
                <a:gd name="T43" fmla="*/ 99 h 155"/>
                <a:gd name="T44" fmla="*/ 225 w 374"/>
                <a:gd name="T45" fmla="*/ 95 h 155"/>
                <a:gd name="T46" fmla="*/ 226 w 374"/>
                <a:gd name="T47" fmla="*/ 110 h 155"/>
                <a:gd name="T48" fmla="*/ 237 w 374"/>
                <a:gd name="T49" fmla="*/ 115 h 155"/>
                <a:gd name="T50" fmla="*/ 235 w 374"/>
                <a:gd name="T51" fmla="*/ 130 h 155"/>
                <a:gd name="T52" fmla="*/ 264 w 374"/>
                <a:gd name="T53" fmla="*/ 155 h 155"/>
                <a:gd name="T54" fmla="*/ 363 w 374"/>
                <a:gd name="T55" fmla="*/ 155 h 155"/>
                <a:gd name="T56" fmla="*/ 363 w 374"/>
                <a:gd name="T57" fmla="*/ 155 h 155"/>
                <a:gd name="T58" fmla="*/ 374 w 374"/>
                <a:gd name="T59" fmla="*/ 155 h 155"/>
                <a:gd name="T60" fmla="*/ 356 w 374"/>
                <a:gd name="T61" fmla="*/ 146 h 155"/>
                <a:gd name="T62" fmla="*/ 298 w 374"/>
                <a:gd name="T63" fmla="*/ 67 h 155"/>
                <a:gd name="T64" fmla="*/ 225 w 374"/>
                <a:gd name="T65" fmla="*/ 0 h 155"/>
                <a:gd name="T66" fmla="*/ 148 w 374"/>
                <a:gd name="T67" fmla="*/ 0 h 155"/>
                <a:gd name="T68" fmla="*/ 75 w 374"/>
                <a:gd name="T69" fmla="*/ 67 h 155"/>
                <a:gd name="T70" fmla="*/ 17 w 374"/>
                <a:gd name="T71" fmla="*/ 146 h 155"/>
                <a:gd name="T72" fmla="*/ 0 w 374"/>
                <a:gd name="T73" fmla="*/ 155 h 155"/>
                <a:gd name="T74" fmla="*/ 11 w 374"/>
                <a:gd name="T75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4" h="155">
                  <a:moveTo>
                    <a:pt x="11" y="155"/>
                  </a:moveTo>
                  <a:cubicBezTo>
                    <a:pt x="11" y="155"/>
                    <a:pt x="11" y="155"/>
                    <a:pt x="11" y="155"/>
                  </a:cubicBezTo>
                  <a:cubicBezTo>
                    <a:pt x="109" y="155"/>
                    <a:pt x="109" y="155"/>
                    <a:pt x="109" y="155"/>
                  </a:cubicBezTo>
                  <a:cubicBezTo>
                    <a:pt x="113" y="150"/>
                    <a:pt x="122" y="138"/>
                    <a:pt x="138" y="130"/>
                  </a:cubicBezTo>
                  <a:cubicBezTo>
                    <a:pt x="137" y="128"/>
                    <a:pt x="133" y="122"/>
                    <a:pt x="136" y="115"/>
                  </a:cubicBezTo>
                  <a:cubicBezTo>
                    <a:pt x="140" y="109"/>
                    <a:pt x="148" y="110"/>
                    <a:pt x="148" y="110"/>
                  </a:cubicBezTo>
                  <a:cubicBezTo>
                    <a:pt x="148" y="110"/>
                    <a:pt x="143" y="101"/>
                    <a:pt x="148" y="95"/>
                  </a:cubicBezTo>
                  <a:cubicBezTo>
                    <a:pt x="155" y="87"/>
                    <a:pt x="167" y="91"/>
                    <a:pt x="166" y="99"/>
                  </a:cubicBezTo>
                  <a:cubicBezTo>
                    <a:pt x="166" y="99"/>
                    <a:pt x="166" y="102"/>
                    <a:pt x="162" y="103"/>
                  </a:cubicBezTo>
                  <a:cubicBezTo>
                    <a:pt x="159" y="104"/>
                    <a:pt x="154" y="99"/>
                    <a:pt x="158" y="96"/>
                  </a:cubicBezTo>
                  <a:cubicBezTo>
                    <a:pt x="158" y="96"/>
                    <a:pt x="156" y="96"/>
                    <a:pt x="154" y="98"/>
                  </a:cubicBezTo>
                  <a:cubicBezTo>
                    <a:pt x="153" y="100"/>
                    <a:pt x="152" y="104"/>
                    <a:pt x="155" y="107"/>
                  </a:cubicBezTo>
                  <a:cubicBezTo>
                    <a:pt x="162" y="112"/>
                    <a:pt x="175" y="107"/>
                    <a:pt x="172" y="96"/>
                  </a:cubicBezTo>
                  <a:cubicBezTo>
                    <a:pt x="169" y="87"/>
                    <a:pt x="168" y="80"/>
                    <a:pt x="174" y="77"/>
                  </a:cubicBezTo>
                  <a:cubicBezTo>
                    <a:pt x="180" y="74"/>
                    <a:pt x="184" y="78"/>
                    <a:pt x="187" y="82"/>
                  </a:cubicBezTo>
                  <a:cubicBezTo>
                    <a:pt x="189" y="78"/>
                    <a:pt x="194" y="74"/>
                    <a:pt x="199" y="77"/>
                  </a:cubicBezTo>
                  <a:cubicBezTo>
                    <a:pt x="205" y="80"/>
                    <a:pt x="205" y="87"/>
                    <a:pt x="202" y="96"/>
                  </a:cubicBezTo>
                  <a:cubicBezTo>
                    <a:pt x="198" y="107"/>
                    <a:pt x="211" y="112"/>
                    <a:pt x="218" y="107"/>
                  </a:cubicBezTo>
                  <a:cubicBezTo>
                    <a:pt x="222" y="104"/>
                    <a:pt x="221" y="100"/>
                    <a:pt x="219" y="98"/>
                  </a:cubicBezTo>
                  <a:cubicBezTo>
                    <a:pt x="218" y="96"/>
                    <a:pt x="215" y="96"/>
                    <a:pt x="215" y="96"/>
                  </a:cubicBezTo>
                  <a:cubicBezTo>
                    <a:pt x="219" y="99"/>
                    <a:pt x="215" y="104"/>
                    <a:pt x="211" y="103"/>
                  </a:cubicBezTo>
                  <a:cubicBezTo>
                    <a:pt x="207" y="102"/>
                    <a:pt x="207" y="99"/>
                    <a:pt x="207" y="99"/>
                  </a:cubicBezTo>
                  <a:cubicBezTo>
                    <a:pt x="207" y="91"/>
                    <a:pt x="218" y="87"/>
                    <a:pt x="225" y="95"/>
                  </a:cubicBezTo>
                  <a:cubicBezTo>
                    <a:pt x="230" y="101"/>
                    <a:pt x="226" y="110"/>
                    <a:pt x="226" y="110"/>
                  </a:cubicBezTo>
                  <a:cubicBezTo>
                    <a:pt x="226" y="110"/>
                    <a:pt x="234" y="109"/>
                    <a:pt x="237" y="115"/>
                  </a:cubicBezTo>
                  <a:cubicBezTo>
                    <a:pt x="240" y="122"/>
                    <a:pt x="237" y="128"/>
                    <a:pt x="235" y="130"/>
                  </a:cubicBezTo>
                  <a:cubicBezTo>
                    <a:pt x="251" y="138"/>
                    <a:pt x="260" y="150"/>
                    <a:pt x="264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5" y="155"/>
                    <a:pt x="369" y="155"/>
                    <a:pt x="374" y="155"/>
                  </a:cubicBezTo>
                  <a:cubicBezTo>
                    <a:pt x="368" y="153"/>
                    <a:pt x="362" y="150"/>
                    <a:pt x="356" y="146"/>
                  </a:cubicBezTo>
                  <a:cubicBezTo>
                    <a:pt x="330" y="128"/>
                    <a:pt x="318" y="121"/>
                    <a:pt x="298" y="67"/>
                  </a:cubicBezTo>
                  <a:cubicBezTo>
                    <a:pt x="284" y="30"/>
                    <a:pt x="255" y="9"/>
                    <a:pt x="225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18" y="9"/>
                    <a:pt x="89" y="30"/>
                    <a:pt x="75" y="67"/>
                  </a:cubicBezTo>
                  <a:cubicBezTo>
                    <a:pt x="56" y="121"/>
                    <a:pt x="44" y="128"/>
                    <a:pt x="17" y="146"/>
                  </a:cubicBezTo>
                  <a:cubicBezTo>
                    <a:pt x="12" y="150"/>
                    <a:pt x="6" y="153"/>
                    <a:pt x="0" y="155"/>
                  </a:cubicBezTo>
                  <a:cubicBezTo>
                    <a:pt x="4" y="155"/>
                    <a:pt x="8" y="155"/>
                    <a:pt x="11" y="155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253"/>
            <p:cNvSpPr/>
            <p:nvPr/>
          </p:nvSpPr>
          <p:spPr bwMode="auto">
            <a:xfrm rot="1988864">
              <a:off x="10447067" y="1002010"/>
              <a:ext cx="2194856" cy="449283"/>
            </a:xfrm>
            <a:custGeom>
              <a:avLst/>
              <a:gdLst>
                <a:gd name="T0" fmla="*/ 546 w 551"/>
                <a:gd name="T1" fmla="*/ 47 h 113"/>
                <a:gd name="T2" fmla="*/ 524 w 551"/>
                <a:gd name="T3" fmla="*/ 9 h 113"/>
                <a:gd name="T4" fmla="*/ 493 w 551"/>
                <a:gd name="T5" fmla="*/ 1 h 113"/>
                <a:gd name="T6" fmla="*/ 455 w 551"/>
                <a:gd name="T7" fmla="*/ 56 h 113"/>
                <a:gd name="T8" fmla="*/ 500 w 551"/>
                <a:gd name="T9" fmla="*/ 73 h 113"/>
                <a:gd name="T10" fmla="*/ 506 w 551"/>
                <a:gd name="T11" fmla="*/ 40 h 113"/>
                <a:gd name="T12" fmla="*/ 476 w 551"/>
                <a:gd name="T13" fmla="*/ 37 h 113"/>
                <a:gd name="T14" fmla="*/ 504 w 551"/>
                <a:gd name="T15" fmla="*/ 25 h 113"/>
                <a:gd name="T16" fmla="*/ 508 w 551"/>
                <a:gd name="T17" fmla="*/ 82 h 113"/>
                <a:gd name="T18" fmla="*/ 451 w 551"/>
                <a:gd name="T19" fmla="*/ 91 h 113"/>
                <a:gd name="T20" fmla="*/ 350 w 551"/>
                <a:gd name="T21" fmla="*/ 91 h 113"/>
                <a:gd name="T22" fmla="*/ 276 w 551"/>
                <a:gd name="T23" fmla="*/ 53 h 113"/>
                <a:gd name="T24" fmla="*/ 276 w 551"/>
                <a:gd name="T25" fmla="*/ 53 h 113"/>
                <a:gd name="T26" fmla="*/ 276 w 551"/>
                <a:gd name="T27" fmla="*/ 53 h 113"/>
                <a:gd name="T28" fmla="*/ 275 w 551"/>
                <a:gd name="T29" fmla="*/ 53 h 113"/>
                <a:gd name="T30" fmla="*/ 275 w 551"/>
                <a:gd name="T31" fmla="*/ 53 h 113"/>
                <a:gd name="T32" fmla="*/ 202 w 551"/>
                <a:gd name="T33" fmla="*/ 91 h 113"/>
                <a:gd name="T34" fmla="*/ 100 w 551"/>
                <a:gd name="T35" fmla="*/ 91 h 113"/>
                <a:gd name="T36" fmla="*/ 43 w 551"/>
                <a:gd name="T37" fmla="*/ 82 h 113"/>
                <a:gd name="T38" fmla="*/ 48 w 551"/>
                <a:gd name="T39" fmla="*/ 25 h 113"/>
                <a:gd name="T40" fmla="*/ 75 w 551"/>
                <a:gd name="T41" fmla="*/ 37 h 113"/>
                <a:gd name="T42" fmla="*/ 45 w 551"/>
                <a:gd name="T43" fmla="*/ 40 h 113"/>
                <a:gd name="T44" fmla="*/ 52 w 551"/>
                <a:gd name="T45" fmla="*/ 73 h 113"/>
                <a:gd name="T46" fmla="*/ 96 w 551"/>
                <a:gd name="T47" fmla="*/ 56 h 113"/>
                <a:gd name="T48" fmla="*/ 58 w 551"/>
                <a:gd name="T49" fmla="*/ 1 h 113"/>
                <a:gd name="T50" fmla="*/ 27 w 551"/>
                <a:gd name="T51" fmla="*/ 9 h 113"/>
                <a:gd name="T52" fmla="*/ 5 w 551"/>
                <a:gd name="T53" fmla="*/ 47 h 113"/>
                <a:gd name="T54" fmla="*/ 72 w 551"/>
                <a:gd name="T55" fmla="*/ 111 h 113"/>
                <a:gd name="T56" fmla="*/ 221 w 551"/>
                <a:gd name="T57" fmla="*/ 111 h 113"/>
                <a:gd name="T58" fmla="*/ 275 w 551"/>
                <a:gd name="T59" fmla="*/ 80 h 113"/>
                <a:gd name="T60" fmla="*/ 276 w 551"/>
                <a:gd name="T61" fmla="*/ 80 h 113"/>
                <a:gd name="T62" fmla="*/ 331 w 551"/>
                <a:gd name="T63" fmla="*/ 111 h 113"/>
                <a:gd name="T64" fmla="*/ 479 w 551"/>
                <a:gd name="T65" fmla="*/ 111 h 113"/>
                <a:gd name="T66" fmla="*/ 546 w 551"/>
                <a:gd name="T67" fmla="*/ 4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1" h="113">
                  <a:moveTo>
                    <a:pt x="546" y="47"/>
                  </a:moveTo>
                  <a:cubicBezTo>
                    <a:pt x="546" y="47"/>
                    <a:pt x="545" y="22"/>
                    <a:pt x="524" y="9"/>
                  </a:cubicBezTo>
                  <a:cubicBezTo>
                    <a:pt x="517" y="5"/>
                    <a:pt x="506" y="0"/>
                    <a:pt x="493" y="1"/>
                  </a:cubicBezTo>
                  <a:cubicBezTo>
                    <a:pt x="453" y="4"/>
                    <a:pt x="450" y="42"/>
                    <a:pt x="455" y="56"/>
                  </a:cubicBezTo>
                  <a:cubicBezTo>
                    <a:pt x="461" y="71"/>
                    <a:pt x="478" y="84"/>
                    <a:pt x="500" y="73"/>
                  </a:cubicBezTo>
                  <a:cubicBezTo>
                    <a:pt x="514" y="65"/>
                    <a:pt x="515" y="49"/>
                    <a:pt x="506" y="40"/>
                  </a:cubicBezTo>
                  <a:cubicBezTo>
                    <a:pt x="500" y="34"/>
                    <a:pt x="485" y="30"/>
                    <a:pt x="476" y="37"/>
                  </a:cubicBezTo>
                  <a:cubicBezTo>
                    <a:pt x="476" y="37"/>
                    <a:pt x="479" y="19"/>
                    <a:pt x="504" y="25"/>
                  </a:cubicBezTo>
                  <a:cubicBezTo>
                    <a:pt x="525" y="30"/>
                    <a:pt x="534" y="66"/>
                    <a:pt x="508" y="82"/>
                  </a:cubicBezTo>
                  <a:cubicBezTo>
                    <a:pt x="491" y="93"/>
                    <a:pt x="451" y="91"/>
                    <a:pt x="451" y="91"/>
                  </a:cubicBezTo>
                  <a:cubicBezTo>
                    <a:pt x="350" y="91"/>
                    <a:pt x="350" y="91"/>
                    <a:pt x="350" y="91"/>
                  </a:cubicBezTo>
                  <a:cubicBezTo>
                    <a:pt x="350" y="91"/>
                    <a:pt x="328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5" y="53"/>
                    <a:pt x="275" y="53"/>
                  </a:cubicBezTo>
                  <a:cubicBezTo>
                    <a:pt x="275" y="53"/>
                    <a:pt x="275" y="53"/>
                    <a:pt x="275" y="53"/>
                  </a:cubicBezTo>
                  <a:cubicBezTo>
                    <a:pt x="223" y="53"/>
                    <a:pt x="202" y="91"/>
                    <a:pt x="202" y="91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0" y="91"/>
                    <a:pt x="60" y="93"/>
                    <a:pt x="43" y="82"/>
                  </a:cubicBezTo>
                  <a:cubicBezTo>
                    <a:pt x="17" y="66"/>
                    <a:pt x="27" y="30"/>
                    <a:pt x="48" y="25"/>
                  </a:cubicBezTo>
                  <a:cubicBezTo>
                    <a:pt x="72" y="19"/>
                    <a:pt x="75" y="37"/>
                    <a:pt x="75" y="37"/>
                  </a:cubicBezTo>
                  <a:cubicBezTo>
                    <a:pt x="66" y="30"/>
                    <a:pt x="51" y="34"/>
                    <a:pt x="45" y="40"/>
                  </a:cubicBezTo>
                  <a:cubicBezTo>
                    <a:pt x="37" y="49"/>
                    <a:pt x="37" y="65"/>
                    <a:pt x="52" y="73"/>
                  </a:cubicBezTo>
                  <a:cubicBezTo>
                    <a:pt x="74" y="84"/>
                    <a:pt x="90" y="71"/>
                    <a:pt x="96" y="56"/>
                  </a:cubicBezTo>
                  <a:cubicBezTo>
                    <a:pt x="102" y="42"/>
                    <a:pt x="98" y="4"/>
                    <a:pt x="58" y="1"/>
                  </a:cubicBezTo>
                  <a:cubicBezTo>
                    <a:pt x="46" y="0"/>
                    <a:pt x="35" y="5"/>
                    <a:pt x="27" y="9"/>
                  </a:cubicBezTo>
                  <a:cubicBezTo>
                    <a:pt x="7" y="22"/>
                    <a:pt x="5" y="47"/>
                    <a:pt x="5" y="47"/>
                  </a:cubicBezTo>
                  <a:cubicBezTo>
                    <a:pt x="0" y="113"/>
                    <a:pt x="72" y="111"/>
                    <a:pt x="72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38" y="78"/>
                    <a:pt x="275" y="80"/>
                    <a:pt x="275" y="80"/>
                  </a:cubicBezTo>
                  <a:cubicBezTo>
                    <a:pt x="276" y="80"/>
                    <a:pt x="276" y="80"/>
                    <a:pt x="276" y="80"/>
                  </a:cubicBezTo>
                  <a:cubicBezTo>
                    <a:pt x="276" y="80"/>
                    <a:pt x="313" y="78"/>
                    <a:pt x="331" y="111"/>
                  </a:cubicBezTo>
                  <a:cubicBezTo>
                    <a:pt x="479" y="111"/>
                    <a:pt x="479" y="111"/>
                    <a:pt x="479" y="111"/>
                  </a:cubicBezTo>
                  <a:cubicBezTo>
                    <a:pt x="479" y="111"/>
                    <a:pt x="551" y="113"/>
                    <a:pt x="546" y="47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254"/>
            <p:cNvSpPr/>
            <p:nvPr/>
          </p:nvSpPr>
          <p:spPr bwMode="auto">
            <a:xfrm rot="1988864">
              <a:off x="10654506" y="1420819"/>
              <a:ext cx="1492699" cy="51558"/>
            </a:xfrm>
            <a:custGeom>
              <a:avLst/>
              <a:gdLst>
                <a:gd name="T0" fmla="*/ 0 w 608"/>
                <a:gd name="T1" fmla="*/ 21 h 21"/>
                <a:gd name="T2" fmla="*/ 13 w 608"/>
                <a:gd name="T3" fmla="*/ 21 h 21"/>
                <a:gd name="T4" fmla="*/ 595 w 608"/>
                <a:gd name="T5" fmla="*/ 21 h 21"/>
                <a:gd name="T6" fmla="*/ 608 w 608"/>
                <a:gd name="T7" fmla="*/ 21 h 21"/>
                <a:gd name="T8" fmla="*/ 608 w 608"/>
                <a:gd name="T9" fmla="*/ 0 h 21"/>
                <a:gd name="T10" fmla="*/ 0 w 608"/>
                <a:gd name="T11" fmla="*/ 0 h 21"/>
                <a:gd name="T12" fmla="*/ 0 w 608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8" h="21">
                  <a:moveTo>
                    <a:pt x="0" y="21"/>
                  </a:moveTo>
                  <a:lnTo>
                    <a:pt x="13" y="21"/>
                  </a:lnTo>
                  <a:lnTo>
                    <a:pt x="595" y="21"/>
                  </a:lnTo>
                  <a:lnTo>
                    <a:pt x="608" y="21"/>
                  </a:lnTo>
                  <a:lnTo>
                    <a:pt x="608" y="0"/>
                  </a:lnTo>
                  <a:lnTo>
                    <a:pt x="0" y="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255"/>
            <p:cNvSpPr/>
            <p:nvPr/>
          </p:nvSpPr>
          <p:spPr bwMode="auto">
            <a:xfrm rot="1988864">
              <a:off x="10666731" y="1481772"/>
              <a:ext cx="1394495" cy="51558"/>
            </a:xfrm>
            <a:custGeom>
              <a:avLst/>
              <a:gdLst>
                <a:gd name="T0" fmla="*/ 568 w 568"/>
                <a:gd name="T1" fmla="*/ 0 h 21"/>
                <a:gd name="T2" fmla="*/ 0 w 568"/>
                <a:gd name="T3" fmla="*/ 0 h 21"/>
                <a:gd name="T4" fmla="*/ 0 w 568"/>
                <a:gd name="T5" fmla="*/ 21 h 21"/>
                <a:gd name="T6" fmla="*/ 13 w 568"/>
                <a:gd name="T7" fmla="*/ 21 h 21"/>
                <a:gd name="T8" fmla="*/ 555 w 568"/>
                <a:gd name="T9" fmla="*/ 21 h 21"/>
                <a:gd name="T10" fmla="*/ 568 w 568"/>
                <a:gd name="T11" fmla="*/ 21 h 21"/>
                <a:gd name="T12" fmla="*/ 568 w 568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8" h="21">
                  <a:moveTo>
                    <a:pt x="568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55" y="21"/>
                  </a:lnTo>
                  <a:lnTo>
                    <a:pt x="568" y="21"/>
                  </a:lnTo>
                  <a:lnTo>
                    <a:pt x="568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Rectangle 258"/>
            <p:cNvSpPr>
              <a:spLocks noChangeArrowheads="1"/>
            </p:cNvSpPr>
            <p:nvPr/>
          </p:nvSpPr>
          <p:spPr bwMode="auto">
            <a:xfrm rot="1988864">
              <a:off x="11705733" y="738844"/>
              <a:ext cx="282337" cy="54012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256"/>
            <p:cNvSpPr/>
            <p:nvPr/>
          </p:nvSpPr>
          <p:spPr bwMode="auto">
            <a:xfrm rot="1988864">
              <a:off x="10215654" y="2217864"/>
              <a:ext cx="1293837" cy="102332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256"/>
            <p:cNvSpPr/>
            <p:nvPr/>
          </p:nvSpPr>
          <p:spPr bwMode="auto">
            <a:xfrm rot="1988864">
              <a:off x="10045515" y="2320736"/>
              <a:ext cx="1491683" cy="98619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任意形状 175"/>
            <p:cNvSpPr/>
            <p:nvPr/>
          </p:nvSpPr>
          <p:spPr>
            <a:xfrm rot="2004297">
              <a:off x="10356403" y="1862998"/>
              <a:ext cx="1295502" cy="379678"/>
            </a:xfrm>
            <a:custGeom>
              <a:avLst/>
              <a:gdLst>
                <a:gd name="connsiteX0" fmla="*/ 1611826 w 1613917"/>
                <a:gd name="connsiteY0" fmla="*/ 0 h 472997"/>
                <a:gd name="connsiteX1" fmla="*/ 1613917 w 1613917"/>
                <a:gd name="connsiteY1" fmla="*/ 465761 h 472997"/>
                <a:gd name="connsiteX2" fmla="*/ 1574156 w 1613917"/>
                <a:gd name="connsiteY2" fmla="*/ 465939 h 472997"/>
                <a:gd name="connsiteX3" fmla="*/ 41851 w 1613917"/>
                <a:gd name="connsiteY3" fmla="*/ 472818 h 472997"/>
                <a:gd name="connsiteX4" fmla="*/ 2091 w 1613917"/>
                <a:gd name="connsiteY4" fmla="*/ 472997 h 472997"/>
                <a:gd name="connsiteX5" fmla="*/ 0 w 1613917"/>
                <a:gd name="connsiteY5" fmla="*/ 7236 h 472997"/>
                <a:gd name="connsiteX6" fmla="*/ 603015 w 1613917"/>
                <a:gd name="connsiteY6" fmla="*/ 4529 h 472997"/>
                <a:gd name="connsiteX7" fmla="*/ 603015 w 1613917"/>
                <a:gd name="connsiteY7" fmla="*/ 45511 h 472997"/>
                <a:gd name="connsiteX8" fmla="*/ 602955 w 1613917"/>
                <a:gd name="connsiteY8" fmla="*/ 45511 h 472997"/>
                <a:gd name="connsiteX9" fmla="*/ 602955 w 1613917"/>
                <a:gd name="connsiteY9" fmla="*/ 397022 h 472997"/>
                <a:gd name="connsiteX10" fmla="*/ 1001540 w 1613917"/>
                <a:gd name="connsiteY10" fmla="*/ 397022 h 472997"/>
                <a:gd name="connsiteX11" fmla="*/ 1001540 w 1613917"/>
                <a:gd name="connsiteY11" fmla="*/ 45511 h 472997"/>
                <a:gd name="connsiteX12" fmla="*/ 1001540 w 1613917"/>
                <a:gd name="connsiteY12" fmla="*/ 2740 h 472997"/>
                <a:gd name="connsiteX13" fmla="*/ 1611826 w 1613917"/>
                <a:gd name="connsiteY13" fmla="*/ 0 h 472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13917" h="472997">
                  <a:moveTo>
                    <a:pt x="1611826" y="0"/>
                  </a:moveTo>
                  <a:lnTo>
                    <a:pt x="1613917" y="465761"/>
                  </a:lnTo>
                  <a:lnTo>
                    <a:pt x="1574156" y="465939"/>
                  </a:lnTo>
                  <a:lnTo>
                    <a:pt x="41851" y="472818"/>
                  </a:lnTo>
                  <a:lnTo>
                    <a:pt x="2091" y="472997"/>
                  </a:lnTo>
                  <a:lnTo>
                    <a:pt x="0" y="7236"/>
                  </a:lnTo>
                  <a:lnTo>
                    <a:pt x="603015" y="4529"/>
                  </a:lnTo>
                  <a:lnTo>
                    <a:pt x="603015" y="45511"/>
                  </a:lnTo>
                  <a:lnTo>
                    <a:pt x="602955" y="45511"/>
                  </a:lnTo>
                  <a:lnTo>
                    <a:pt x="602955" y="397022"/>
                  </a:lnTo>
                  <a:lnTo>
                    <a:pt x="1001540" y="397022"/>
                  </a:lnTo>
                  <a:lnTo>
                    <a:pt x="1001540" y="45511"/>
                  </a:lnTo>
                  <a:lnTo>
                    <a:pt x="1001540" y="2740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8" name="任意形状 187"/>
            <p:cNvSpPr/>
            <p:nvPr/>
          </p:nvSpPr>
          <p:spPr>
            <a:xfrm rot="2004297">
              <a:off x="10582242" y="1512291"/>
              <a:ext cx="1295577" cy="396235"/>
            </a:xfrm>
            <a:custGeom>
              <a:avLst/>
              <a:gdLst>
                <a:gd name="connsiteX0" fmla="*/ 1611826 w 1614010"/>
                <a:gd name="connsiteY0" fmla="*/ 0 h 493623"/>
                <a:gd name="connsiteX1" fmla="*/ 1614010 w 1614010"/>
                <a:gd name="connsiteY1" fmla="*/ 486387 h 493623"/>
                <a:gd name="connsiteX2" fmla="*/ 1574250 w 1614010"/>
                <a:gd name="connsiteY2" fmla="*/ 486565 h 493623"/>
                <a:gd name="connsiteX3" fmla="*/ 1001541 w 1614010"/>
                <a:gd name="connsiteY3" fmla="*/ 489136 h 493623"/>
                <a:gd name="connsiteX4" fmla="*/ 1001541 w 1614010"/>
                <a:gd name="connsiteY4" fmla="*/ 464385 h 493623"/>
                <a:gd name="connsiteX5" fmla="*/ 802278 w 1614010"/>
                <a:gd name="connsiteY5" fmla="*/ 265122 h 493623"/>
                <a:gd name="connsiteX6" fmla="*/ 603016 w 1614010"/>
                <a:gd name="connsiteY6" fmla="*/ 464385 h 493623"/>
                <a:gd name="connsiteX7" fmla="*/ 603016 w 1614010"/>
                <a:gd name="connsiteY7" fmla="*/ 490925 h 493623"/>
                <a:gd name="connsiteX8" fmla="*/ 41944 w 1614010"/>
                <a:gd name="connsiteY8" fmla="*/ 493444 h 493623"/>
                <a:gd name="connsiteX9" fmla="*/ 2184 w 1614010"/>
                <a:gd name="connsiteY9" fmla="*/ 493623 h 493623"/>
                <a:gd name="connsiteX10" fmla="*/ 0 w 1614010"/>
                <a:gd name="connsiteY10" fmla="*/ 7236 h 493623"/>
                <a:gd name="connsiteX11" fmla="*/ 1611826 w 1614010"/>
                <a:gd name="connsiteY11" fmla="*/ 0 h 49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4010" h="493623">
                  <a:moveTo>
                    <a:pt x="1611826" y="0"/>
                  </a:moveTo>
                  <a:lnTo>
                    <a:pt x="1614010" y="486387"/>
                  </a:lnTo>
                  <a:lnTo>
                    <a:pt x="1574250" y="486565"/>
                  </a:lnTo>
                  <a:lnTo>
                    <a:pt x="1001541" y="489136"/>
                  </a:lnTo>
                  <a:lnTo>
                    <a:pt x="1001541" y="464385"/>
                  </a:lnTo>
                  <a:cubicBezTo>
                    <a:pt x="1001541" y="354335"/>
                    <a:pt x="912328" y="265122"/>
                    <a:pt x="802278" y="265122"/>
                  </a:cubicBezTo>
                  <a:cubicBezTo>
                    <a:pt x="692228" y="265122"/>
                    <a:pt x="603016" y="354335"/>
                    <a:pt x="603016" y="464385"/>
                  </a:cubicBezTo>
                  <a:lnTo>
                    <a:pt x="603016" y="490925"/>
                  </a:lnTo>
                  <a:lnTo>
                    <a:pt x="41944" y="493444"/>
                  </a:lnTo>
                  <a:lnTo>
                    <a:pt x="2184" y="493623"/>
                  </a:lnTo>
                  <a:lnTo>
                    <a:pt x="0" y="7236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84" name="组 183"/>
          <p:cNvGrpSpPr/>
          <p:nvPr/>
        </p:nvGrpSpPr>
        <p:grpSpPr>
          <a:xfrm>
            <a:off x="4425608" y="1616202"/>
            <a:ext cx="5261767" cy="2469742"/>
            <a:chOff x="6820369" y="1397329"/>
            <a:chExt cx="4573408" cy="2146644"/>
          </a:xfrm>
          <a:effectLst>
            <a:outerShdw blurRad="50800" dist="38100" dir="16200000" rotWithShape="0">
              <a:prstClr val="black">
                <a:alpha val="10000"/>
              </a:prstClr>
            </a:outerShdw>
          </a:effectLst>
        </p:grpSpPr>
        <p:sp>
          <p:nvSpPr>
            <p:cNvPr id="182" name="梯形 179"/>
            <p:cNvSpPr/>
            <p:nvPr/>
          </p:nvSpPr>
          <p:spPr>
            <a:xfrm>
              <a:off x="6820369" y="1419418"/>
              <a:ext cx="4573408" cy="2124555"/>
            </a:xfrm>
            <a:custGeom>
              <a:avLst/>
              <a:gdLst>
                <a:gd name="connsiteX0" fmla="*/ 0 w 4573408"/>
                <a:gd name="connsiteY0" fmla="*/ 2124555 h 2124555"/>
                <a:gd name="connsiteX1" fmla="*/ 2058418 w 4573408"/>
                <a:gd name="connsiteY1" fmla="*/ 0 h 2124555"/>
                <a:gd name="connsiteX2" fmla="*/ 2514990 w 4573408"/>
                <a:gd name="connsiteY2" fmla="*/ 0 h 2124555"/>
                <a:gd name="connsiteX3" fmla="*/ 4573408 w 4573408"/>
                <a:gd name="connsiteY3" fmla="*/ 2124555 h 2124555"/>
                <a:gd name="connsiteX4" fmla="*/ 0 w 4573408"/>
                <a:gd name="connsiteY4" fmla="*/ 2124555 h 2124555"/>
                <a:gd name="connsiteX0-1" fmla="*/ 0 w 4573408"/>
                <a:gd name="connsiteY0-2" fmla="*/ 2124555 h 2124555"/>
                <a:gd name="connsiteX1-3" fmla="*/ 2058418 w 4573408"/>
                <a:gd name="connsiteY1-4" fmla="*/ 0 h 2124555"/>
                <a:gd name="connsiteX2-5" fmla="*/ 2514990 w 4573408"/>
                <a:gd name="connsiteY2-6" fmla="*/ 0 h 2124555"/>
                <a:gd name="connsiteX3-7" fmla="*/ 4573408 w 4573408"/>
                <a:gd name="connsiteY3-8" fmla="*/ 2124555 h 2124555"/>
                <a:gd name="connsiteX4-9" fmla="*/ 0 w 4573408"/>
                <a:gd name="connsiteY4-10" fmla="*/ 2124555 h 2124555"/>
                <a:gd name="connsiteX0-11" fmla="*/ 0 w 4573408"/>
                <a:gd name="connsiteY0-12" fmla="*/ 2124555 h 2124555"/>
                <a:gd name="connsiteX1-13" fmla="*/ 2058418 w 4573408"/>
                <a:gd name="connsiteY1-14" fmla="*/ 0 h 2124555"/>
                <a:gd name="connsiteX2-15" fmla="*/ 2514990 w 4573408"/>
                <a:gd name="connsiteY2-16" fmla="*/ 0 h 2124555"/>
                <a:gd name="connsiteX3-17" fmla="*/ 4573408 w 4573408"/>
                <a:gd name="connsiteY3-18" fmla="*/ 2124555 h 2124555"/>
                <a:gd name="connsiteX4-19" fmla="*/ 0 w 4573408"/>
                <a:gd name="connsiteY4-20" fmla="*/ 2124555 h 2124555"/>
                <a:gd name="connsiteX0-21" fmla="*/ 0 w 4573408"/>
                <a:gd name="connsiteY0-22" fmla="*/ 2124555 h 2124555"/>
                <a:gd name="connsiteX1-23" fmla="*/ 2058418 w 4573408"/>
                <a:gd name="connsiteY1-24" fmla="*/ 0 h 2124555"/>
                <a:gd name="connsiteX2-25" fmla="*/ 2514990 w 4573408"/>
                <a:gd name="connsiteY2-26" fmla="*/ 0 h 2124555"/>
                <a:gd name="connsiteX3-27" fmla="*/ 4573408 w 4573408"/>
                <a:gd name="connsiteY3-28" fmla="*/ 2124555 h 2124555"/>
                <a:gd name="connsiteX4-29" fmla="*/ 0 w 4573408"/>
                <a:gd name="connsiteY4-30" fmla="*/ 2124555 h 2124555"/>
                <a:gd name="connsiteX0-31" fmla="*/ 0 w 4573408"/>
                <a:gd name="connsiteY0-32" fmla="*/ 2124555 h 2124555"/>
                <a:gd name="connsiteX1-33" fmla="*/ 2058418 w 4573408"/>
                <a:gd name="connsiteY1-34" fmla="*/ 0 h 2124555"/>
                <a:gd name="connsiteX2-35" fmla="*/ 2514990 w 4573408"/>
                <a:gd name="connsiteY2-36" fmla="*/ 0 h 2124555"/>
                <a:gd name="connsiteX3-37" fmla="*/ 4573408 w 4573408"/>
                <a:gd name="connsiteY3-38" fmla="*/ 2124555 h 2124555"/>
                <a:gd name="connsiteX4-39" fmla="*/ 0 w 4573408"/>
                <a:gd name="connsiteY4-40" fmla="*/ 2124555 h 2124555"/>
                <a:gd name="connsiteX0-41" fmla="*/ 0 w 4573408"/>
                <a:gd name="connsiteY0-42" fmla="*/ 2124555 h 2124555"/>
                <a:gd name="connsiteX1-43" fmla="*/ 2058418 w 4573408"/>
                <a:gd name="connsiteY1-44" fmla="*/ 0 h 2124555"/>
                <a:gd name="connsiteX2-45" fmla="*/ 2451928 w 4573408"/>
                <a:gd name="connsiteY2-46" fmla="*/ 0 h 2124555"/>
                <a:gd name="connsiteX3-47" fmla="*/ 4573408 w 4573408"/>
                <a:gd name="connsiteY3-48" fmla="*/ 2124555 h 2124555"/>
                <a:gd name="connsiteX4-49" fmla="*/ 0 w 4573408"/>
                <a:gd name="connsiteY4-50" fmla="*/ 2124555 h 21245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4573408" h="2124555">
                  <a:moveTo>
                    <a:pt x="0" y="2124555"/>
                  </a:moveTo>
                  <a:cubicBezTo>
                    <a:pt x="906856" y="1531984"/>
                    <a:pt x="1372279" y="1170640"/>
                    <a:pt x="2058418" y="0"/>
                  </a:cubicBezTo>
                  <a:lnTo>
                    <a:pt x="2451928" y="0"/>
                  </a:lnTo>
                  <a:cubicBezTo>
                    <a:pt x="3064494" y="1359827"/>
                    <a:pt x="3845227" y="1721170"/>
                    <a:pt x="4573408" y="2124555"/>
                  </a:cubicBezTo>
                  <a:lnTo>
                    <a:pt x="0" y="2124555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3" name="任意形状 182"/>
            <p:cNvSpPr/>
            <p:nvPr/>
          </p:nvSpPr>
          <p:spPr>
            <a:xfrm rot="11041634">
              <a:off x="8293252" y="1397329"/>
              <a:ext cx="1498754" cy="1066451"/>
            </a:xfrm>
            <a:custGeom>
              <a:avLst/>
              <a:gdLst>
                <a:gd name="connsiteX0" fmla="*/ 951525 w 1498754"/>
                <a:gd name="connsiteY0" fmla="*/ 1038815 h 1066451"/>
                <a:gd name="connsiteX1" fmla="*/ 558987 w 1498754"/>
                <a:gd name="connsiteY1" fmla="*/ 1066451 h 1066451"/>
                <a:gd name="connsiteX2" fmla="*/ 13064 w 1498754"/>
                <a:gd name="connsiteY2" fmla="*/ 253872 h 1066451"/>
                <a:gd name="connsiteX3" fmla="*/ 0 w 1498754"/>
                <a:gd name="connsiteY3" fmla="*/ 239407 h 1066451"/>
                <a:gd name="connsiteX4" fmla="*/ 32936 w 1498754"/>
                <a:gd name="connsiteY4" fmla="*/ 200130 h 1066451"/>
                <a:gd name="connsiteX5" fmla="*/ 418191 w 1498754"/>
                <a:gd name="connsiteY5" fmla="*/ 149698 h 1066451"/>
                <a:gd name="connsiteX6" fmla="*/ 418265 w 1498754"/>
                <a:gd name="connsiteY6" fmla="*/ 149605 h 1066451"/>
                <a:gd name="connsiteX7" fmla="*/ 452166 w 1498754"/>
                <a:gd name="connsiteY7" fmla="*/ 106854 h 1066451"/>
                <a:gd name="connsiteX8" fmla="*/ 806617 w 1498754"/>
                <a:gd name="connsiteY8" fmla="*/ 97344 h 1066451"/>
                <a:gd name="connsiteX9" fmla="*/ 808349 w 1498754"/>
                <a:gd name="connsiteY9" fmla="*/ 95049 h 1066451"/>
                <a:gd name="connsiteX10" fmla="*/ 833511 w 1498754"/>
                <a:gd name="connsiteY10" fmla="*/ 61722 h 1066451"/>
                <a:gd name="connsiteX11" fmla="*/ 957971 w 1498754"/>
                <a:gd name="connsiteY11" fmla="*/ 1746 h 1066451"/>
                <a:gd name="connsiteX12" fmla="*/ 1107883 w 1498754"/>
                <a:gd name="connsiteY12" fmla="*/ 36066 h 1066451"/>
                <a:gd name="connsiteX13" fmla="*/ 1143480 w 1498754"/>
                <a:gd name="connsiteY13" fmla="*/ 67285 h 1066451"/>
                <a:gd name="connsiteX14" fmla="*/ 1145680 w 1498754"/>
                <a:gd name="connsiteY14" fmla="*/ 69215 h 1066451"/>
                <a:gd name="connsiteX15" fmla="*/ 1334903 w 1498754"/>
                <a:gd name="connsiteY15" fmla="*/ 957 h 1066451"/>
                <a:gd name="connsiteX16" fmla="*/ 1404447 w 1498754"/>
                <a:gd name="connsiteY16" fmla="*/ 16239 h 1066451"/>
                <a:gd name="connsiteX17" fmla="*/ 1490862 w 1498754"/>
                <a:gd name="connsiteY17" fmla="*/ 74080 h 1066451"/>
                <a:gd name="connsiteX18" fmla="*/ 1498754 w 1498754"/>
                <a:gd name="connsiteY18" fmla="*/ 89348 h 1066451"/>
                <a:gd name="connsiteX19" fmla="*/ 1486191 w 1498754"/>
                <a:gd name="connsiteY19" fmla="*/ 106833 h 1066451"/>
                <a:gd name="connsiteX20" fmla="*/ 951525 w 1498754"/>
                <a:gd name="connsiteY20" fmla="*/ 1038815 h 1066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98754" h="1066451">
                  <a:moveTo>
                    <a:pt x="951525" y="1038815"/>
                  </a:moveTo>
                  <a:lnTo>
                    <a:pt x="558987" y="1066451"/>
                  </a:lnTo>
                  <a:cubicBezTo>
                    <a:pt x="382348" y="738089"/>
                    <a:pt x="199608" y="472716"/>
                    <a:pt x="13064" y="253872"/>
                  </a:cubicBezTo>
                  <a:lnTo>
                    <a:pt x="0" y="239407"/>
                  </a:lnTo>
                  <a:lnTo>
                    <a:pt x="32936" y="200130"/>
                  </a:lnTo>
                  <a:cubicBezTo>
                    <a:pt x="131847" y="106040"/>
                    <a:pt x="292209" y="85069"/>
                    <a:pt x="418191" y="149698"/>
                  </a:cubicBezTo>
                  <a:lnTo>
                    <a:pt x="418265" y="149605"/>
                  </a:lnTo>
                  <a:lnTo>
                    <a:pt x="452166" y="106854"/>
                  </a:lnTo>
                  <a:cubicBezTo>
                    <a:pt x="542543" y="18144"/>
                    <a:pt x="704386" y="9089"/>
                    <a:pt x="806617" y="97344"/>
                  </a:cubicBezTo>
                  <a:lnTo>
                    <a:pt x="808349" y="95049"/>
                  </a:lnTo>
                  <a:lnTo>
                    <a:pt x="833511" y="61722"/>
                  </a:lnTo>
                  <a:cubicBezTo>
                    <a:pt x="864915" y="29459"/>
                    <a:pt x="908987" y="7824"/>
                    <a:pt x="957971" y="1746"/>
                  </a:cubicBezTo>
                  <a:cubicBezTo>
                    <a:pt x="1011884" y="-4954"/>
                    <a:pt x="1065746" y="7880"/>
                    <a:pt x="1107883" y="36066"/>
                  </a:cubicBezTo>
                  <a:lnTo>
                    <a:pt x="1143480" y="67285"/>
                  </a:lnTo>
                  <a:lnTo>
                    <a:pt x="1145680" y="69215"/>
                  </a:lnTo>
                  <a:cubicBezTo>
                    <a:pt x="1193320" y="20099"/>
                    <a:pt x="1264331" y="-4275"/>
                    <a:pt x="1334903" y="957"/>
                  </a:cubicBezTo>
                  <a:cubicBezTo>
                    <a:pt x="1358428" y="2702"/>
                    <a:pt x="1381903" y="7735"/>
                    <a:pt x="1404447" y="16239"/>
                  </a:cubicBezTo>
                  <a:cubicBezTo>
                    <a:pt x="1438804" y="29195"/>
                    <a:pt x="1468300" y="49234"/>
                    <a:pt x="1490862" y="74080"/>
                  </a:cubicBezTo>
                  <a:lnTo>
                    <a:pt x="1498754" y="89348"/>
                  </a:lnTo>
                  <a:lnTo>
                    <a:pt x="1486191" y="106833"/>
                  </a:lnTo>
                  <a:cubicBezTo>
                    <a:pt x="1311968" y="359205"/>
                    <a:pt x="1139722" y="658834"/>
                    <a:pt x="951525" y="10388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384" name="组 383"/>
          <p:cNvGrpSpPr/>
          <p:nvPr/>
        </p:nvGrpSpPr>
        <p:grpSpPr>
          <a:xfrm rot="17284130">
            <a:off x="2819958" y="2882262"/>
            <a:ext cx="1536549" cy="1314266"/>
            <a:chOff x="8223251" y="2493962"/>
            <a:chExt cx="1279525" cy="993776"/>
          </a:xfrm>
          <a:solidFill>
            <a:schemeClr val="accent1"/>
          </a:solidFill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385" name="Freeform 182"/>
            <p:cNvSpPr/>
            <p:nvPr/>
          </p:nvSpPr>
          <p:spPr bwMode="auto">
            <a:xfrm>
              <a:off x="8607426" y="3009900"/>
              <a:ext cx="517525" cy="477838"/>
            </a:xfrm>
            <a:custGeom>
              <a:avLst/>
              <a:gdLst>
                <a:gd name="T0" fmla="*/ 195 w 201"/>
                <a:gd name="T1" fmla="*/ 37 h 185"/>
                <a:gd name="T2" fmla="*/ 192 w 201"/>
                <a:gd name="T3" fmla="*/ 35 h 185"/>
                <a:gd name="T4" fmla="*/ 127 w 201"/>
                <a:gd name="T5" fmla="*/ 103 h 185"/>
                <a:gd name="T6" fmla="*/ 173 w 201"/>
                <a:gd name="T7" fmla="*/ 20 h 185"/>
                <a:gd name="T8" fmla="*/ 162 w 201"/>
                <a:gd name="T9" fmla="*/ 14 h 185"/>
                <a:gd name="T10" fmla="*/ 117 w 201"/>
                <a:gd name="T11" fmla="*/ 97 h 185"/>
                <a:gd name="T12" fmla="*/ 140 w 201"/>
                <a:gd name="T13" fmla="*/ 6 h 185"/>
                <a:gd name="T14" fmla="*/ 140 w 201"/>
                <a:gd name="T15" fmla="*/ 5 h 185"/>
                <a:gd name="T16" fmla="*/ 140 w 201"/>
                <a:gd name="T17" fmla="*/ 5 h 185"/>
                <a:gd name="T18" fmla="*/ 129 w 201"/>
                <a:gd name="T19" fmla="*/ 3 h 185"/>
                <a:gd name="T20" fmla="*/ 106 w 201"/>
                <a:gd name="T21" fmla="*/ 94 h 185"/>
                <a:gd name="T22" fmla="*/ 106 w 201"/>
                <a:gd name="T23" fmla="*/ 0 h 185"/>
                <a:gd name="T24" fmla="*/ 102 w 201"/>
                <a:gd name="T25" fmla="*/ 0 h 185"/>
                <a:gd name="T26" fmla="*/ 102 w 201"/>
                <a:gd name="T27" fmla="*/ 0 h 185"/>
                <a:gd name="T28" fmla="*/ 99 w 201"/>
                <a:gd name="T29" fmla="*/ 0 h 185"/>
                <a:gd name="T30" fmla="*/ 99 w 201"/>
                <a:gd name="T31" fmla="*/ 0 h 185"/>
                <a:gd name="T32" fmla="*/ 97 w 201"/>
                <a:gd name="T33" fmla="*/ 0 h 185"/>
                <a:gd name="T34" fmla="*/ 97 w 201"/>
                <a:gd name="T35" fmla="*/ 0 h 185"/>
                <a:gd name="T36" fmla="*/ 94 w 201"/>
                <a:gd name="T37" fmla="*/ 0 h 185"/>
                <a:gd name="T38" fmla="*/ 94 w 201"/>
                <a:gd name="T39" fmla="*/ 94 h 185"/>
                <a:gd name="T40" fmla="*/ 71 w 201"/>
                <a:gd name="T41" fmla="*/ 3 h 185"/>
                <a:gd name="T42" fmla="*/ 59 w 201"/>
                <a:gd name="T43" fmla="*/ 6 h 185"/>
                <a:gd name="T44" fmla="*/ 59 w 201"/>
                <a:gd name="T45" fmla="*/ 6 h 185"/>
                <a:gd name="T46" fmla="*/ 83 w 201"/>
                <a:gd name="T47" fmla="*/ 97 h 185"/>
                <a:gd name="T48" fmla="*/ 38 w 201"/>
                <a:gd name="T49" fmla="*/ 15 h 185"/>
                <a:gd name="T50" fmla="*/ 27 w 201"/>
                <a:gd name="T51" fmla="*/ 21 h 185"/>
                <a:gd name="T52" fmla="*/ 73 w 201"/>
                <a:gd name="T53" fmla="*/ 104 h 185"/>
                <a:gd name="T54" fmla="*/ 8 w 201"/>
                <a:gd name="T55" fmla="*/ 36 h 185"/>
                <a:gd name="T56" fmla="*/ 2 w 201"/>
                <a:gd name="T57" fmla="*/ 43 h 185"/>
                <a:gd name="T58" fmla="*/ 0 w 201"/>
                <a:gd name="T59" fmla="*/ 44 h 185"/>
                <a:gd name="T60" fmla="*/ 92 w 201"/>
                <a:gd name="T61" fmla="*/ 140 h 185"/>
                <a:gd name="T62" fmla="*/ 69 w 201"/>
                <a:gd name="T63" fmla="*/ 164 h 185"/>
                <a:gd name="T64" fmla="*/ 69 w 201"/>
                <a:gd name="T65" fmla="*/ 172 h 185"/>
                <a:gd name="T66" fmla="*/ 73 w 201"/>
                <a:gd name="T67" fmla="*/ 174 h 185"/>
                <a:gd name="T68" fmla="*/ 75 w 201"/>
                <a:gd name="T69" fmla="*/ 173 h 185"/>
                <a:gd name="T70" fmla="*/ 78 w 201"/>
                <a:gd name="T71" fmla="*/ 179 h 185"/>
                <a:gd name="T72" fmla="*/ 81 w 201"/>
                <a:gd name="T73" fmla="*/ 180 h 185"/>
                <a:gd name="T74" fmla="*/ 84 w 201"/>
                <a:gd name="T75" fmla="*/ 179 h 185"/>
                <a:gd name="T76" fmla="*/ 89 w 201"/>
                <a:gd name="T77" fmla="*/ 184 h 185"/>
                <a:gd name="T78" fmla="*/ 90 w 201"/>
                <a:gd name="T79" fmla="*/ 184 h 185"/>
                <a:gd name="T80" fmla="*/ 95 w 201"/>
                <a:gd name="T81" fmla="*/ 182 h 185"/>
                <a:gd name="T82" fmla="*/ 100 w 201"/>
                <a:gd name="T83" fmla="*/ 185 h 185"/>
                <a:gd name="T84" fmla="*/ 105 w 201"/>
                <a:gd name="T85" fmla="*/ 182 h 185"/>
                <a:gd name="T86" fmla="*/ 110 w 201"/>
                <a:gd name="T87" fmla="*/ 184 h 185"/>
                <a:gd name="T88" fmla="*/ 111 w 201"/>
                <a:gd name="T89" fmla="*/ 184 h 185"/>
                <a:gd name="T90" fmla="*/ 115 w 201"/>
                <a:gd name="T91" fmla="*/ 179 h 185"/>
                <a:gd name="T92" fmla="*/ 119 w 201"/>
                <a:gd name="T93" fmla="*/ 180 h 185"/>
                <a:gd name="T94" fmla="*/ 122 w 201"/>
                <a:gd name="T95" fmla="*/ 179 h 185"/>
                <a:gd name="T96" fmla="*/ 125 w 201"/>
                <a:gd name="T97" fmla="*/ 173 h 185"/>
                <a:gd name="T98" fmla="*/ 127 w 201"/>
                <a:gd name="T99" fmla="*/ 174 h 185"/>
                <a:gd name="T100" fmla="*/ 131 w 201"/>
                <a:gd name="T101" fmla="*/ 172 h 185"/>
                <a:gd name="T102" fmla="*/ 131 w 201"/>
                <a:gd name="T103" fmla="*/ 164 h 185"/>
                <a:gd name="T104" fmla="*/ 108 w 201"/>
                <a:gd name="T105" fmla="*/ 140 h 185"/>
                <a:gd name="T106" fmla="*/ 201 w 201"/>
                <a:gd name="T107" fmla="*/ 43 h 185"/>
                <a:gd name="T108" fmla="*/ 195 w 201"/>
                <a:gd name="T109" fmla="*/ 37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1" h="185">
                  <a:moveTo>
                    <a:pt x="195" y="37"/>
                  </a:moveTo>
                  <a:cubicBezTo>
                    <a:pt x="194" y="37"/>
                    <a:pt x="193" y="36"/>
                    <a:pt x="192" y="35"/>
                  </a:cubicBezTo>
                  <a:cubicBezTo>
                    <a:pt x="127" y="103"/>
                    <a:pt x="127" y="103"/>
                    <a:pt x="127" y="103"/>
                  </a:cubicBezTo>
                  <a:cubicBezTo>
                    <a:pt x="173" y="20"/>
                    <a:pt x="173" y="20"/>
                    <a:pt x="173" y="20"/>
                  </a:cubicBezTo>
                  <a:cubicBezTo>
                    <a:pt x="169" y="18"/>
                    <a:pt x="166" y="16"/>
                    <a:pt x="162" y="14"/>
                  </a:cubicBezTo>
                  <a:cubicBezTo>
                    <a:pt x="117" y="97"/>
                    <a:pt x="117" y="97"/>
                    <a:pt x="117" y="97"/>
                  </a:cubicBezTo>
                  <a:cubicBezTo>
                    <a:pt x="140" y="6"/>
                    <a:pt x="140" y="6"/>
                    <a:pt x="140" y="6"/>
                  </a:cubicBezTo>
                  <a:cubicBezTo>
                    <a:pt x="140" y="6"/>
                    <a:pt x="140" y="6"/>
                    <a:pt x="140" y="5"/>
                  </a:cubicBezTo>
                  <a:cubicBezTo>
                    <a:pt x="140" y="5"/>
                    <a:pt x="140" y="5"/>
                    <a:pt x="140" y="5"/>
                  </a:cubicBezTo>
                  <a:cubicBezTo>
                    <a:pt x="136" y="4"/>
                    <a:pt x="133" y="3"/>
                    <a:pt x="129" y="3"/>
                  </a:cubicBezTo>
                  <a:cubicBezTo>
                    <a:pt x="106" y="94"/>
                    <a:pt x="106" y="94"/>
                    <a:pt x="106" y="94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4" y="0"/>
                    <a:pt x="103" y="0"/>
                    <a:pt x="102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6" y="0"/>
                    <a:pt x="95" y="0"/>
                    <a:pt x="94" y="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67" y="4"/>
                    <a:pt x="63" y="5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83" y="97"/>
                    <a:pt x="83" y="97"/>
                    <a:pt x="83" y="97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4" y="17"/>
                    <a:pt x="31" y="19"/>
                    <a:pt x="27" y="21"/>
                  </a:cubicBezTo>
                  <a:cubicBezTo>
                    <a:pt x="73" y="104"/>
                    <a:pt x="73" y="104"/>
                    <a:pt x="73" y="104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6" y="38"/>
                    <a:pt x="4" y="40"/>
                    <a:pt x="2" y="43"/>
                  </a:cubicBezTo>
                  <a:cubicBezTo>
                    <a:pt x="1" y="43"/>
                    <a:pt x="1" y="44"/>
                    <a:pt x="0" y="44"/>
                  </a:cubicBezTo>
                  <a:cubicBezTo>
                    <a:pt x="92" y="140"/>
                    <a:pt x="92" y="140"/>
                    <a:pt x="92" y="140"/>
                  </a:cubicBezTo>
                  <a:cubicBezTo>
                    <a:pt x="69" y="164"/>
                    <a:pt x="69" y="164"/>
                    <a:pt x="69" y="164"/>
                  </a:cubicBezTo>
                  <a:cubicBezTo>
                    <a:pt x="67" y="166"/>
                    <a:pt x="67" y="170"/>
                    <a:pt x="69" y="172"/>
                  </a:cubicBezTo>
                  <a:cubicBezTo>
                    <a:pt x="70" y="173"/>
                    <a:pt x="72" y="174"/>
                    <a:pt x="73" y="174"/>
                  </a:cubicBezTo>
                  <a:cubicBezTo>
                    <a:pt x="74" y="174"/>
                    <a:pt x="74" y="174"/>
                    <a:pt x="75" y="173"/>
                  </a:cubicBezTo>
                  <a:cubicBezTo>
                    <a:pt x="75" y="176"/>
                    <a:pt x="76" y="178"/>
                    <a:pt x="78" y="179"/>
                  </a:cubicBezTo>
                  <a:cubicBezTo>
                    <a:pt x="79" y="180"/>
                    <a:pt x="80" y="180"/>
                    <a:pt x="81" y="180"/>
                  </a:cubicBezTo>
                  <a:cubicBezTo>
                    <a:pt x="82" y="180"/>
                    <a:pt x="83" y="180"/>
                    <a:pt x="84" y="179"/>
                  </a:cubicBezTo>
                  <a:cubicBezTo>
                    <a:pt x="85" y="181"/>
                    <a:pt x="86" y="183"/>
                    <a:pt x="89" y="184"/>
                  </a:cubicBezTo>
                  <a:cubicBezTo>
                    <a:pt x="89" y="184"/>
                    <a:pt x="90" y="184"/>
                    <a:pt x="90" y="184"/>
                  </a:cubicBezTo>
                  <a:cubicBezTo>
                    <a:pt x="92" y="184"/>
                    <a:pt x="93" y="183"/>
                    <a:pt x="95" y="182"/>
                  </a:cubicBezTo>
                  <a:cubicBezTo>
                    <a:pt x="95" y="184"/>
                    <a:pt x="97" y="185"/>
                    <a:pt x="100" y="185"/>
                  </a:cubicBezTo>
                  <a:cubicBezTo>
                    <a:pt x="102" y="185"/>
                    <a:pt x="104" y="184"/>
                    <a:pt x="105" y="182"/>
                  </a:cubicBezTo>
                  <a:cubicBezTo>
                    <a:pt x="106" y="183"/>
                    <a:pt x="108" y="184"/>
                    <a:pt x="110" y="184"/>
                  </a:cubicBezTo>
                  <a:cubicBezTo>
                    <a:pt x="110" y="184"/>
                    <a:pt x="111" y="184"/>
                    <a:pt x="111" y="184"/>
                  </a:cubicBezTo>
                  <a:cubicBezTo>
                    <a:pt x="113" y="183"/>
                    <a:pt x="115" y="181"/>
                    <a:pt x="115" y="179"/>
                  </a:cubicBezTo>
                  <a:cubicBezTo>
                    <a:pt x="116" y="179"/>
                    <a:pt x="118" y="180"/>
                    <a:pt x="119" y="180"/>
                  </a:cubicBezTo>
                  <a:cubicBezTo>
                    <a:pt x="120" y="180"/>
                    <a:pt x="121" y="180"/>
                    <a:pt x="122" y="179"/>
                  </a:cubicBezTo>
                  <a:cubicBezTo>
                    <a:pt x="124" y="178"/>
                    <a:pt x="125" y="176"/>
                    <a:pt x="125" y="173"/>
                  </a:cubicBezTo>
                  <a:cubicBezTo>
                    <a:pt x="125" y="173"/>
                    <a:pt x="126" y="174"/>
                    <a:pt x="127" y="174"/>
                  </a:cubicBezTo>
                  <a:cubicBezTo>
                    <a:pt x="128" y="174"/>
                    <a:pt x="130" y="173"/>
                    <a:pt x="131" y="172"/>
                  </a:cubicBezTo>
                  <a:cubicBezTo>
                    <a:pt x="133" y="170"/>
                    <a:pt x="133" y="166"/>
                    <a:pt x="131" y="164"/>
                  </a:cubicBezTo>
                  <a:cubicBezTo>
                    <a:pt x="108" y="140"/>
                    <a:pt x="108" y="140"/>
                    <a:pt x="108" y="140"/>
                  </a:cubicBezTo>
                  <a:cubicBezTo>
                    <a:pt x="201" y="43"/>
                    <a:pt x="201" y="43"/>
                    <a:pt x="201" y="43"/>
                  </a:cubicBezTo>
                  <a:cubicBezTo>
                    <a:pt x="199" y="41"/>
                    <a:pt x="197" y="39"/>
                    <a:pt x="195" y="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6" name="Freeform 183"/>
            <p:cNvSpPr/>
            <p:nvPr/>
          </p:nvSpPr>
          <p:spPr bwMode="auto">
            <a:xfrm>
              <a:off x="8223251" y="2620962"/>
              <a:ext cx="430213" cy="500063"/>
            </a:xfrm>
            <a:custGeom>
              <a:avLst/>
              <a:gdLst>
                <a:gd name="T0" fmla="*/ 167 w 167"/>
                <a:gd name="T1" fmla="*/ 171 h 194"/>
                <a:gd name="T2" fmla="*/ 69 w 167"/>
                <a:gd name="T3" fmla="*/ 0 h 194"/>
                <a:gd name="T4" fmla="*/ 38 w 167"/>
                <a:gd name="T5" fmla="*/ 32 h 194"/>
                <a:gd name="T6" fmla="*/ 38 w 167"/>
                <a:gd name="T7" fmla="*/ 32 h 194"/>
                <a:gd name="T8" fmla="*/ 0 w 167"/>
                <a:gd name="T9" fmla="*/ 53 h 194"/>
                <a:gd name="T10" fmla="*/ 141 w 167"/>
                <a:gd name="T11" fmla="*/ 194 h 194"/>
                <a:gd name="T12" fmla="*/ 147 w 167"/>
                <a:gd name="T13" fmla="*/ 188 h 194"/>
                <a:gd name="T14" fmla="*/ 167 w 167"/>
                <a:gd name="T15" fmla="*/ 171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7" h="194">
                  <a:moveTo>
                    <a:pt x="167" y="171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41" y="194"/>
                    <a:pt x="141" y="194"/>
                    <a:pt x="141" y="194"/>
                  </a:cubicBezTo>
                  <a:cubicBezTo>
                    <a:pt x="143" y="192"/>
                    <a:pt x="145" y="190"/>
                    <a:pt x="147" y="188"/>
                  </a:cubicBezTo>
                  <a:cubicBezTo>
                    <a:pt x="153" y="182"/>
                    <a:pt x="160" y="176"/>
                    <a:pt x="167" y="17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7" name="Freeform 184"/>
            <p:cNvSpPr/>
            <p:nvPr/>
          </p:nvSpPr>
          <p:spPr bwMode="auto">
            <a:xfrm>
              <a:off x="8413751" y="2527300"/>
              <a:ext cx="334963" cy="523875"/>
            </a:xfrm>
            <a:custGeom>
              <a:avLst/>
              <a:gdLst>
                <a:gd name="T0" fmla="*/ 98 w 130"/>
                <a:gd name="T1" fmla="*/ 203 h 203"/>
                <a:gd name="T2" fmla="*/ 117 w 130"/>
                <a:gd name="T3" fmla="*/ 192 h 203"/>
                <a:gd name="T4" fmla="*/ 130 w 130"/>
                <a:gd name="T5" fmla="*/ 187 h 203"/>
                <a:gd name="T6" fmla="*/ 80 w 130"/>
                <a:gd name="T7" fmla="*/ 0 h 203"/>
                <a:gd name="T8" fmla="*/ 42 w 130"/>
                <a:gd name="T9" fmla="*/ 23 h 203"/>
                <a:gd name="T10" fmla="*/ 42 w 130"/>
                <a:gd name="T11" fmla="*/ 23 h 203"/>
                <a:gd name="T12" fmla="*/ 0 w 130"/>
                <a:gd name="T13" fmla="*/ 33 h 203"/>
                <a:gd name="T14" fmla="*/ 98 w 130"/>
                <a:gd name="T1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203">
                  <a:moveTo>
                    <a:pt x="98" y="203"/>
                  </a:moveTo>
                  <a:cubicBezTo>
                    <a:pt x="104" y="199"/>
                    <a:pt x="111" y="195"/>
                    <a:pt x="117" y="192"/>
                  </a:cubicBezTo>
                  <a:cubicBezTo>
                    <a:pt x="121" y="190"/>
                    <a:pt x="126" y="189"/>
                    <a:pt x="130" y="187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0" y="33"/>
                    <a:pt x="0" y="33"/>
                    <a:pt x="0" y="33"/>
                  </a:cubicBezTo>
                  <a:lnTo>
                    <a:pt x="98" y="2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8" name="Freeform 185"/>
            <p:cNvSpPr/>
            <p:nvPr/>
          </p:nvSpPr>
          <p:spPr bwMode="auto">
            <a:xfrm>
              <a:off x="8636001" y="2493962"/>
              <a:ext cx="220663" cy="511175"/>
            </a:xfrm>
            <a:custGeom>
              <a:avLst/>
              <a:gdLst>
                <a:gd name="T0" fmla="*/ 50 w 86"/>
                <a:gd name="T1" fmla="*/ 198 h 198"/>
                <a:gd name="T2" fmla="*/ 85 w 86"/>
                <a:gd name="T3" fmla="*/ 193 h 198"/>
                <a:gd name="T4" fmla="*/ 85 w 86"/>
                <a:gd name="T5" fmla="*/ 183 h 198"/>
                <a:gd name="T6" fmla="*/ 86 w 86"/>
                <a:gd name="T7" fmla="*/ 0 h 198"/>
                <a:gd name="T8" fmla="*/ 43 w 86"/>
                <a:gd name="T9" fmla="*/ 13 h 198"/>
                <a:gd name="T10" fmla="*/ 0 w 86"/>
                <a:gd name="T11" fmla="*/ 11 h 198"/>
                <a:gd name="T12" fmla="*/ 50 w 86"/>
                <a:gd name="T13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98">
                  <a:moveTo>
                    <a:pt x="50" y="198"/>
                  </a:moveTo>
                  <a:cubicBezTo>
                    <a:pt x="61" y="195"/>
                    <a:pt x="73" y="193"/>
                    <a:pt x="85" y="193"/>
                  </a:cubicBezTo>
                  <a:cubicBezTo>
                    <a:pt x="85" y="183"/>
                    <a:pt x="85" y="183"/>
                    <a:pt x="85" y="183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0" y="11"/>
                    <a:pt x="0" y="11"/>
                    <a:pt x="0" y="11"/>
                  </a:cubicBezTo>
                  <a:lnTo>
                    <a:pt x="50" y="1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9" name="Freeform 186"/>
            <p:cNvSpPr/>
            <p:nvPr/>
          </p:nvSpPr>
          <p:spPr bwMode="auto">
            <a:xfrm>
              <a:off x="8872538" y="2493962"/>
              <a:ext cx="219075" cy="511175"/>
            </a:xfrm>
            <a:custGeom>
              <a:avLst/>
              <a:gdLst>
                <a:gd name="T0" fmla="*/ 61 w 85"/>
                <a:gd name="T1" fmla="*/ 104 h 198"/>
                <a:gd name="T2" fmla="*/ 85 w 85"/>
                <a:gd name="T3" fmla="*/ 12 h 198"/>
                <a:gd name="T4" fmla="*/ 41 w 85"/>
                <a:gd name="T5" fmla="*/ 13 h 198"/>
                <a:gd name="T6" fmla="*/ 0 w 85"/>
                <a:gd name="T7" fmla="*/ 0 h 198"/>
                <a:gd name="T8" fmla="*/ 0 w 85"/>
                <a:gd name="T9" fmla="*/ 193 h 198"/>
                <a:gd name="T10" fmla="*/ 35 w 85"/>
                <a:gd name="T11" fmla="*/ 198 h 198"/>
                <a:gd name="T12" fmla="*/ 61 w 85"/>
                <a:gd name="T13" fmla="*/ 104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98">
                  <a:moveTo>
                    <a:pt x="61" y="104"/>
                  </a:moveTo>
                  <a:cubicBezTo>
                    <a:pt x="85" y="12"/>
                    <a:pt x="85" y="12"/>
                    <a:pt x="85" y="12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12" y="193"/>
                    <a:pt x="24" y="194"/>
                    <a:pt x="35" y="198"/>
                  </a:cubicBezTo>
                  <a:lnTo>
                    <a:pt x="61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0" name="Freeform 187"/>
            <p:cNvSpPr/>
            <p:nvPr/>
          </p:nvSpPr>
          <p:spPr bwMode="auto">
            <a:xfrm>
              <a:off x="8977313" y="2527300"/>
              <a:ext cx="334963" cy="519113"/>
            </a:xfrm>
            <a:custGeom>
              <a:avLst/>
              <a:gdLst>
                <a:gd name="T0" fmla="*/ 9 w 130"/>
                <a:gd name="T1" fmla="*/ 189 h 201"/>
                <a:gd name="T2" fmla="*/ 33 w 130"/>
                <a:gd name="T3" fmla="*/ 201 h 201"/>
                <a:gd name="T4" fmla="*/ 74 w 130"/>
                <a:gd name="T5" fmla="*/ 130 h 201"/>
                <a:gd name="T6" fmla="*/ 130 w 130"/>
                <a:gd name="T7" fmla="*/ 33 h 201"/>
                <a:gd name="T8" fmla="*/ 87 w 130"/>
                <a:gd name="T9" fmla="*/ 23 h 201"/>
                <a:gd name="T10" fmla="*/ 50 w 130"/>
                <a:gd name="T11" fmla="*/ 0 h 201"/>
                <a:gd name="T12" fmla="*/ 0 w 130"/>
                <a:gd name="T13" fmla="*/ 186 h 201"/>
                <a:gd name="T14" fmla="*/ 9 w 130"/>
                <a:gd name="T15" fmla="*/ 189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201">
                  <a:moveTo>
                    <a:pt x="9" y="189"/>
                  </a:moveTo>
                  <a:cubicBezTo>
                    <a:pt x="17" y="193"/>
                    <a:pt x="25" y="197"/>
                    <a:pt x="33" y="201"/>
                  </a:cubicBezTo>
                  <a:cubicBezTo>
                    <a:pt x="74" y="130"/>
                    <a:pt x="74" y="130"/>
                    <a:pt x="74" y="130"/>
                  </a:cubicBezTo>
                  <a:cubicBezTo>
                    <a:pt x="130" y="33"/>
                    <a:pt x="130" y="33"/>
                    <a:pt x="130" y="33"/>
                  </a:cubicBezTo>
                  <a:cubicBezTo>
                    <a:pt x="87" y="23"/>
                    <a:pt x="87" y="23"/>
                    <a:pt x="87" y="23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3" y="187"/>
                    <a:pt x="6" y="188"/>
                    <a:pt x="9" y="18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1" name="Freeform 188"/>
            <p:cNvSpPr/>
            <p:nvPr/>
          </p:nvSpPr>
          <p:spPr bwMode="auto">
            <a:xfrm>
              <a:off x="9075738" y="2622550"/>
              <a:ext cx="427038" cy="493713"/>
            </a:xfrm>
            <a:custGeom>
              <a:avLst/>
              <a:gdLst>
                <a:gd name="T0" fmla="*/ 166 w 166"/>
                <a:gd name="T1" fmla="*/ 52 h 191"/>
                <a:gd name="T2" fmla="*/ 127 w 166"/>
                <a:gd name="T3" fmla="*/ 31 h 191"/>
                <a:gd name="T4" fmla="*/ 127 w 166"/>
                <a:gd name="T5" fmla="*/ 31 h 191"/>
                <a:gd name="T6" fmla="*/ 98 w 166"/>
                <a:gd name="T7" fmla="*/ 0 h 191"/>
                <a:gd name="T8" fmla="*/ 0 w 166"/>
                <a:gd name="T9" fmla="*/ 168 h 191"/>
                <a:gd name="T10" fmla="*/ 17 w 166"/>
                <a:gd name="T11" fmla="*/ 181 h 191"/>
                <a:gd name="T12" fmla="*/ 17 w 166"/>
                <a:gd name="T13" fmla="*/ 181 h 191"/>
                <a:gd name="T14" fmla="*/ 17 w 166"/>
                <a:gd name="T15" fmla="*/ 182 h 191"/>
                <a:gd name="T16" fmla="*/ 18 w 166"/>
                <a:gd name="T17" fmla="*/ 182 h 191"/>
                <a:gd name="T18" fmla="*/ 18 w 166"/>
                <a:gd name="T19" fmla="*/ 182 h 191"/>
                <a:gd name="T20" fmla="*/ 26 w 166"/>
                <a:gd name="T21" fmla="*/ 191 h 191"/>
                <a:gd name="T22" fmla="*/ 166 w 166"/>
                <a:gd name="T23" fmla="*/ 52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6" h="191">
                  <a:moveTo>
                    <a:pt x="166" y="52"/>
                  </a:moveTo>
                  <a:cubicBezTo>
                    <a:pt x="127" y="31"/>
                    <a:pt x="127" y="31"/>
                    <a:pt x="127" y="31"/>
                  </a:cubicBezTo>
                  <a:cubicBezTo>
                    <a:pt x="127" y="31"/>
                    <a:pt x="127" y="31"/>
                    <a:pt x="127" y="31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6" y="172"/>
                    <a:pt x="11" y="176"/>
                    <a:pt x="17" y="181"/>
                  </a:cubicBezTo>
                  <a:cubicBezTo>
                    <a:pt x="17" y="181"/>
                    <a:pt x="17" y="181"/>
                    <a:pt x="17" y="181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7" y="182"/>
                    <a:pt x="17" y="182"/>
                    <a:pt x="18" y="182"/>
                  </a:cubicBezTo>
                  <a:cubicBezTo>
                    <a:pt x="18" y="182"/>
                    <a:pt x="18" y="182"/>
                    <a:pt x="18" y="182"/>
                  </a:cubicBezTo>
                  <a:cubicBezTo>
                    <a:pt x="21" y="185"/>
                    <a:pt x="24" y="188"/>
                    <a:pt x="26" y="191"/>
                  </a:cubicBezTo>
                  <a:lnTo>
                    <a:pt x="166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2" name="Line 189"/>
            <p:cNvSpPr>
              <a:spLocks noChangeShapeType="1"/>
            </p:cNvSpPr>
            <p:nvPr/>
          </p:nvSpPr>
          <p:spPr bwMode="auto">
            <a:xfrm>
              <a:off x="9113838" y="310197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3" name="Line 190"/>
            <p:cNvSpPr>
              <a:spLocks noChangeShapeType="1"/>
            </p:cNvSpPr>
            <p:nvPr/>
          </p:nvSpPr>
          <p:spPr bwMode="auto">
            <a:xfrm>
              <a:off x="9113838" y="310197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74" name="组 173"/>
          <p:cNvGrpSpPr/>
          <p:nvPr/>
        </p:nvGrpSpPr>
        <p:grpSpPr>
          <a:xfrm>
            <a:off x="3351454" y="2128312"/>
            <a:ext cx="3029229" cy="1959889"/>
            <a:chOff x="654576" y="1043513"/>
            <a:chExt cx="2632937" cy="1703491"/>
          </a:xfrm>
          <a:effectLst>
            <a:outerShdw blurRad="50800" dist="76200" dir="5400000" algn="t" rotWithShape="0">
              <a:prstClr val="black">
                <a:alpha val="30000"/>
              </a:prstClr>
            </a:outerShdw>
          </a:effectLst>
        </p:grpSpPr>
        <p:sp>
          <p:nvSpPr>
            <p:cNvPr id="173" name="任意形状 172"/>
            <p:cNvSpPr/>
            <p:nvPr/>
          </p:nvSpPr>
          <p:spPr>
            <a:xfrm>
              <a:off x="654576" y="1043513"/>
              <a:ext cx="2632937" cy="1703491"/>
            </a:xfrm>
            <a:custGeom>
              <a:avLst/>
              <a:gdLst>
                <a:gd name="connsiteX0" fmla="*/ 235289 w 2632937"/>
                <a:gd name="connsiteY0" fmla="*/ 176 h 1703491"/>
                <a:gd name="connsiteX1" fmla="*/ 432085 w 2632937"/>
                <a:gd name="connsiteY1" fmla="*/ 81759 h 1703491"/>
                <a:gd name="connsiteX2" fmla="*/ 697674 w 2632937"/>
                <a:gd name="connsiteY2" fmla="*/ 523269 h 1703491"/>
                <a:gd name="connsiteX3" fmla="*/ 815409 w 2632937"/>
                <a:gd name="connsiteY3" fmla="*/ 221616 h 1703491"/>
                <a:gd name="connsiteX4" fmla="*/ 1365753 w 2632937"/>
                <a:gd name="connsiteY4" fmla="*/ 43367 h 1703491"/>
                <a:gd name="connsiteX5" fmla="*/ 1806576 w 2632937"/>
                <a:gd name="connsiteY5" fmla="*/ 224358 h 1703491"/>
                <a:gd name="connsiteX6" fmla="*/ 1817528 w 2632937"/>
                <a:gd name="connsiteY6" fmla="*/ 232585 h 1703491"/>
                <a:gd name="connsiteX7" fmla="*/ 1831218 w 2632937"/>
                <a:gd name="connsiteY7" fmla="*/ 254524 h 1703491"/>
                <a:gd name="connsiteX8" fmla="*/ 1833956 w 2632937"/>
                <a:gd name="connsiteY8" fmla="*/ 260008 h 1703491"/>
                <a:gd name="connsiteX9" fmla="*/ 1938001 w 2632937"/>
                <a:gd name="connsiteY9" fmla="*/ 531496 h 1703491"/>
                <a:gd name="connsiteX10" fmla="*/ 2200852 w 2632937"/>
                <a:gd name="connsiteY10" fmla="*/ 95470 h 1703491"/>
                <a:gd name="connsiteX11" fmla="*/ 2526678 w 2632937"/>
                <a:gd name="connsiteY11" fmla="*/ 40624 h 1703491"/>
                <a:gd name="connsiteX12" fmla="*/ 2617033 w 2632937"/>
                <a:gd name="connsiteY12" fmla="*/ 320339 h 1703491"/>
                <a:gd name="connsiteX13" fmla="*/ 2367872 w 2632937"/>
                <a:gd name="connsiteY13" fmla="*/ 819437 h 1703491"/>
                <a:gd name="connsiteX14" fmla="*/ 2085855 w 2632937"/>
                <a:gd name="connsiteY14" fmla="*/ 1186906 h 1703491"/>
                <a:gd name="connsiteX15" fmla="*/ 2111396 w 2632937"/>
                <a:gd name="connsiteY15" fmla="*/ 1562643 h 1703491"/>
                <a:gd name="connsiteX16" fmla="*/ 2121273 w 2632937"/>
                <a:gd name="connsiteY16" fmla="*/ 1703491 h 1703491"/>
                <a:gd name="connsiteX17" fmla="*/ 497375 w 2632937"/>
                <a:gd name="connsiteY17" fmla="*/ 1703491 h 1703491"/>
                <a:gd name="connsiteX18" fmla="*/ 502589 w 2632937"/>
                <a:gd name="connsiteY18" fmla="*/ 1659952 h 1703491"/>
                <a:gd name="connsiteX19" fmla="*/ 579939 w 2632937"/>
                <a:gd name="connsiteY19" fmla="*/ 1214329 h 1703491"/>
                <a:gd name="connsiteX20" fmla="*/ 265065 w 2632937"/>
                <a:gd name="connsiteY20" fmla="*/ 805726 h 1703491"/>
                <a:gd name="connsiteX21" fmla="*/ 15905 w 2632937"/>
                <a:gd name="connsiteY21" fmla="*/ 306628 h 1703491"/>
                <a:gd name="connsiteX22" fmla="*/ 106260 w 2632937"/>
                <a:gd name="connsiteY22" fmla="*/ 29655 h 1703491"/>
                <a:gd name="connsiteX23" fmla="*/ 235289 w 2632937"/>
                <a:gd name="connsiteY23" fmla="*/ 176 h 1703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632937" h="1703491">
                  <a:moveTo>
                    <a:pt x="235289" y="176"/>
                  </a:moveTo>
                  <a:cubicBezTo>
                    <a:pt x="292446" y="2232"/>
                    <a:pt x="360896" y="22800"/>
                    <a:pt x="432085" y="81759"/>
                  </a:cubicBezTo>
                  <a:cubicBezTo>
                    <a:pt x="574463" y="202420"/>
                    <a:pt x="697674" y="523269"/>
                    <a:pt x="697674" y="523269"/>
                  </a:cubicBezTo>
                  <a:cubicBezTo>
                    <a:pt x="697674" y="523269"/>
                    <a:pt x="738744" y="331308"/>
                    <a:pt x="815409" y="221616"/>
                  </a:cubicBezTo>
                  <a:cubicBezTo>
                    <a:pt x="913978" y="84501"/>
                    <a:pt x="1185043" y="24171"/>
                    <a:pt x="1365753" y="43367"/>
                  </a:cubicBezTo>
                  <a:cubicBezTo>
                    <a:pt x="1519083" y="59821"/>
                    <a:pt x="1672413" y="59821"/>
                    <a:pt x="1806576" y="224358"/>
                  </a:cubicBezTo>
                  <a:cubicBezTo>
                    <a:pt x="1809314" y="224358"/>
                    <a:pt x="1812052" y="227101"/>
                    <a:pt x="1817528" y="232585"/>
                  </a:cubicBezTo>
                  <a:cubicBezTo>
                    <a:pt x="1823004" y="240812"/>
                    <a:pt x="1825742" y="249039"/>
                    <a:pt x="1831218" y="254524"/>
                  </a:cubicBezTo>
                  <a:cubicBezTo>
                    <a:pt x="1833956" y="257266"/>
                    <a:pt x="1833956" y="260008"/>
                    <a:pt x="1833956" y="260008"/>
                  </a:cubicBezTo>
                  <a:cubicBezTo>
                    <a:pt x="1885979" y="334050"/>
                    <a:pt x="1918835" y="432773"/>
                    <a:pt x="1938001" y="531496"/>
                  </a:cubicBezTo>
                  <a:cubicBezTo>
                    <a:pt x="1951691" y="493104"/>
                    <a:pt x="2069427" y="205162"/>
                    <a:pt x="2200852" y="95470"/>
                  </a:cubicBezTo>
                  <a:cubicBezTo>
                    <a:pt x="2343230" y="-25191"/>
                    <a:pt x="2474655" y="10459"/>
                    <a:pt x="2526678" y="40624"/>
                  </a:cubicBezTo>
                  <a:cubicBezTo>
                    <a:pt x="2581438" y="70790"/>
                    <a:pt x="2669055" y="153059"/>
                    <a:pt x="2617033" y="320339"/>
                  </a:cubicBezTo>
                  <a:cubicBezTo>
                    <a:pt x="2562272" y="484877"/>
                    <a:pt x="2499297" y="641188"/>
                    <a:pt x="2367872" y="819437"/>
                  </a:cubicBezTo>
                  <a:cubicBezTo>
                    <a:pt x="2280255" y="937356"/>
                    <a:pt x="2083117" y="1175936"/>
                    <a:pt x="2085855" y="1186906"/>
                  </a:cubicBezTo>
                  <a:cubicBezTo>
                    <a:pt x="2093384" y="1301397"/>
                    <a:pt x="2102283" y="1431656"/>
                    <a:pt x="2111396" y="1562643"/>
                  </a:cubicBezTo>
                  <a:lnTo>
                    <a:pt x="2121273" y="1703491"/>
                  </a:lnTo>
                  <a:lnTo>
                    <a:pt x="497375" y="1703491"/>
                  </a:lnTo>
                  <a:lnTo>
                    <a:pt x="502589" y="1659952"/>
                  </a:lnTo>
                  <a:cubicBezTo>
                    <a:pt x="538184" y="1400119"/>
                    <a:pt x="579939" y="1214329"/>
                    <a:pt x="579939" y="1214329"/>
                  </a:cubicBezTo>
                  <a:cubicBezTo>
                    <a:pt x="579939" y="1214329"/>
                    <a:pt x="396491" y="983975"/>
                    <a:pt x="265065" y="805726"/>
                  </a:cubicBezTo>
                  <a:cubicBezTo>
                    <a:pt x="136378" y="627477"/>
                    <a:pt x="70665" y="473908"/>
                    <a:pt x="15905" y="306628"/>
                  </a:cubicBezTo>
                  <a:cubicBezTo>
                    <a:pt x="-36118" y="142090"/>
                    <a:pt x="51499" y="59821"/>
                    <a:pt x="106260" y="29655"/>
                  </a:cubicBezTo>
                  <a:cubicBezTo>
                    <a:pt x="132271" y="14573"/>
                    <a:pt x="178133" y="-1881"/>
                    <a:pt x="235289" y="17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" name="Oval 6"/>
            <p:cNvSpPr>
              <a:spLocks noChangeArrowheads="1"/>
            </p:cNvSpPr>
            <p:nvPr/>
          </p:nvSpPr>
          <p:spPr bwMode="auto">
            <a:xfrm>
              <a:off x="1555058" y="1302677"/>
              <a:ext cx="234573" cy="23626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Oval 7"/>
            <p:cNvSpPr>
              <a:spLocks noChangeArrowheads="1"/>
            </p:cNvSpPr>
            <p:nvPr/>
          </p:nvSpPr>
          <p:spPr bwMode="auto">
            <a:xfrm>
              <a:off x="2118706" y="1302677"/>
              <a:ext cx="237948" cy="23626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Oval 8"/>
            <p:cNvSpPr>
              <a:spLocks noChangeArrowheads="1"/>
            </p:cNvSpPr>
            <p:nvPr/>
          </p:nvSpPr>
          <p:spPr bwMode="auto">
            <a:xfrm>
              <a:off x="1634374" y="1486621"/>
              <a:ext cx="629464" cy="49614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9"/>
            <p:cNvSpPr/>
            <p:nvPr/>
          </p:nvSpPr>
          <p:spPr bwMode="auto">
            <a:xfrm>
              <a:off x="2184522" y="1171047"/>
              <a:ext cx="135005" cy="65816"/>
            </a:xfrm>
            <a:custGeom>
              <a:avLst/>
              <a:gdLst>
                <a:gd name="T0" fmla="*/ 25 w 49"/>
                <a:gd name="T1" fmla="*/ 10 h 24"/>
                <a:gd name="T2" fmla="*/ 49 w 49"/>
                <a:gd name="T3" fmla="*/ 24 h 24"/>
                <a:gd name="T4" fmla="*/ 26 w 49"/>
                <a:gd name="T5" fmla="*/ 0 h 24"/>
                <a:gd name="T6" fmla="*/ 0 w 49"/>
                <a:gd name="T7" fmla="*/ 21 h 24"/>
                <a:gd name="T8" fmla="*/ 25 w 49"/>
                <a:gd name="T9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4">
                  <a:moveTo>
                    <a:pt x="25" y="10"/>
                  </a:moveTo>
                  <a:cubicBezTo>
                    <a:pt x="36" y="10"/>
                    <a:pt x="45" y="16"/>
                    <a:pt x="49" y="24"/>
                  </a:cubicBezTo>
                  <a:cubicBezTo>
                    <a:pt x="48" y="11"/>
                    <a:pt x="38" y="1"/>
                    <a:pt x="26" y="0"/>
                  </a:cubicBezTo>
                  <a:cubicBezTo>
                    <a:pt x="14" y="0"/>
                    <a:pt x="3" y="9"/>
                    <a:pt x="0" y="21"/>
                  </a:cubicBezTo>
                  <a:cubicBezTo>
                    <a:pt x="6" y="14"/>
                    <a:pt x="15" y="9"/>
                    <a:pt x="25" y="1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0"/>
            <p:cNvSpPr/>
            <p:nvPr/>
          </p:nvSpPr>
          <p:spPr bwMode="auto">
            <a:xfrm>
              <a:off x="1582059" y="1171047"/>
              <a:ext cx="126568" cy="59065"/>
            </a:xfrm>
            <a:custGeom>
              <a:avLst/>
              <a:gdLst>
                <a:gd name="T0" fmla="*/ 23 w 46"/>
                <a:gd name="T1" fmla="*/ 9 h 21"/>
                <a:gd name="T2" fmla="*/ 46 w 46"/>
                <a:gd name="T3" fmla="*/ 21 h 21"/>
                <a:gd name="T4" fmla="*/ 23 w 46"/>
                <a:gd name="T5" fmla="*/ 0 h 21"/>
                <a:gd name="T6" fmla="*/ 0 w 46"/>
                <a:gd name="T7" fmla="*/ 21 h 21"/>
                <a:gd name="T8" fmla="*/ 23 w 46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1">
                  <a:moveTo>
                    <a:pt x="23" y="9"/>
                  </a:moveTo>
                  <a:cubicBezTo>
                    <a:pt x="33" y="9"/>
                    <a:pt x="41" y="14"/>
                    <a:pt x="46" y="21"/>
                  </a:cubicBezTo>
                  <a:cubicBezTo>
                    <a:pt x="44" y="9"/>
                    <a:pt x="35" y="0"/>
                    <a:pt x="23" y="0"/>
                  </a:cubicBezTo>
                  <a:cubicBezTo>
                    <a:pt x="11" y="0"/>
                    <a:pt x="2" y="9"/>
                    <a:pt x="0" y="21"/>
                  </a:cubicBezTo>
                  <a:cubicBezTo>
                    <a:pt x="5" y="14"/>
                    <a:pt x="13" y="9"/>
                    <a:pt x="23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Oval 11"/>
            <p:cNvSpPr>
              <a:spLocks noChangeArrowheads="1"/>
            </p:cNvSpPr>
            <p:nvPr/>
          </p:nvSpPr>
          <p:spPr bwMode="auto">
            <a:xfrm>
              <a:off x="1652937" y="1368492"/>
              <a:ext cx="42190" cy="9112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Oval 12"/>
            <p:cNvSpPr>
              <a:spLocks noChangeArrowheads="1"/>
            </p:cNvSpPr>
            <p:nvPr/>
          </p:nvSpPr>
          <p:spPr bwMode="auto">
            <a:xfrm>
              <a:off x="2216585" y="1368492"/>
              <a:ext cx="42190" cy="9112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3"/>
            <p:cNvSpPr/>
            <p:nvPr/>
          </p:nvSpPr>
          <p:spPr bwMode="auto">
            <a:xfrm>
              <a:off x="1858820" y="1508560"/>
              <a:ext cx="197446" cy="131630"/>
            </a:xfrm>
            <a:custGeom>
              <a:avLst/>
              <a:gdLst>
                <a:gd name="T0" fmla="*/ 0 w 72"/>
                <a:gd name="T1" fmla="*/ 19 h 48"/>
                <a:gd name="T2" fmla="*/ 21 w 72"/>
                <a:gd name="T3" fmla="*/ 2 h 48"/>
                <a:gd name="T4" fmla="*/ 64 w 72"/>
                <a:gd name="T5" fmla="*/ 8 h 48"/>
                <a:gd name="T6" fmla="*/ 66 w 72"/>
                <a:gd name="T7" fmla="*/ 29 h 48"/>
                <a:gd name="T8" fmla="*/ 50 w 72"/>
                <a:gd name="T9" fmla="*/ 44 h 48"/>
                <a:gd name="T10" fmla="*/ 34 w 72"/>
                <a:gd name="T11" fmla="*/ 48 h 48"/>
                <a:gd name="T12" fmla="*/ 14 w 72"/>
                <a:gd name="T13" fmla="*/ 41 h 48"/>
                <a:gd name="T14" fmla="*/ 0 w 72"/>
                <a:gd name="T15" fmla="*/ 1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48">
                  <a:moveTo>
                    <a:pt x="0" y="19"/>
                  </a:moveTo>
                  <a:cubicBezTo>
                    <a:pt x="0" y="10"/>
                    <a:pt x="4" y="4"/>
                    <a:pt x="21" y="2"/>
                  </a:cubicBezTo>
                  <a:cubicBezTo>
                    <a:pt x="40" y="0"/>
                    <a:pt x="56" y="1"/>
                    <a:pt x="64" y="8"/>
                  </a:cubicBezTo>
                  <a:cubicBezTo>
                    <a:pt x="72" y="14"/>
                    <a:pt x="67" y="24"/>
                    <a:pt x="66" y="29"/>
                  </a:cubicBezTo>
                  <a:cubicBezTo>
                    <a:pt x="64" y="33"/>
                    <a:pt x="60" y="40"/>
                    <a:pt x="50" y="44"/>
                  </a:cubicBezTo>
                  <a:cubicBezTo>
                    <a:pt x="40" y="48"/>
                    <a:pt x="38" y="48"/>
                    <a:pt x="34" y="48"/>
                  </a:cubicBezTo>
                  <a:cubicBezTo>
                    <a:pt x="29" y="48"/>
                    <a:pt x="20" y="46"/>
                    <a:pt x="14" y="41"/>
                  </a:cubicBezTo>
                  <a:cubicBezTo>
                    <a:pt x="7" y="35"/>
                    <a:pt x="0" y="28"/>
                    <a:pt x="0" y="1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4"/>
            <p:cNvSpPr/>
            <p:nvPr/>
          </p:nvSpPr>
          <p:spPr bwMode="auto">
            <a:xfrm>
              <a:off x="1666438" y="1689130"/>
              <a:ext cx="550147" cy="160320"/>
            </a:xfrm>
            <a:custGeom>
              <a:avLst/>
              <a:gdLst>
                <a:gd name="T0" fmla="*/ 0 w 201"/>
                <a:gd name="T1" fmla="*/ 16 h 58"/>
                <a:gd name="T2" fmla="*/ 98 w 201"/>
                <a:gd name="T3" fmla="*/ 1 h 58"/>
                <a:gd name="T4" fmla="*/ 201 w 201"/>
                <a:gd name="T5" fmla="*/ 23 h 58"/>
                <a:gd name="T6" fmla="*/ 108 w 201"/>
                <a:gd name="T7" fmla="*/ 58 h 58"/>
                <a:gd name="T8" fmla="*/ 0 w 201"/>
                <a:gd name="T9" fmla="*/ 1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58">
                  <a:moveTo>
                    <a:pt x="0" y="16"/>
                  </a:moveTo>
                  <a:cubicBezTo>
                    <a:pt x="0" y="16"/>
                    <a:pt x="29" y="0"/>
                    <a:pt x="98" y="1"/>
                  </a:cubicBezTo>
                  <a:cubicBezTo>
                    <a:pt x="168" y="3"/>
                    <a:pt x="201" y="23"/>
                    <a:pt x="201" y="23"/>
                  </a:cubicBezTo>
                  <a:cubicBezTo>
                    <a:pt x="201" y="23"/>
                    <a:pt x="154" y="58"/>
                    <a:pt x="108" y="58"/>
                  </a:cubicBezTo>
                  <a:cubicBezTo>
                    <a:pt x="62" y="58"/>
                    <a:pt x="0" y="16"/>
                    <a:pt x="0" y="16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Oval 15"/>
            <p:cNvSpPr>
              <a:spLocks noChangeArrowheads="1"/>
            </p:cNvSpPr>
            <p:nvPr/>
          </p:nvSpPr>
          <p:spPr bwMode="auto">
            <a:xfrm>
              <a:off x="1305298" y="1090043"/>
              <a:ext cx="259886" cy="23794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Oval 16"/>
            <p:cNvSpPr>
              <a:spLocks noChangeArrowheads="1"/>
            </p:cNvSpPr>
            <p:nvPr/>
          </p:nvSpPr>
          <p:spPr bwMode="auto">
            <a:xfrm>
              <a:off x="1366050" y="1138982"/>
              <a:ext cx="140069" cy="14006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Oval 17"/>
            <p:cNvSpPr>
              <a:spLocks noChangeArrowheads="1"/>
            </p:cNvSpPr>
            <p:nvPr/>
          </p:nvSpPr>
          <p:spPr bwMode="auto">
            <a:xfrm>
              <a:off x="2354966" y="1090043"/>
              <a:ext cx="270011" cy="23794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Oval 18"/>
            <p:cNvSpPr>
              <a:spLocks noChangeArrowheads="1"/>
            </p:cNvSpPr>
            <p:nvPr/>
          </p:nvSpPr>
          <p:spPr bwMode="auto">
            <a:xfrm>
              <a:off x="2422468" y="1142357"/>
              <a:ext cx="140069" cy="13331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Oval 19"/>
            <p:cNvSpPr>
              <a:spLocks noChangeArrowheads="1"/>
            </p:cNvSpPr>
            <p:nvPr/>
          </p:nvSpPr>
          <p:spPr bwMode="auto">
            <a:xfrm>
              <a:off x="2339778" y="1511935"/>
              <a:ext cx="305450" cy="302075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20"/>
            <p:cNvSpPr/>
            <p:nvPr/>
          </p:nvSpPr>
          <p:spPr bwMode="auto">
            <a:xfrm>
              <a:off x="1352550" y="1511935"/>
              <a:ext cx="212634" cy="302075"/>
            </a:xfrm>
            <a:custGeom>
              <a:avLst/>
              <a:gdLst>
                <a:gd name="T0" fmla="*/ 78 w 78"/>
                <a:gd name="T1" fmla="*/ 55 h 110"/>
                <a:gd name="T2" fmla="*/ 22 w 78"/>
                <a:gd name="T3" fmla="*/ 0 h 110"/>
                <a:gd name="T4" fmla="*/ 4 w 78"/>
                <a:gd name="T5" fmla="*/ 3 h 110"/>
                <a:gd name="T6" fmla="*/ 0 w 78"/>
                <a:gd name="T7" fmla="*/ 20 h 110"/>
                <a:gd name="T8" fmla="*/ 22 w 78"/>
                <a:gd name="T9" fmla="*/ 110 h 110"/>
                <a:gd name="T10" fmla="*/ 78 w 78"/>
                <a:gd name="T11" fmla="*/ 5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110">
                  <a:moveTo>
                    <a:pt x="78" y="55"/>
                  </a:moveTo>
                  <a:cubicBezTo>
                    <a:pt x="78" y="25"/>
                    <a:pt x="53" y="0"/>
                    <a:pt x="22" y="0"/>
                  </a:cubicBezTo>
                  <a:cubicBezTo>
                    <a:pt x="16" y="0"/>
                    <a:pt x="10" y="1"/>
                    <a:pt x="4" y="3"/>
                  </a:cubicBezTo>
                  <a:cubicBezTo>
                    <a:pt x="2" y="13"/>
                    <a:pt x="0" y="20"/>
                    <a:pt x="0" y="20"/>
                  </a:cubicBezTo>
                  <a:cubicBezTo>
                    <a:pt x="0" y="20"/>
                    <a:pt x="16" y="90"/>
                    <a:pt x="22" y="110"/>
                  </a:cubicBezTo>
                  <a:cubicBezTo>
                    <a:pt x="32" y="110"/>
                    <a:pt x="78" y="86"/>
                    <a:pt x="78" y="55"/>
                  </a:cubicBezTo>
                </a:path>
              </a:pathLst>
            </a:cu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98" name="矩形 797"/>
          <p:cNvSpPr/>
          <p:nvPr/>
        </p:nvSpPr>
        <p:spPr>
          <a:xfrm>
            <a:off x="1415891" y="4086814"/>
            <a:ext cx="9113760" cy="174426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762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14" name="Freeform 358"/>
          <p:cNvSpPr>
            <a:spLocks noEditPoints="1"/>
          </p:cNvSpPr>
          <p:nvPr/>
        </p:nvSpPr>
        <p:spPr bwMode="auto">
          <a:xfrm rot="19997453">
            <a:off x="2633765" y="3681781"/>
            <a:ext cx="675863" cy="657667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815" name="组 814"/>
          <p:cNvGrpSpPr/>
          <p:nvPr/>
        </p:nvGrpSpPr>
        <p:grpSpPr>
          <a:xfrm>
            <a:off x="9770117" y="3951352"/>
            <a:ext cx="722993" cy="690367"/>
            <a:chOff x="8848726" y="4949825"/>
            <a:chExt cx="879475" cy="839788"/>
          </a:xfrm>
          <a:solidFill>
            <a:schemeClr val="accent3"/>
          </a:solidFill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816" name="Freeform 360"/>
            <p:cNvSpPr/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7" name="Freeform 361"/>
            <p:cNvSpPr/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8" name="Freeform 362"/>
            <p:cNvSpPr/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9" name="Freeform 363"/>
            <p:cNvSpPr/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0" name="Freeform 364"/>
            <p:cNvSpPr/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562487" y="4040653"/>
            <a:ext cx="8828058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1500" b="1" dirty="0"/>
              <a:t>THANK</a:t>
            </a:r>
            <a:r>
              <a:rPr kumimoji="1" lang="zh-CN" altLang="en-US" sz="11500" b="1" dirty="0"/>
              <a:t> </a:t>
            </a:r>
            <a:r>
              <a:rPr kumimoji="1" lang="en-US" altLang="zh-CN" sz="11500" b="1" dirty="0"/>
              <a:t>YOU!</a:t>
            </a:r>
            <a:endParaRPr kumimoji="1" lang="zh-CN" altLang="en-US" sz="11500" b="1" dirty="0"/>
          </a:p>
        </p:txBody>
      </p:sp>
      <p:sp>
        <p:nvSpPr>
          <p:cNvPr id="822" name="Freeform 358"/>
          <p:cNvSpPr>
            <a:spLocks noEditPoints="1"/>
          </p:cNvSpPr>
          <p:nvPr/>
        </p:nvSpPr>
        <p:spPr bwMode="auto">
          <a:xfrm rot="19997453">
            <a:off x="2342807" y="3568640"/>
            <a:ext cx="343377" cy="334133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23" name="Freeform 358"/>
          <p:cNvSpPr>
            <a:spLocks noEditPoints="1"/>
          </p:cNvSpPr>
          <p:nvPr/>
        </p:nvSpPr>
        <p:spPr bwMode="auto">
          <a:xfrm rot="19997453">
            <a:off x="8264975" y="1346561"/>
            <a:ext cx="343377" cy="334133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824" name="组 823"/>
          <p:cNvGrpSpPr/>
          <p:nvPr/>
        </p:nvGrpSpPr>
        <p:grpSpPr>
          <a:xfrm rot="1274603">
            <a:off x="8187765" y="3613267"/>
            <a:ext cx="441099" cy="421194"/>
            <a:chOff x="8848726" y="4949825"/>
            <a:chExt cx="879475" cy="839788"/>
          </a:xfr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825" name="Freeform 360"/>
            <p:cNvSpPr/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6" name="Freeform 361"/>
            <p:cNvSpPr/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7" name="Freeform 362"/>
            <p:cNvSpPr/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8" name="Freeform 363"/>
            <p:cNvSpPr/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9" name="Freeform 364"/>
            <p:cNvSpPr/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30" name="Freeform 358"/>
          <p:cNvSpPr>
            <a:spLocks noEditPoints="1"/>
          </p:cNvSpPr>
          <p:nvPr/>
        </p:nvSpPr>
        <p:spPr bwMode="auto">
          <a:xfrm rot="19997453">
            <a:off x="7489560" y="2590873"/>
            <a:ext cx="343377" cy="334133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831" name="组 830"/>
          <p:cNvGrpSpPr/>
          <p:nvPr/>
        </p:nvGrpSpPr>
        <p:grpSpPr>
          <a:xfrm rot="19754982">
            <a:off x="5593663" y="3883260"/>
            <a:ext cx="441099" cy="421194"/>
            <a:chOff x="8848726" y="4949825"/>
            <a:chExt cx="879475" cy="839788"/>
          </a:xfrm>
          <a:solidFill>
            <a:schemeClr val="accent2"/>
          </a:solidFill>
        </p:grpSpPr>
        <p:sp>
          <p:nvSpPr>
            <p:cNvPr id="832" name="Freeform 360"/>
            <p:cNvSpPr/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3" name="Freeform 361"/>
            <p:cNvSpPr/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4" name="Freeform 362"/>
            <p:cNvSpPr/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5" name="Freeform 363"/>
            <p:cNvSpPr/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6" name="Freeform 364"/>
            <p:cNvSpPr/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37" name="Freeform 358"/>
          <p:cNvSpPr>
            <a:spLocks noEditPoints="1"/>
          </p:cNvSpPr>
          <p:nvPr/>
        </p:nvSpPr>
        <p:spPr bwMode="auto">
          <a:xfrm rot="19997453">
            <a:off x="6014598" y="3920006"/>
            <a:ext cx="343377" cy="334133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38" name="Freeform 358"/>
          <p:cNvSpPr>
            <a:spLocks noEditPoints="1"/>
          </p:cNvSpPr>
          <p:nvPr/>
        </p:nvSpPr>
        <p:spPr bwMode="auto">
          <a:xfrm rot="19997453">
            <a:off x="2643523" y="3042471"/>
            <a:ext cx="529103" cy="514859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839" name="组 838"/>
          <p:cNvGrpSpPr/>
          <p:nvPr/>
        </p:nvGrpSpPr>
        <p:grpSpPr>
          <a:xfrm rot="21122731">
            <a:off x="2137634" y="3910889"/>
            <a:ext cx="441099" cy="421194"/>
            <a:chOff x="8848726" y="4949825"/>
            <a:chExt cx="879475" cy="839788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840" name="Freeform 360"/>
            <p:cNvSpPr/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1" name="Freeform 361"/>
            <p:cNvSpPr/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2" name="Freeform 362"/>
            <p:cNvSpPr/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3" name="Freeform 363"/>
            <p:cNvSpPr/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4" name="Freeform 364"/>
            <p:cNvSpPr/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46" name="Freeform 360"/>
          <p:cNvSpPr/>
          <p:nvPr/>
        </p:nvSpPr>
        <p:spPr bwMode="auto">
          <a:xfrm rot="1468502">
            <a:off x="7355575" y="2972060"/>
            <a:ext cx="100420" cy="236074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48" name="Freeform 360"/>
          <p:cNvSpPr/>
          <p:nvPr/>
        </p:nvSpPr>
        <p:spPr bwMode="auto">
          <a:xfrm rot="8148367">
            <a:off x="5599307" y="5661793"/>
            <a:ext cx="210959" cy="495938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51" name="Freeform 360"/>
          <p:cNvSpPr/>
          <p:nvPr/>
        </p:nvSpPr>
        <p:spPr bwMode="auto">
          <a:xfrm rot="20337622">
            <a:off x="7782195" y="3297609"/>
            <a:ext cx="87925" cy="206701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52" name="Freeform 360"/>
          <p:cNvSpPr/>
          <p:nvPr/>
        </p:nvSpPr>
        <p:spPr bwMode="auto">
          <a:xfrm rot="5712631">
            <a:off x="8647975" y="4149811"/>
            <a:ext cx="161541" cy="379764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56" name="Freeform 360"/>
          <p:cNvSpPr/>
          <p:nvPr/>
        </p:nvSpPr>
        <p:spPr bwMode="auto">
          <a:xfrm rot="1713980">
            <a:off x="3549528" y="3784117"/>
            <a:ext cx="164346" cy="386358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57" name="Freeform 360"/>
          <p:cNvSpPr/>
          <p:nvPr/>
        </p:nvSpPr>
        <p:spPr bwMode="auto">
          <a:xfrm rot="19012026">
            <a:off x="7687867" y="3675749"/>
            <a:ext cx="90238" cy="212139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59" name="Freeform 360"/>
          <p:cNvSpPr/>
          <p:nvPr/>
        </p:nvSpPr>
        <p:spPr bwMode="auto">
          <a:xfrm rot="19725754">
            <a:off x="7235009" y="3328047"/>
            <a:ext cx="148186" cy="348365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60" name="Freeform 360"/>
          <p:cNvSpPr/>
          <p:nvPr/>
        </p:nvSpPr>
        <p:spPr bwMode="auto">
          <a:xfrm rot="20903776">
            <a:off x="5953109" y="3488129"/>
            <a:ext cx="87925" cy="206701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61" name="Freeform 360"/>
          <p:cNvSpPr/>
          <p:nvPr/>
        </p:nvSpPr>
        <p:spPr bwMode="auto">
          <a:xfrm rot="21216407">
            <a:off x="6842298" y="2019597"/>
            <a:ext cx="81434" cy="191442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62" name="Freeform 360"/>
          <p:cNvSpPr/>
          <p:nvPr/>
        </p:nvSpPr>
        <p:spPr bwMode="auto">
          <a:xfrm rot="19642021">
            <a:off x="8916723" y="3480403"/>
            <a:ext cx="237367" cy="558022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864" name="组 863"/>
          <p:cNvGrpSpPr/>
          <p:nvPr/>
        </p:nvGrpSpPr>
        <p:grpSpPr>
          <a:xfrm rot="21122731">
            <a:off x="9544447" y="2153775"/>
            <a:ext cx="441099" cy="421194"/>
            <a:chOff x="8848726" y="4949825"/>
            <a:chExt cx="879475" cy="839788"/>
          </a:xfrm>
          <a:solidFill>
            <a:schemeClr val="accent5"/>
          </a:solidFill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865" name="Freeform 360"/>
            <p:cNvSpPr/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6" name="Freeform 361"/>
            <p:cNvSpPr/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7" name="Freeform 362"/>
            <p:cNvSpPr/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8" name="Freeform 363"/>
            <p:cNvSpPr/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9" name="Freeform 364"/>
            <p:cNvSpPr/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01" name="Freeform 360"/>
          <p:cNvSpPr/>
          <p:nvPr/>
        </p:nvSpPr>
        <p:spPr bwMode="auto">
          <a:xfrm rot="1468502">
            <a:off x="8876244" y="3044848"/>
            <a:ext cx="100420" cy="236074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2" name="Freeform 360"/>
          <p:cNvSpPr/>
          <p:nvPr/>
        </p:nvSpPr>
        <p:spPr bwMode="auto">
          <a:xfrm rot="20337622">
            <a:off x="1367488" y="4495139"/>
            <a:ext cx="164346" cy="386356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4" name="Freeform 360"/>
          <p:cNvSpPr/>
          <p:nvPr/>
        </p:nvSpPr>
        <p:spPr bwMode="auto">
          <a:xfrm rot="2060216">
            <a:off x="5983663" y="5561738"/>
            <a:ext cx="145043" cy="340979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6" name="Freeform 360"/>
          <p:cNvSpPr/>
          <p:nvPr/>
        </p:nvSpPr>
        <p:spPr bwMode="auto">
          <a:xfrm rot="20903776">
            <a:off x="1199108" y="4778153"/>
            <a:ext cx="164612" cy="386982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8" name="Freeform 360"/>
          <p:cNvSpPr/>
          <p:nvPr/>
        </p:nvSpPr>
        <p:spPr bwMode="auto">
          <a:xfrm rot="17217756">
            <a:off x="3953191" y="4106456"/>
            <a:ext cx="164346" cy="386356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3" name="Freeform 360"/>
          <p:cNvSpPr/>
          <p:nvPr/>
        </p:nvSpPr>
        <p:spPr bwMode="auto">
          <a:xfrm rot="1468502">
            <a:off x="6973407" y="187480"/>
            <a:ext cx="94842" cy="222962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4" name="Freeform 360"/>
          <p:cNvSpPr/>
          <p:nvPr/>
        </p:nvSpPr>
        <p:spPr bwMode="auto">
          <a:xfrm rot="20337622">
            <a:off x="7431015" y="1322903"/>
            <a:ext cx="83042" cy="195223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5" name="Freeform 360"/>
          <p:cNvSpPr/>
          <p:nvPr/>
        </p:nvSpPr>
        <p:spPr bwMode="auto">
          <a:xfrm rot="2129879">
            <a:off x="7213956" y="3753749"/>
            <a:ext cx="97359" cy="228879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6" name="Freeform 360"/>
          <p:cNvSpPr/>
          <p:nvPr/>
        </p:nvSpPr>
        <p:spPr bwMode="auto">
          <a:xfrm rot="20962754">
            <a:off x="7110631" y="428994"/>
            <a:ext cx="89845" cy="211215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8" name="Freeform 360"/>
          <p:cNvSpPr/>
          <p:nvPr/>
        </p:nvSpPr>
        <p:spPr bwMode="auto">
          <a:xfrm rot="19725754">
            <a:off x="6498018" y="836260"/>
            <a:ext cx="139956" cy="329018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 12"/>
          <p:cNvGrpSpPr/>
          <p:nvPr/>
        </p:nvGrpSpPr>
        <p:grpSpPr>
          <a:xfrm>
            <a:off x="3582133" y="1935034"/>
            <a:ext cx="780181" cy="709716"/>
            <a:chOff x="1199251" y="1071234"/>
            <a:chExt cx="2194856" cy="1996619"/>
          </a:xfrm>
          <a:solidFill>
            <a:schemeClr val="tx1"/>
          </a:solidFill>
        </p:grpSpPr>
        <p:sp>
          <p:nvSpPr>
            <p:cNvPr id="3" name="Freeform 252"/>
            <p:cNvSpPr/>
            <p:nvPr/>
          </p:nvSpPr>
          <p:spPr bwMode="auto">
            <a:xfrm rot="21575478">
              <a:off x="1553814" y="1139957"/>
              <a:ext cx="1487788" cy="618684"/>
            </a:xfrm>
            <a:custGeom>
              <a:avLst/>
              <a:gdLst>
                <a:gd name="T0" fmla="*/ 11 w 374"/>
                <a:gd name="T1" fmla="*/ 155 h 155"/>
                <a:gd name="T2" fmla="*/ 11 w 374"/>
                <a:gd name="T3" fmla="*/ 155 h 155"/>
                <a:gd name="T4" fmla="*/ 109 w 374"/>
                <a:gd name="T5" fmla="*/ 155 h 155"/>
                <a:gd name="T6" fmla="*/ 138 w 374"/>
                <a:gd name="T7" fmla="*/ 130 h 155"/>
                <a:gd name="T8" fmla="*/ 136 w 374"/>
                <a:gd name="T9" fmla="*/ 115 h 155"/>
                <a:gd name="T10" fmla="*/ 148 w 374"/>
                <a:gd name="T11" fmla="*/ 110 h 155"/>
                <a:gd name="T12" fmla="*/ 148 w 374"/>
                <a:gd name="T13" fmla="*/ 95 h 155"/>
                <a:gd name="T14" fmla="*/ 166 w 374"/>
                <a:gd name="T15" fmla="*/ 99 h 155"/>
                <a:gd name="T16" fmla="*/ 162 w 374"/>
                <a:gd name="T17" fmla="*/ 103 h 155"/>
                <a:gd name="T18" fmla="*/ 158 w 374"/>
                <a:gd name="T19" fmla="*/ 96 h 155"/>
                <a:gd name="T20" fmla="*/ 154 w 374"/>
                <a:gd name="T21" fmla="*/ 98 h 155"/>
                <a:gd name="T22" fmla="*/ 155 w 374"/>
                <a:gd name="T23" fmla="*/ 107 h 155"/>
                <a:gd name="T24" fmla="*/ 172 w 374"/>
                <a:gd name="T25" fmla="*/ 96 h 155"/>
                <a:gd name="T26" fmla="*/ 174 w 374"/>
                <a:gd name="T27" fmla="*/ 77 h 155"/>
                <a:gd name="T28" fmla="*/ 187 w 374"/>
                <a:gd name="T29" fmla="*/ 82 h 155"/>
                <a:gd name="T30" fmla="*/ 199 w 374"/>
                <a:gd name="T31" fmla="*/ 77 h 155"/>
                <a:gd name="T32" fmla="*/ 202 w 374"/>
                <a:gd name="T33" fmla="*/ 96 h 155"/>
                <a:gd name="T34" fmla="*/ 218 w 374"/>
                <a:gd name="T35" fmla="*/ 107 h 155"/>
                <a:gd name="T36" fmla="*/ 219 w 374"/>
                <a:gd name="T37" fmla="*/ 98 h 155"/>
                <a:gd name="T38" fmla="*/ 215 w 374"/>
                <a:gd name="T39" fmla="*/ 96 h 155"/>
                <a:gd name="T40" fmla="*/ 211 w 374"/>
                <a:gd name="T41" fmla="*/ 103 h 155"/>
                <a:gd name="T42" fmla="*/ 207 w 374"/>
                <a:gd name="T43" fmla="*/ 99 h 155"/>
                <a:gd name="T44" fmla="*/ 225 w 374"/>
                <a:gd name="T45" fmla="*/ 95 h 155"/>
                <a:gd name="T46" fmla="*/ 226 w 374"/>
                <a:gd name="T47" fmla="*/ 110 h 155"/>
                <a:gd name="T48" fmla="*/ 237 w 374"/>
                <a:gd name="T49" fmla="*/ 115 h 155"/>
                <a:gd name="T50" fmla="*/ 235 w 374"/>
                <a:gd name="T51" fmla="*/ 130 h 155"/>
                <a:gd name="T52" fmla="*/ 264 w 374"/>
                <a:gd name="T53" fmla="*/ 155 h 155"/>
                <a:gd name="T54" fmla="*/ 363 w 374"/>
                <a:gd name="T55" fmla="*/ 155 h 155"/>
                <a:gd name="T56" fmla="*/ 363 w 374"/>
                <a:gd name="T57" fmla="*/ 155 h 155"/>
                <a:gd name="T58" fmla="*/ 374 w 374"/>
                <a:gd name="T59" fmla="*/ 155 h 155"/>
                <a:gd name="T60" fmla="*/ 356 w 374"/>
                <a:gd name="T61" fmla="*/ 146 h 155"/>
                <a:gd name="T62" fmla="*/ 298 w 374"/>
                <a:gd name="T63" fmla="*/ 67 h 155"/>
                <a:gd name="T64" fmla="*/ 225 w 374"/>
                <a:gd name="T65" fmla="*/ 0 h 155"/>
                <a:gd name="T66" fmla="*/ 148 w 374"/>
                <a:gd name="T67" fmla="*/ 0 h 155"/>
                <a:gd name="T68" fmla="*/ 75 w 374"/>
                <a:gd name="T69" fmla="*/ 67 h 155"/>
                <a:gd name="T70" fmla="*/ 17 w 374"/>
                <a:gd name="T71" fmla="*/ 146 h 155"/>
                <a:gd name="T72" fmla="*/ 0 w 374"/>
                <a:gd name="T73" fmla="*/ 155 h 155"/>
                <a:gd name="T74" fmla="*/ 11 w 374"/>
                <a:gd name="T75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4" h="155">
                  <a:moveTo>
                    <a:pt x="11" y="155"/>
                  </a:moveTo>
                  <a:cubicBezTo>
                    <a:pt x="11" y="155"/>
                    <a:pt x="11" y="155"/>
                    <a:pt x="11" y="155"/>
                  </a:cubicBezTo>
                  <a:cubicBezTo>
                    <a:pt x="109" y="155"/>
                    <a:pt x="109" y="155"/>
                    <a:pt x="109" y="155"/>
                  </a:cubicBezTo>
                  <a:cubicBezTo>
                    <a:pt x="113" y="150"/>
                    <a:pt x="122" y="138"/>
                    <a:pt x="138" y="130"/>
                  </a:cubicBezTo>
                  <a:cubicBezTo>
                    <a:pt x="137" y="128"/>
                    <a:pt x="133" y="122"/>
                    <a:pt x="136" y="115"/>
                  </a:cubicBezTo>
                  <a:cubicBezTo>
                    <a:pt x="140" y="109"/>
                    <a:pt x="148" y="110"/>
                    <a:pt x="148" y="110"/>
                  </a:cubicBezTo>
                  <a:cubicBezTo>
                    <a:pt x="148" y="110"/>
                    <a:pt x="143" y="101"/>
                    <a:pt x="148" y="95"/>
                  </a:cubicBezTo>
                  <a:cubicBezTo>
                    <a:pt x="155" y="87"/>
                    <a:pt x="167" y="91"/>
                    <a:pt x="166" y="99"/>
                  </a:cubicBezTo>
                  <a:cubicBezTo>
                    <a:pt x="166" y="99"/>
                    <a:pt x="166" y="102"/>
                    <a:pt x="162" y="103"/>
                  </a:cubicBezTo>
                  <a:cubicBezTo>
                    <a:pt x="159" y="104"/>
                    <a:pt x="154" y="99"/>
                    <a:pt x="158" y="96"/>
                  </a:cubicBezTo>
                  <a:cubicBezTo>
                    <a:pt x="158" y="96"/>
                    <a:pt x="156" y="96"/>
                    <a:pt x="154" y="98"/>
                  </a:cubicBezTo>
                  <a:cubicBezTo>
                    <a:pt x="153" y="100"/>
                    <a:pt x="152" y="104"/>
                    <a:pt x="155" y="107"/>
                  </a:cubicBezTo>
                  <a:cubicBezTo>
                    <a:pt x="162" y="112"/>
                    <a:pt x="175" y="107"/>
                    <a:pt x="172" y="96"/>
                  </a:cubicBezTo>
                  <a:cubicBezTo>
                    <a:pt x="169" y="87"/>
                    <a:pt x="168" y="80"/>
                    <a:pt x="174" y="77"/>
                  </a:cubicBezTo>
                  <a:cubicBezTo>
                    <a:pt x="180" y="74"/>
                    <a:pt x="184" y="78"/>
                    <a:pt x="187" y="82"/>
                  </a:cubicBezTo>
                  <a:cubicBezTo>
                    <a:pt x="189" y="78"/>
                    <a:pt x="194" y="74"/>
                    <a:pt x="199" y="77"/>
                  </a:cubicBezTo>
                  <a:cubicBezTo>
                    <a:pt x="205" y="80"/>
                    <a:pt x="205" y="87"/>
                    <a:pt x="202" y="96"/>
                  </a:cubicBezTo>
                  <a:cubicBezTo>
                    <a:pt x="198" y="107"/>
                    <a:pt x="211" y="112"/>
                    <a:pt x="218" y="107"/>
                  </a:cubicBezTo>
                  <a:cubicBezTo>
                    <a:pt x="222" y="104"/>
                    <a:pt x="221" y="100"/>
                    <a:pt x="219" y="98"/>
                  </a:cubicBezTo>
                  <a:cubicBezTo>
                    <a:pt x="218" y="96"/>
                    <a:pt x="215" y="96"/>
                    <a:pt x="215" y="96"/>
                  </a:cubicBezTo>
                  <a:cubicBezTo>
                    <a:pt x="219" y="99"/>
                    <a:pt x="215" y="104"/>
                    <a:pt x="211" y="103"/>
                  </a:cubicBezTo>
                  <a:cubicBezTo>
                    <a:pt x="207" y="102"/>
                    <a:pt x="207" y="99"/>
                    <a:pt x="207" y="99"/>
                  </a:cubicBezTo>
                  <a:cubicBezTo>
                    <a:pt x="207" y="91"/>
                    <a:pt x="218" y="87"/>
                    <a:pt x="225" y="95"/>
                  </a:cubicBezTo>
                  <a:cubicBezTo>
                    <a:pt x="230" y="101"/>
                    <a:pt x="226" y="110"/>
                    <a:pt x="226" y="110"/>
                  </a:cubicBezTo>
                  <a:cubicBezTo>
                    <a:pt x="226" y="110"/>
                    <a:pt x="234" y="109"/>
                    <a:pt x="237" y="115"/>
                  </a:cubicBezTo>
                  <a:cubicBezTo>
                    <a:pt x="240" y="122"/>
                    <a:pt x="237" y="128"/>
                    <a:pt x="235" y="130"/>
                  </a:cubicBezTo>
                  <a:cubicBezTo>
                    <a:pt x="251" y="138"/>
                    <a:pt x="260" y="150"/>
                    <a:pt x="264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5" y="155"/>
                    <a:pt x="369" y="155"/>
                    <a:pt x="374" y="155"/>
                  </a:cubicBezTo>
                  <a:cubicBezTo>
                    <a:pt x="368" y="153"/>
                    <a:pt x="362" y="150"/>
                    <a:pt x="356" y="146"/>
                  </a:cubicBezTo>
                  <a:cubicBezTo>
                    <a:pt x="330" y="128"/>
                    <a:pt x="318" y="121"/>
                    <a:pt x="298" y="67"/>
                  </a:cubicBezTo>
                  <a:cubicBezTo>
                    <a:pt x="284" y="30"/>
                    <a:pt x="255" y="9"/>
                    <a:pt x="225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18" y="9"/>
                    <a:pt x="89" y="30"/>
                    <a:pt x="75" y="67"/>
                  </a:cubicBezTo>
                  <a:cubicBezTo>
                    <a:pt x="56" y="121"/>
                    <a:pt x="44" y="128"/>
                    <a:pt x="17" y="146"/>
                  </a:cubicBezTo>
                  <a:cubicBezTo>
                    <a:pt x="12" y="150"/>
                    <a:pt x="6" y="153"/>
                    <a:pt x="0" y="155"/>
                  </a:cubicBezTo>
                  <a:cubicBezTo>
                    <a:pt x="4" y="155"/>
                    <a:pt x="8" y="155"/>
                    <a:pt x="11" y="15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" name="Freeform 253"/>
            <p:cNvSpPr/>
            <p:nvPr/>
          </p:nvSpPr>
          <p:spPr bwMode="auto">
            <a:xfrm rot="21575478">
              <a:off x="1199251" y="1424760"/>
              <a:ext cx="2194856" cy="449283"/>
            </a:xfrm>
            <a:custGeom>
              <a:avLst/>
              <a:gdLst>
                <a:gd name="T0" fmla="*/ 546 w 551"/>
                <a:gd name="T1" fmla="*/ 47 h 113"/>
                <a:gd name="T2" fmla="*/ 524 w 551"/>
                <a:gd name="T3" fmla="*/ 9 h 113"/>
                <a:gd name="T4" fmla="*/ 493 w 551"/>
                <a:gd name="T5" fmla="*/ 1 h 113"/>
                <a:gd name="T6" fmla="*/ 455 w 551"/>
                <a:gd name="T7" fmla="*/ 56 h 113"/>
                <a:gd name="T8" fmla="*/ 500 w 551"/>
                <a:gd name="T9" fmla="*/ 73 h 113"/>
                <a:gd name="T10" fmla="*/ 506 w 551"/>
                <a:gd name="T11" fmla="*/ 40 h 113"/>
                <a:gd name="T12" fmla="*/ 476 w 551"/>
                <a:gd name="T13" fmla="*/ 37 h 113"/>
                <a:gd name="T14" fmla="*/ 504 w 551"/>
                <a:gd name="T15" fmla="*/ 25 h 113"/>
                <a:gd name="T16" fmla="*/ 508 w 551"/>
                <a:gd name="T17" fmla="*/ 82 h 113"/>
                <a:gd name="T18" fmla="*/ 451 w 551"/>
                <a:gd name="T19" fmla="*/ 91 h 113"/>
                <a:gd name="T20" fmla="*/ 350 w 551"/>
                <a:gd name="T21" fmla="*/ 91 h 113"/>
                <a:gd name="T22" fmla="*/ 276 w 551"/>
                <a:gd name="T23" fmla="*/ 53 h 113"/>
                <a:gd name="T24" fmla="*/ 276 w 551"/>
                <a:gd name="T25" fmla="*/ 53 h 113"/>
                <a:gd name="T26" fmla="*/ 276 w 551"/>
                <a:gd name="T27" fmla="*/ 53 h 113"/>
                <a:gd name="T28" fmla="*/ 275 w 551"/>
                <a:gd name="T29" fmla="*/ 53 h 113"/>
                <a:gd name="T30" fmla="*/ 275 w 551"/>
                <a:gd name="T31" fmla="*/ 53 h 113"/>
                <a:gd name="T32" fmla="*/ 202 w 551"/>
                <a:gd name="T33" fmla="*/ 91 h 113"/>
                <a:gd name="T34" fmla="*/ 100 w 551"/>
                <a:gd name="T35" fmla="*/ 91 h 113"/>
                <a:gd name="T36" fmla="*/ 43 w 551"/>
                <a:gd name="T37" fmla="*/ 82 h 113"/>
                <a:gd name="T38" fmla="*/ 48 w 551"/>
                <a:gd name="T39" fmla="*/ 25 h 113"/>
                <a:gd name="T40" fmla="*/ 75 w 551"/>
                <a:gd name="T41" fmla="*/ 37 h 113"/>
                <a:gd name="T42" fmla="*/ 45 w 551"/>
                <a:gd name="T43" fmla="*/ 40 h 113"/>
                <a:gd name="T44" fmla="*/ 52 w 551"/>
                <a:gd name="T45" fmla="*/ 73 h 113"/>
                <a:gd name="T46" fmla="*/ 96 w 551"/>
                <a:gd name="T47" fmla="*/ 56 h 113"/>
                <a:gd name="T48" fmla="*/ 58 w 551"/>
                <a:gd name="T49" fmla="*/ 1 h 113"/>
                <a:gd name="T50" fmla="*/ 27 w 551"/>
                <a:gd name="T51" fmla="*/ 9 h 113"/>
                <a:gd name="T52" fmla="*/ 5 w 551"/>
                <a:gd name="T53" fmla="*/ 47 h 113"/>
                <a:gd name="T54" fmla="*/ 72 w 551"/>
                <a:gd name="T55" fmla="*/ 111 h 113"/>
                <a:gd name="T56" fmla="*/ 221 w 551"/>
                <a:gd name="T57" fmla="*/ 111 h 113"/>
                <a:gd name="T58" fmla="*/ 275 w 551"/>
                <a:gd name="T59" fmla="*/ 80 h 113"/>
                <a:gd name="T60" fmla="*/ 276 w 551"/>
                <a:gd name="T61" fmla="*/ 80 h 113"/>
                <a:gd name="T62" fmla="*/ 331 w 551"/>
                <a:gd name="T63" fmla="*/ 111 h 113"/>
                <a:gd name="T64" fmla="*/ 479 w 551"/>
                <a:gd name="T65" fmla="*/ 111 h 113"/>
                <a:gd name="T66" fmla="*/ 546 w 551"/>
                <a:gd name="T67" fmla="*/ 4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1" h="113">
                  <a:moveTo>
                    <a:pt x="546" y="47"/>
                  </a:moveTo>
                  <a:cubicBezTo>
                    <a:pt x="546" y="47"/>
                    <a:pt x="545" y="22"/>
                    <a:pt x="524" y="9"/>
                  </a:cubicBezTo>
                  <a:cubicBezTo>
                    <a:pt x="517" y="5"/>
                    <a:pt x="506" y="0"/>
                    <a:pt x="493" y="1"/>
                  </a:cubicBezTo>
                  <a:cubicBezTo>
                    <a:pt x="453" y="4"/>
                    <a:pt x="450" y="42"/>
                    <a:pt x="455" y="56"/>
                  </a:cubicBezTo>
                  <a:cubicBezTo>
                    <a:pt x="461" y="71"/>
                    <a:pt x="478" y="84"/>
                    <a:pt x="500" y="73"/>
                  </a:cubicBezTo>
                  <a:cubicBezTo>
                    <a:pt x="514" y="65"/>
                    <a:pt x="515" y="49"/>
                    <a:pt x="506" y="40"/>
                  </a:cubicBezTo>
                  <a:cubicBezTo>
                    <a:pt x="500" y="34"/>
                    <a:pt x="485" y="30"/>
                    <a:pt x="476" y="37"/>
                  </a:cubicBezTo>
                  <a:cubicBezTo>
                    <a:pt x="476" y="37"/>
                    <a:pt x="479" y="19"/>
                    <a:pt x="504" y="25"/>
                  </a:cubicBezTo>
                  <a:cubicBezTo>
                    <a:pt x="525" y="30"/>
                    <a:pt x="534" y="66"/>
                    <a:pt x="508" y="82"/>
                  </a:cubicBezTo>
                  <a:cubicBezTo>
                    <a:pt x="491" y="93"/>
                    <a:pt x="451" y="91"/>
                    <a:pt x="451" y="91"/>
                  </a:cubicBezTo>
                  <a:cubicBezTo>
                    <a:pt x="350" y="91"/>
                    <a:pt x="350" y="91"/>
                    <a:pt x="350" y="91"/>
                  </a:cubicBezTo>
                  <a:cubicBezTo>
                    <a:pt x="350" y="91"/>
                    <a:pt x="328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5" y="53"/>
                    <a:pt x="275" y="53"/>
                  </a:cubicBezTo>
                  <a:cubicBezTo>
                    <a:pt x="275" y="53"/>
                    <a:pt x="275" y="53"/>
                    <a:pt x="275" y="53"/>
                  </a:cubicBezTo>
                  <a:cubicBezTo>
                    <a:pt x="223" y="53"/>
                    <a:pt x="202" y="91"/>
                    <a:pt x="202" y="91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0" y="91"/>
                    <a:pt x="60" y="93"/>
                    <a:pt x="43" y="82"/>
                  </a:cubicBezTo>
                  <a:cubicBezTo>
                    <a:pt x="17" y="66"/>
                    <a:pt x="27" y="30"/>
                    <a:pt x="48" y="25"/>
                  </a:cubicBezTo>
                  <a:cubicBezTo>
                    <a:pt x="72" y="19"/>
                    <a:pt x="75" y="37"/>
                    <a:pt x="75" y="37"/>
                  </a:cubicBezTo>
                  <a:cubicBezTo>
                    <a:pt x="66" y="30"/>
                    <a:pt x="51" y="34"/>
                    <a:pt x="45" y="40"/>
                  </a:cubicBezTo>
                  <a:cubicBezTo>
                    <a:pt x="37" y="49"/>
                    <a:pt x="37" y="65"/>
                    <a:pt x="52" y="73"/>
                  </a:cubicBezTo>
                  <a:cubicBezTo>
                    <a:pt x="74" y="84"/>
                    <a:pt x="90" y="71"/>
                    <a:pt x="96" y="56"/>
                  </a:cubicBezTo>
                  <a:cubicBezTo>
                    <a:pt x="102" y="42"/>
                    <a:pt x="98" y="4"/>
                    <a:pt x="58" y="1"/>
                  </a:cubicBezTo>
                  <a:cubicBezTo>
                    <a:pt x="46" y="0"/>
                    <a:pt x="35" y="5"/>
                    <a:pt x="27" y="9"/>
                  </a:cubicBezTo>
                  <a:cubicBezTo>
                    <a:pt x="7" y="22"/>
                    <a:pt x="5" y="47"/>
                    <a:pt x="5" y="47"/>
                  </a:cubicBezTo>
                  <a:cubicBezTo>
                    <a:pt x="0" y="113"/>
                    <a:pt x="72" y="111"/>
                    <a:pt x="72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38" y="78"/>
                    <a:pt x="275" y="80"/>
                    <a:pt x="275" y="80"/>
                  </a:cubicBezTo>
                  <a:cubicBezTo>
                    <a:pt x="276" y="80"/>
                    <a:pt x="276" y="80"/>
                    <a:pt x="276" y="80"/>
                  </a:cubicBezTo>
                  <a:cubicBezTo>
                    <a:pt x="276" y="80"/>
                    <a:pt x="313" y="78"/>
                    <a:pt x="331" y="111"/>
                  </a:cubicBezTo>
                  <a:cubicBezTo>
                    <a:pt x="479" y="111"/>
                    <a:pt x="479" y="111"/>
                    <a:pt x="479" y="111"/>
                  </a:cubicBezTo>
                  <a:cubicBezTo>
                    <a:pt x="479" y="111"/>
                    <a:pt x="551" y="113"/>
                    <a:pt x="546" y="47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254"/>
            <p:cNvSpPr/>
            <p:nvPr/>
          </p:nvSpPr>
          <p:spPr bwMode="auto">
            <a:xfrm rot="21575478">
              <a:off x="1552206" y="1886312"/>
              <a:ext cx="1492699" cy="51558"/>
            </a:xfrm>
            <a:custGeom>
              <a:avLst/>
              <a:gdLst>
                <a:gd name="T0" fmla="*/ 0 w 608"/>
                <a:gd name="T1" fmla="*/ 21 h 21"/>
                <a:gd name="T2" fmla="*/ 13 w 608"/>
                <a:gd name="T3" fmla="*/ 21 h 21"/>
                <a:gd name="T4" fmla="*/ 595 w 608"/>
                <a:gd name="T5" fmla="*/ 21 h 21"/>
                <a:gd name="T6" fmla="*/ 608 w 608"/>
                <a:gd name="T7" fmla="*/ 21 h 21"/>
                <a:gd name="T8" fmla="*/ 608 w 608"/>
                <a:gd name="T9" fmla="*/ 0 h 21"/>
                <a:gd name="T10" fmla="*/ 0 w 608"/>
                <a:gd name="T11" fmla="*/ 0 h 21"/>
                <a:gd name="T12" fmla="*/ 0 w 608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8" h="21">
                  <a:moveTo>
                    <a:pt x="0" y="21"/>
                  </a:moveTo>
                  <a:lnTo>
                    <a:pt x="13" y="21"/>
                  </a:lnTo>
                  <a:lnTo>
                    <a:pt x="595" y="21"/>
                  </a:lnTo>
                  <a:lnTo>
                    <a:pt x="608" y="21"/>
                  </a:lnTo>
                  <a:lnTo>
                    <a:pt x="608" y="0"/>
                  </a:lnTo>
                  <a:lnTo>
                    <a:pt x="0" y="0"/>
                  </a:lnTo>
                  <a:lnTo>
                    <a:pt x="0" y="2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255"/>
            <p:cNvSpPr/>
            <p:nvPr/>
          </p:nvSpPr>
          <p:spPr bwMode="auto">
            <a:xfrm rot="21575478">
              <a:off x="1604269" y="1957490"/>
              <a:ext cx="1394495" cy="51558"/>
            </a:xfrm>
            <a:custGeom>
              <a:avLst/>
              <a:gdLst>
                <a:gd name="T0" fmla="*/ 568 w 568"/>
                <a:gd name="T1" fmla="*/ 0 h 21"/>
                <a:gd name="T2" fmla="*/ 0 w 568"/>
                <a:gd name="T3" fmla="*/ 0 h 21"/>
                <a:gd name="T4" fmla="*/ 0 w 568"/>
                <a:gd name="T5" fmla="*/ 21 h 21"/>
                <a:gd name="T6" fmla="*/ 13 w 568"/>
                <a:gd name="T7" fmla="*/ 21 h 21"/>
                <a:gd name="T8" fmla="*/ 555 w 568"/>
                <a:gd name="T9" fmla="*/ 21 h 21"/>
                <a:gd name="T10" fmla="*/ 568 w 568"/>
                <a:gd name="T11" fmla="*/ 21 h 21"/>
                <a:gd name="T12" fmla="*/ 568 w 568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8" h="21">
                  <a:moveTo>
                    <a:pt x="568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55" y="21"/>
                  </a:lnTo>
                  <a:lnTo>
                    <a:pt x="568" y="21"/>
                  </a:lnTo>
                  <a:lnTo>
                    <a:pt x="568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Rectangle 258"/>
            <p:cNvSpPr>
              <a:spLocks noChangeArrowheads="1"/>
            </p:cNvSpPr>
            <p:nvPr/>
          </p:nvSpPr>
          <p:spPr bwMode="auto">
            <a:xfrm rot="21575478">
              <a:off x="2152807" y="1071234"/>
              <a:ext cx="282337" cy="54012"/>
            </a:xfrm>
            <a:prstGeom prst="rect">
              <a:avLst/>
            </a:pr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256"/>
            <p:cNvSpPr/>
            <p:nvPr/>
          </p:nvSpPr>
          <p:spPr bwMode="auto">
            <a:xfrm rot="21575478">
              <a:off x="1657669" y="2843832"/>
              <a:ext cx="1293837" cy="102332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256"/>
            <p:cNvSpPr/>
            <p:nvPr/>
          </p:nvSpPr>
          <p:spPr bwMode="auto">
            <a:xfrm rot="21575478">
              <a:off x="1555236" y="2969234"/>
              <a:ext cx="1491683" cy="98619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任意形状 9"/>
            <p:cNvSpPr/>
            <p:nvPr/>
          </p:nvSpPr>
          <p:spPr>
            <a:xfrm rot="21590911">
              <a:off x="1655320" y="2446736"/>
              <a:ext cx="1295502" cy="379678"/>
            </a:xfrm>
            <a:custGeom>
              <a:avLst/>
              <a:gdLst>
                <a:gd name="connsiteX0" fmla="*/ 1611826 w 1613917"/>
                <a:gd name="connsiteY0" fmla="*/ 0 h 472997"/>
                <a:gd name="connsiteX1" fmla="*/ 1613917 w 1613917"/>
                <a:gd name="connsiteY1" fmla="*/ 465761 h 472997"/>
                <a:gd name="connsiteX2" fmla="*/ 1574156 w 1613917"/>
                <a:gd name="connsiteY2" fmla="*/ 465939 h 472997"/>
                <a:gd name="connsiteX3" fmla="*/ 41851 w 1613917"/>
                <a:gd name="connsiteY3" fmla="*/ 472818 h 472997"/>
                <a:gd name="connsiteX4" fmla="*/ 2091 w 1613917"/>
                <a:gd name="connsiteY4" fmla="*/ 472997 h 472997"/>
                <a:gd name="connsiteX5" fmla="*/ 0 w 1613917"/>
                <a:gd name="connsiteY5" fmla="*/ 7236 h 472997"/>
                <a:gd name="connsiteX6" fmla="*/ 603015 w 1613917"/>
                <a:gd name="connsiteY6" fmla="*/ 4529 h 472997"/>
                <a:gd name="connsiteX7" fmla="*/ 603015 w 1613917"/>
                <a:gd name="connsiteY7" fmla="*/ 45511 h 472997"/>
                <a:gd name="connsiteX8" fmla="*/ 602955 w 1613917"/>
                <a:gd name="connsiteY8" fmla="*/ 45511 h 472997"/>
                <a:gd name="connsiteX9" fmla="*/ 602955 w 1613917"/>
                <a:gd name="connsiteY9" fmla="*/ 397022 h 472997"/>
                <a:gd name="connsiteX10" fmla="*/ 1001540 w 1613917"/>
                <a:gd name="connsiteY10" fmla="*/ 397022 h 472997"/>
                <a:gd name="connsiteX11" fmla="*/ 1001540 w 1613917"/>
                <a:gd name="connsiteY11" fmla="*/ 45511 h 472997"/>
                <a:gd name="connsiteX12" fmla="*/ 1001540 w 1613917"/>
                <a:gd name="connsiteY12" fmla="*/ 2740 h 472997"/>
                <a:gd name="connsiteX13" fmla="*/ 1611826 w 1613917"/>
                <a:gd name="connsiteY13" fmla="*/ 0 h 472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13917" h="472997">
                  <a:moveTo>
                    <a:pt x="1611826" y="0"/>
                  </a:moveTo>
                  <a:lnTo>
                    <a:pt x="1613917" y="465761"/>
                  </a:lnTo>
                  <a:lnTo>
                    <a:pt x="1574156" y="465939"/>
                  </a:lnTo>
                  <a:lnTo>
                    <a:pt x="41851" y="472818"/>
                  </a:lnTo>
                  <a:lnTo>
                    <a:pt x="2091" y="472997"/>
                  </a:lnTo>
                  <a:lnTo>
                    <a:pt x="0" y="7236"/>
                  </a:lnTo>
                  <a:lnTo>
                    <a:pt x="603015" y="4529"/>
                  </a:lnTo>
                  <a:lnTo>
                    <a:pt x="603015" y="45511"/>
                  </a:lnTo>
                  <a:lnTo>
                    <a:pt x="602955" y="45511"/>
                  </a:lnTo>
                  <a:lnTo>
                    <a:pt x="602955" y="397022"/>
                  </a:lnTo>
                  <a:lnTo>
                    <a:pt x="1001540" y="397022"/>
                  </a:lnTo>
                  <a:lnTo>
                    <a:pt x="1001540" y="45511"/>
                  </a:lnTo>
                  <a:lnTo>
                    <a:pt x="1001540" y="2740"/>
                  </a:lnTo>
                  <a:lnTo>
                    <a:pt x="1611826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" name="任意形状 10"/>
            <p:cNvSpPr/>
            <p:nvPr/>
          </p:nvSpPr>
          <p:spPr>
            <a:xfrm rot="21590911">
              <a:off x="1654234" y="2028243"/>
              <a:ext cx="1295577" cy="396235"/>
            </a:xfrm>
            <a:custGeom>
              <a:avLst/>
              <a:gdLst>
                <a:gd name="connsiteX0" fmla="*/ 1611826 w 1614010"/>
                <a:gd name="connsiteY0" fmla="*/ 0 h 493623"/>
                <a:gd name="connsiteX1" fmla="*/ 1614010 w 1614010"/>
                <a:gd name="connsiteY1" fmla="*/ 486387 h 493623"/>
                <a:gd name="connsiteX2" fmla="*/ 1574250 w 1614010"/>
                <a:gd name="connsiteY2" fmla="*/ 486565 h 493623"/>
                <a:gd name="connsiteX3" fmla="*/ 1001541 w 1614010"/>
                <a:gd name="connsiteY3" fmla="*/ 489136 h 493623"/>
                <a:gd name="connsiteX4" fmla="*/ 1001541 w 1614010"/>
                <a:gd name="connsiteY4" fmla="*/ 464385 h 493623"/>
                <a:gd name="connsiteX5" fmla="*/ 802278 w 1614010"/>
                <a:gd name="connsiteY5" fmla="*/ 265122 h 493623"/>
                <a:gd name="connsiteX6" fmla="*/ 603016 w 1614010"/>
                <a:gd name="connsiteY6" fmla="*/ 464385 h 493623"/>
                <a:gd name="connsiteX7" fmla="*/ 603016 w 1614010"/>
                <a:gd name="connsiteY7" fmla="*/ 490925 h 493623"/>
                <a:gd name="connsiteX8" fmla="*/ 41944 w 1614010"/>
                <a:gd name="connsiteY8" fmla="*/ 493444 h 493623"/>
                <a:gd name="connsiteX9" fmla="*/ 2184 w 1614010"/>
                <a:gd name="connsiteY9" fmla="*/ 493623 h 493623"/>
                <a:gd name="connsiteX10" fmla="*/ 0 w 1614010"/>
                <a:gd name="connsiteY10" fmla="*/ 7236 h 493623"/>
                <a:gd name="connsiteX11" fmla="*/ 1611826 w 1614010"/>
                <a:gd name="connsiteY11" fmla="*/ 0 h 49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4010" h="493623">
                  <a:moveTo>
                    <a:pt x="1611826" y="0"/>
                  </a:moveTo>
                  <a:lnTo>
                    <a:pt x="1614010" y="486387"/>
                  </a:lnTo>
                  <a:lnTo>
                    <a:pt x="1574250" y="486565"/>
                  </a:lnTo>
                  <a:lnTo>
                    <a:pt x="1001541" y="489136"/>
                  </a:lnTo>
                  <a:lnTo>
                    <a:pt x="1001541" y="464385"/>
                  </a:lnTo>
                  <a:cubicBezTo>
                    <a:pt x="1001541" y="354335"/>
                    <a:pt x="912328" y="265122"/>
                    <a:pt x="802278" y="265122"/>
                  </a:cubicBezTo>
                  <a:cubicBezTo>
                    <a:pt x="692228" y="265122"/>
                    <a:pt x="603016" y="354335"/>
                    <a:pt x="603016" y="464385"/>
                  </a:cubicBezTo>
                  <a:lnTo>
                    <a:pt x="603016" y="490925"/>
                  </a:lnTo>
                  <a:lnTo>
                    <a:pt x="41944" y="493444"/>
                  </a:lnTo>
                  <a:lnTo>
                    <a:pt x="2184" y="493623"/>
                  </a:lnTo>
                  <a:lnTo>
                    <a:pt x="0" y="7236"/>
                  </a:lnTo>
                  <a:lnTo>
                    <a:pt x="1611826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26" name="Freeform 349"/>
          <p:cNvSpPr>
            <a:spLocks noEditPoints="1"/>
          </p:cNvSpPr>
          <p:nvPr/>
        </p:nvSpPr>
        <p:spPr bwMode="auto">
          <a:xfrm flipH="1">
            <a:off x="7555534" y="1961332"/>
            <a:ext cx="742418" cy="685309"/>
          </a:xfrm>
          <a:custGeom>
            <a:avLst/>
            <a:gdLst>
              <a:gd name="T0" fmla="*/ 187 w 529"/>
              <a:gd name="T1" fmla="*/ 241 h 487"/>
              <a:gd name="T2" fmla="*/ 242 w 529"/>
              <a:gd name="T3" fmla="*/ 223 h 487"/>
              <a:gd name="T4" fmla="*/ 175 w 529"/>
              <a:gd name="T5" fmla="*/ 211 h 487"/>
              <a:gd name="T6" fmla="*/ 189 w 529"/>
              <a:gd name="T7" fmla="*/ 161 h 487"/>
              <a:gd name="T8" fmla="*/ 154 w 529"/>
              <a:gd name="T9" fmla="*/ 166 h 487"/>
              <a:gd name="T10" fmla="*/ 124 w 529"/>
              <a:gd name="T11" fmla="*/ 143 h 487"/>
              <a:gd name="T12" fmla="*/ 124 w 529"/>
              <a:gd name="T13" fmla="*/ 143 h 487"/>
              <a:gd name="T14" fmla="*/ 93 w 529"/>
              <a:gd name="T15" fmla="*/ 166 h 487"/>
              <a:gd name="T16" fmla="*/ 38 w 529"/>
              <a:gd name="T17" fmla="*/ 193 h 487"/>
              <a:gd name="T18" fmla="*/ 7 w 529"/>
              <a:gd name="T19" fmla="*/ 234 h 487"/>
              <a:gd name="T20" fmla="*/ 124 w 529"/>
              <a:gd name="T21" fmla="*/ 212 h 487"/>
              <a:gd name="T22" fmla="*/ 271 w 529"/>
              <a:gd name="T23" fmla="*/ 68 h 487"/>
              <a:gd name="T24" fmla="*/ 330 w 529"/>
              <a:gd name="T25" fmla="*/ 73 h 487"/>
              <a:gd name="T26" fmla="*/ 383 w 529"/>
              <a:gd name="T27" fmla="*/ 59 h 487"/>
              <a:gd name="T28" fmla="*/ 355 w 529"/>
              <a:gd name="T29" fmla="*/ 48 h 487"/>
              <a:gd name="T30" fmla="*/ 301 w 529"/>
              <a:gd name="T31" fmla="*/ 22 h 487"/>
              <a:gd name="T32" fmla="*/ 271 w 529"/>
              <a:gd name="T33" fmla="*/ 0 h 487"/>
              <a:gd name="T34" fmla="*/ 271 w 529"/>
              <a:gd name="T35" fmla="*/ 0 h 487"/>
              <a:gd name="T36" fmla="*/ 240 w 529"/>
              <a:gd name="T37" fmla="*/ 23 h 487"/>
              <a:gd name="T38" fmla="*/ 185 w 529"/>
              <a:gd name="T39" fmla="*/ 49 h 487"/>
              <a:gd name="T40" fmla="*/ 154 w 529"/>
              <a:gd name="T41" fmla="*/ 91 h 487"/>
              <a:gd name="T42" fmla="*/ 266 w 529"/>
              <a:gd name="T43" fmla="*/ 79 h 487"/>
              <a:gd name="T44" fmla="*/ 300 w 529"/>
              <a:gd name="T45" fmla="*/ 105 h 487"/>
              <a:gd name="T46" fmla="*/ 302 w 529"/>
              <a:gd name="T47" fmla="*/ 105 h 487"/>
              <a:gd name="T48" fmla="*/ 305 w 529"/>
              <a:gd name="T49" fmla="*/ 89 h 487"/>
              <a:gd name="T50" fmla="*/ 266 w 529"/>
              <a:gd name="T51" fmla="*/ 79 h 487"/>
              <a:gd name="T52" fmla="*/ 194 w 529"/>
              <a:gd name="T53" fmla="*/ 286 h 487"/>
              <a:gd name="T54" fmla="*/ 124 w 529"/>
              <a:gd name="T55" fmla="*/ 222 h 487"/>
              <a:gd name="T56" fmla="*/ 165 w 529"/>
              <a:gd name="T57" fmla="*/ 297 h 487"/>
              <a:gd name="T58" fmla="*/ 74 w 529"/>
              <a:gd name="T59" fmla="*/ 487 h 487"/>
              <a:gd name="T60" fmla="*/ 316 w 529"/>
              <a:gd name="T61" fmla="*/ 197 h 487"/>
              <a:gd name="T62" fmla="*/ 280 w 529"/>
              <a:gd name="T63" fmla="*/ 198 h 487"/>
              <a:gd name="T64" fmla="*/ 490 w 529"/>
              <a:gd name="T65" fmla="*/ 112 h 487"/>
              <a:gd name="T66" fmla="*/ 436 w 529"/>
              <a:gd name="T67" fmla="*/ 86 h 487"/>
              <a:gd name="T68" fmla="*/ 406 w 529"/>
              <a:gd name="T69" fmla="*/ 64 h 487"/>
              <a:gd name="T70" fmla="*/ 406 w 529"/>
              <a:gd name="T71" fmla="*/ 64 h 487"/>
              <a:gd name="T72" fmla="*/ 375 w 529"/>
              <a:gd name="T73" fmla="*/ 87 h 487"/>
              <a:gd name="T74" fmla="*/ 320 w 529"/>
              <a:gd name="T75" fmla="*/ 110 h 487"/>
              <a:gd name="T76" fmla="*/ 376 w 529"/>
              <a:gd name="T77" fmla="*/ 126 h 487"/>
              <a:gd name="T78" fmla="*/ 406 w 529"/>
              <a:gd name="T79" fmla="*/ 132 h 487"/>
              <a:gd name="T80" fmla="*/ 521 w 529"/>
              <a:gd name="T81" fmla="*/ 155 h 487"/>
              <a:gd name="T82" fmla="*/ 406 w 529"/>
              <a:gd name="T83" fmla="*/ 169 h 487"/>
              <a:gd name="T84" fmla="*/ 370 w 529"/>
              <a:gd name="T85" fmla="*/ 135 h 487"/>
              <a:gd name="T86" fmla="*/ 301 w 529"/>
              <a:gd name="T87" fmla="*/ 116 h 487"/>
              <a:gd name="T88" fmla="*/ 301 w 529"/>
              <a:gd name="T89" fmla="*/ 116 h 487"/>
              <a:gd name="T90" fmla="*/ 300 w 529"/>
              <a:gd name="T91" fmla="*/ 116 h 487"/>
              <a:gd name="T92" fmla="*/ 230 w 529"/>
              <a:gd name="T93" fmla="*/ 134 h 487"/>
              <a:gd name="T94" fmla="*/ 194 w 529"/>
              <a:gd name="T95" fmla="*/ 169 h 487"/>
              <a:gd name="T96" fmla="*/ 238 w 529"/>
              <a:gd name="T97" fmla="*/ 213 h 487"/>
              <a:gd name="T98" fmla="*/ 363 w 529"/>
              <a:gd name="T99" fmla="*/ 213 h 487"/>
              <a:gd name="T100" fmla="*/ 406 w 529"/>
              <a:gd name="T101" fmla="*/ 169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29" h="487">
                <a:moveTo>
                  <a:pt x="124" y="212"/>
                </a:moveTo>
                <a:cubicBezTo>
                  <a:pt x="147" y="212"/>
                  <a:pt x="167" y="225"/>
                  <a:pt x="187" y="241"/>
                </a:cubicBezTo>
                <a:cubicBezTo>
                  <a:pt x="203" y="254"/>
                  <a:pt x="230" y="253"/>
                  <a:pt x="239" y="235"/>
                </a:cubicBezTo>
                <a:cubicBezTo>
                  <a:pt x="241" y="231"/>
                  <a:pt x="242" y="227"/>
                  <a:pt x="242" y="223"/>
                </a:cubicBezTo>
                <a:cubicBezTo>
                  <a:pt x="231" y="231"/>
                  <a:pt x="215" y="235"/>
                  <a:pt x="202" y="232"/>
                </a:cubicBezTo>
                <a:cubicBezTo>
                  <a:pt x="190" y="229"/>
                  <a:pt x="180" y="222"/>
                  <a:pt x="175" y="211"/>
                </a:cubicBezTo>
                <a:cubicBezTo>
                  <a:pt x="172" y="206"/>
                  <a:pt x="171" y="201"/>
                  <a:pt x="171" y="195"/>
                </a:cubicBezTo>
                <a:cubicBezTo>
                  <a:pt x="171" y="181"/>
                  <a:pt x="178" y="167"/>
                  <a:pt x="189" y="161"/>
                </a:cubicBezTo>
                <a:cubicBezTo>
                  <a:pt x="189" y="160"/>
                  <a:pt x="189" y="160"/>
                  <a:pt x="190" y="160"/>
                </a:cubicBezTo>
                <a:cubicBezTo>
                  <a:pt x="170" y="150"/>
                  <a:pt x="154" y="166"/>
                  <a:pt x="154" y="166"/>
                </a:cubicBezTo>
                <a:cubicBezTo>
                  <a:pt x="154" y="166"/>
                  <a:pt x="148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97" y="143"/>
                  <a:pt x="93" y="166"/>
                  <a:pt x="93" y="166"/>
                </a:cubicBezTo>
                <a:cubicBezTo>
                  <a:pt x="93" y="166"/>
                  <a:pt x="75" y="149"/>
                  <a:pt x="53" y="162"/>
                </a:cubicBezTo>
                <a:cubicBezTo>
                  <a:pt x="34" y="173"/>
                  <a:pt x="38" y="193"/>
                  <a:pt x="38" y="193"/>
                </a:cubicBezTo>
                <a:cubicBezTo>
                  <a:pt x="38" y="193"/>
                  <a:pt x="25" y="193"/>
                  <a:pt x="18" y="197"/>
                </a:cubicBezTo>
                <a:cubicBezTo>
                  <a:pt x="8" y="203"/>
                  <a:pt x="0" y="221"/>
                  <a:pt x="7" y="234"/>
                </a:cubicBezTo>
                <a:cubicBezTo>
                  <a:pt x="18" y="255"/>
                  <a:pt x="45" y="254"/>
                  <a:pt x="61" y="241"/>
                </a:cubicBezTo>
                <a:cubicBezTo>
                  <a:pt x="81" y="225"/>
                  <a:pt x="99" y="212"/>
                  <a:pt x="124" y="212"/>
                </a:cubicBezTo>
                <a:moveTo>
                  <a:pt x="209" y="97"/>
                </a:moveTo>
                <a:cubicBezTo>
                  <a:pt x="228" y="81"/>
                  <a:pt x="246" y="68"/>
                  <a:pt x="271" y="68"/>
                </a:cubicBezTo>
                <a:cubicBezTo>
                  <a:pt x="287" y="68"/>
                  <a:pt x="303" y="75"/>
                  <a:pt x="317" y="85"/>
                </a:cubicBezTo>
                <a:cubicBezTo>
                  <a:pt x="320" y="81"/>
                  <a:pt x="324" y="77"/>
                  <a:pt x="330" y="73"/>
                </a:cubicBezTo>
                <a:cubicBezTo>
                  <a:pt x="345" y="64"/>
                  <a:pt x="360" y="67"/>
                  <a:pt x="370" y="72"/>
                </a:cubicBezTo>
                <a:cubicBezTo>
                  <a:pt x="373" y="67"/>
                  <a:pt x="377" y="63"/>
                  <a:pt x="383" y="59"/>
                </a:cubicBezTo>
                <a:cubicBezTo>
                  <a:pt x="381" y="57"/>
                  <a:pt x="379" y="55"/>
                  <a:pt x="377" y="53"/>
                </a:cubicBezTo>
                <a:cubicBezTo>
                  <a:pt x="370" y="49"/>
                  <a:pt x="355" y="48"/>
                  <a:pt x="355" y="48"/>
                </a:cubicBezTo>
                <a:cubicBezTo>
                  <a:pt x="355" y="48"/>
                  <a:pt x="360" y="31"/>
                  <a:pt x="341" y="19"/>
                </a:cubicBezTo>
                <a:cubicBezTo>
                  <a:pt x="319" y="5"/>
                  <a:pt x="301" y="22"/>
                  <a:pt x="301" y="22"/>
                </a:cubicBezTo>
                <a:cubicBezTo>
                  <a:pt x="301" y="22"/>
                  <a:pt x="295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44" y="0"/>
                  <a:pt x="240" y="23"/>
                  <a:pt x="240" y="23"/>
                </a:cubicBezTo>
                <a:cubicBezTo>
                  <a:pt x="240" y="23"/>
                  <a:pt x="222" y="5"/>
                  <a:pt x="201" y="18"/>
                </a:cubicBezTo>
                <a:cubicBezTo>
                  <a:pt x="181" y="30"/>
                  <a:pt x="185" y="49"/>
                  <a:pt x="185" y="49"/>
                </a:cubicBezTo>
                <a:cubicBezTo>
                  <a:pt x="185" y="49"/>
                  <a:pt x="172" y="49"/>
                  <a:pt x="165" y="53"/>
                </a:cubicBezTo>
                <a:cubicBezTo>
                  <a:pt x="155" y="60"/>
                  <a:pt x="147" y="77"/>
                  <a:pt x="154" y="91"/>
                </a:cubicBezTo>
                <a:cubicBezTo>
                  <a:pt x="166" y="111"/>
                  <a:pt x="192" y="110"/>
                  <a:pt x="209" y="97"/>
                </a:cubicBezTo>
                <a:moveTo>
                  <a:pt x="266" y="79"/>
                </a:moveTo>
                <a:cubicBezTo>
                  <a:pt x="269" y="87"/>
                  <a:pt x="272" y="99"/>
                  <a:pt x="275" y="113"/>
                </a:cubicBezTo>
                <a:cubicBezTo>
                  <a:pt x="281" y="108"/>
                  <a:pt x="290" y="105"/>
                  <a:pt x="300" y="105"/>
                </a:cubicBezTo>
                <a:cubicBezTo>
                  <a:pt x="300" y="105"/>
                  <a:pt x="301" y="105"/>
                  <a:pt x="301" y="105"/>
                </a:cubicBezTo>
                <a:cubicBezTo>
                  <a:pt x="301" y="105"/>
                  <a:pt x="302" y="105"/>
                  <a:pt x="302" y="105"/>
                </a:cubicBezTo>
                <a:cubicBezTo>
                  <a:pt x="304" y="105"/>
                  <a:pt x="306" y="104"/>
                  <a:pt x="309" y="104"/>
                </a:cubicBezTo>
                <a:cubicBezTo>
                  <a:pt x="307" y="99"/>
                  <a:pt x="306" y="94"/>
                  <a:pt x="305" y="89"/>
                </a:cubicBezTo>
                <a:cubicBezTo>
                  <a:pt x="294" y="83"/>
                  <a:pt x="283" y="79"/>
                  <a:pt x="271" y="79"/>
                </a:cubicBezTo>
                <a:cubicBezTo>
                  <a:pt x="269" y="79"/>
                  <a:pt x="268" y="79"/>
                  <a:pt x="266" y="79"/>
                </a:cubicBezTo>
                <a:moveTo>
                  <a:pt x="280" y="198"/>
                </a:moveTo>
                <a:cubicBezTo>
                  <a:pt x="271" y="225"/>
                  <a:pt x="248" y="261"/>
                  <a:pt x="194" y="286"/>
                </a:cubicBezTo>
                <a:cubicBezTo>
                  <a:pt x="182" y="280"/>
                  <a:pt x="147" y="262"/>
                  <a:pt x="134" y="223"/>
                </a:cubicBezTo>
                <a:cubicBezTo>
                  <a:pt x="131" y="223"/>
                  <a:pt x="127" y="222"/>
                  <a:pt x="124" y="222"/>
                </a:cubicBezTo>
                <a:cubicBezTo>
                  <a:pt x="119" y="222"/>
                  <a:pt x="114" y="223"/>
                  <a:pt x="109" y="224"/>
                </a:cubicBezTo>
                <a:cubicBezTo>
                  <a:pt x="119" y="261"/>
                  <a:pt x="145" y="284"/>
                  <a:pt x="165" y="297"/>
                </a:cubicBezTo>
                <a:cubicBezTo>
                  <a:pt x="85" y="324"/>
                  <a:pt x="39" y="393"/>
                  <a:pt x="39" y="487"/>
                </a:cubicBezTo>
                <a:cubicBezTo>
                  <a:pt x="74" y="487"/>
                  <a:pt x="74" y="487"/>
                  <a:pt x="74" y="487"/>
                </a:cubicBezTo>
                <a:cubicBezTo>
                  <a:pt x="74" y="379"/>
                  <a:pt x="139" y="342"/>
                  <a:pt x="178" y="329"/>
                </a:cubicBezTo>
                <a:cubicBezTo>
                  <a:pt x="263" y="301"/>
                  <a:pt x="307" y="246"/>
                  <a:pt x="316" y="197"/>
                </a:cubicBezTo>
                <a:cubicBezTo>
                  <a:pt x="311" y="195"/>
                  <a:pt x="306" y="194"/>
                  <a:pt x="301" y="194"/>
                </a:cubicBezTo>
                <a:cubicBezTo>
                  <a:pt x="293" y="194"/>
                  <a:pt x="286" y="196"/>
                  <a:pt x="280" y="198"/>
                </a:cubicBezTo>
                <a:moveTo>
                  <a:pt x="512" y="117"/>
                </a:moveTo>
                <a:cubicBezTo>
                  <a:pt x="505" y="113"/>
                  <a:pt x="490" y="112"/>
                  <a:pt x="490" y="112"/>
                </a:cubicBezTo>
                <a:cubicBezTo>
                  <a:pt x="490" y="112"/>
                  <a:pt x="495" y="95"/>
                  <a:pt x="476" y="83"/>
                </a:cubicBezTo>
                <a:cubicBezTo>
                  <a:pt x="454" y="69"/>
                  <a:pt x="436" y="86"/>
                  <a:pt x="436" y="86"/>
                </a:cubicBezTo>
                <a:cubicBezTo>
                  <a:pt x="436" y="86"/>
                  <a:pt x="430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379" y="64"/>
                  <a:pt x="375" y="87"/>
                  <a:pt x="375" y="87"/>
                </a:cubicBezTo>
                <a:cubicBezTo>
                  <a:pt x="375" y="87"/>
                  <a:pt x="357" y="69"/>
                  <a:pt x="336" y="82"/>
                </a:cubicBezTo>
                <a:cubicBezTo>
                  <a:pt x="321" y="91"/>
                  <a:pt x="320" y="104"/>
                  <a:pt x="320" y="110"/>
                </a:cubicBezTo>
                <a:cubicBezTo>
                  <a:pt x="326" y="113"/>
                  <a:pt x="331" y="118"/>
                  <a:pt x="335" y="123"/>
                </a:cubicBezTo>
                <a:cubicBezTo>
                  <a:pt x="345" y="118"/>
                  <a:pt x="360" y="116"/>
                  <a:pt x="376" y="126"/>
                </a:cubicBezTo>
                <a:cubicBezTo>
                  <a:pt x="380" y="129"/>
                  <a:pt x="384" y="132"/>
                  <a:pt x="387" y="135"/>
                </a:cubicBezTo>
                <a:cubicBezTo>
                  <a:pt x="393" y="133"/>
                  <a:pt x="399" y="132"/>
                  <a:pt x="406" y="132"/>
                </a:cubicBezTo>
                <a:cubicBezTo>
                  <a:pt x="429" y="132"/>
                  <a:pt x="449" y="145"/>
                  <a:pt x="469" y="161"/>
                </a:cubicBezTo>
                <a:cubicBezTo>
                  <a:pt x="485" y="174"/>
                  <a:pt x="512" y="174"/>
                  <a:pt x="521" y="155"/>
                </a:cubicBezTo>
                <a:cubicBezTo>
                  <a:pt x="529" y="142"/>
                  <a:pt x="522" y="124"/>
                  <a:pt x="512" y="117"/>
                </a:cubicBezTo>
                <a:moveTo>
                  <a:pt x="406" y="169"/>
                </a:moveTo>
                <a:cubicBezTo>
                  <a:pt x="399" y="165"/>
                  <a:pt x="385" y="164"/>
                  <a:pt x="385" y="164"/>
                </a:cubicBezTo>
                <a:cubicBezTo>
                  <a:pt x="385" y="164"/>
                  <a:pt x="389" y="147"/>
                  <a:pt x="370" y="135"/>
                </a:cubicBezTo>
                <a:cubicBezTo>
                  <a:pt x="348" y="121"/>
                  <a:pt x="331" y="138"/>
                  <a:pt x="331" y="138"/>
                </a:cubicBezTo>
                <a:cubicBezTo>
                  <a:pt x="331" y="138"/>
                  <a:pt x="325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0" y="116"/>
                  <a:pt x="300" y="116"/>
                </a:cubicBezTo>
                <a:cubicBezTo>
                  <a:pt x="300" y="116"/>
                  <a:pt x="300" y="116"/>
                  <a:pt x="300" y="116"/>
                </a:cubicBezTo>
                <a:cubicBezTo>
                  <a:pt x="274" y="116"/>
                  <a:pt x="269" y="139"/>
                  <a:pt x="269" y="139"/>
                </a:cubicBezTo>
                <a:cubicBezTo>
                  <a:pt x="269" y="139"/>
                  <a:pt x="251" y="121"/>
                  <a:pt x="230" y="134"/>
                </a:cubicBezTo>
                <a:cubicBezTo>
                  <a:pt x="210" y="146"/>
                  <a:pt x="215" y="165"/>
                  <a:pt x="215" y="165"/>
                </a:cubicBezTo>
                <a:cubicBezTo>
                  <a:pt x="215" y="165"/>
                  <a:pt x="201" y="165"/>
                  <a:pt x="194" y="169"/>
                </a:cubicBezTo>
                <a:cubicBezTo>
                  <a:pt x="184" y="176"/>
                  <a:pt x="176" y="193"/>
                  <a:pt x="184" y="206"/>
                </a:cubicBezTo>
                <a:cubicBezTo>
                  <a:pt x="195" y="227"/>
                  <a:pt x="222" y="226"/>
                  <a:pt x="238" y="213"/>
                </a:cubicBezTo>
                <a:cubicBezTo>
                  <a:pt x="258" y="197"/>
                  <a:pt x="275" y="184"/>
                  <a:pt x="301" y="184"/>
                </a:cubicBezTo>
                <a:cubicBezTo>
                  <a:pt x="323" y="184"/>
                  <a:pt x="344" y="197"/>
                  <a:pt x="363" y="213"/>
                </a:cubicBezTo>
                <a:cubicBezTo>
                  <a:pt x="380" y="226"/>
                  <a:pt x="406" y="226"/>
                  <a:pt x="416" y="207"/>
                </a:cubicBezTo>
                <a:cubicBezTo>
                  <a:pt x="423" y="194"/>
                  <a:pt x="416" y="176"/>
                  <a:pt x="406" y="169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7" name="组 26"/>
          <p:cNvGrpSpPr/>
          <p:nvPr/>
        </p:nvGrpSpPr>
        <p:grpSpPr>
          <a:xfrm>
            <a:off x="5518797" y="1937544"/>
            <a:ext cx="829027" cy="709097"/>
            <a:chOff x="8223251" y="2493962"/>
            <a:chExt cx="1279525" cy="993776"/>
          </a:xfrm>
          <a:solidFill>
            <a:schemeClr val="tx1"/>
          </a:solidFill>
          <a:effectLst/>
        </p:grpSpPr>
        <p:sp>
          <p:nvSpPr>
            <p:cNvPr id="28" name="Freeform 182"/>
            <p:cNvSpPr/>
            <p:nvPr/>
          </p:nvSpPr>
          <p:spPr bwMode="auto">
            <a:xfrm>
              <a:off x="8607426" y="3009900"/>
              <a:ext cx="517525" cy="477838"/>
            </a:xfrm>
            <a:custGeom>
              <a:avLst/>
              <a:gdLst>
                <a:gd name="T0" fmla="*/ 195 w 201"/>
                <a:gd name="T1" fmla="*/ 37 h 185"/>
                <a:gd name="T2" fmla="*/ 192 w 201"/>
                <a:gd name="T3" fmla="*/ 35 h 185"/>
                <a:gd name="T4" fmla="*/ 127 w 201"/>
                <a:gd name="T5" fmla="*/ 103 h 185"/>
                <a:gd name="T6" fmla="*/ 173 w 201"/>
                <a:gd name="T7" fmla="*/ 20 h 185"/>
                <a:gd name="T8" fmla="*/ 162 w 201"/>
                <a:gd name="T9" fmla="*/ 14 h 185"/>
                <a:gd name="T10" fmla="*/ 117 w 201"/>
                <a:gd name="T11" fmla="*/ 97 h 185"/>
                <a:gd name="T12" fmla="*/ 140 w 201"/>
                <a:gd name="T13" fmla="*/ 6 h 185"/>
                <a:gd name="T14" fmla="*/ 140 w 201"/>
                <a:gd name="T15" fmla="*/ 5 h 185"/>
                <a:gd name="T16" fmla="*/ 140 w 201"/>
                <a:gd name="T17" fmla="*/ 5 h 185"/>
                <a:gd name="T18" fmla="*/ 129 w 201"/>
                <a:gd name="T19" fmla="*/ 3 h 185"/>
                <a:gd name="T20" fmla="*/ 106 w 201"/>
                <a:gd name="T21" fmla="*/ 94 h 185"/>
                <a:gd name="T22" fmla="*/ 106 w 201"/>
                <a:gd name="T23" fmla="*/ 0 h 185"/>
                <a:gd name="T24" fmla="*/ 102 w 201"/>
                <a:gd name="T25" fmla="*/ 0 h 185"/>
                <a:gd name="T26" fmla="*/ 102 w 201"/>
                <a:gd name="T27" fmla="*/ 0 h 185"/>
                <a:gd name="T28" fmla="*/ 99 w 201"/>
                <a:gd name="T29" fmla="*/ 0 h 185"/>
                <a:gd name="T30" fmla="*/ 99 w 201"/>
                <a:gd name="T31" fmla="*/ 0 h 185"/>
                <a:gd name="T32" fmla="*/ 97 w 201"/>
                <a:gd name="T33" fmla="*/ 0 h 185"/>
                <a:gd name="T34" fmla="*/ 97 w 201"/>
                <a:gd name="T35" fmla="*/ 0 h 185"/>
                <a:gd name="T36" fmla="*/ 94 w 201"/>
                <a:gd name="T37" fmla="*/ 0 h 185"/>
                <a:gd name="T38" fmla="*/ 94 w 201"/>
                <a:gd name="T39" fmla="*/ 94 h 185"/>
                <a:gd name="T40" fmla="*/ 71 w 201"/>
                <a:gd name="T41" fmla="*/ 3 h 185"/>
                <a:gd name="T42" fmla="*/ 59 w 201"/>
                <a:gd name="T43" fmla="*/ 6 h 185"/>
                <a:gd name="T44" fmla="*/ 59 w 201"/>
                <a:gd name="T45" fmla="*/ 6 h 185"/>
                <a:gd name="T46" fmla="*/ 83 w 201"/>
                <a:gd name="T47" fmla="*/ 97 h 185"/>
                <a:gd name="T48" fmla="*/ 38 w 201"/>
                <a:gd name="T49" fmla="*/ 15 h 185"/>
                <a:gd name="T50" fmla="*/ 27 w 201"/>
                <a:gd name="T51" fmla="*/ 21 h 185"/>
                <a:gd name="T52" fmla="*/ 73 w 201"/>
                <a:gd name="T53" fmla="*/ 104 h 185"/>
                <a:gd name="T54" fmla="*/ 8 w 201"/>
                <a:gd name="T55" fmla="*/ 36 h 185"/>
                <a:gd name="T56" fmla="*/ 2 w 201"/>
                <a:gd name="T57" fmla="*/ 43 h 185"/>
                <a:gd name="T58" fmla="*/ 0 w 201"/>
                <a:gd name="T59" fmla="*/ 44 h 185"/>
                <a:gd name="T60" fmla="*/ 92 w 201"/>
                <a:gd name="T61" fmla="*/ 140 h 185"/>
                <a:gd name="T62" fmla="*/ 69 w 201"/>
                <a:gd name="T63" fmla="*/ 164 h 185"/>
                <a:gd name="T64" fmla="*/ 69 w 201"/>
                <a:gd name="T65" fmla="*/ 172 h 185"/>
                <a:gd name="T66" fmla="*/ 73 w 201"/>
                <a:gd name="T67" fmla="*/ 174 h 185"/>
                <a:gd name="T68" fmla="*/ 75 w 201"/>
                <a:gd name="T69" fmla="*/ 173 h 185"/>
                <a:gd name="T70" fmla="*/ 78 w 201"/>
                <a:gd name="T71" fmla="*/ 179 h 185"/>
                <a:gd name="T72" fmla="*/ 81 w 201"/>
                <a:gd name="T73" fmla="*/ 180 h 185"/>
                <a:gd name="T74" fmla="*/ 84 w 201"/>
                <a:gd name="T75" fmla="*/ 179 h 185"/>
                <a:gd name="T76" fmla="*/ 89 w 201"/>
                <a:gd name="T77" fmla="*/ 184 h 185"/>
                <a:gd name="T78" fmla="*/ 90 w 201"/>
                <a:gd name="T79" fmla="*/ 184 h 185"/>
                <a:gd name="T80" fmla="*/ 95 w 201"/>
                <a:gd name="T81" fmla="*/ 182 h 185"/>
                <a:gd name="T82" fmla="*/ 100 w 201"/>
                <a:gd name="T83" fmla="*/ 185 h 185"/>
                <a:gd name="T84" fmla="*/ 105 w 201"/>
                <a:gd name="T85" fmla="*/ 182 h 185"/>
                <a:gd name="T86" fmla="*/ 110 w 201"/>
                <a:gd name="T87" fmla="*/ 184 h 185"/>
                <a:gd name="T88" fmla="*/ 111 w 201"/>
                <a:gd name="T89" fmla="*/ 184 h 185"/>
                <a:gd name="T90" fmla="*/ 115 w 201"/>
                <a:gd name="T91" fmla="*/ 179 h 185"/>
                <a:gd name="T92" fmla="*/ 119 w 201"/>
                <a:gd name="T93" fmla="*/ 180 h 185"/>
                <a:gd name="T94" fmla="*/ 122 w 201"/>
                <a:gd name="T95" fmla="*/ 179 h 185"/>
                <a:gd name="T96" fmla="*/ 125 w 201"/>
                <a:gd name="T97" fmla="*/ 173 h 185"/>
                <a:gd name="T98" fmla="*/ 127 w 201"/>
                <a:gd name="T99" fmla="*/ 174 h 185"/>
                <a:gd name="T100" fmla="*/ 131 w 201"/>
                <a:gd name="T101" fmla="*/ 172 h 185"/>
                <a:gd name="T102" fmla="*/ 131 w 201"/>
                <a:gd name="T103" fmla="*/ 164 h 185"/>
                <a:gd name="T104" fmla="*/ 108 w 201"/>
                <a:gd name="T105" fmla="*/ 140 h 185"/>
                <a:gd name="T106" fmla="*/ 201 w 201"/>
                <a:gd name="T107" fmla="*/ 43 h 185"/>
                <a:gd name="T108" fmla="*/ 195 w 201"/>
                <a:gd name="T109" fmla="*/ 37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1" h="185">
                  <a:moveTo>
                    <a:pt x="195" y="37"/>
                  </a:moveTo>
                  <a:cubicBezTo>
                    <a:pt x="194" y="37"/>
                    <a:pt x="193" y="36"/>
                    <a:pt x="192" y="35"/>
                  </a:cubicBezTo>
                  <a:cubicBezTo>
                    <a:pt x="127" y="103"/>
                    <a:pt x="127" y="103"/>
                    <a:pt x="127" y="103"/>
                  </a:cubicBezTo>
                  <a:cubicBezTo>
                    <a:pt x="173" y="20"/>
                    <a:pt x="173" y="20"/>
                    <a:pt x="173" y="20"/>
                  </a:cubicBezTo>
                  <a:cubicBezTo>
                    <a:pt x="169" y="18"/>
                    <a:pt x="166" y="16"/>
                    <a:pt x="162" y="14"/>
                  </a:cubicBezTo>
                  <a:cubicBezTo>
                    <a:pt x="117" y="97"/>
                    <a:pt x="117" y="97"/>
                    <a:pt x="117" y="97"/>
                  </a:cubicBezTo>
                  <a:cubicBezTo>
                    <a:pt x="140" y="6"/>
                    <a:pt x="140" y="6"/>
                    <a:pt x="140" y="6"/>
                  </a:cubicBezTo>
                  <a:cubicBezTo>
                    <a:pt x="140" y="6"/>
                    <a:pt x="140" y="6"/>
                    <a:pt x="140" y="5"/>
                  </a:cubicBezTo>
                  <a:cubicBezTo>
                    <a:pt x="140" y="5"/>
                    <a:pt x="140" y="5"/>
                    <a:pt x="140" y="5"/>
                  </a:cubicBezTo>
                  <a:cubicBezTo>
                    <a:pt x="136" y="4"/>
                    <a:pt x="133" y="3"/>
                    <a:pt x="129" y="3"/>
                  </a:cubicBezTo>
                  <a:cubicBezTo>
                    <a:pt x="106" y="94"/>
                    <a:pt x="106" y="94"/>
                    <a:pt x="106" y="94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4" y="0"/>
                    <a:pt x="103" y="0"/>
                    <a:pt x="102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6" y="0"/>
                    <a:pt x="95" y="0"/>
                    <a:pt x="94" y="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67" y="4"/>
                    <a:pt x="63" y="5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83" y="97"/>
                    <a:pt x="83" y="97"/>
                    <a:pt x="83" y="97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4" y="17"/>
                    <a:pt x="31" y="19"/>
                    <a:pt x="27" y="21"/>
                  </a:cubicBezTo>
                  <a:cubicBezTo>
                    <a:pt x="73" y="104"/>
                    <a:pt x="73" y="104"/>
                    <a:pt x="73" y="104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6" y="38"/>
                    <a:pt x="4" y="40"/>
                    <a:pt x="2" y="43"/>
                  </a:cubicBezTo>
                  <a:cubicBezTo>
                    <a:pt x="1" y="43"/>
                    <a:pt x="1" y="44"/>
                    <a:pt x="0" y="44"/>
                  </a:cubicBezTo>
                  <a:cubicBezTo>
                    <a:pt x="92" y="140"/>
                    <a:pt x="92" y="140"/>
                    <a:pt x="92" y="140"/>
                  </a:cubicBezTo>
                  <a:cubicBezTo>
                    <a:pt x="69" y="164"/>
                    <a:pt x="69" y="164"/>
                    <a:pt x="69" y="164"/>
                  </a:cubicBezTo>
                  <a:cubicBezTo>
                    <a:pt x="67" y="166"/>
                    <a:pt x="67" y="170"/>
                    <a:pt x="69" y="172"/>
                  </a:cubicBezTo>
                  <a:cubicBezTo>
                    <a:pt x="70" y="173"/>
                    <a:pt x="72" y="174"/>
                    <a:pt x="73" y="174"/>
                  </a:cubicBezTo>
                  <a:cubicBezTo>
                    <a:pt x="74" y="174"/>
                    <a:pt x="74" y="174"/>
                    <a:pt x="75" y="173"/>
                  </a:cubicBezTo>
                  <a:cubicBezTo>
                    <a:pt x="75" y="176"/>
                    <a:pt x="76" y="178"/>
                    <a:pt x="78" y="179"/>
                  </a:cubicBezTo>
                  <a:cubicBezTo>
                    <a:pt x="79" y="180"/>
                    <a:pt x="80" y="180"/>
                    <a:pt x="81" y="180"/>
                  </a:cubicBezTo>
                  <a:cubicBezTo>
                    <a:pt x="82" y="180"/>
                    <a:pt x="83" y="180"/>
                    <a:pt x="84" y="179"/>
                  </a:cubicBezTo>
                  <a:cubicBezTo>
                    <a:pt x="85" y="181"/>
                    <a:pt x="86" y="183"/>
                    <a:pt x="89" y="184"/>
                  </a:cubicBezTo>
                  <a:cubicBezTo>
                    <a:pt x="89" y="184"/>
                    <a:pt x="90" y="184"/>
                    <a:pt x="90" y="184"/>
                  </a:cubicBezTo>
                  <a:cubicBezTo>
                    <a:pt x="92" y="184"/>
                    <a:pt x="93" y="183"/>
                    <a:pt x="95" y="182"/>
                  </a:cubicBezTo>
                  <a:cubicBezTo>
                    <a:pt x="95" y="184"/>
                    <a:pt x="97" y="185"/>
                    <a:pt x="100" y="185"/>
                  </a:cubicBezTo>
                  <a:cubicBezTo>
                    <a:pt x="102" y="185"/>
                    <a:pt x="104" y="184"/>
                    <a:pt x="105" y="182"/>
                  </a:cubicBezTo>
                  <a:cubicBezTo>
                    <a:pt x="106" y="183"/>
                    <a:pt x="108" y="184"/>
                    <a:pt x="110" y="184"/>
                  </a:cubicBezTo>
                  <a:cubicBezTo>
                    <a:pt x="110" y="184"/>
                    <a:pt x="111" y="184"/>
                    <a:pt x="111" y="184"/>
                  </a:cubicBezTo>
                  <a:cubicBezTo>
                    <a:pt x="113" y="183"/>
                    <a:pt x="115" y="181"/>
                    <a:pt x="115" y="179"/>
                  </a:cubicBezTo>
                  <a:cubicBezTo>
                    <a:pt x="116" y="179"/>
                    <a:pt x="118" y="180"/>
                    <a:pt x="119" y="180"/>
                  </a:cubicBezTo>
                  <a:cubicBezTo>
                    <a:pt x="120" y="180"/>
                    <a:pt x="121" y="180"/>
                    <a:pt x="122" y="179"/>
                  </a:cubicBezTo>
                  <a:cubicBezTo>
                    <a:pt x="124" y="178"/>
                    <a:pt x="125" y="176"/>
                    <a:pt x="125" y="173"/>
                  </a:cubicBezTo>
                  <a:cubicBezTo>
                    <a:pt x="125" y="173"/>
                    <a:pt x="126" y="174"/>
                    <a:pt x="127" y="174"/>
                  </a:cubicBezTo>
                  <a:cubicBezTo>
                    <a:pt x="128" y="174"/>
                    <a:pt x="130" y="173"/>
                    <a:pt x="131" y="172"/>
                  </a:cubicBezTo>
                  <a:cubicBezTo>
                    <a:pt x="133" y="170"/>
                    <a:pt x="133" y="166"/>
                    <a:pt x="131" y="164"/>
                  </a:cubicBezTo>
                  <a:cubicBezTo>
                    <a:pt x="108" y="140"/>
                    <a:pt x="108" y="140"/>
                    <a:pt x="108" y="140"/>
                  </a:cubicBezTo>
                  <a:cubicBezTo>
                    <a:pt x="201" y="43"/>
                    <a:pt x="201" y="43"/>
                    <a:pt x="201" y="43"/>
                  </a:cubicBezTo>
                  <a:cubicBezTo>
                    <a:pt x="199" y="41"/>
                    <a:pt x="197" y="39"/>
                    <a:pt x="195" y="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83"/>
            <p:cNvSpPr/>
            <p:nvPr/>
          </p:nvSpPr>
          <p:spPr bwMode="auto">
            <a:xfrm>
              <a:off x="8223251" y="2620962"/>
              <a:ext cx="430213" cy="500063"/>
            </a:xfrm>
            <a:custGeom>
              <a:avLst/>
              <a:gdLst>
                <a:gd name="T0" fmla="*/ 167 w 167"/>
                <a:gd name="T1" fmla="*/ 171 h 194"/>
                <a:gd name="T2" fmla="*/ 69 w 167"/>
                <a:gd name="T3" fmla="*/ 0 h 194"/>
                <a:gd name="T4" fmla="*/ 38 w 167"/>
                <a:gd name="T5" fmla="*/ 32 h 194"/>
                <a:gd name="T6" fmla="*/ 38 w 167"/>
                <a:gd name="T7" fmla="*/ 32 h 194"/>
                <a:gd name="T8" fmla="*/ 0 w 167"/>
                <a:gd name="T9" fmla="*/ 53 h 194"/>
                <a:gd name="T10" fmla="*/ 141 w 167"/>
                <a:gd name="T11" fmla="*/ 194 h 194"/>
                <a:gd name="T12" fmla="*/ 147 w 167"/>
                <a:gd name="T13" fmla="*/ 188 h 194"/>
                <a:gd name="T14" fmla="*/ 167 w 167"/>
                <a:gd name="T15" fmla="*/ 171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7" h="194">
                  <a:moveTo>
                    <a:pt x="167" y="171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41" y="194"/>
                    <a:pt x="141" y="194"/>
                    <a:pt x="141" y="194"/>
                  </a:cubicBezTo>
                  <a:cubicBezTo>
                    <a:pt x="143" y="192"/>
                    <a:pt x="145" y="190"/>
                    <a:pt x="147" y="188"/>
                  </a:cubicBezTo>
                  <a:cubicBezTo>
                    <a:pt x="153" y="182"/>
                    <a:pt x="160" y="176"/>
                    <a:pt x="167" y="17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84"/>
            <p:cNvSpPr/>
            <p:nvPr/>
          </p:nvSpPr>
          <p:spPr bwMode="auto">
            <a:xfrm>
              <a:off x="8413751" y="2527300"/>
              <a:ext cx="334963" cy="523875"/>
            </a:xfrm>
            <a:custGeom>
              <a:avLst/>
              <a:gdLst>
                <a:gd name="T0" fmla="*/ 98 w 130"/>
                <a:gd name="T1" fmla="*/ 203 h 203"/>
                <a:gd name="T2" fmla="*/ 117 w 130"/>
                <a:gd name="T3" fmla="*/ 192 h 203"/>
                <a:gd name="T4" fmla="*/ 130 w 130"/>
                <a:gd name="T5" fmla="*/ 187 h 203"/>
                <a:gd name="T6" fmla="*/ 80 w 130"/>
                <a:gd name="T7" fmla="*/ 0 h 203"/>
                <a:gd name="T8" fmla="*/ 42 w 130"/>
                <a:gd name="T9" fmla="*/ 23 h 203"/>
                <a:gd name="T10" fmla="*/ 42 w 130"/>
                <a:gd name="T11" fmla="*/ 23 h 203"/>
                <a:gd name="T12" fmla="*/ 0 w 130"/>
                <a:gd name="T13" fmla="*/ 33 h 203"/>
                <a:gd name="T14" fmla="*/ 98 w 130"/>
                <a:gd name="T1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203">
                  <a:moveTo>
                    <a:pt x="98" y="203"/>
                  </a:moveTo>
                  <a:cubicBezTo>
                    <a:pt x="104" y="199"/>
                    <a:pt x="111" y="195"/>
                    <a:pt x="117" y="192"/>
                  </a:cubicBezTo>
                  <a:cubicBezTo>
                    <a:pt x="121" y="190"/>
                    <a:pt x="126" y="189"/>
                    <a:pt x="130" y="187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0" y="33"/>
                    <a:pt x="0" y="33"/>
                    <a:pt x="0" y="33"/>
                  </a:cubicBezTo>
                  <a:lnTo>
                    <a:pt x="98" y="2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85"/>
            <p:cNvSpPr/>
            <p:nvPr/>
          </p:nvSpPr>
          <p:spPr bwMode="auto">
            <a:xfrm>
              <a:off x="8636001" y="2493962"/>
              <a:ext cx="220663" cy="511175"/>
            </a:xfrm>
            <a:custGeom>
              <a:avLst/>
              <a:gdLst>
                <a:gd name="T0" fmla="*/ 50 w 86"/>
                <a:gd name="T1" fmla="*/ 198 h 198"/>
                <a:gd name="T2" fmla="*/ 85 w 86"/>
                <a:gd name="T3" fmla="*/ 193 h 198"/>
                <a:gd name="T4" fmla="*/ 85 w 86"/>
                <a:gd name="T5" fmla="*/ 183 h 198"/>
                <a:gd name="T6" fmla="*/ 86 w 86"/>
                <a:gd name="T7" fmla="*/ 0 h 198"/>
                <a:gd name="T8" fmla="*/ 43 w 86"/>
                <a:gd name="T9" fmla="*/ 13 h 198"/>
                <a:gd name="T10" fmla="*/ 0 w 86"/>
                <a:gd name="T11" fmla="*/ 11 h 198"/>
                <a:gd name="T12" fmla="*/ 50 w 86"/>
                <a:gd name="T13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98">
                  <a:moveTo>
                    <a:pt x="50" y="198"/>
                  </a:moveTo>
                  <a:cubicBezTo>
                    <a:pt x="61" y="195"/>
                    <a:pt x="73" y="193"/>
                    <a:pt x="85" y="193"/>
                  </a:cubicBezTo>
                  <a:cubicBezTo>
                    <a:pt x="85" y="183"/>
                    <a:pt x="85" y="183"/>
                    <a:pt x="85" y="183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0" y="11"/>
                    <a:pt x="0" y="11"/>
                    <a:pt x="0" y="11"/>
                  </a:cubicBezTo>
                  <a:lnTo>
                    <a:pt x="50" y="1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186"/>
            <p:cNvSpPr/>
            <p:nvPr/>
          </p:nvSpPr>
          <p:spPr bwMode="auto">
            <a:xfrm>
              <a:off x="8872538" y="2493962"/>
              <a:ext cx="219075" cy="511175"/>
            </a:xfrm>
            <a:custGeom>
              <a:avLst/>
              <a:gdLst>
                <a:gd name="T0" fmla="*/ 61 w 85"/>
                <a:gd name="T1" fmla="*/ 104 h 198"/>
                <a:gd name="T2" fmla="*/ 85 w 85"/>
                <a:gd name="T3" fmla="*/ 12 h 198"/>
                <a:gd name="T4" fmla="*/ 41 w 85"/>
                <a:gd name="T5" fmla="*/ 13 h 198"/>
                <a:gd name="T6" fmla="*/ 0 w 85"/>
                <a:gd name="T7" fmla="*/ 0 h 198"/>
                <a:gd name="T8" fmla="*/ 0 w 85"/>
                <a:gd name="T9" fmla="*/ 193 h 198"/>
                <a:gd name="T10" fmla="*/ 35 w 85"/>
                <a:gd name="T11" fmla="*/ 198 h 198"/>
                <a:gd name="T12" fmla="*/ 61 w 85"/>
                <a:gd name="T13" fmla="*/ 104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98">
                  <a:moveTo>
                    <a:pt x="61" y="104"/>
                  </a:moveTo>
                  <a:cubicBezTo>
                    <a:pt x="85" y="12"/>
                    <a:pt x="85" y="12"/>
                    <a:pt x="85" y="12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12" y="193"/>
                    <a:pt x="24" y="194"/>
                    <a:pt x="35" y="198"/>
                  </a:cubicBezTo>
                  <a:lnTo>
                    <a:pt x="61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187"/>
            <p:cNvSpPr/>
            <p:nvPr/>
          </p:nvSpPr>
          <p:spPr bwMode="auto">
            <a:xfrm>
              <a:off x="8977313" y="2527300"/>
              <a:ext cx="334963" cy="519113"/>
            </a:xfrm>
            <a:custGeom>
              <a:avLst/>
              <a:gdLst>
                <a:gd name="T0" fmla="*/ 9 w 130"/>
                <a:gd name="T1" fmla="*/ 189 h 201"/>
                <a:gd name="T2" fmla="*/ 33 w 130"/>
                <a:gd name="T3" fmla="*/ 201 h 201"/>
                <a:gd name="T4" fmla="*/ 74 w 130"/>
                <a:gd name="T5" fmla="*/ 130 h 201"/>
                <a:gd name="T6" fmla="*/ 130 w 130"/>
                <a:gd name="T7" fmla="*/ 33 h 201"/>
                <a:gd name="T8" fmla="*/ 87 w 130"/>
                <a:gd name="T9" fmla="*/ 23 h 201"/>
                <a:gd name="T10" fmla="*/ 50 w 130"/>
                <a:gd name="T11" fmla="*/ 0 h 201"/>
                <a:gd name="T12" fmla="*/ 0 w 130"/>
                <a:gd name="T13" fmla="*/ 186 h 201"/>
                <a:gd name="T14" fmla="*/ 9 w 130"/>
                <a:gd name="T15" fmla="*/ 189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201">
                  <a:moveTo>
                    <a:pt x="9" y="189"/>
                  </a:moveTo>
                  <a:cubicBezTo>
                    <a:pt x="17" y="193"/>
                    <a:pt x="25" y="197"/>
                    <a:pt x="33" y="201"/>
                  </a:cubicBezTo>
                  <a:cubicBezTo>
                    <a:pt x="74" y="130"/>
                    <a:pt x="74" y="130"/>
                    <a:pt x="74" y="130"/>
                  </a:cubicBezTo>
                  <a:cubicBezTo>
                    <a:pt x="130" y="33"/>
                    <a:pt x="130" y="33"/>
                    <a:pt x="130" y="33"/>
                  </a:cubicBezTo>
                  <a:cubicBezTo>
                    <a:pt x="87" y="23"/>
                    <a:pt x="87" y="23"/>
                    <a:pt x="87" y="23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3" y="187"/>
                    <a:pt x="6" y="188"/>
                    <a:pt x="9" y="18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188"/>
            <p:cNvSpPr/>
            <p:nvPr/>
          </p:nvSpPr>
          <p:spPr bwMode="auto">
            <a:xfrm>
              <a:off x="9075738" y="2622550"/>
              <a:ext cx="427038" cy="493713"/>
            </a:xfrm>
            <a:custGeom>
              <a:avLst/>
              <a:gdLst>
                <a:gd name="T0" fmla="*/ 166 w 166"/>
                <a:gd name="T1" fmla="*/ 52 h 191"/>
                <a:gd name="T2" fmla="*/ 127 w 166"/>
                <a:gd name="T3" fmla="*/ 31 h 191"/>
                <a:gd name="T4" fmla="*/ 127 w 166"/>
                <a:gd name="T5" fmla="*/ 31 h 191"/>
                <a:gd name="T6" fmla="*/ 98 w 166"/>
                <a:gd name="T7" fmla="*/ 0 h 191"/>
                <a:gd name="T8" fmla="*/ 0 w 166"/>
                <a:gd name="T9" fmla="*/ 168 h 191"/>
                <a:gd name="T10" fmla="*/ 17 w 166"/>
                <a:gd name="T11" fmla="*/ 181 h 191"/>
                <a:gd name="T12" fmla="*/ 17 w 166"/>
                <a:gd name="T13" fmla="*/ 181 h 191"/>
                <a:gd name="T14" fmla="*/ 17 w 166"/>
                <a:gd name="T15" fmla="*/ 182 h 191"/>
                <a:gd name="T16" fmla="*/ 18 w 166"/>
                <a:gd name="T17" fmla="*/ 182 h 191"/>
                <a:gd name="T18" fmla="*/ 18 w 166"/>
                <a:gd name="T19" fmla="*/ 182 h 191"/>
                <a:gd name="T20" fmla="*/ 26 w 166"/>
                <a:gd name="T21" fmla="*/ 191 h 191"/>
                <a:gd name="T22" fmla="*/ 166 w 166"/>
                <a:gd name="T23" fmla="*/ 52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6" h="191">
                  <a:moveTo>
                    <a:pt x="166" y="52"/>
                  </a:moveTo>
                  <a:cubicBezTo>
                    <a:pt x="127" y="31"/>
                    <a:pt x="127" y="31"/>
                    <a:pt x="127" y="31"/>
                  </a:cubicBezTo>
                  <a:cubicBezTo>
                    <a:pt x="127" y="31"/>
                    <a:pt x="127" y="31"/>
                    <a:pt x="127" y="31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6" y="172"/>
                    <a:pt x="11" y="176"/>
                    <a:pt x="17" y="181"/>
                  </a:cubicBezTo>
                  <a:cubicBezTo>
                    <a:pt x="17" y="181"/>
                    <a:pt x="17" y="181"/>
                    <a:pt x="17" y="181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7" y="182"/>
                    <a:pt x="17" y="182"/>
                    <a:pt x="18" y="182"/>
                  </a:cubicBezTo>
                  <a:cubicBezTo>
                    <a:pt x="18" y="182"/>
                    <a:pt x="18" y="182"/>
                    <a:pt x="18" y="182"/>
                  </a:cubicBezTo>
                  <a:cubicBezTo>
                    <a:pt x="21" y="185"/>
                    <a:pt x="24" y="188"/>
                    <a:pt x="26" y="191"/>
                  </a:cubicBezTo>
                  <a:lnTo>
                    <a:pt x="166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Line 189"/>
            <p:cNvSpPr>
              <a:spLocks noChangeShapeType="1"/>
            </p:cNvSpPr>
            <p:nvPr/>
          </p:nvSpPr>
          <p:spPr bwMode="auto">
            <a:xfrm>
              <a:off x="9113838" y="310197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Line 190"/>
            <p:cNvSpPr>
              <a:spLocks noChangeShapeType="1"/>
            </p:cNvSpPr>
            <p:nvPr/>
          </p:nvSpPr>
          <p:spPr bwMode="auto">
            <a:xfrm>
              <a:off x="9113838" y="310197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7" name="组 36"/>
          <p:cNvGrpSpPr/>
          <p:nvPr/>
        </p:nvGrpSpPr>
        <p:grpSpPr>
          <a:xfrm>
            <a:off x="6790624" y="2059959"/>
            <a:ext cx="568847" cy="543177"/>
            <a:chOff x="8848726" y="4949825"/>
            <a:chExt cx="879475" cy="839788"/>
          </a:xfrm>
          <a:solidFill>
            <a:schemeClr val="accent2"/>
          </a:solidFill>
          <a:effectLst/>
        </p:grpSpPr>
        <p:sp>
          <p:nvSpPr>
            <p:cNvPr id="38" name="Freeform 360"/>
            <p:cNvSpPr/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361"/>
            <p:cNvSpPr/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362"/>
            <p:cNvSpPr/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363"/>
            <p:cNvSpPr/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364"/>
            <p:cNvSpPr/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3" name="Freeform 358"/>
          <p:cNvSpPr>
            <a:spLocks noEditPoints="1"/>
          </p:cNvSpPr>
          <p:nvPr/>
        </p:nvSpPr>
        <p:spPr bwMode="auto">
          <a:xfrm>
            <a:off x="4642620" y="2054576"/>
            <a:ext cx="518932" cy="504962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45" name="组 44"/>
          <p:cNvGrpSpPr/>
          <p:nvPr/>
        </p:nvGrpSpPr>
        <p:grpSpPr>
          <a:xfrm>
            <a:off x="3663670" y="900454"/>
            <a:ext cx="4662053" cy="680103"/>
            <a:chOff x="4436059" y="3729721"/>
            <a:chExt cx="4200526" cy="612775"/>
          </a:xfrm>
        </p:grpSpPr>
        <p:sp>
          <p:nvSpPr>
            <p:cNvPr id="46" name="Freeform 26"/>
            <p:cNvSpPr/>
            <p:nvPr/>
          </p:nvSpPr>
          <p:spPr bwMode="auto">
            <a:xfrm>
              <a:off x="4436059" y="3732896"/>
              <a:ext cx="587375" cy="609600"/>
            </a:xfrm>
            <a:custGeom>
              <a:avLst/>
              <a:gdLst>
                <a:gd name="T0" fmla="*/ 135 w 228"/>
                <a:gd name="T1" fmla="*/ 96 h 236"/>
                <a:gd name="T2" fmla="*/ 145 w 228"/>
                <a:gd name="T3" fmla="*/ 124 h 236"/>
                <a:gd name="T4" fmla="*/ 166 w 228"/>
                <a:gd name="T5" fmla="*/ 151 h 236"/>
                <a:gd name="T6" fmla="*/ 194 w 228"/>
                <a:gd name="T7" fmla="*/ 183 h 236"/>
                <a:gd name="T8" fmla="*/ 225 w 228"/>
                <a:gd name="T9" fmla="*/ 216 h 236"/>
                <a:gd name="T10" fmla="*/ 221 w 228"/>
                <a:gd name="T11" fmla="*/ 226 h 236"/>
                <a:gd name="T12" fmla="*/ 206 w 228"/>
                <a:gd name="T13" fmla="*/ 231 h 236"/>
                <a:gd name="T14" fmla="*/ 174 w 228"/>
                <a:gd name="T15" fmla="*/ 217 h 236"/>
                <a:gd name="T16" fmla="*/ 148 w 228"/>
                <a:gd name="T17" fmla="*/ 198 h 236"/>
                <a:gd name="T18" fmla="*/ 124 w 228"/>
                <a:gd name="T19" fmla="*/ 178 h 236"/>
                <a:gd name="T20" fmla="*/ 86 w 228"/>
                <a:gd name="T21" fmla="*/ 145 h 236"/>
                <a:gd name="T22" fmla="*/ 61 w 228"/>
                <a:gd name="T23" fmla="*/ 167 h 236"/>
                <a:gd name="T24" fmla="*/ 56 w 228"/>
                <a:gd name="T25" fmla="*/ 197 h 236"/>
                <a:gd name="T26" fmla="*/ 57 w 228"/>
                <a:gd name="T27" fmla="*/ 217 h 236"/>
                <a:gd name="T28" fmla="*/ 58 w 228"/>
                <a:gd name="T29" fmla="*/ 236 h 236"/>
                <a:gd name="T30" fmla="*/ 16 w 228"/>
                <a:gd name="T31" fmla="*/ 229 h 236"/>
                <a:gd name="T32" fmla="*/ 4 w 228"/>
                <a:gd name="T33" fmla="*/ 214 h 236"/>
                <a:gd name="T34" fmla="*/ 0 w 228"/>
                <a:gd name="T35" fmla="*/ 195 h 236"/>
                <a:gd name="T36" fmla="*/ 1 w 228"/>
                <a:gd name="T37" fmla="*/ 182 h 236"/>
                <a:gd name="T38" fmla="*/ 3 w 228"/>
                <a:gd name="T39" fmla="*/ 161 h 236"/>
                <a:gd name="T40" fmla="*/ 2 w 228"/>
                <a:gd name="T41" fmla="*/ 152 h 236"/>
                <a:gd name="T42" fmla="*/ 8 w 228"/>
                <a:gd name="T43" fmla="*/ 99 h 236"/>
                <a:gd name="T44" fmla="*/ 15 w 228"/>
                <a:gd name="T45" fmla="*/ 13 h 236"/>
                <a:gd name="T46" fmla="*/ 9 w 228"/>
                <a:gd name="T47" fmla="*/ 7 h 236"/>
                <a:gd name="T48" fmla="*/ 19 w 228"/>
                <a:gd name="T49" fmla="*/ 3 h 236"/>
                <a:gd name="T50" fmla="*/ 33 w 228"/>
                <a:gd name="T51" fmla="*/ 0 h 236"/>
                <a:gd name="T52" fmla="*/ 37 w 228"/>
                <a:gd name="T53" fmla="*/ 0 h 236"/>
                <a:gd name="T54" fmla="*/ 67 w 228"/>
                <a:gd name="T55" fmla="*/ 10 h 236"/>
                <a:gd name="T56" fmla="*/ 93 w 228"/>
                <a:gd name="T57" fmla="*/ 25 h 236"/>
                <a:gd name="T58" fmla="*/ 87 w 228"/>
                <a:gd name="T59" fmla="*/ 52 h 236"/>
                <a:gd name="T60" fmla="*/ 81 w 228"/>
                <a:gd name="T61" fmla="*/ 98 h 236"/>
                <a:gd name="T62" fmla="*/ 135 w 228"/>
                <a:gd name="T63" fmla="*/ 55 h 236"/>
                <a:gd name="T64" fmla="*/ 193 w 228"/>
                <a:gd name="T65" fmla="*/ 14 h 236"/>
                <a:gd name="T66" fmla="*/ 203 w 228"/>
                <a:gd name="T67" fmla="*/ 10 h 236"/>
                <a:gd name="T68" fmla="*/ 216 w 228"/>
                <a:gd name="T69" fmla="*/ 10 h 236"/>
                <a:gd name="T70" fmla="*/ 224 w 228"/>
                <a:gd name="T71" fmla="*/ 14 h 236"/>
                <a:gd name="T72" fmla="*/ 228 w 228"/>
                <a:gd name="T73" fmla="*/ 20 h 236"/>
                <a:gd name="T74" fmla="*/ 227 w 228"/>
                <a:gd name="T75" fmla="*/ 24 h 236"/>
                <a:gd name="T76" fmla="*/ 177 w 228"/>
                <a:gd name="T77" fmla="*/ 60 h 236"/>
                <a:gd name="T78" fmla="*/ 135 w 228"/>
                <a:gd name="T79" fmla="*/ 9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28" h="236">
                  <a:moveTo>
                    <a:pt x="135" y="96"/>
                  </a:moveTo>
                  <a:cubicBezTo>
                    <a:pt x="134" y="104"/>
                    <a:pt x="138" y="114"/>
                    <a:pt x="145" y="124"/>
                  </a:cubicBezTo>
                  <a:cubicBezTo>
                    <a:pt x="152" y="133"/>
                    <a:pt x="159" y="142"/>
                    <a:pt x="166" y="151"/>
                  </a:cubicBezTo>
                  <a:cubicBezTo>
                    <a:pt x="174" y="160"/>
                    <a:pt x="183" y="171"/>
                    <a:pt x="194" y="183"/>
                  </a:cubicBezTo>
                  <a:cubicBezTo>
                    <a:pt x="205" y="195"/>
                    <a:pt x="215" y="206"/>
                    <a:pt x="225" y="216"/>
                  </a:cubicBezTo>
                  <a:cubicBezTo>
                    <a:pt x="226" y="220"/>
                    <a:pt x="224" y="223"/>
                    <a:pt x="221" y="226"/>
                  </a:cubicBezTo>
                  <a:cubicBezTo>
                    <a:pt x="218" y="229"/>
                    <a:pt x="213" y="230"/>
                    <a:pt x="206" y="231"/>
                  </a:cubicBezTo>
                  <a:cubicBezTo>
                    <a:pt x="195" y="228"/>
                    <a:pt x="184" y="224"/>
                    <a:pt x="174" y="217"/>
                  </a:cubicBezTo>
                  <a:cubicBezTo>
                    <a:pt x="162" y="208"/>
                    <a:pt x="154" y="202"/>
                    <a:pt x="148" y="198"/>
                  </a:cubicBezTo>
                  <a:cubicBezTo>
                    <a:pt x="141" y="193"/>
                    <a:pt x="133" y="186"/>
                    <a:pt x="124" y="178"/>
                  </a:cubicBezTo>
                  <a:cubicBezTo>
                    <a:pt x="102" y="158"/>
                    <a:pt x="89" y="147"/>
                    <a:pt x="86" y="145"/>
                  </a:cubicBezTo>
                  <a:cubicBezTo>
                    <a:pt x="74" y="150"/>
                    <a:pt x="66" y="158"/>
                    <a:pt x="61" y="167"/>
                  </a:cubicBezTo>
                  <a:cubicBezTo>
                    <a:pt x="58" y="175"/>
                    <a:pt x="56" y="185"/>
                    <a:pt x="56" y="197"/>
                  </a:cubicBezTo>
                  <a:cubicBezTo>
                    <a:pt x="56" y="201"/>
                    <a:pt x="56" y="208"/>
                    <a:pt x="57" y="217"/>
                  </a:cubicBezTo>
                  <a:cubicBezTo>
                    <a:pt x="58" y="226"/>
                    <a:pt x="58" y="232"/>
                    <a:pt x="58" y="236"/>
                  </a:cubicBezTo>
                  <a:cubicBezTo>
                    <a:pt x="42" y="236"/>
                    <a:pt x="28" y="233"/>
                    <a:pt x="16" y="229"/>
                  </a:cubicBezTo>
                  <a:cubicBezTo>
                    <a:pt x="10" y="224"/>
                    <a:pt x="6" y="219"/>
                    <a:pt x="4" y="214"/>
                  </a:cubicBezTo>
                  <a:cubicBezTo>
                    <a:pt x="1" y="208"/>
                    <a:pt x="0" y="202"/>
                    <a:pt x="0" y="195"/>
                  </a:cubicBezTo>
                  <a:cubicBezTo>
                    <a:pt x="0" y="190"/>
                    <a:pt x="0" y="186"/>
                    <a:pt x="1" y="182"/>
                  </a:cubicBezTo>
                  <a:cubicBezTo>
                    <a:pt x="2" y="169"/>
                    <a:pt x="3" y="162"/>
                    <a:pt x="3" y="161"/>
                  </a:cubicBezTo>
                  <a:cubicBezTo>
                    <a:pt x="3" y="158"/>
                    <a:pt x="3" y="155"/>
                    <a:pt x="2" y="152"/>
                  </a:cubicBezTo>
                  <a:cubicBezTo>
                    <a:pt x="3" y="141"/>
                    <a:pt x="5" y="124"/>
                    <a:pt x="8" y="99"/>
                  </a:cubicBezTo>
                  <a:cubicBezTo>
                    <a:pt x="13" y="62"/>
                    <a:pt x="15" y="33"/>
                    <a:pt x="15" y="13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4" y="6"/>
                    <a:pt x="19" y="3"/>
                  </a:cubicBezTo>
                  <a:cubicBezTo>
                    <a:pt x="25" y="1"/>
                    <a:pt x="29" y="0"/>
                    <a:pt x="33" y="0"/>
                  </a:cubicBezTo>
                  <a:cubicBezTo>
                    <a:pt x="35" y="0"/>
                    <a:pt x="36" y="0"/>
                    <a:pt x="37" y="0"/>
                  </a:cubicBezTo>
                  <a:cubicBezTo>
                    <a:pt x="51" y="4"/>
                    <a:pt x="61" y="8"/>
                    <a:pt x="67" y="10"/>
                  </a:cubicBezTo>
                  <a:cubicBezTo>
                    <a:pt x="78" y="15"/>
                    <a:pt x="87" y="19"/>
                    <a:pt x="93" y="25"/>
                  </a:cubicBezTo>
                  <a:cubicBezTo>
                    <a:pt x="92" y="30"/>
                    <a:pt x="90" y="39"/>
                    <a:pt x="87" y="52"/>
                  </a:cubicBezTo>
                  <a:cubicBezTo>
                    <a:pt x="83" y="71"/>
                    <a:pt x="81" y="87"/>
                    <a:pt x="81" y="98"/>
                  </a:cubicBezTo>
                  <a:cubicBezTo>
                    <a:pt x="95" y="85"/>
                    <a:pt x="113" y="70"/>
                    <a:pt x="135" y="55"/>
                  </a:cubicBezTo>
                  <a:cubicBezTo>
                    <a:pt x="153" y="41"/>
                    <a:pt x="173" y="28"/>
                    <a:pt x="193" y="14"/>
                  </a:cubicBezTo>
                  <a:cubicBezTo>
                    <a:pt x="196" y="12"/>
                    <a:pt x="199" y="11"/>
                    <a:pt x="203" y="10"/>
                  </a:cubicBezTo>
                  <a:cubicBezTo>
                    <a:pt x="207" y="10"/>
                    <a:pt x="211" y="10"/>
                    <a:pt x="216" y="10"/>
                  </a:cubicBezTo>
                  <a:cubicBezTo>
                    <a:pt x="220" y="12"/>
                    <a:pt x="222" y="13"/>
                    <a:pt x="224" y="14"/>
                  </a:cubicBezTo>
                  <a:cubicBezTo>
                    <a:pt x="227" y="16"/>
                    <a:pt x="228" y="18"/>
                    <a:pt x="228" y="20"/>
                  </a:cubicBezTo>
                  <a:cubicBezTo>
                    <a:pt x="228" y="21"/>
                    <a:pt x="228" y="23"/>
                    <a:pt x="227" y="24"/>
                  </a:cubicBezTo>
                  <a:cubicBezTo>
                    <a:pt x="211" y="33"/>
                    <a:pt x="195" y="45"/>
                    <a:pt x="177" y="60"/>
                  </a:cubicBezTo>
                  <a:cubicBezTo>
                    <a:pt x="163" y="72"/>
                    <a:pt x="149" y="84"/>
                    <a:pt x="135" y="96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27"/>
            <p:cNvSpPr/>
            <p:nvPr/>
          </p:nvSpPr>
          <p:spPr bwMode="auto">
            <a:xfrm>
              <a:off x="4982159" y="3729721"/>
              <a:ext cx="500063" cy="612775"/>
            </a:xfrm>
            <a:custGeom>
              <a:avLst/>
              <a:gdLst>
                <a:gd name="T0" fmla="*/ 169 w 194"/>
                <a:gd name="T1" fmla="*/ 200 h 237"/>
                <a:gd name="T2" fmla="*/ 152 w 194"/>
                <a:gd name="T3" fmla="*/ 222 h 237"/>
                <a:gd name="T4" fmla="*/ 135 w 194"/>
                <a:gd name="T5" fmla="*/ 233 h 237"/>
                <a:gd name="T6" fmla="*/ 122 w 194"/>
                <a:gd name="T7" fmla="*/ 236 h 237"/>
                <a:gd name="T8" fmla="*/ 108 w 194"/>
                <a:gd name="T9" fmla="*/ 237 h 237"/>
                <a:gd name="T10" fmla="*/ 81 w 194"/>
                <a:gd name="T11" fmla="*/ 234 h 237"/>
                <a:gd name="T12" fmla="*/ 55 w 194"/>
                <a:gd name="T13" fmla="*/ 228 h 237"/>
                <a:gd name="T14" fmla="*/ 11 w 194"/>
                <a:gd name="T15" fmla="*/ 196 h 237"/>
                <a:gd name="T16" fmla="*/ 0 w 194"/>
                <a:gd name="T17" fmla="*/ 153 h 237"/>
                <a:gd name="T18" fmla="*/ 2 w 194"/>
                <a:gd name="T19" fmla="*/ 129 h 237"/>
                <a:gd name="T20" fmla="*/ 5 w 194"/>
                <a:gd name="T21" fmla="*/ 90 h 237"/>
                <a:gd name="T22" fmla="*/ 9 w 194"/>
                <a:gd name="T23" fmla="*/ 65 h 237"/>
                <a:gd name="T24" fmla="*/ 13 w 194"/>
                <a:gd name="T25" fmla="*/ 41 h 237"/>
                <a:gd name="T26" fmla="*/ 11 w 194"/>
                <a:gd name="T27" fmla="*/ 28 h 237"/>
                <a:gd name="T28" fmla="*/ 6 w 194"/>
                <a:gd name="T29" fmla="*/ 17 h 237"/>
                <a:gd name="T30" fmla="*/ 9 w 194"/>
                <a:gd name="T31" fmla="*/ 13 h 237"/>
                <a:gd name="T32" fmla="*/ 15 w 194"/>
                <a:gd name="T33" fmla="*/ 11 h 237"/>
                <a:gd name="T34" fmla="*/ 19 w 194"/>
                <a:gd name="T35" fmla="*/ 12 h 237"/>
                <a:gd name="T36" fmla="*/ 42 w 194"/>
                <a:gd name="T37" fmla="*/ 16 h 237"/>
                <a:gd name="T38" fmla="*/ 82 w 194"/>
                <a:gd name="T39" fmla="*/ 24 h 237"/>
                <a:gd name="T40" fmla="*/ 76 w 194"/>
                <a:gd name="T41" fmla="*/ 67 h 237"/>
                <a:gd name="T42" fmla="*/ 70 w 194"/>
                <a:gd name="T43" fmla="*/ 113 h 237"/>
                <a:gd name="T44" fmla="*/ 68 w 194"/>
                <a:gd name="T45" fmla="*/ 154 h 237"/>
                <a:gd name="T46" fmla="*/ 70 w 194"/>
                <a:gd name="T47" fmla="*/ 189 h 237"/>
                <a:gd name="T48" fmla="*/ 78 w 194"/>
                <a:gd name="T49" fmla="*/ 204 h 237"/>
                <a:gd name="T50" fmla="*/ 92 w 194"/>
                <a:gd name="T51" fmla="*/ 216 h 237"/>
                <a:gd name="T52" fmla="*/ 128 w 194"/>
                <a:gd name="T53" fmla="*/ 189 h 237"/>
                <a:gd name="T54" fmla="*/ 141 w 194"/>
                <a:gd name="T55" fmla="*/ 151 h 237"/>
                <a:gd name="T56" fmla="*/ 152 w 194"/>
                <a:gd name="T57" fmla="*/ 98 h 237"/>
                <a:gd name="T58" fmla="*/ 156 w 194"/>
                <a:gd name="T59" fmla="*/ 44 h 237"/>
                <a:gd name="T60" fmla="*/ 153 w 194"/>
                <a:gd name="T61" fmla="*/ 0 h 237"/>
                <a:gd name="T62" fmla="*/ 172 w 194"/>
                <a:gd name="T63" fmla="*/ 4 h 237"/>
                <a:gd name="T64" fmla="*/ 190 w 194"/>
                <a:gd name="T65" fmla="*/ 12 h 237"/>
                <a:gd name="T66" fmla="*/ 194 w 194"/>
                <a:gd name="T67" fmla="*/ 64 h 237"/>
                <a:gd name="T68" fmla="*/ 188 w 194"/>
                <a:gd name="T69" fmla="*/ 134 h 237"/>
                <a:gd name="T70" fmla="*/ 169 w 194"/>
                <a:gd name="T71" fmla="*/ 20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4" h="237">
                  <a:moveTo>
                    <a:pt x="169" y="200"/>
                  </a:moveTo>
                  <a:cubicBezTo>
                    <a:pt x="159" y="214"/>
                    <a:pt x="153" y="221"/>
                    <a:pt x="152" y="222"/>
                  </a:cubicBezTo>
                  <a:cubicBezTo>
                    <a:pt x="147" y="227"/>
                    <a:pt x="141" y="230"/>
                    <a:pt x="135" y="233"/>
                  </a:cubicBezTo>
                  <a:cubicBezTo>
                    <a:pt x="130" y="234"/>
                    <a:pt x="126" y="235"/>
                    <a:pt x="122" y="236"/>
                  </a:cubicBezTo>
                  <a:cubicBezTo>
                    <a:pt x="118" y="236"/>
                    <a:pt x="113" y="237"/>
                    <a:pt x="108" y="237"/>
                  </a:cubicBezTo>
                  <a:cubicBezTo>
                    <a:pt x="100" y="237"/>
                    <a:pt x="91" y="236"/>
                    <a:pt x="81" y="234"/>
                  </a:cubicBezTo>
                  <a:cubicBezTo>
                    <a:pt x="78" y="233"/>
                    <a:pt x="69" y="231"/>
                    <a:pt x="55" y="228"/>
                  </a:cubicBezTo>
                  <a:cubicBezTo>
                    <a:pt x="34" y="220"/>
                    <a:pt x="19" y="210"/>
                    <a:pt x="11" y="196"/>
                  </a:cubicBezTo>
                  <a:cubicBezTo>
                    <a:pt x="4" y="185"/>
                    <a:pt x="0" y="170"/>
                    <a:pt x="0" y="153"/>
                  </a:cubicBezTo>
                  <a:cubicBezTo>
                    <a:pt x="0" y="146"/>
                    <a:pt x="1" y="138"/>
                    <a:pt x="2" y="129"/>
                  </a:cubicBezTo>
                  <a:cubicBezTo>
                    <a:pt x="4" y="108"/>
                    <a:pt x="5" y="95"/>
                    <a:pt x="5" y="90"/>
                  </a:cubicBezTo>
                  <a:cubicBezTo>
                    <a:pt x="5" y="84"/>
                    <a:pt x="7" y="76"/>
                    <a:pt x="9" y="65"/>
                  </a:cubicBezTo>
                  <a:cubicBezTo>
                    <a:pt x="12" y="54"/>
                    <a:pt x="13" y="46"/>
                    <a:pt x="13" y="41"/>
                  </a:cubicBezTo>
                  <a:cubicBezTo>
                    <a:pt x="13" y="36"/>
                    <a:pt x="12" y="32"/>
                    <a:pt x="11" y="28"/>
                  </a:cubicBezTo>
                  <a:cubicBezTo>
                    <a:pt x="10" y="25"/>
                    <a:pt x="8" y="21"/>
                    <a:pt x="6" y="17"/>
                  </a:cubicBezTo>
                  <a:cubicBezTo>
                    <a:pt x="6" y="16"/>
                    <a:pt x="7" y="14"/>
                    <a:pt x="9" y="13"/>
                  </a:cubicBezTo>
                  <a:cubicBezTo>
                    <a:pt x="11" y="12"/>
                    <a:pt x="13" y="11"/>
                    <a:pt x="15" y="11"/>
                  </a:cubicBezTo>
                  <a:cubicBezTo>
                    <a:pt x="16" y="11"/>
                    <a:pt x="17" y="12"/>
                    <a:pt x="19" y="12"/>
                  </a:cubicBezTo>
                  <a:cubicBezTo>
                    <a:pt x="26" y="12"/>
                    <a:pt x="34" y="13"/>
                    <a:pt x="42" y="16"/>
                  </a:cubicBezTo>
                  <a:cubicBezTo>
                    <a:pt x="62" y="21"/>
                    <a:pt x="76" y="24"/>
                    <a:pt x="82" y="24"/>
                  </a:cubicBezTo>
                  <a:cubicBezTo>
                    <a:pt x="80" y="39"/>
                    <a:pt x="78" y="53"/>
                    <a:pt x="76" y="67"/>
                  </a:cubicBezTo>
                  <a:cubicBezTo>
                    <a:pt x="73" y="85"/>
                    <a:pt x="71" y="100"/>
                    <a:pt x="70" y="113"/>
                  </a:cubicBezTo>
                  <a:cubicBezTo>
                    <a:pt x="69" y="126"/>
                    <a:pt x="68" y="140"/>
                    <a:pt x="68" y="154"/>
                  </a:cubicBezTo>
                  <a:cubicBezTo>
                    <a:pt x="68" y="165"/>
                    <a:pt x="69" y="177"/>
                    <a:pt x="70" y="189"/>
                  </a:cubicBezTo>
                  <a:cubicBezTo>
                    <a:pt x="73" y="196"/>
                    <a:pt x="76" y="201"/>
                    <a:pt x="78" y="204"/>
                  </a:cubicBezTo>
                  <a:cubicBezTo>
                    <a:pt x="81" y="210"/>
                    <a:pt x="86" y="214"/>
                    <a:pt x="92" y="216"/>
                  </a:cubicBezTo>
                  <a:cubicBezTo>
                    <a:pt x="109" y="212"/>
                    <a:pt x="121" y="203"/>
                    <a:pt x="128" y="189"/>
                  </a:cubicBezTo>
                  <a:cubicBezTo>
                    <a:pt x="133" y="171"/>
                    <a:pt x="138" y="159"/>
                    <a:pt x="141" y="151"/>
                  </a:cubicBezTo>
                  <a:cubicBezTo>
                    <a:pt x="146" y="134"/>
                    <a:pt x="149" y="117"/>
                    <a:pt x="152" y="98"/>
                  </a:cubicBezTo>
                  <a:cubicBezTo>
                    <a:pt x="154" y="80"/>
                    <a:pt x="156" y="62"/>
                    <a:pt x="156" y="44"/>
                  </a:cubicBezTo>
                  <a:cubicBezTo>
                    <a:pt x="156" y="28"/>
                    <a:pt x="155" y="14"/>
                    <a:pt x="153" y="0"/>
                  </a:cubicBezTo>
                  <a:cubicBezTo>
                    <a:pt x="159" y="0"/>
                    <a:pt x="166" y="2"/>
                    <a:pt x="172" y="4"/>
                  </a:cubicBezTo>
                  <a:cubicBezTo>
                    <a:pt x="178" y="7"/>
                    <a:pt x="184" y="10"/>
                    <a:pt x="190" y="12"/>
                  </a:cubicBezTo>
                  <a:cubicBezTo>
                    <a:pt x="193" y="29"/>
                    <a:pt x="194" y="46"/>
                    <a:pt x="194" y="64"/>
                  </a:cubicBezTo>
                  <a:cubicBezTo>
                    <a:pt x="194" y="88"/>
                    <a:pt x="192" y="111"/>
                    <a:pt x="188" y="134"/>
                  </a:cubicBezTo>
                  <a:cubicBezTo>
                    <a:pt x="184" y="157"/>
                    <a:pt x="178" y="179"/>
                    <a:pt x="169" y="200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28"/>
            <p:cNvSpPr/>
            <p:nvPr/>
          </p:nvSpPr>
          <p:spPr bwMode="auto">
            <a:xfrm>
              <a:off x="5526672" y="3732896"/>
              <a:ext cx="711200" cy="609600"/>
            </a:xfrm>
            <a:custGeom>
              <a:avLst/>
              <a:gdLst>
                <a:gd name="T0" fmla="*/ 243 w 276"/>
                <a:gd name="T1" fmla="*/ 235 h 236"/>
                <a:gd name="T2" fmla="*/ 228 w 276"/>
                <a:gd name="T3" fmla="*/ 236 h 236"/>
                <a:gd name="T4" fmla="*/ 206 w 276"/>
                <a:gd name="T5" fmla="*/ 233 h 236"/>
                <a:gd name="T6" fmla="*/ 189 w 276"/>
                <a:gd name="T7" fmla="*/ 226 h 236"/>
                <a:gd name="T8" fmla="*/ 185 w 276"/>
                <a:gd name="T9" fmla="*/ 208 h 236"/>
                <a:gd name="T10" fmla="*/ 183 w 276"/>
                <a:gd name="T11" fmla="*/ 187 h 236"/>
                <a:gd name="T12" fmla="*/ 184 w 276"/>
                <a:gd name="T13" fmla="*/ 164 h 236"/>
                <a:gd name="T14" fmla="*/ 185 w 276"/>
                <a:gd name="T15" fmla="*/ 140 h 236"/>
                <a:gd name="T16" fmla="*/ 185 w 276"/>
                <a:gd name="T17" fmla="*/ 128 h 236"/>
                <a:gd name="T18" fmla="*/ 183 w 276"/>
                <a:gd name="T19" fmla="*/ 121 h 236"/>
                <a:gd name="T20" fmla="*/ 167 w 276"/>
                <a:gd name="T21" fmla="*/ 161 h 236"/>
                <a:gd name="T22" fmla="*/ 156 w 276"/>
                <a:gd name="T23" fmla="*/ 203 h 236"/>
                <a:gd name="T24" fmla="*/ 137 w 276"/>
                <a:gd name="T25" fmla="*/ 206 h 236"/>
                <a:gd name="T26" fmla="*/ 111 w 276"/>
                <a:gd name="T27" fmla="*/ 203 h 236"/>
                <a:gd name="T28" fmla="*/ 97 w 276"/>
                <a:gd name="T29" fmla="*/ 199 h 236"/>
                <a:gd name="T30" fmla="*/ 83 w 276"/>
                <a:gd name="T31" fmla="*/ 169 h 236"/>
                <a:gd name="T32" fmla="*/ 74 w 276"/>
                <a:gd name="T33" fmla="*/ 134 h 236"/>
                <a:gd name="T34" fmla="*/ 54 w 276"/>
                <a:gd name="T35" fmla="*/ 88 h 236"/>
                <a:gd name="T36" fmla="*/ 38 w 276"/>
                <a:gd name="T37" fmla="*/ 143 h 236"/>
                <a:gd name="T38" fmla="*/ 33 w 276"/>
                <a:gd name="T39" fmla="*/ 204 h 236"/>
                <a:gd name="T40" fmla="*/ 34 w 276"/>
                <a:gd name="T41" fmla="*/ 214 h 236"/>
                <a:gd name="T42" fmla="*/ 35 w 276"/>
                <a:gd name="T43" fmla="*/ 222 h 236"/>
                <a:gd name="T44" fmla="*/ 30 w 276"/>
                <a:gd name="T45" fmla="*/ 235 h 236"/>
                <a:gd name="T46" fmla="*/ 26 w 276"/>
                <a:gd name="T47" fmla="*/ 236 h 236"/>
                <a:gd name="T48" fmla="*/ 8 w 276"/>
                <a:gd name="T49" fmla="*/ 230 h 236"/>
                <a:gd name="T50" fmla="*/ 0 w 276"/>
                <a:gd name="T51" fmla="*/ 224 h 236"/>
                <a:gd name="T52" fmla="*/ 7 w 276"/>
                <a:gd name="T53" fmla="*/ 159 h 236"/>
                <a:gd name="T54" fmla="*/ 20 w 276"/>
                <a:gd name="T55" fmla="*/ 87 h 236"/>
                <a:gd name="T56" fmla="*/ 27 w 276"/>
                <a:gd name="T57" fmla="*/ 23 h 236"/>
                <a:gd name="T58" fmla="*/ 40 w 276"/>
                <a:gd name="T59" fmla="*/ 17 h 236"/>
                <a:gd name="T60" fmla="*/ 56 w 276"/>
                <a:gd name="T61" fmla="*/ 16 h 236"/>
                <a:gd name="T62" fmla="*/ 89 w 276"/>
                <a:gd name="T63" fmla="*/ 20 h 236"/>
                <a:gd name="T64" fmla="*/ 107 w 276"/>
                <a:gd name="T65" fmla="*/ 24 h 236"/>
                <a:gd name="T66" fmla="*/ 113 w 276"/>
                <a:gd name="T67" fmla="*/ 28 h 236"/>
                <a:gd name="T68" fmla="*/ 122 w 276"/>
                <a:gd name="T69" fmla="*/ 91 h 236"/>
                <a:gd name="T70" fmla="*/ 138 w 276"/>
                <a:gd name="T71" fmla="*/ 152 h 236"/>
                <a:gd name="T72" fmla="*/ 145 w 276"/>
                <a:gd name="T73" fmla="*/ 147 h 236"/>
                <a:gd name="T74" fmla="*/ 166 w 276"/>
                <a:gd name="T75" fmla="*/ 99 h 236"/>
                <a:gd name="T76" fmla="*/ 187 w 276"/>
                <a:gd name="T77" fmla="*/ 52 h 236"/>
                <a:gd name="T78" fmla="*/ 204 w 276"/>
                <a:gd name="T79" fmla="*/ 3 h 236"/>
                <a:gd name="T80" fmla="*/ 221 w 276"/>
                <a:gd name="T81" fmla="*/ 0 h 236"/>
                <a:gd name="T82" fmla="*/ 234 w 276"/>
                <a:gd name="T83" fmla="*/ 1 h 236"/>
                <a:gd name="T84" fmla="*/ 250 w 276"/>
                <a:gd name="T85" fmla="*/ 8 h 236"/>
                <a:gd name="T86" fmla="*/ 270 w 276"/>
                <a:gd name="T87" fmla="*/ 14 h 236"/>
                <a:gd name="T88" fmla="*/ 276 w 276"/>
                <a:gd name="T89" fmla="*/ 21 h 236"/>
                <a:gd name="T90" fmla="*/ 259 w 276"/>
                <a:gd name="T91" fmla="*/ 80 h 236"/>
                <a:gd name="T92" fmla="*/ 246 w 276"/>
                <a:gd name="T93" fmla="*/ 139 h 236"/>
                <a:gd name="T94" fmla="*/ 241 w 276"/>
                <a:gd name="T95" fmla="*/ 201 h 236"/>
                <a:gd name="T96" fmla="*/ 243 w 276"/>
                <a:gd name="T97" fmla="*/ 23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6" h="236">
                  <a:moveTo>
                    <a:pt x="243" y="235"/>
                  </a:moveTo>
                  <a:cubicBezTo>
                    <a:pt x="238" y="235"/>
                    <a:pt x="233" y="236"/>
                    <a:pt x="228" y="236"/>
                  </a:cubicBezTo>
                  <a:cubicBezTo>
                    <a:pt x="220" y="236"/>
                    <a:pt x="212" y="235"/>
                    <a:pt x="206" y="233"/>
                  </a:cubicBezTo>
                  <a:cubicBezTo>
                    <a:pt x="200" y="232"/>
                    <a:pt x="194" y="229"/>
                    <a:pt x="189" y="226"/>
                  </a:cubicBezTo>
                  <a:cubicBezTo>
                    <a:pt x="187" y="220"/>
                    <a:pt x="186" y="214"/>
                    <a:pt x="185" y="208"/>
                  </a:cubicBezTo>
                  <a:cubicBezTo>
                    <a:pt x="184" y="201"/>
                    <a:pt x="183" y="194"/>
                    <a:pt x="183" y="187"/>
                  </a:cubicBezTo>
                  <a:cubicBezTo>
                    <a:pt x="183" y="182"/>
                    <a:pt x="184" y="174"/>
                    <a:pt x="184" y="164"/>
                  </a:cubicBezTo>
                  <a:cubicBezTo>
                    <a:pt x="185" y="153"/>
                    <a:pt x="185" y="145"/>
                    <a:pt x="185" y="140"/>
                  </a:cubicBezTo>
                  <a:cubicBezTo>
                    <a:pt x="185" y="128"/>
                    <a:pt x="185" y="128"/>
                    <a:pt x="185" y="128"/>
                  </a:cubicBezTo>
                  <a:cubicBezTo>
                    <a:pt x="184" y="125"/>
                    <a:pt x="184" y="122"/>
                    <a:pt x="183" y="121"/>
                  </a:cubicBezTo>
                  <a:cubicBezTo>
                    <a:pt x="177" y="132"/>
                    <a:pt x="172" y="146"/>
                    <a:pt x="167" y="161"/>
                  </a:cubicBezTo>
                  <a:cubicBezTo>
                    <a:pt x="164" y="171"/>
                    <a:pt x="160" y="185"/>
                    <a:pt x="156" y="203"/>
                  </a:cubicBezTo>
                  <a:cubicBezTo>
                    <a:pt x="151" y="205"/>
                    <a:pt x="144" y="206"/>
                    <a:pt x="137" y="206"/>
                  </a:cubicBezTo>
                  <a:cubicBezTo>
                    <a:pt x="129" y="206"/>
                    <a:pt x="121" y="205"/>
                    <a:pt x="111" y="203"/>
                  </a:cubicBezTo>
                  <a:cubicBezTo>
                    <a:pt x="106" y="202"/>
                    <a:pt x="101" y="201"/>
                    <a:pt x="97" y="199"/>
                  </a:cubicBezTo>
                  <a:cubicBezTo>
                    <a:pt x="91" y="192"/>
                    <a:pt x="87" y="181"/>
                    <a:pt x="83" y="169"/>
                  </a:cubicBezTo>
                  <a:cubicBezTo>
                    <a:pt x="80" y="157"/>
                    <a:pt x="77" y="145"/>
                    <a:pt x="74" y="134"/>
                  </a:cubicBezTo>
                  <a:cubicBezTo>
                    <a:pt x="67" y="119"/>
                    <a:pt x="60" y="103"/>
                    <a:pt x="54" y="88"/>
                  </a:cubicBezTo>
                  <a:cubicBezTo>
                    <a:pt x="47" y="105"/>
                    <a:pt x="41" y="123"/>
                    <a:pt x="38" y="143"/>
                  </a:cubicBezTo>
                  <a:cubicBezTo>
                    <a:pt x="35" y="163"/>
                    <a:pt x="33" y="183"/>
                    <a:pt x="33" y="204"/>
                  </a:cubicBezTo>
                  <a:cubicBezTo>
                    <a:pt x="33" y="206"/>
                    <a:pt x="33" y="210"/>
                    <a:pt x="34" y="214"/>
                  </a:cubicBezTo>
                  <a:cubicBezTo>
                    <a:pt x="34" y="218"/>
                    <a:pt x="35" y="221"/>
                    <a:pt x="35" y="222"/>
                  </a:cubicBezTo>
                  <a:cubicBezTo>
                    <a:pt x="35" y="228"/>
                    <a:pt x="33" y="232"/>
                    <a:pt x="30" y="235"/>
                  </a:cubicBezTo>
                  <a:cubicBezTo>
                    <a:pt x="29" y="236"/>
                    <a:pt x="28" y="236"/>
                    <a:pt x="26" y="236"/>
                  </a:cubicBezTo>
                  <a:cubicBezTo>
                    <a:pt x="20" y="236"/>
                    <a:pt x="14" y="234"/>
                    <a:pt x="8" y="230"/>
                  </a:cubicBezTo>
                  <a:cubicBezTo>
                    <a:pt x="6" y="228"/>
                    <a:pt x="3" y="226"/>
                    <a:pt x="0" y="224"/>
                  </a:cubicBezTo>
                  <a:cubicBezTo>
                    <a:pt x="0" y="205"/>
                    <a:pt x="2" y="183"/>
                    <a:pt x="7" y="159"/>
                  </a:cubicBezTo>
                  <a:cubicBezTo>
                    <a:pt x="11" y="136"/>
                    <a:pt x="16" y="111"/>
                    <a:pt x="20" y="87"/>
                  </a:cubicBezTo>
                  <a:cubicBezTo>
                    <a:pt x="25" y="62"/>
                    <a:pt x="27" y="41"/>
                    <a:pt x="27" y="23"/>
                  </a:cubicBezTo>
                  <a:cubicBezTo>
                    <a:pt x="31" y="20"/>
                    <a:pt x="35" y="18"/>
                    <a:pt x="40" y="17"/>
                  </a:cubicBezTo>
                  <a:cubicBezTo>
                    <a:pt x="45" y="16"/>
                    <a:pt x="50" y="16"/>
                    <a:pt x="56" y="16"/>
                  </a:cubicBezTo>
                  <a:cubicBezTo>
                    <a:pt x="65" y="16"/>
                    <a:pt x="76" y="17"/>
                    <a:pt x="89" y="20"/>
                  </a:cubicBezTo>
                  <a:cubicBezTo>
                    <a:pt x="95" y="22"/>
                    <a:pt x="101" y="23"/>
                    <a:pt x="107" y="24"/>
                  </a:cubicBezTo>
                  <a:cubicBezTo>
                    <a:pt x="113" y="28"/>
                    <a:pt x="113" y="28"/>
                    <a:pt x="113" y="28"/>
                  </a:cubicBezTo>
                  <a:cubicBezTo>
                    <a:pt x="116" y="49"/>
                    <a:pt x="119" y="70"/>
                    <a:pt x="122" y="91"/>
                  </a:cubicBezTo>
                  <a:cubicBezTo>
                    <a:pt x="126" y="115"/>
                    <a:pt x="131" y="135"/>
                    <a:pt x="138" y="152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50" y="135"/>
                    <a:pt x="157" y="119"/>
                    <a:pt x="166" y="99"/>
                  </a:cubicBezTo>
                  <a:cubicBezTo>
                    <a:pt x="176" y="78"/>
                    <a:pt x="183" y="62"/>
                    <a:pt x="187" y="52"/>
                  </a:cubicBezTo>
                  <a:cubicBezTo>
                    <a:pt x="195" y="33"/>
                    <a:pt x="201" y="17"/>
                    <a:pt x="204" y="3"/>
                  </a:cubicBezTo>
                  <a:cubicBezTo>
                    <a:pt x="208" y="1"/>
                    <a:pt x="214" y="0"/>
                    <a:pt x="221" y="0"/>
                  </a:cubicBezTo>
                  <a:cubicBezTo>
                    <a:pt x="226" y="0"/>
                    <a:pt x="230" y="0"/>
                    <a:pt x="234" y="1"/>
                  </a:cubicBezTo>
                  <a:cubicBezTo>
                    <a:pt x="238" y="4"/>
                    <a:pt x="243" y="6"/>
                    <a:pt x="250" y="8"/>
                  </a:cubicBezTo>
                  <a:cubicBezTo>
                    <a:pt x="257" y="10"/>
                    <a:pt x="264" y="12"/>
                    <a:pt x="270" y="14"/>
                  </a:cubicBezTo>
                  <a:cubicBezTo>
                    <a:pt x="276" y="21"/>
                    <a:pt x="276" y="21"/>
                    <a:pt x="276" y="21"/>
                  </a:cubicBezTo>
                  <a:cubicBezTo>
                    <a:pt x="267" y="51"/>
                    <a:pt x="262" y="70"/>
                    <a:pt x="259" y="80"/>
                  </a:cubicBezTo>
                  <a:cubicBezTo>
                    <a:pt x="253" y="103"/>
                    <a:pt x="249" y="123"/>
                    <a:pt x="246" y="139"/>
                  </a:cubicBezTo>
                  <a:cubicBezTo>
                    <a:pt x="243" y="160"/>
                    <a:pt x="241" y="181"/>
                    <a:pt x="241" y="201"/>
                  </a:cubicBezTo>
                  <a:cubicBezTo>
                    <a:pt x="241" y="212"/>
                    <a:pt x="241" y="223"/>
                    <a:pt x="243" y="235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29"/>
            <p:cNvSpPr>
              <a:spLocks noEditPoints="1"/>
            </p:cNvSpPr>
            <p:nvPr/>
          </p:nvSpPr>
          <p:spPr bwMode="auto">
            <a:xfrm>
              <a:off x="6237872" y="3732896"/>
              <a:ext cx="636588" cy="609600"/>
            </a:xfrm>
            <a:custGeom>
              <a:avLst/>
              <a:gdLst>
                <a:gd name="T0" fmla="*/ 200 w 247"/>
                <a:gd name="T1" fmla="*/ 41 h 236"/>
                <a:gd name="T2" fmla="*/ 209 w 247"/>
                <a:gd name="T3" fmla="*/ 103 h 236"/>
                <a:gd name="T4" fmla="*/ 224 w 247"/>
                <a:gd name="T5" fmla="*/ 166 h 236"/>
                <a:gd name="T6" fmla="*/ 247 w 247"/>
                <a:gd name="T7" fmla="*/ 224 h 236"/>
                <a:gd name="T8" fmla="*/ 234 w 247"/>
                <a:gd name="T9" fmla="*/ 226 h 236"/>
                <a:gd name="T10" fmla="*/ 213 w 247"/>
                <a:gd name="T11" fmla="*/ 231 h 236"/>
                <a:gd name="T12" fmla="*/ 208 w 247"/>
                <a:gd name="T13" fmla="*/ 231 h 236"/>
                <a:gd name="T14" fmla="*/ 204 w 247"/>
                <a:gd name="T15" fmla="*/ 229 h 236"/>
                <a:gd name="T16" fmla="*/ 172 w 247"/>
                <a:gd name="T17" fmla="*/ 206 h 236"/>
                <a:gd name="T18" fmla="*/ 156 w 247"/>
                <a:gd name="T19" fmla="*/ 173 h 236"/>
                <a:gd name="T20" fmla="*/ 102 w 247"/>
                <a:gd name="T21" fmla="*/ 183 h 236"/>
                <a:gd name="T22" fmla="*/ 50 w 247"/>
                <a:gd name="T23" fmla="*/ 196 h 236"/>
                <a:gd name="T24" fmla="*/ 27 w 247"/>
                <a:gd name="T25" fmla="*/ 227 h 236"/>
                <a:gd name="T26" fmla="*/ 27 w 247"/>
                <a:gd name="T27" fmla="*/ 236 h 236"/>
                <a:gd name="T28" fmla="*/ 23 w 247"/>
                <a:gd name="T29" fmla="*/ 236 h 236"/>
                <a:gd name="T30" fmla="*/ 10 w 247"/>
                <a:gd name="T31" fmla="*/ 232 h 236"/>
                <a:gd name="T32" fmla="*/ 0 w 247"/>
                <a:gd name="T33" fmla="*/ 225 h 236"/>
                <a:gd name="T34" fmla="*/ 17 w 247"/>
                <a:gd name="T35" fmla="*/ 181 h 236"/>
                <a:gd name="T36" fmla="*/ 43 w 247"/>
                <a:gd name="T37" fmla="*/ 139 h 236"/>
                <a:gd name="T38" fmla="*/ 69 w 247"/>
                <a:gd name="T39" fmla="*/ 98 h 236"/>
                <a:gd name="T40" fmla="*/ 126 w 247"/>
                <a:gd name="T41" fmla="*/ 3 h 236"/>
                <a:gd name="T42" fmla="*/ 147 w 247"/>
                <a:gd name="T43" fmla="*/ 0 h 236"/>
                <a:gd name="T44" fmla="*/ 174 w 247"/>
                <a:gd name="T45" fmla="*/ 3 h 236"/>
                <a:gd name="T46" fmla="*/ 201 w 247"/>
                <a:gd name="T47" fmla="*/ 8 h 236"/>
                <a:gd name="T48" fmla="*/ 203 w 247"/>
                <a:gd name="T49" fmla="*/ 18 h 236"/>
                <a:gd name="T50" fmla="*/ 201 w 247"/>
                <a:gd name="T51" fmla="*/ 30 h 236"/>
                <a:gd name="T52" fmla="*/ 200 w 247"/>
                <a:gd name="T53" fmla="*/ 41 h 236"/>
                <a:gd name="T54" fmla="*/ 129 w 247"/>
                <a:gd name="T55" fmla="*/ 70 h 236"/>
                <a:gd name="T56" fmla="*/ 103 w 247"/>
                <a:gd name="T57" fmla="*/ 100 h 236"/>
                <a:gd name="T58" fmla="*/ 82 w 247"/>
                <a:gd name="T59" fmla="*/ 131 h 236"/>
                <a:gd name="T60" fmla="*/ 68 w 247"/>
                <a:gd name="T61" fmla="*/ 163 h 236"/>
                <a:gd name="T62" fmla="*/ 103 w 247"/>
                <a:gd name="T63" fmla="*/ 159 h 236"/>
                <a:gd name="T64" fmla="*/ 152 w 247"/>
                <a:gd name="T65" fmla="*/ 148 h 236"/>
                <a:gd name="T66" fmla="*/ 134 w 247"/>
                <a:gd name="T67" fmla="*/ 73 h 236"/>
                <a:gd name="T68" fmla="*/ 129 w 247"/>
                <a:gd name="T69" fmla="*/ 7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47" h="236">
                  <a:moveTo>
                    <a:pt x="200" y="41"/>
                  </a:moveTo>
                  <a:cubicBezTo>
                    <a:pt x="203" y="65"/>
                    <a:pt x="206" y="86"/>
                    <a:pt x="209" y="103"/>
                  </a:cubicBezTo>
                  <a:cubicBezTo>
                    <a:pt x="213" y="125"/>
                    <a:pt x="218" y="145"/>
                    <a:pt x="224" y="166"/>
                  </a:cubicBezTo>
                  <a:cubicBezTo>
                    <a:pt x="231" y="186"/>
                    <a:pt x="238" y="205"/>
                    <a:pt x="247" y="224"/>
                  </a:cubicBezTo>
                  <a:cubicBezTo>
                    <a:pt x="244" y="224"/>
                    <a:pt x="239" y="225"/>
                    <a:pt x="234" y="226"/>
                  </a:cubicBezTo>
                  <a:cubicBezTo>
                    <a:pt x="223" y="229"/>
                    <a:pt x="216" y="231"/>
                    <a:pt x="213" y="231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206" y="230"/>
                    <a:pt x="205" y="230"/>
                    <a:pt x="204" y="229"/>
                  </a:cubicBezTo>
                  <a:cubicBezTo>
                    <a:pt x="188" y="227"/>
                    <a:pt x="177" y="219"/>
                    <a:pt x="172" y="206"/>
                  </a:cubicBezTo>
                  <a:cubicBezTo>
                    <a:pt x="164" y="187"/>
                    <a:pt x="159" y="176"/>
                    <a:pt x="156" y="173"/>
                  </a:cubicBezTo>
                  <a:cubicBezTo>
                    <a:pt x="151" y="175"/>
                    <a:pt x="133" y="178"/>
                    <a:pt x="102" y="183"/>
                  </a:cubicBezTo>
                  <a:cubicBezTo>
                    <a:pt x="79" y="186"/>
                    <a:pt x="61" y="191"/>
                    <a:pt x="50" y="196"/>
                  </a:cubicBezTo>
                  <a:cubicBezTo>
                    <a:pt x="34" y="203"/>
                    <a:pt x="27" y="214"/>
                    <a:pt x="27" y="227"/>
                  </a:cubicBezTo>
                  <a:cubicBezTo>
                    <a:pt x="27" y="236"/>
                    <a:pt x="27" y="236"/>
                    <a:pt x="27" y="236"/>
                  </a:cubicBezTo>
                  <a:cubicBezTo>
                    <a:pt x="23" y="236"/>
                    <a:pt x="23" y="236"/>
                    <a:pt x="23" y="236"/>
                  </a:cubicBezTo>
                  <a:cubicBezTo>
                    <a:pt x="19" y="236"/>
                    <a:pt x="15" y="234"/>
                    <a:pt x="10" y="232"/>
                  </a:cubicBezTo>
                  <a:cubicBezTo>
                    <a:pt x="8" y="231"/>
                    <a:pt x="4" y="228"/>
                    <a:pt x="0" y="225"/>
                  </a:cubicBezTo>
                  <a:cubicBezTo>
                    <a:pt x="3" y="211"/>
                    <a:pt x="9" y="197"/>
                    <a:pt x="17" y="181"/>
                  </a:cubicBezTo>
                  <a:cubicBezTo>
                    <a:pt x="23" y="171"/>
                    <a:pt x="31" y="158"/>
                    <a:pt x="43" y="139"/>
                  </a:cubicBezTo>
                  <a:cubicBezTo>
                    <a:pt x="55" y="121"/>
                    <a:pt x="64" y="108"/>
                    <a:pt x="69" y="98"/>
                  </a:cubicBezTo>
                  <a:cubicBezTo>
                    <a:pt x="88" y="67"/>
                    <a:pt x="107" y="35"/>
                    <a:pt x="126" y="3"/>
                  </a:cubicBezTo>
                  <a:cubicBezTo>
                    <a:pt x="133" y="1"/>
                    <a:pt x="140" y="0"/>
                    <a:pt x="147" y="0"/>
                  </a:cubicBezTo>
                  <a:cubicBezTo>
                    <a:pt x="154" y="0"/>
                    <a:pt x="163" y="1"/>
                    <a:pt x="174" y="3"/>
                  </a:cubicBezTo>
                  <a:cubicBezTo>
                    <a:pt x="189" y="6"/>
                    <a:pt x="198" y="8"/>
                    <a:pt x="201" y="8"/>
                  </a:cubicBezTo>
                  <a:cubicBezTo>
                    <a:pt x="202" y="11"/>
                    <a:pt x="203" y="14"/>
                    <a:pt x="203" y="18"/>
                  </a:cubicBezTo>
                  <a:cubicBezTo>
                    <a:pt x="203" y="21"/>
                    <a:pt x="202" y="25"/>
                    <a:pt x="201" y="30"/>
                  </a:cubicBezTo>
                  <a:cubicBezTo>
                    <a:pt x="200" y="35"/>
                    <a:pt x="200" y="39"/>
                    <a:pt x="200" y="41"/>
                  </a:cubicBezTo>
                  <a:moveTo>
                    <a:pt x="129" y="70"/>
                  </a:moveTo>
                  <a:cubicBezTo>
                    <a:pt x="103" y="100"/>
                    <a:pt x="103" y="100"/>
                    <a:pt x="103" y="100"/>
                  </a:cubicBezTo>
                  <a:cubicBezTo>
                    <a:pt x="92" y="117"/>
                    <a:pt x="85" y="127"/>
                    <a:pt x="82" y="131"/>
                  </a:cubicBezTo>
                  <a:cubicBezTo>
                    <a:pt x="75" y="143"/>
                    <a:pt x="70" y="154"/>
                    <a:pt x="68" y="163"/>
                  </a:cubicBezTo>
                  <a:cubicBezTo>
                    <a:pt x="78" y="162"/>
                    <a:pt x="90" y="161"/>
                    <a:pt x="103" y="159"/>
                  </a:cubicBezTo>
                  <a:cubicBezTo>
                    <a:pt x="115" y="156"/>
                    <a:pt x="132" y="153"/>
                    <a:pt x="152" y="148"/>
                  </a:cubicBezTo>
                  <a:cubicBezTo>
                    <a:pt x="134" y="73"/>
                    <a:pt x="134" y="73"/>
                    <a:pt x="134" y="73"/>
                  </a:cubicBezTo>
                  <a:lnTo>
                    <a:pt x="129" y="7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30"/>
            <p:cNvSpPr/>
            <p:nvPr/>
          </p:nvSpPr>
          <p:spPr bwMode="auto">
            <a:xfrm>
              <a:off x="6903034" y="3732896"/>
              <a:ext cx="711200" cy="609600"/>
            </a:xfrm>
            <a:custGeom>
              <a:avLst/>
              <a:gdLst>
                <a:gd name="T0" fmla="*/ 243 w 276"/>
                <a:gd name="T1" fmla="*/ 235 h 236"/>
                <a:gd name="T2" fmla="*/ 229 w 276"/>
                <a:gd name="T3" fmla="*/ 236 h 236"/>
                <a:gd name="T4" fmla="*/ 207 w 276"/>
                <a:gd name="T5" fmla="*/ 233 h 236"/>
                <a:gd name="T6" fmla="*/ 189 w 276"/>
                <a:gd name="T7" fmla="*/ 226 h 236"/>
                <a:gd name="T8" fmla="*/ 185 w 276"/>
                <a:gd name="T9" fmla="*/ 208 h 236"/>
                <a:gd name="T10" fmla="*/ 184 w 276"/>
                <a:gd name="T11" fmla="*/ 187 h 236"/>
                <a:gd name="T12" fmla="*/ 185 w 276"/>
                <a:gd name="T13" fmla="*/ 164 h 236"/>
                <a:gd name="T14" fmla="*/ 186 w 276"/>
                <a:gd name="T15" fmla="*/ 140 h 236"/>
                <a:gd name="T16" fmla="*/ 186 w 276"/>
                <a:gd name="T17" fmla="*/ 128 h 236"/>
                <a:gd name="T18" fmla="*/ 184 w 276"/>
                <a:gd name="T19" fmla="*/ 121 h 236"/>
                <a:gd name="T20" fmla="*/ 167 w 276"/>
                <a:gd name="T21" fmla="*/ 161 h 236"/>
                <a:gd name="T22" fmla="*/ 157 w 276"/>
                <a:gd name="T23" fmla="*/ 203 h 236"/>
                <a:gd name="T24" fmla="*/ 137 w 276"/>
                <a:gd name="T25" fmla="*/ 206 h 236"/>
                <a:gd name="T26" fmla="*/ 112 w 276"/>
                <a:gd name="T27" fmla="*/ 203 h 236"/>
                <a:gd name="T28" fmla="*/ 97 w 276"/>
                <a:gd name="T29" fmla="*/ 199 h 236"/>
                <a:gd name="T30" fmla="*/ 84 w 276"/>
                <a:gd name="T31" fmla="*/ 169 h 236"/>
                <a:gd name="T32" fmla="*/ 74 w 276"/>
                <a:gd name="T33" fmla="*/ 134 h 236"/>
                <a:gd name="T34" fmla="*/ 54 w 276"/>
                <a:gd name="T35" fmla="*/ 88 h 236"/>
                <a:gd name="T36" fmla="*/ 38 w 276"/>
                <a:gd name="T37" fmla="*/ 143 h 236"/>
                <a:gd name="T38" fmla="*/ 33 w 276"/>
                <a:gd name="T39" fmla="*/ 204 h 236"/>
                <a:gd name="T40" fmla="*/ 34 w 276"/>
                <a:gd name="T41" fmla="*/ 214 h 236"/>
                <a:gd name="T42" fmla="*/ 35 w 276"/>
                <a:gd name="T43" fmla="*/ 222 h 236"/>
                <a:gd name="T44" fmla="*/ 31 w 276"/>
                <a:gd name="T45" fmla="*/ 235 h 236"/>
                <a:gd name="T46" fmla="*/ 26 w 276"/>
                <a:gd name="T47" fmla="*/ 236 h 236"/>
                <a:gd name="T48" fmla="*/ 9 w 276"/>
                <a:gd name="T49" fmla="*/ 230 h 236"/>
                <a:gd name="T50" fmla="*/ 0 w 276"/>
                <a:gd name="T51" fmla="*/ 224 h 236"/>
                <a:gd name="T52" fmla="*/ 7 w 276"/>
                <a:gd name="T53" fmla="*/ 159 h 236"/>
                <a:gd name="T54" fmla="*/ 21 w 276"/>
                <a:gd name="T55" fmla="*/ 87 h 236"/>
                <a:gd name="T56" fmla="*/ 28 w 276"/>
                <a:gd name="T57" fmla="*/ 23 h 236"/>
                <a:gd name="T58" fmla="*/ 41 w 276"/>
                <a:gd name="T59" fmla="*/ 17 h 236"/>
                <a:gd name="T60" fmla="*/ 56 w 276"/>
                <a:gd name="T61" fmla="*/ 16 h 236"/>
                <a:gd name="T62" fmla="*/ 90 w 276"/>
                <a:gd name="T63" fmla="*/ 20 h 236"/>
                <a:gd name="T64" fmla="*/ 108 w 276"/>
                <a:gd name="T65" fmla="*/ 24 h 236"/>
                <a:gd name="T66" fmla="*/ 113 w 276"/>
                <a:gd name="T67" fmla="*/ 28 h 236"/>
                <a:gd name="T68" fmla="*/ 122 w 276"/>
                <a:gd name="T69" fmla="*/ 91 h 236"/>
                <a:gd name="T70" fmla="*/ 139 w 276"/>
                <a:gd name="T71" fmla="*/ 152 h 236"/>
                <a:gd name="T72" fmla="*/ 145 w 276"/>
                <a:gd name="T73" fmla="*/ 147 h 236"/>
                <a:gd name="T74" fmla="*/ 167 w 276"/>
                <a:gd name="T75" fmla="*/ 99 h 236"/>
                <a:gd name="T76" fmla="*/ 188 w 276"/>
                <a:gd name="T77" fmla="*/ 52 h 236"/>
                <a:gd name="T78" fmla="*/ 205 w 276"/>
                <a:gd name="T79" fmla="*/ 3 h 236"/>
                <a:gd name="T80" fmla="*/ 221 w 276"/>
                <a:gd name="T81" fmla="*/ 0 h 236"/>
                <a:gd name="T82" fmla="*/ 234 w 276"/>
                <a:gd name="T83" fmla="*/ 1 h 236"/>
                <a:gd name="T84" fmla="*/ 251 w 276"/>
                <a:gd name="T85" fmla="*/ 8 h 236"/>
                <a:gd name="T86" fmla="*/ 270 w 276"/>
                <a:gd name="T87" fmla="*/ 14 h 236"/>
                <a:gd name="T88" fmla="*/ 276 w 276"/>
                <a:gd name="T89" fmla="*/ 21 h 236"/>
                <a:gd name="T90" fmla="*/ 260 w 276"/>
                <a:gd name="T91" fmla="*/ 80 h 236"/>
                <a:gd name="T92" fmla="*/ 247 w 276"/>
                <a:gd name="T93" fmla="*/ 139 h 236"/>
                <a:gd name="T94" fmla="*/ 241 w 276"/>
                <a:gd name="T95" fmla="*/ 201 h 236"/>
                <a:gd name="T96" fmla="*/ 243 w 276"/>
                <a:gd name="T97" fmla="*/ 23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6" h="236">
                  <a:moveTo>
                    <a:pt x="243" y="235"/>
                  </a:moveTo>
                  <a:cubicBezTo>
                    <a:pt x="238" y="235"/>
                    <a:pt x="234" y="236"/>
                    <a:pt x="229" y="236"/>
                  </a:cubicBezTo>
                  <a:cubicBezTo>
                    <a:pt x="220" y="236"/>
                    <a:pt x="213" y="235"/>
                    <a:pt x="207" y="233"/>
                  </a:cubicBezTo>
                  <a:cubicBezTo>
                    <a:pt x="200" y="232"/>
                    <a:pt x="195" y="229"/>
                    <a:pt x="189" y="226"/>
                  </a:cubicBezTo>
                  <a:cubicBezTo>
                    <a:pt x="188" y="220"/>
                    <a:pt x="186" y="214"/>
                    <a:pt x="185" y="208"/>
                  </a:cubicBezTo>
                  <a:cubicBezTo>
                    <a:pt x="184" y="201"/>
                    <a:pt x="184" y="194"/>
                    <a:pt x="184" y="187"/>
                  </a:cubicBezTo>
                  <a:cubicBezTo>
                    <a:pt x="184" y="182"/>
                    <a:pt x="184" y="174"/>
                    <a:pt x="185" y="164"/>
                  </a:cubicBezTo>
                  <a:cubicBezTo>
                    <a:pt x="185" y="153"/>
                    <a:pt x="186" y="145"/>
                    <a:pt x="186" y="140"/>
                  </a:cubicBezTo>
                  <a:cubicBezTo>
                    <a:pt x="186" y="128"/>
                    <a:pt x="186" y="128"/>
                    <a:pt x="186" y="128"/>
                  </a:cubicBezTo>
                  <a:cubicBezTo>
                    <a:pt x="185" y="125"/>
                    <a:pt x="184" y="122"/>
                    <a:pt x="184" y="121"/>
                  </a:cubicBezTo>
                  <a:cubicBezTo>
                    <a:pt x="178" y="132"/>
                    <a:pt x="172" y="146"/>
                    <a:pt x="167" y="161"/>
                  </a:cubicBezTo>
                  <a:cubicBezTo>
                    <a:pt x="164" y="171"/>
                    <a:pt x="161" y="185"/>
                    <a:pt x="157" y="203"/>
                  </a:cubicBezTo>
                  <a:cubicBezTo>
                    <a:pt x="151" y="205"/>
                    <a:pt x="145" y="206"/>
                    <a:pt x="137" y="206"/>
                  </a:cubicBezTo>
                  <a:cubicBezTo>
                    <a:pt x="130" y="206"/>
                    <a:pt x="121" y="205"/>
                    <a:pt x="112" y="203"/>
                  </a:cubicBezTo>
                  <a:cubicBezTo>
                    <a:pt x="107" y="202"/>
                    <a:pt x="102" y="201"/>
                    <a:pt x="97" y="199"/>
                  </a:cubicBezTo>
                  <a:cubicBezTo>
                    <a:pt x="92" y="192"/>
                    <a:pt x="87" y="181"/>
                    <a:pt x="84" y="169"/>
                  </a:cubicBezTo>
                  <a:cubicBezTo>
                    <a:pt x="80" y="157"/>
                    <a:pt x="77" y="145"/>
                    <a:pt x="74" y="134"/>
                  </a:cubicBezTo>
                  <a:cubicBezTo>
                    <a:pt x="67" y="119"/>
                    <a:pt x="61" y="103"/>
                    <a:pt x="54" y="88"/>
                  </a:cubicBezTo>
                  <a:cubicBezTo>
                    <a:pt x="47" y="105"/>
                    <a:pt x="42" y="123"/>
                    <a:pt x="38" y="143"/>
                  </a:cubicBezTo>
                  <a:cubicBezTo>
                    <a:pt x="35" y="163"/>
                    <a:pt x="33" y="183"/>
                    <a:pt x="33" y="204"/>
                  </a:cubicBezTo>
                  <a:cubicBezTo>
                    <a:pt x="33" y="206"/>
                    <a:pt x="34" y="210"/>
                    <a:pt x="34" y="214"/>
                  </a:cubicBezTo>
                  <a:cubicBezTo>
                    <a:pt x="35" y="218"/>
                    <a:pt x="35" y="221"/>
                    <a:pt x="35" y="222"/>
                  </a:cubicBezTo>
                  <a:cubicBezTo>
                    <a:pt x="35" y="228"/>
                    <a:pt x="34" y="232"/>
                    <a:pt x="31" y="235"/>
                  </a:cubicBezTo>
                  <a:cubicBezTo>
                    <a:pt x="30" y="236"/>
                    <a:pt x="28" y="236"/>
                    <a:pt x="26" y="236"/>
                  </a:cubicBezTo>
                  <a:cubicBezTo>
                    <a:pt x="20" y="236"/>
                    <a:pt x="15" y="234"/>
                    <a:pt x="9" y="230"/>
                  </a:cubicBezTo>
                  <a:cubicBezTo>
                    <a:pt x="6" y="228"/>
                    <a:pt x="3" y="226"/>
                    <a:pt x="0" y="224"/>
                  </a:cubicBezTo>
                  <a:cubicBezTo>
                    <a:pt x="0" y="205"/>
                    <a:pt x="3" y="183"/>
                    <a:pt x="7" y="159"/>
                  </a:cubicBezTo>
                  <a:cubicBezTo>
                    <a:pt x="12" y="136"/>
                    <a:pt x="16" y="111"/>
                    <a:pt x="21" y="87"/>
                  </a:cubicBezTo>
                  <a:cubicBezTo>
                    <a:pt x="26" y="62"/>
                    <a:pt x="28" y="41"/>
                    <a:pt x="28" y="23"/>
                  </a:cubicBezTo>
                  <a:cubicBezTo>
                    <a:pt x="32" y="20"/>
                    <a:pt x="36" y="18"/>
                    <a:pt x="41" y="17"/>
                  </a:cubicBezTo>
                  <a:cubicBezTo>
                    <a:pt x="46" y="16"/>
                    <a:pt x="51" y="16"/>
                    <a:pt x="56" y="16"/>
                  </a:cubicBezTo>
                  <a:cubicBezTo>
                    <a:pt x="65" y="16"/>
                    <a:pt x="77" y="17"/>
                    <a:pt x="90" y="20"/>
                  </a:cubicBezTo>
                  <a:cubicBezTo>
                    <a:pt x="96" y="22"/>
                    <a:pt x="102" y="23"/>
                    <a:pt x="108" y="24"/>
                  </a:cubicBezTo>
                  <a:cubicBezTo>
                    <a:pt x="113" y="28"/>
                    <a:pt x="113" y="28"/>
                    <a:pt x="113" y="28"/>
                  </a:cubicBezTo>
                  <a:cubicBezTo>
                    <a:pt x="116" y="49"/>
                    <a:pt x="119" y="70"/>
                    <a:pt x="122" y="91"/>
                  </a:cubicBezTo>
                  <a:cubicBezTo>
                    <a:pt x="126" y="115"/>
                    <a:pt x="132" y="135"/>
                    <a:pt x="139" y="152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50" y="135"/>
                    <a:pt x="157" y="119"/>
                    <a:pt x="167" y="99"/>
                  </a:cubicBezTo>
                  <a:cubicBezTo>
                    <a:pt x="177" y="78"/>
                    <a:pt x="184" y="62"/>
                    <a:pt x="188" y="52"/>
                  </a:cubicBezTo>
                  <a:cubicBezTo>
                    <a:pt x="196" y="33"/>
                    <a:pt x="201" y="17"/>
                    <a:pt x="205" y="3"/>
                  </a:cubicBezTo>
                  <a:cubicBezTo>
                    <a:pt x="209" y="1"/>
                    <a:pt x="214" y="0"/>
                    <a:pt x="221" y="0"/>
                  </a:cubicBezTo>
                  <a:cubicBezTo>
                    <a:pt x="226" y="0"/>
                    <a:pt x="230" y="0"/>
                    <a:pt x="234" y="1"/>
                  </a:cubicBezTo>
                  <a:cubicBezTo>
                    <a:pt x="238" y="4"/>
                    <a:pt x="244" y="6"/>
                    <a:pt x="251" y="8"/>
                  </a:cubicBezTo>
                  <a:cubicBezTo>
                    <a:pt x="258" y="10"/>
                    <a:pt x="264" y="12"/>
                    <a:pt x="270" y="14"/>
                  </a:cubicBezTo>
                  <a:cubicBezTo>
                    <a:pt x="276" y="21"/>
                    <a:pt x="276" y="21"/>
                    <a:pt x="276" y="21"/>
                  </a:cubicBezTo>
                  <a:cubicBezTo>
                    <a:pt x="268" y="51"/>
                    <a:pt x="262" y="70"/>
                    <a:pt x="260" y="80"/>
                  </a:cubicBezTo>
                  <a:cubicBezTo>
                    <a:pt x="254" y="103"/>
                    <a:pt x="249" y="123"/>
                    <a:pt x="247" y="139"/>
                  </a:cubicBezTo>
                  <a:cubicBezTo>
                    <a:pt x="243" y="160"/>
                    <a:pt x="241" y="181"/>
                    <a:pt x="241" y="201"/>
                  </a:cubicBezTo>
                  <a:cubicBezTo>
                    <a:pt x="241" y="212"/>
                    <a:pt x="242" y="223"/>
                    <a:pt x="243" y="235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31"/>
            <p:cNvSpPr>
              <a:spLocks noEditPoints="1"/>
            </p:cNvSpPr>
            <p:nvPr/>
          </p:nvSpPr>
          <p:spPr bwMode="auto">
            <a:xfrm>
              <a:off x="7555497" y="3732896"/>
              <a:ext cx="523875" cy="609600"/>
            </a:xfrm>
            <a:custGeom>
              <a:avLst/>
              <a:gdLst>
                <a:gd name="T0" fmla="*/ 174 w 203"/>
                <a:gd name="T1" fmla="*/ 198 h 236"/>
                <a:gd name="T2" fmla="*/ 154 w 203"/>
                <a:gd name="T3" fmla="*/ 220 h 236"/>
                <a:gd name="T4" fmla="*/ 120 w 203"/>
                <a:gd name="T5" fmla="*/ 236 h 236"/>
                <a:gd name="T6" fmla="*/ 55 w 203"/>
                <a:gd name="T7" fmla="*/ 225 h 236"/>
                <a:gd name="T8" fmla="*/ 13 w 203"/>
                <a:gd name="T9" fmla="*/ 196 h 236"/>
                <a:gd name="T10" fmla="*/ 3 w 203"/>
                <a:gd name="T11" fmla="*/ 166 h 236"/>
                <a:gd name="T12" fmla="*/ 0 w 203"/>
                <a:gd name="T13" fmla="*/ 136 h 236"/>
                <a:gd name="T14" fmla="*/ 15 w 203"/>
                <a:gd name="T15" fmla="*/ 64 h 236"/>
                <a:gd name="T16" fmla="*/ 56 w 203"/>
                <a:gd name="T17" fmla="*/ 0 h 236"/>
                <a:gd name="T18" fmla="*/ 62 w 203"/>
                <a:gd name="T19" fmla="*/ 0 h 236"/>
                <a:gd name="T20" fmla="*/ 74 w 203"/>
                <a:gd name="T21" fmla="*/ 2 h 236"/>
                <a:gd name="T22" fmla="*/ 88 w 203"/>
                <a:gd name="T23" fmla="*/ 7 h 236"/>
                <a:gd name="T24" fmla="*/ 146 w 203"/>
                <a:gd name="T25" fmla="*/ 16 h 236"/>
                <a:gd name="T26" fmla="*/ 190 w 203"/>
                <a:gd name="T27" fmla="*/ 39 h 236"/>
                <a:gd name="T28" fmla="*/ 200 w 203"/>
                <a:gd name="T29" fmla="*/ 68 h 236"/>
                <a:gd name="T30" fmla="*/ 203 w 203"/>
                <a:gd name="T31" fmla="*/ 98 h 236"/>
                <a:gd name="T32" fmla="*/ 196 w 203"/>
                <a:gd name="T33" fmla="*/ 147 h 236"/>
                <a:gd name="T34" fmla="*/ 174 w 203"/>
                <a:gd name="T35" fmla="*/ 198 h 236"/>
                <a:gd name="T36" fmla="*/ 123 w 203"/>
                <a:gd name="T37" fmla="*/ 29 h 236"/>
                <a:gd name="T38" fmla="*/ 109 w 203"/>
                <a:gd name="T39" fmla="*/ 35 h 236"/>
                <a:gd name="T40" fmla="*/ 84 w 203"/>
                <a:gd name="T41" fmla="*/ 80 h 236"/>
                <a:gd name="T42" fmla="*/ 68 w 203"/>
                <a:gd name="T43" fmla="*/ 129 h 236"/>
                <a:gd name="T44" fmla="*/ 61 w 203"/>
                <a:gd name="T45" fmla="*/ 174 h 236"/>
                <a:gd name="T46" fmla="*/ 67 w 203"/>
                <a:gd name="T47" fmla="*/ 198 h 236"/>
                <a:gd name="T48" fmla="*/ 86 w 203"/>
                <a:gd name="T49" fmla="*/ 216 h 236"/>
                <a:gd name="T50" fmla="*/ 98 w 203"/>
                <a:gd name="T51" fmla="*/ 218 h 236"/>
                <a:gd name="T52" fmla="*/ 112 w 203"/>
                <a:gd name="T53" fmla="*/ 216 h 236"/>
                <a:gd name="T54" fmla="*/ 121 w 203"/>
                <a:gd name="T55" fmla="*/ 209 h 236"/>
                <a:gd name="T56" fmla="*/ 152 w 203"/>
                <a:gd name="T57" fmla="*/ 153 h 236"/>
                <a:gd name="T58" fmla="*/ 163 w 203"/>
                <a:gd name="T59" fmla="*/ 94 h 236"/>
                <a:gd name="T60" fmla="*/ 155 w 203"/>
                <a:gd name="T61" fmla="*/ 42 h 236"/>
                <a:gd name="T62" fmla="*/ 144 w 203"/>
                <a:gd name="T63" fmla="*/ 32 h 236"/>
                <a:gd name="T64" fmla="*/ 123 w 203"/>
                <a:gd name="T65" fmla="*/ 29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3" h="236">
                  <a:moveTo>
                    <a:pt x="174" y="198"/>
                  </a:moveTo>
                  <a:cubicBezTo>
                    <a:pt x="166" y="208"/>
                    <a:pt x="159" y="216"/>
                    <a:pt x="154" y="220"/>
                  </a:cubicBezTo>
                  <a:cubicBezTo>
                    <a:pt x="144" y="228"/>
                    <a:pt x="133" y="233"/>
                    <a:pt x="120" y="236"/>
                  </a:cubicBezTo>
                  <a:cubicBezTo>
                    <a:pt x="97" y="236"/>
                    <a:pt x="75" y="232"/>
                    <a:pt x="55" y="225"/>
                  </a:cubicBezTo>
                  <a:cubicBezTo>
                    <a:pt x="36" y="218"/>
                    <a:pt x="21" y="208"/>
                    <a:pt x="13" y="196"/>
                  </a:cubicBezTo>
                  <a:cubicBezTo>
                    <a:pt x="8" y="186"/>
                    <a:pt x="5" y="176"/>
                    <a:pt x="3" y="166"/>
                  </a:cubicBezTo>
                  <a:cubicBezTo>
                    <a:pt x="1" y="156"/>
                    <a:pt x="0" y="146"/>
                    <a:pt x="0" y="136"/>
                  </a:cubicBezTo>
                  <a:cubicBezTo>
                    <a:pt x="0" y="112"/>
                    <a:pt x="5" y="88"/>
                    <a:pt x="15" y="64"/>
                  </a:cubicBezTo>
                  <a:cubicBezTo>
                    <a:pt x="25" y="43"/>
                    <a:pt x="38" y="22"/>
                    <a:pt x="56" y="0"/>
                  </a:cubicBezTo>
                  <a:cubicBezTo>
                    <a:pt x="58" y="0"/>
                    <a:pt x="60" y="0"/>
                    <a:pt x="62" y="0"/>
                  </a:cubicBezTo>
                  <a:cubicBezTo>
                    <a:pt x="66" y="0"/>
                    <a:pt x="70" y="0"/>
                    <a:pt x="74" y="2"/>
                  </a:cubicBezTo>
                  <a:cubicBezTo>
                    <a:pt x="79" y="3"/>
                    <a:pt x="83" y="5"/>
                    <a:pt x="88" y="7"/>
                  </a:cubicBezTo>
                  <a:cubicBezTo>
                    <a:pt x="108" y="7"/>
                    <a:pt x="128" y="10"/>
                    <a:pt x="146" y="16"/>
                  </a:cubicBezTo>
                  <a:cubicBezTo>
                    <a:pt x="164" y="21"/>
                    <a:pt x="179" y="29"/>
                    <a:pt x="190" y="39"/>
                  </a:cubicBezTo>
                  <a:cubicBezTo>
                    <a:pt x="194" y="48"/>
                    <a:pt x="197" y="58"/>
                    <a:pt x="200" y="68"/>
                  </a:cubicBezTo>
                  <a:cubicBezTo>
                    <a:pt x="202" y="78"/>
                    <a:pt x="203" y="88"/>
                    <a:pt x="203" y="98"/>
                  </a:cubicBezTo>
                  <a:cubicBezTo>
                    <a:pt x="203" y="115"/>
                    <a:pt x="201" y="131"/>
                    <a:pt x="196" y="147"/>
                  </a:cubicBezTo>
                  <a:cubicBezTo>
                    <a:pt x="191" y="164"/>
                    <a:pt x="183" y="180"/>
                    <a:pt x="174" y="198"/>
                  </a:cubicBezTo>
                  <a:moveTo>
                    <a:pt x="123" y="29"/>
                  </a:moveTo>
                  <a:cubicBezTo>
                    <a:pt x="118" y="30"/>
                    <a:pt x="113" y="32"/>
                    <a:pt x="109" y="35"/>
                  </a:cubicBezTo>
                  <a:cubicBezTo>
                    <a:pt x="99" y="48"/>
                    <a:pt x="91" y="63"/>
                    <a:pt x="84" y="80"/>
                  </a:cubicBezTo>
                  <a:cubicBezTo>
                    <a:pt x="78" y="93"/>
                    <a:pt x="73" y="109"/>
                    <a:pt x="68" y="129"/>
                  </a:cubicBezTo>
                  <a:cubicBezTo>
                    <a:pt x="65" y="144"/>
                    <a:pt x="63" y="159"/>
                    <a:pt x="61" y="174"/>
                  </a:cubicBezTo>
                  <a:cubicBezTo>
                    <a:pt x="61" y="183"/>
                    <a:pt x="63" y="192"/>
                    <a:pt x="67" y="198"/>
                  </a:cubicBezTo>
                  <a:cubicBezTo>
                    <a:pt x="70" y="205"/>
                    <a:pt x="77" y="211"/>
                    <a:pt x="86" y="216"/>
                  </a:cubicBezTo>
                  <a:cubicBezTo>
                    <a:pt x="90" y="217"/>
                    <a:pt x="94" y="218"/>
                    <a:pt x="98" y="218"/>
                  </a:cubicBezTo>
                  <a:cubicBezTo>
                    <a:pt x="103" y="218"/>
                    <a:pt x="108" y="217"/>
                    <a:pt x="112" y="216"/>
                  </a:cubicBezTo>
                  <a:cubicBezTo>
                    <a:pt x="116" y="214"/>
                    <a:pt x="119" y="212"/>
                    <a:pt x="121" y="209"/>
                  </a:cubicBezTo>
                  <a:cubicBezTo>
                    <a:pt x="135" y="190"/>
                    <a:pt x="145" y="172"/>
                    <a:pt x="152" y="153"/>
                  </a:cubicBezTo>
                  <a:cubicBezTo>
                    <a:pt x="159" y="134"/>
                    <a:pt x="163" y="114"/>
                    <a:pt x="163" y="94"/>
                  </a:cubicBezTo>
                  <a:cubicBezTo>
                    <a:pt x="163" y="77"/>
                    <a:pt x="160" y="59"/>
                    <a:pt x="155" y="42"/>
                  </a:cubicBezTo>
                  <a:cubicBezTo>
                    <a:pt x="153" y="38"/>
                    <a:pt x="150" y="34"/>
                    <a:pt x="144" y="32"/>
                  </a:cubicBezTo>
                  <a:cubicBezTo>
                    <a:pt x="138" y="30"/>
                    <a:pt x="131" y="29"/>
                    <a:pt x="123" y="29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32"/>
            <p:cNvSpPr/>
            <p:nvPr/>
          </p:nvSpPr>
          <p:spPr bwMode="auto">
            <a:xfrm>
              <a:off x="8117472" y="3729721"/>
              <a:ext cx="519113" cy="612775"/>
            </a:xfrm>
            <a:custGeom>
              <a:avLst/>
              <a:gdLst>
                <a:gd name="T0" fmla="*/ 168 w 201"/>
                <a:gd name="T1" fmla="*/ 237 h 237"/>
                <a:gd name="T2" fmla="*/ 155 w 201"/>
                <a:gd name="T3" fmla="*/ 237 h 237"/>
                <a:gd name="T4" fmla="*/ 142 w 201"/>
                <a:gd name="T5" fmla="*/ 237 h 237"/>
                <a:gd name="T6" fmla="*/ 123 w 201"/>
                <a:gd name="T7" fmla="*/ 236 h 237"/>
                <a:gd name="T8" fmla="*/ 108 w 201"/>
                <a:gd name="T9" fmla="*/ 232 h 237"/>
                <a:gd name="T10" fmla="*/ 95 w 201"/>
                <a:gd name="T11" fmla="*/ 219 h 237"/>
                <a:gd name="T12" fmla="*/ 71 w 201"/>
                <a:gd name="T13" fmla="*/ 155 h 237"/>
                <a:gd name="T14" fmla="*/ 50 w 201"/>
                <a:gd name="T15" fmla="*/ 89 h 237"/>
                <a:gd name="T16" fmla="*/ 42 w 201"/>
                <a:gd name="T17" fmla="*/ 133 h 237"/>
                <a:gd name="T18" fmla="*/ 36 w 201"/>
                <a:gd name="T19" fmla="*/ 181 h 237"/>
                <a:gd name="T20" fmla="*/ 31 w 201"/>
                <a:gd name="T21" fmla="*/ 232 h 237"/>
                <a:gd name="T22" fmla="*/ 26 w 201"/>
                <a:gd name="T23" fmla="*/ 233 h 237"/>
                <a:gd name="T24" fmla="*/ 21 w 201"/>
                <a:gd name="T25" fmla="*/ 233 h 237"/>
                <a:gd name="T26" fmla="*/ 11 w 201"/>
                <a:gd name="T27" fmla="*/ 231 h 237"/>
                <a:gd name="T28" fmla="*/ 0 w 201"/>
                <a:gd name="T29" fmla="*/ 223 h 237"/>
                <a:gd name="T30" fmla="*/ 2 w 201"/>
                <a:gd name="T31" fmla="*/ 160 h 237"/>
                <a:gd name="T32" fmla="*/ 7 w 201"/>
                <a:gd name="T33" fmla="*/ 92 h 237"/>
                <a:gd name="T34" fmla="*/ 10 w 201"/>
                <a:gd name="T35" fmla="*/ 29 h 237"/>
                <a:gd name="T36" fmla="*/ 25 w 201"/>
                <a:gd name="T37" fmla="*/ 26 h 237"/>
                <a:gd name="T38" fmla="*/ 42 w 201"/>
                <a:gd name="T39" fmla="*/ 24 h 237"/>
                <a:gd name="T40" fmla="*/ 52 w 201"/>
                <a:gd name="T41" fmla="*/ 25 h 237"/>
                <a:gd name="T42" fmla="*/ 80 w 201"/>
                <a:gd name="T43" fmla="*/ 28 h 237"/>
                <a:gd name="T44" fmla="*/ 111 w 201"/>
                <a:gd name="T45" fmla="*/ 38 h 237"/>
                <a:gd name="T46" fmla="*/ 106 w 201"/>
                <a:gd name="T47" fmla="*/ 57 h 237"/>
                <a:gd name="T48" fmla="*/ 114 w 201"/>
                <a:gd name="T49" fmla="*/ 91 h 237"/>
                <a:gd name="T50" fmla="*/ 118 w 201"/>
                <a:gd name="T51" fmla="*/ 112 h 237"/>
                <a:gd name="T52" fmla="*/ 126 w 201"/>
                <a:gd name="T53" fmla="*/ 146 h 237"/>
                <a:gd name="T54" fmla="*/ 140 w 201"/>
                <a:gd name="T55" fmla="*/ 179 h 237"/>
                <a:gd name="T56" fmla="*/ 151 w 201"/>
                <a:gd name="T57" fmla="*/ 120 h 237"/>
                <a:gd name="T58" fmla="*/ 160 w 201"/>
                <a:gd name="T59" fmla="*/ 60 h 237"/>
                <a:gd name="T60" fmla="*/ 172 w 201"/>
                <a:gd name="T61" fmla="*/ 0 h 237"/>
                <a:gd name="T62" fmla="*/ 201 w 201"/>
                <a:gd name="T63" fmla="*/ 9 h 237"/>
                <a:gd name="T64" fmla="*/ 188 w 201"/>
                <a:gd name="T65" fmla="*/ 85 h 237"/>
                <a:gd name="T66" fmla="*/ 178 w 201"/>
                <a:gd name="T67" fmla="*/ 156 h 237"/>
                <a:gd name="T68" fmla="*/ 168 w 201"/>
                <a:gd name="T69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1" h="237">
                  <a:moveTo>
                    <a:pt x="168" y="237"/>
                  </a:moveTo>
                  <a:cubicBezTo>
                    <a:pt x="155" y="237"/>
                    <a:pt x="155" y="237"/>
                    <a:pt x="155" y="237"/>
                  </a:cubicBezTo>
                  <a:cubicBezTo>
                    <a:pt x="142" y="237"/>
                    <a:pt x="142" y="237"/>
                    <a:pt x="142" y="237"/>
                  </a:cubicBezTo>
                  <a:cubicBezTo>
                    <a:pt x="135" y="237"/>
                    <a:pt x="129" y="236"/>
                    <a:pt x="123" y="236"/>
                  </a:cubicBezTo>
                  <a:cubicBezTo>
                    <a:pt x="118" y="235"/>
                    <a:pt x="113" y="234"/>
                    <a:pt x="108" y="232"/>
                  </a:cubicBezTo>
                  <a:cubicBezTo>
                    <a:pt x="95" y="219"/>
                    <a:pt x="95" y="219"/>
                    <a:pt x="95" y="219"/>
                  </a:cubicBezTo>
                  <a:cubicBezTo>
                    <a:pt x="87" y="202"/>
                    <a:pt x="79" y="181"/>
                    <a:pt x="71" y="155"/>
                  </a:cubicBezTo>
                  <a:cubicBezTo>
                    <a:pt x="64" y="133"/>
                    <a:pt x="57" y="111"/>
                    <a:pt x="50" y="89"/>
                  </a:cubicBezTo>
                  <a:cubicBezTo>
                    <a:pt x="47" y="103"/>
                    <a:pt x="44" y="118"/>
                    <a:pt x="42" y="133"/>
                  </a:cubicBezTo>
                  <a:cubicBezTo>
                    <a:pt x="40" y="148"/>
                    <a:pt x="38" y="164"/>
                    <a:pt x="36" y="181"/>
                  </a:cubicBezTo>
                  <a:cubicBezTo>
                    <a:pt x="34" y="198"/>
                    <a:pt x="33" y="215"/>
                    <a:pt x="31" y="232"/>
                  </a:cubicBezTo>
                  <a:cubicBezTo>
                    <a:pt x="30" y="233"/>
                    <a:pt x="28" y="233"/>
                    <a:pt x="26" y="233"/>
                  </a:cubicBezTo>
                  <a:cubicBezTo>
                    <a:pt x="25" y="233"/>
                    <a:pt x="23" y="233"/>
                    <a:pt x="21" y="233"/>
                  </a:cubicBezTo>
                  <a:cubicBezTo>
                    <a:pt x="18" y="233"/>
                    <a:pt x="14" y="233"/>
                    <a:pt x="11" y="231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0" y="204"/>
                    <a:pt x="1" y="183"/>
                    <a:pt x="2" y="160"/>
                  </a:cubicBezTo>
                  <a:cubicBezTo>
                    <a:pt x="4" y="137"/>
                    <a:pt x="6" y="114"/>
                    <a:pt x="7" y="92"/>
                  </a:cubicBezTo>
                  <a:cubicBezTo>
                    <a:pt x="9" y="69"/>
                    <a:pt x="10" y="48"/>
                    <a:pt x="10" y="29"/>
                  </a:cubicBezTo>
                  <a:cubicBezTo>
                    <a:pt x="13" y="29"/>
                    <a:pt x="18" y="28"/>
                    <a:pt x="25" y="26"/>
                  </a:cubicBezTo>
                  <a:cubicBezTo>
                    <a:pt x="32" y="25"/>
                    <a:pt x="38" y="24"/>
                    <a:pt x="42" y="24"/>
                  </a:cubicBezTo>
                  <a:cubicBezTo>
                    <a:pt x="45" y="24"/>
                    <a:pt x="49" y="24"/>
                    <a:pt x="52" y="25"/>
                  </a:cubicBezTo>
                  <a:cubicBezTo>
                    <a:pt x="55" y="26"/>
                    <a:pt x="65" y="27"/>
                    <a:pt x="80" y="28"/>
                  </a:cubicBezTo>
                  <a:cubicBezTo>
                    <a:pt x="95" y="29"/>
                    <a:pt x="106" y="33"/>
                    <a:pt x="111" y="38"/>
                  </a:cubicBezTo>
                  <a:cubicBezTo>
                    <a:pt x="108" y="44"/>
                    <a:pt x="106" y="51"/>
                    <a:pt x="106" y="57"/>
                  </a:cubicBezTo>
                  <a:cubicBezTo>
                    <a:pt x="106" y="63"/>
                    <a:pt x="109" y="74"/>
                    <a:pt x="114" y="91"/>
                  </a:cubicBezTo>
                  <a:cubicBezTo>
                    <a:pt x="117" y="100"/>
                    <a:pt x="118" y="107"/>
                    <a:pt x="118" y="112"/>
                  </a:cubicBezTo>
                  <a:cubicBezTo>
                    <a:pt x="122" y="127"/>
                    <a:pt x="124" y="139"/>
                    <a:pt x="126" y="146"/>
                  </a:cubicBezTo>
                  <a:cubicBezTo>
                    <a:pt x="129" y="160"/>
                    <a:pt x="134" y="170"/>
                    <a:pt x="140" y="179"/>
                  </a:cubicBezTo>
                  <a:cubicBezTo>
                    <a:pt x="143" y="165"/>
                    <a:pt x="147" y="145"/>
                    <a:pt x="151" y="120"/>
                  </a:cubicBezTo>
                  <a:cubicBezTo>
                    <a:pt x="156" y="85"/>
                    <a:pt x="160" y="65"/>
                    <a:pt x="160" y="60"/>
                  </a:cubicBezTo>
                  <a:cubicBezTo>
                    <a:pt x="164" y="37"/>
                    <a:pt x="168" y="17"/>
                    <a:pt x="172" y="0"/>
                  </a:cubicBezTo>
                  <a:cubicBezTo>
                    <a:pt x="184" y="0"/>
                    <a:pt x="194" y="3"/>
                    <a:pt x="201" y="9"/>
                  </a:cubicBezTo>
                  <a:cubicBezTo>
                    <a:pt x="197" y="31"/>
                    <a:pt x="193" y="56"/>
                    <a:pt x="188" y="85"/>
                  </a:cubicBezTo>
                  <a:cubicBezTo>
                    <a:pt x="184" y="108"/>
                    <a:pt x="181" y="132"/>
                    <a:pt x="178" y="156"/>
                  </a:cubicBezTo>
                  <a:cubicBezTo>
                    <a:pt x="175" y="180"/>
                    <a:pt x="172" y="207"/>
                    <a:pt x="168" y="237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3" name="组 52"/>
          <p:cNvGrpSpPr/>
          <p:nvPr/>
        </p:nvGrpSpPr>
        <p:grpSpPr>
          <a:xfrm>
            <a:off x="6029874" y="3105879"/>
            <a:ext cx="902697" cy="1120065"/>
            <a:chOff x="7605713" y="-2532063"/>
            <a:chExt cx="2544763" cy="3157538"/>
          </a:xfrm>
        </p:grpSpPr>
        <p:sp>
          <p:nvSpPr>
            <p:cNvPr id="54" name="Freeform 5"/>
            <p:cNvSpPr/>
            <p:nvPr/>
          </p:nvSpPr>
          <p:spPr bwMode="auto">
            <a:xfrm>
              <a:off x="7605713" y="-2532063"/>
              <a:ext cx="2544763" cy="3157538"/>
            </a:xfrm>
            <a:custGeom>
              <a:avLst/>
              <a:gdLst>
                <a:gd name="T0" fmla="*/ 936 w 988"/>
                <a:gd name="T1" fmla="*/ 28 h 1224"/>
                <a:gd name="T2" fmla="*/ 817 w 988"/>
                <a:gd name="T3" fmla="*/ 48 h 1224"/>
                <a:gd name="T4" fmla="*/ 721 w 988"/>
                <a:gd name="T5" fmla="*/ 207 h 1224"/>
                <a:gd name="T6" fmla="*/ 683 w 988"/>
                <a:gd name="T7" fmla="*/ 108 h 1224"/>
                <a:gd name="T8" fmla="*/ 682 w 988"/>
                <a:gd name="T9" fmla="*/ 106 h 1224"/>
                <a:gd name="T10" fmla="*/ 677 w 988"/>
                <a:gd name="T11" fmla="*/ 98 h 1224"/>
                <a:gd name="T12" fmla="*/ 673 w 988"/>
                <a:gd name="T13" fmla="*/ 95 h 1224"/>
                <a:gd name="T14" fmla="*/ 512 w 988"/>
                <a:gd name="T15" fmla="*/ 29 h 1224"/>
                <a:gd name="T16" fmla="*/ 311 w 988"/>
                <a:gd name="T17" fmla="*/ 94 h 1224"/>
                <a:gd name="T18" fmla="*/ 268 w 988"/>
                <a:gd name="T19" fmla="*/ 204 h 1224"/>
                <a:gd name="T20" fmla="*/ 171 w 988"/>
                <a:gd name="T21" fmla="*/ 43 h 1224"/>
                <a:gd name="T22" fmla="*/ 52 w 988"/>
                <a:gd name="T23" fmla="*/ 24 h 1224"/>
                <a:gd name="T24" fmla="*/ 19 w 988"/>
                <a:gd name="T25" fmla="*/ 125 h 1224"/>
                <a:gd name="T26" fmla="*/ 110 w 988"/>
                <a:gd name="T27" fmla="*/ 307 h 1224"/>
                <a:gd name="T28" fmla="*/ 225 w 988"/>
                <a:gd name="T29" fmla="*/ 456 h 1224"/>
                <a:gd name="T30" fmla="*/ 182 w 988"/>
                <a:gd name="T31" fmla="*/ 943 h 1224"/>
                <a:gd name="T32" fmla="*/ 203 w 988"/>
                <a:gd name="T33" fmla="*/ 1205 h 1224"/>
                <a:gd name="T34" fmla="*/ 294 w 988"/>
                <a:gd name="T35" fmla="*/ 1205 h 1224"/>
                <a:gd name="T36" fmla="*/ 327 w 988"/>
                <a:gd name="T37" fmla="*/ 1142 h 1224"/>
                <a:gd name="T38" fmla="*/ 359 w 988"/>
                <a:gd name="T39" fmla="*/ 1049 h 1224"/>
                <a:gd name="T40" fmla="*/ 629 w 988"/>
                <a:gd name="T41" fmla="*/ 1051 h 1224"/>
                <a:gd name="T42" fmla="*/ 658 w 988"/>
                <a:gd name="T43" fmla="*/ 1157 h 1224"/>
                <a:gd name="T44" fmla="*/ 716 w 988"/>
                <a:gd name="T45" fmla="*/ 1213 h 1224"/>
                <a:gd name="T46" fmla="*/ 787 w 988"/>
                <a:gd name="T47" fmla="*/ 1203 h 1224"/>
                <a:gd name="T48" fmla="*/ 805 w 988"/>
                <a:gd name="T49" fmla="*/ 872 h 1224"/>
                <a:gd name="T50" fmla="*/ 775 w 988"/>
                <a:gd name="T51" fmla="*/ 446 h 1224"/>
                <a:gd name="T52" fmla="*/ 878 w 988"/>
                <a:gd name="T53" fmla="*/ 312 h 1224"/>
                <a:gd name="T54" fmla="*/ 969 w 988"/>
                <a:gd name="T55" fmla="*/ 130 h 1224"/>
                <a:gd name="T56" fmla="*/ 936 w 988"/>
                <a:gd name="T57" fmla="*/ 28 h 1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88" h="1224">
                  <a:moveTo>
                    <a:pt x="936" y="28"/>
                  </a:moveTo>
                  <a:cubicBezTo>
                    <a:pt x="917" y="17"/>
                    <a:pt x="869" y="4"/>
                    <a:pt x="817" y="48"/>
                  </a:cubicBezTo>
                  <a:cubicBezTo>
                    <a:pt x="769" y="88"/>
                    <a:pt x="726" y="193"/>
                    <a:pt x="721" y="207"/>
                  </a:cubicBezTo>
                  <a:cubicBezTo>
                    <a:pt x="714" y="171"/>
                    <a:pt x="702" y="135"/>
                    <a:pt x="683" y="108"/>
                  </a:cubicBezTo>
                  <a:cubicBezTo>
                    <a:pt x="683" y="108"/>
                    <a:pt x="683" y="107"/>
                    <a:pt x="682" y="106"/>
                  </a:cubicBezTo>
                  <a:cubicBezTo>
                    <a:pt x="680" y="104"/>
                    <a:pt x="679" y="101"/>
                    <a:pt x="677" y="98"/>
                  </a:cubicBezTo>
                  <a:cubicBezTo>
                    <a:pt x="675" y="96"/>
                    <a:pt x="674" y="95"/>
                    <a:pt x="673" y="95"/>
                  </a:cubicBezTo>
                  <a:cubicBezTo>
                    <a:pt x="624" y="35"/>
                    <a:pt x="568" y="35"/>
                    <a:pt x="512" y="29"/>
                  </a:cubicBezTo>
                  <a:cubicBezTo>
                    <a:pt x="446" y="22"/>
                    <a:pt x="347" y="44"/>
                    <a:pt x="311" y="94"/>
                  </a:cubicBezTo>
                  <a:cubicBezTo>
                    <a:pt x="283" y="134"/>
                    <a:pt x="268" y="204"/>
                    <a:pt x="268" y="204"/>
                  </a:cubicBezTo>
                  <a:cubicBezTo>
                    <a:pt x="268" y="204"/>
                    <a:pt x="223" y="87"/>
                    <a:pt x="171" y="43"/>
                  </a:cubicBezTo>
                  <a:cubicBezTo>
                    <a:pt x="119" y="0"/>
                    <a:pt x="71" y="13"/>
                    <a:pt x="52" y="24"/>
                  </a:cubicBezTo>
                  <a:cubicBezTo>
                    <a:pt x="32" y="35"/>
                    <a:pt x="0" y="65"/>
                    <a:pt x="19" y="125"/>
                  </a:cubicBezTo>
                  <a:cubicBezTo>
                    <a:pt x="39" y="186"/>
                    <a:pt x="63" y="242"/>
                    <a:pt x="110" y="307"/>
                  </a:cubicBezTo>
                  <a:cubicBezTo>
                    <a:pt x="158" y="372"/>
                    <a:pt x="225" y="456"/>
                    <a:pt x="225" y="456"/>
                  </a:cubicBezTo>
                  <a:cubicBezTo>
                    <a:pt x="225" y="456"/>
                    <a:pt x="164" y="727"/>
                    <a:pt x="182" y="943"/>
                  </a:cubicBezTo>
                  <a:cubicBezTo>
                    <a:pt x="199" y="1159"/>
                    <a:pt x="188" y="1198"/>
                    <a:pt x="203" y="1205"/>
                  </a:cubicBezTo>
                  <a:cubicBezTo>
                    <a:pt x="218" y="1211"/>
                    <a:pt x="270" y="1220"/>
                    <a:pt x="294" y="1205"/>
                  </a:cubicBezTo>
                  <a:cubicBezTo>
                    <a:pt x="318" y="1190"/>
                    <a:pt x="322" y="1177"/>
                    <a:pt x="327" y="1142"/>
                  </a:cubicBezTo>
                  <a:cubicBezTo>
                    <a:pt x="331" y="1107"/>
                    <a:pt x="327" y="1051"/>
                    <a:pt x="359" y="1049"/>
                  </a:cubicBezTo>
                  <a:cubicBezTo>
                    <a:pt x="391" y="1047"/>
                    <a:pt x="610" y="1043"/>
                    <a:pt x="629" y="1051"/>
                  </a:cubicBezTo>
                  <a:cubicBezTo>
                    <a:pt x="649" y="1060"/>
                    <a:pt x="653" y="1090"/>
                    <a:pt x="658" y="1157"/>
                  </a:cubicBezTo>
                  <a:cubicBezTo>
                    <a:pt x="662" y="1224"/>
                    <a:pt x="694" y="1211"/>
                    <a:pt x="716" y="1213"/>
                  </a:cubicBezTo>
                  <a:cubicBezTo>
                    <a:pt x="738" y="1216"/>
                    <a:pt x="776" y="1218"/>
                    <a:pt x="787" y="1203"/>
                  </a:cubicBezTo>
                  <a:cubicBezTo>
                    <a:pt x="798" y="1187"/>
                    <a:pt x="809" y="939"/>
                    <a:pt x="805" y="872"/>
                  </a:cubicBezTo>
                  <a:cubicBezTo>
                    <a:pt x="805" y="872"/>
                    <a:pt x="786" y="613"/>
                    <a:pt x="775" y="446"/>
                  </a:cubicBezTo>
                  <a:cubicBezTo>
                    <a:pt x="774" y="442"/>
                    <a:pt x="846" y="355"/>
                    <a:pt x="878" y="312"/>
                  </a:cubicBezTo>
                  <a:cubicBezTo>
                    <a:pt x="926" y="247"/>
                    <a:pt x="949" y="190"/>
                    <a:pt x="969" y="130"/>
                  </a:cubicBezTo>
                  <a:cubicBezTo>
                    <a:pt x="988" y="69"/>
                    <a:pt x="956" y="39"/>
                    <a:pt x="936" y="28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Oval 6"/>
            <p:cNvSpPr>
              <a:spLocks noChangeArrowheads="1"/>
            </p:cNvSpPr>
            <p:nvPr/>
          </p:nvSpPr>
          <p:spPr bwMode="auto">
            <a:xfrm>
              <a:off x="8486775" y="-2254250"/>
              <a:ext cx="220663" cy="2222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Oval 7"/>
            <p:cNvSpPr>
              <a:spLocks noChangeArrowheads="1"/>
            </p:cNvSpPr>
            <p:nvPr/>
          </p:nvSpPr>
          <p:spPr bwMode="auto">
            <a:xfrm>
              <a:off x="9017000" y="-2254250"/>
              <a:ext cx="223838" cy="2222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Oval 8"/>
            <p:cNvSpPr>
              <a:spLocks noChangeArrowheads="1"/>
            </p:cNvSpPr>
            <p:nvPr/>
          </p:nvSpPr>
          <p:spPr bwMode="auto">
            <a:xfrm>
              <a:off x="8561388" y="-2081213"/>
              <a:ext cx="592138" cy="4667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9"/>
            <p:cNvSpPr/>
            <p:nvPr/>
          </p:nvSpPr>
          <p:spPr bwMode="auto">
            <a:xfrm>
              <a:off x="9078913" y="-2378075"/>
              <a:ext cx="127000" cy="61913"/>
            </a:xfrm>
            <a:custGeom>
              <a:avLst/>
              <a:gdLst>
                <a:gd name="T0" fmla="*/ 25 w 49"/>
                <a:gd name="T1" fmla="*/ 10 h 24"/>
                <a:gd name="T2" fmla="*/ 49 w 49"/>
                <a:gd name="T3" fmla="*/ 24 h 24"/>
                <a:gd name="T4" fmla="*/ 26 w 49"/>
                <a:gd name="T5" fmla="*/ 0 h 24"/>
                <a:gd name="T6" fmla="*/ 0 w 49"/>
                <a:gd name="T7" fmla="*/ 21 h 24"/>
                <a:gd name="T8" fmla="*/ 25 w 49"/>
                <a:gd name="T9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4">
                  <a:moveTo>
                    <a:pt x="25" y="10"/>
                  </a:moveTo>
                  <a:cubicBezTo>
                    <a:pt x="36" y="10"/>
                    <a:pt x="45" y="16"/>
                    <a:pt x="49" y="24"/>
                  </a:cubicBezTo>
                  <a:cubicBezTo>
                    <a:pt x="48" y="11"/>
                    <a:pt x="38" y="1"/>
                    <a:pt x="26" y="0"/>
                  </a:cubicBezTo>
                  <a:cubicBezTo>
                    <a:pt x="14" y="0"/>
                    <a:pt x="3" y="9"/>
                    <a:pt x="0" y="21"/>
                  </a:cubicBezTo>
                  <a:cubicBezTo>
                    <a:pt x="6" y="14"/>
                    <a:pt x="15" y="9"/>
                    <a:pt x="25" y="1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10"/>
            <p:cNvSpPr/>
            <p:nvPr/>
          </p:nvSpPr>
          <p:spPr bwMode="auto">
            <a:xfrm>
              <a:off x="8512175" y="-2378075"/>
              <a:ext cx="119063" cy="55563"/>
            </a:xfrm>
            <a:custGeom>
              <a:avLst/>
              <a:gdLst>
                <a:gd name="T0" fmla="*/ 23 w 46"/>
                <a:gd name="T1" fmla="*/ 9 h 21"/>
                <a:gd name="T2" fmla="*/ 46 w 46"/>
                <a:gd name="T3" fmla="*/ 21 h 21"/>
                <a:gd name="T4" fmla="*/ 23 w 46"/>
                <a:gd name="T5" fmla="*/ 0 h 21"/>
                <a:gd name="T6" fmla="*/ 0 w 46"/>
                <a:gd name="T7" fmla="*/ 21 h 21"/>
                <a:gd name="T8" fmla="*/ 23 w 46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1">
                  <a:moveTo>
                    <a:pt x="23" y="9"/>
                  </a:moveTo>
                  <a:cubicBezTo>
                    <a:pt x="33" y="9"/>
                    <a:pt x="41" y="14"/>
                    <a:pt x="46" y="21"/>
                  </a:cubicBezTo>
                  <a:cubicBezTo>
                    <a:pt x="44" y="9"/>
                    <a:pt x="35" y="0"/>
                    <a:pt x="23" y="0"/>
                  </a:cubicBezTo>
                  <a:cubicBezTo>
                    <a:pt x="11" y="0"/>
                    <a:pt x="2" y="9"/>
                    <a:pt x="0" y="21"/>
                  </a:cubicBezTo>
                  <a:cubicBezTo>
                    <a:pt x="5" y="14"/>
                    <a:pt x="13" y="9"/>
                    <a:pt x="23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Oval 11"/>
            <p:cNvSpPr>
              <a:spLocks noChangeArrowheads="1"/>
            </p:cNvSpPr>
            <p:nvPr/>
          </p:nvSpPr>
          <p:spPr bwMode="auto">
            <a:xfrm>
              <a:off x="8578850" y="-2192338"/>
              <a:ext cx="39688" cy="857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Oval 12"/>
            <p:cNvSpPr>
              <a:spLocks noChangeArrowheads="1"/>
            </p:cNvSpPr>
            <p:nvPr/>
          </p:nvSpPr>
          <p:spPr bwMode="auto">
            <a:xfrm>
              <a:off x="9109075" y="-2192338"/>
              <a:ext cx="39688" cy="857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13"/>
            <p:cNvSpPr/>
            <p:nvPr/>
          </p:nvSpPr>
          <p:spPr bwMode="auto">
            <a:xfrm>
              <a:off x="8772525" y="-2060575"/>
              <a:ext cx="185738" cy="123825"/>
            </a:xfrm>
            <a:custGeom>
              <a:avLst/>
              <a:gdLst>
                <a:gd name="T0" fmla="*/ 0 w 72"/>
                <a:gd name="T1" fmla="*/ 19 h 48"/>
                <a:gd name="T2" fmla="*/ 21 w 72"/>
                <a:gd name="T3" fmla="*/ 2 h 48"/>
                <a:gd name="T4" fmla="*/ 64 w 72"/>
                <a:gd name="T5" fmla="*/ 8 h 48"/>
                <a:gd name="T6" fmla="*/ 66 w 72"/>
                <a:gd name="T7" fmla="*/ 29 h 48"/>
                <a:gd name="T8" fmla="*/ 50 w 72"/>
                <a:gd name="T9" fmla="*/ 44 h 48"/>
                <a:gd name="T10" fmla="*/ 34 w 72"/>
                <a:gd name="T11" fmla="*/ 48 h 48"/>
                <a:gd name="T12" fmla="*/ 14 w 72"/>
                <a:gd name="T13" fmla="*/ 41 h 48"/>
                <a:gd name="T14" fmla="*/ 0 w 72"/>
                <a:gd name="T15" fmla="*/ 1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48">
                  <a:moveTo>
                    <a:pt x="0" y="19"/>
                  </a:moveTo>
                  <a:cubicBezTo>
                    <a:pt x="0" y="10"/>
                    <a:pt x="4" y="4"/>
                    <a:pt x="21" y="2"/>
                  </a:cubicBezTo>
                  <a:cubicBezTo>
                    <a:pt x="40" y="0"/>
                    <a:pt x="56" y="1"/>
                    <a:pt x="64" y="8"/>
                  </a:cubicBezTo>
                  <a:cubicBezTo>
                    <a:pt x="72" y="14"/>
                    <a:pt x="67" y="24"/>
                    <a:pt x="66" y="29"/>
                  </a:cubicBezTo>
                  <a:cubicBezTo>
                    <a:pt x="64" y="33"/>
                    <a:pt x="60" y="40"/>
                    <a:pt x="50" y="44"/>
                  </a:cubicBezTo>
                  <a:cubicBezTo>
                    <a:pt x="40" y="48"/>
                    <a:pt x="38" y="48"/>
                    <a:pt x="34" y="48"/>
                  </a:cubicBezTo>
                  <a:cubicBezTo>
                    <a:pt x="29" y="48"/>
                    <a:pt x="20" y="46"/>
                    <a:pt x="14" y="41"/>
                  </a:cubicBezTo>
                  <a:cubicBezTo>
                    <a:pt x="7" y="35"/>
                    <a:pt x="0" y="28"/>
                    <a:pt x="0" y="1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14"/>
            <p:cNvSpPr/>
            <p:nvPr/>
          </p:nvSpPr>
          <p:spPr bwMode="auto">
            <a:xfrm>
              <a:off x="8591550" y="-1890713"/>
              <a:ext cx="517525" cy="150813"/>
            </a:xfrm>
            <a:custGeom>
              <a:avLst/>
              <a:gdLst>
                <a:gd name="T0" fmla="*/ 0 w 201"/>
                <a:gd name="T1" fmla="*/ 16 h 58"/>
                <a:gd name="T2" fmla="*/ 98 w 201"/>
                <a:gd name="T3" fmla="*/ 1 h 58"/>
                <a:gd name="T4" fmla="*/ 201 w 201"/>
                <a:gd name="T5" fmla="*/ 23 h 58"/>
                <a:gd name="T6" fmla="*/ 108 w 201"/>
                <a:gd name="T7" fmla="*/ 58 h 58"/>
                <a:gd name="T8" fmla="*/ 0 w 201"/>
                <a:gd name="T9" fmla="*/ 1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58">
                  <a:moveTo>
                    <a:pt x="0" y="16"/>
                  </a:moveTo>
                  <a:cubicBezTo>
                    <a:pt x="0" y="16"/>
                    <a:pt x="29" y="0"/>
                    <a:pt x="98" y="1"/>
                  </a:cubicBezTo>
                  <a:cubicBezTo>
                    <a:pt x="168" y="3"/>
                    <a:pt x="201" y="23"/>
                    <a:pt x="201" y="23"/>
                  </a:cubicBezTo>
                  <a:cubicBezTo>
                    <a:pt x="201" y="23"/>
                    <a:pt x="154" y="58"/>
                    <a:pt x="108" y="58"/>
                  </a:cubicBezTo>
                  <a:cubicBezTo>
                    <a:pt x="62" y="58"/>
                    <a:pt x="0" y="16"/>
                    <a:pt x="0" y="16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Oval 15"/>
            <p:cNvSpPr>
              <a:spLocks noChangeArrowheads="1"/>
            </p:cNvSpPr>
            <p:nvPr/>
          </p:nvSpPr>
          <p:spPr bwMode="auto">
            <a:xfrm>
              <a:off x="8251825" y="-2454275"/>
              <a:ext cx="244475" cy="2238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Oval 16"/>
            <p:cNvSpPr>
              <a:spLocks noChangeArrowheads="1"/>
            </p:cNvSpPr>
            <p:nvPr/>
          </p:nvSpPr>
          <p:spPr bwMode="auto">
            <a:xfrm>
              <a:off x="8308975" y="-2408238"/>
              <a:ext cx="131763" cy="1317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Oval 17"/>
            <p:cNvSpPr>
              <a:spLocks noChangeArrowheads="1"/>
            </p:cNvSpPr>
            <p:nvPr/>
          </p:nvSpPr>
          <p:spPr bwMode="auto">
            <a:xfrm>
              <a:off x="9239250" y="-2454275"/>
              <a:ext cx="254000" cy="2238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Oval 18"/>
            <p:cNvSpPr>
              <a:spLocks noChangeArrowheads="1"/>
            </p:cNvSpPr>
            <p:nvPr/>
          </p:nvSpPr>
          <p:spPr bwMode="auto">
            <a:xfrm>
              <a:off x="9302750" y="-2405063"/>
              <a:ext cx="131763" cy="1254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Oval 19"/>
            <p:cNvSpPr>
              <a:spLocks noChangeArrowheads="1"/>
            </p:cNvSpPr>
            <p:nvPr/>
          </p:nvSpPr>
          <p:spPr bwMode="auto">
            <a:xfrm>
              <a:off x="9224963" y="-2057400"/>
              <a:ext cx="287338" cy="284163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20"/>
            <p:cNvSpPr/>
            <p:nvPr/>
          </p:nvSpPr>
          <p:spPr bwMode="auto">
            <a:xfrm>
              <a:off x="8296275" y="-2057400"/>
              <a:ext cx="200025" cy="284163"/>
            </a:xfrm>
            <a:custGeom>
              <a:avLst/>
              <a:gdLst>
                <a:gd name="T0" fmla="*/ 78 w 78"/>
                <a:gd name="T1" fmla="*/ 55 h 110"/>
                <a:gd name="T2" fmla="*/ 22 w 78"/>
                <a:gd name="T3" fmla="*/ 0 h 110"/>
                <a:gd name="T4" fmla="*/ 4 w 78"/>
                <a:gd name="T5" fmla="*/ 3 h 110"/>
                <a:gd name="T6" fmla="*/ 0 w 78"/>
                <a:gd name="T7" fmla="*/ 20 h 110"/>
                <a:gd name="T8" fmla="*/ 22 w 78"/>
                <a:gd name="T9" fmla="*/ 110 h 110"/>
                <a:gd name="T10" fmla="*/ 78 w 78"/>
                <a:gd name="T11" fmla="*/ 5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110">
                  <a:moveTo>
                    <a:pt x="78" y="55"/>
                  </a:moveTo>
                  <a:cubicBezTo>
                    <a:pt x="78" y="25"/>
                    <a:pt x="53" y="0"/>
                    <a:pt x="22" y="0"/>
                  </a:cubicBezTo>
                  <a:cubicBezTo>
                    <a:pt x="16" y="0"/>
                    <a:pt x="10" y="1"/>
                    <a:pt x="4" y="3"/>
                  </a:cubicBezTo>
                  <a:cubicBezTo>
                    <a:pt x="2" y="13"/>
                    <a:pt x="0" y="20"/>
                    <a:pt x="0" y="20"/>
                  </a:cubicBezTo>
                  <a:cubicBezTo>
                    <a:pt x="0" y="20"/>
                    <a:pt x="16" y="90"/>
                    <a:pt x="22" y="110"/>
                  </a:cubicBezTo>
                  <a:cubicBezTo>
                    <a:pt x="32" y="110"/>
                    <a:pt x="78" y="86"/>
                    <a:pt x="78" y="55"/>
                  </a:cubicBezTo>
                </a:path>
              </a:pathLst>
            </a:cu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0" name="组 69"/>
          <p:cNvGrpSpPr/>
          <p:nvPr/>
        </p:nvGrpSpPr>
        <p:grpSpPr>
          <a:xfrm>
            <a:off x="3619167" y="3105879"/>
            <a:ext cx="800771" cy="1120065"/>
            <a:chOff x="2051050" y="-2544763"/>
            <a:chExt cx="2257425" cy="3157538"/>
          </a:xfrm>
        </p:grpSpPr>
        <p:sp>
          <p:nvSpPr>
            <p:cNvPr id="71" name="Freeform 21"/>
            <p:cNvSpPr/>
            <p:nvPr/>
          </p:nvSpPr>
          <p:spPr bwMode="auto">
            <a:xfrm>
              <a:off x="2051050" y="-2544763"/>
              <a:ext cx="2257425" cy="3157538"/>
            </a:xfrm>
            <a:custGeom>
              <a:avLst/>
              <a:gdLst>
                <a:gd name="T0" fmla="*/ 269 w 876"/>
                <a:gd name="T1" fmla="*/ 204 h 1224"/>
                <a:gd name="T2" fmla="*/ 171 w 876"/>
                <a:gd name="T3" fmla="*/ 43 h 1224"/>
                <a:gd name="T4" fmla="*/ 52 w 876"/>
                <a:gd name="T5" fmla="*/ 24 h 1224"/>
                <a:gd name="T6" fmla="*/ 20 w 876"/>
                <a:gd name="T7" fmla="*/ 126 h 1224"/>
                <a:gd name="T8" fmla="*/ 111 w 876"/>
                <a:gd name="T9" fmla="*/ 307 h 1224"/>
                <a:gd name="T10" fmla="*/ 225 w 876"/>
                <a:gd name="T11" fmla="*/ 457 h 1224"/>
                <a:gd name="T12" fmla="*/ 182 w 876"/>
                <a:gd name="T13" fmla="*/ 943 h 1224"/>
                <a:gd name="T14" fmla="*/ 204 w 876"/>
                <a:gd name="T15" fmla="*/ 1205 h 1224"/>
                <a:gd name="T16" fmla="*/ 294 w 876"/>
                <a:gd name="T17" fmla="*/ 1205 h 1224"/>
                <a:gd name="T18" fmla="*/ 327 w 876"/>
                <a:gd name="T19" fmla="*/ 1142 h 1224"/>
                <a:gd name="T20" fmla="*/ 359 w 876"/>
                <a:gd name="T21" fmla="*/ 1049 h 1224"/>
                <a:gd name="T22" fmla="*/ 630 w 876"/>
                <a:gd name="T23" fmla="*/ 1051 h 1224"/>
                <a:gd name="T24" fmla="*/ 658 w 876"/>
                <a:gd name="T25" fmla="*/ 1157 h 1224"/>
                <a:gd name="T26" fmla="*/ 716 w 876"/>
                <a:gd name="T27" fmla="*/ 1213 h 1224"/>
                <a:gd name="T28" fmla="*/ 788 w 876"/>
                <a:gd name="T29" fmla="*/ 1203 h 1224"/>
                <a:gd name="T30" fmla="*/ 805 w 876"/>
                <a:gd name="T31" fmla="*/ 872 h 1224"/>
                <a:gd name="T32" fmla="*/ 850 w 876"/>
                <a:gd name="T33" fmla="*/ 885 h 1224"/>
                <a:gd name="T34" fmla="*/ 876 w 876"/>
                <a:gd name="T35" fmla="*/ 816 h 1224"/>
                <a:gd name="T36" fmla="*/ 788 w 876"/>
                <a:gd name="T37" fmla="*/ 448 h 1224"/>
                <a:gd name="T38" fmla="*/ 731 w 876"/>
                <a:gd name="T39" fmla="*/ 329 h 1224"/>
                <a:gd name="T40" fmla="*/ 684 w 876"/>
                <a:gd name="T41" fmla="*/ 108 h 1224"/>
                <a:gd name="T42" fmla="*/ 512 w 876"/>
                <a:gd name="T43" fmla="*/ 29 h 1224"/>
                <a:gd name="T44" fmla="*/ 312 w 876"/>
                <a:gd name="T45" fmla="*/ 94 h 1224"/>
                <a:gd name="T46" fmla="*/ 269 w 876"/>
                <a:gd name="T47" fmla="*/ 204 h 1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76" h="1224">
                  <a:moveTo>
                    <a:pt x="269" y="204"/>
                  </a:moveTo>
                  <a:cubicBezTo>
                    <a:pt x="269" y="204"/>
                    <a:pt x="223" y="87"/>
                    <a:pt x="171" y="43"/>
                  </a:cubicBezTo>
                  <a:cubicBezTo>
                    <a:pt x="119" y="0"/>
                    <a:pt x="72" y="13"/>
                    <a:pt x="52" y="24"/>
                  </a:cubicBezTo>
                  <a:cubicBezTo>
                    <a:pt x="33" y="35"/>
                    <a:pt x="0" y="65"/>
                    <a:pt x="20" y="126"/>
                  </a:cubicBezTo>
                  <a:cubicBezTo>
                    <a:pt x="39" y="186"/>
                    <a:pt x="63" y="242"/>
                    <a:pt x="111" y="307"/>
                  </a:cubicBezTo>
                  <a:cubicBezTo>
                    <a:pt x="158" y="372"/>
                    <a:pt x="225" y="457"/>
                    <a:pt x="225" y="457"/>
                  </a:cubicBezTo>
                  <a:cubicBezTo>
                    <a:pt x="225" y="457"/>
                    <a:pt x="165" y="727"/>
                    <a:pt x="182" y="943"/>
                  </a:cubicBezTo>
                  <a:cubicBezTo>
                    <a:pt x="199" y="1160"/>
                    <a:pt x="188" y="1198"/>
                    <a:pt x="204" y="1205"/>
                  </a:cubicBezTo>
                  <a:cubicBezTo>
                    <a:pt x="219" y="1211"/>
                    <a:pt x="271" y="1220"/>
                    <a:pt x="294" y="1205"/>
                  </a:cubicBezTo>
                  <a:cubicBezTo>
                    <a:pt x="318" y="1190"/>
                    <a:pt x="323" y="1177"/>
                    <a:pt x="327" y="1142"/>
                  </a:cubicBezTo>
                  <a:cubicBezTo>
                    <a:pt x="331" y="1108"/>
                    <a:pt x="327" y="1051"/>
                    <a:pt x="359" y="1049"/>
                  </a:cubicBezTo>
                  <a:cubicBezTo>
                    <a:pt x="392" y="1047"/>
                    <a:pt x="610" y="1043"/>
                    <a:pt x="630" y="1051"/>
                  </a:cubicBezTo>
                  <a:cubicBezTo>
                    <a:pt x="649" y="1060"/>
                    <a:pt x="653" y="1090"/>
                    <a:pt x="658" y="1157"/>
                  </a:cubicBezTo>
                  <a:cubicBezTo>
                    <a:pt x="662" y="1224"/>
                    <a:pt x="695" y="1211"/>
                    <a:pt x="716" y="1213"/>
                  </a:cubicBezTo>
                  <a:cubicBezTo>
                    <a:pt x="738" y="1216"/>
                    <a:pt x="777" y="1218"/>
                    <a:pt x="788" y="1203"/>
                  </a:cubicBezTo>
                  <a:cubicBezTo>
                    <a:pt x="798" y="1188"/>
                    <a:pt x="809" y="939"/>
                    <a:pt x="805" y="872"/>
                  </a:cubicBezTo>
                  <a:cubicBezTo>
                    <a:pt x="805" y="872"/>
                    <a:pt x="829" y="896"/>
                    <a:pt x="850" y="885"/>
                  </a:cubicBezTo>
                  <a:cubicBezTo>
                    <a:pt x="872" y="874"/>
                    <a:pt x="876" y="855"/>
                    <a:pt x="876" y="816"/>
                  </a:cubicBezTo>
                  <a:cubicBezTo>
                    <a:pt x="876" y="777"/>
                    <a:pt x="824" y="521"/>
                    <a:pt x="788" y="448"/>
                  </a:cubicBezTo>
                  <a:cubicBezTo>
                    <a:pt x="751" y="374"/>
                    <a:pt x="731" y="329"/>
                    <a:pt x="731" y="329"/>
                  </a:cubicBezTo>
                  <a:cubicBezTo>
                    <a:pt x="731" y="329"/>
                    <a:pt x="736" y="182"/>
                    <a:pt x="684" y="108"/>
                  </a:cubicBezTo>
                  <a:cubicBezTo>
                    <a:pt x="632" y="35"/>
                    <a:pt x="572" y="36"/>
                    <a:pt x="512" y="29"/>
                  </a:cubicBezTo>
                  <a:cubicBezTo>
                    <a:pt x="447" y="22"/>
                    <a:pt x="347" y="44"/>
                    <a:pt x="312" y="94"/>
                  </a:cubicBezTo>
                  <a:cubicBezTo>
                    <a:pt x="283" y="134"/>
                    <a:pt x="269" y="204"/>
                    <a:pt x="269" y="204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22"/>
            <p:cNvSpPr/>
            <p:nvPr/>
          </p:nvSpPr>
          <p:spPr bwMode="auto">
            <a:xfrm>
              <a:off x="3525838" y="-2390775"/>
              <a:ext cx="125413" cy="61913"/>
            </a:xfrm>
            <a:custGeom>
              <a:avLst/>
              <a:gdLst>
                <a:gd name="T0" fmla="*/ 26 w 49"/>
                <a:gd name="T1" fmla="*/ 10 h 24"/>
                <a:gd name="T2" fmla="*/ 49 w 49"/>
                <a:gd name="T3" fmla="*/ 24 h 24"/>
                <a:gd name="T4" fmla="*/ 26 w 49"/>
                <a:gd name="T5" fmla="*/ 0 h 24"/>
                <a:gd name="T6" fmla="*/ 0 w 49"/>
                <a:gd name="T7" fmla="*/ 22 h 24"/>
                <a:gd name="T8" fmla="*/ 26 w 49"/>
                <a:gd name="T9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4">
                  <a:moveTo>
                    <a:pt x="26" y="10"/>
                  </a:moveTo>
                  <a:cubicBezTo>
                    <a:pt x="36" y="11"/>
                    <a:pt x="45" y="16"/>
                    <a:pt x="49" y="24"/>
                  </a:cubicBezTo>
                  <a:cubicBezTo>
                    <a:pt x="48" y="11"/>
                    <a:pt x="38" y="1"/>
                    <a:pt x="26" y="0"/>
                  </a:cubicBezTo>
                  <a:cubicBezTo>
                    <a:pt x="14" y="0"/>
                    <a:pt x="3" y="9"/>
                    <a:pt x="0" y="22"/>
                  </a:cubicBezTo>
                  <a:cubicBezTo>
                    <a:pt x="6" y="14"/>
                    <a:pt x="15" y="9"/>
                    <a:pt x="26" y="1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23"/>
            <p:cNvSpPr/>
            <p:nvPr/>
          </p:nvSpPr>
          <p:spPr bwMode="auto">
            <a:xfrm>
              <a:off x="2959100" y="-2390775"/>
              <a:ext cx="117475" cy="57150"/>
            </a:xfrm>
            <a:custGeom>
              <a:avLst/>
              <a:gdLst>
                <a:gd name="T0" fmla="*/ 23 w 46"/>
                <a:gd name="T1" fmla="*/ 9 h 22"/>
                <a:gd name="T2" fmla="*/ 46 w 46"/>
                <a:gd name="T3" fmla="*/ 22 h 22"/>
                <a:gd name="T4" fmla="*/ 23 w 46"/>
                <a:gd name="T5" fmla="*/ 0 h 22"/>
                <a:gd name="T6" fmla="*/ 0 w 46"/>
                <a:gd name="T7" fmla="*/ 22 h 22"/>
                <a:gd name="T8" fmla="*/ 23 w 46"/>
                <a:gd name="T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2">
                  <a:moveTo>
                    <a:pt x="23" y="9"/>
                  </a:moveTo>
                  <a:cubicBezTo>
                    <a:pt x="33" y="9"/>
                    <a:pt x="42" y="14"/>
                    <a:pt x="46" y="22"/>
                  </a:cubicBezTo>
                  <a:cubicBezTo>
                    <a:pt x="44" y="9"/>
                    <a:pt x="35" y="0"/>
                    <a:pt x="23" y="0"/>
                  </a:cubicBezTo>
                  <a:cubicBezTo>
                    <a:pt x="12" y="0"/>
                    <a:pt x="2" y="9"/>
                    <a:pt x="0" y="22"/>
                  </a:cubicBezTo>
                  <a:cubicBezTo>
                    <a:pt x="5" y="14"/>
                    <a:pt x="13" y="9"/>
                    <a:pt x="23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Oval 24"/>
            <p:cNvSpPr>
              <a:spLocks noChangeArrowheads="1"/>
            </p:cNvSpPr>
            <p:nvPr/>
          </p:nvSpPr>
          <p:spPr bwMode="auto">
            <a:xfrm>
              <a:off x="2932113" y="-2266950"/>
              <a:ext cx="225425" cy="2254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Oval 25"/>
            <p:cNvSpPr>
              <a:spLocks noChangeArrowheads="1"/>
            </p:cNvSpPr>
            <p:nvPr/>
          </p:nvSpPr>
          <p:spPr bwMode="auto">
            <a:xfrm>
              <a:off x="3025775" y="-2205038"/>
              <a:ext cx="38100" cy="857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Oval 26"/>
            <p:cNvSpPr>
              <a:spLocks noChangeArrowheads="1"/>
            </p:cNvSpPr>
            <p:nvPr/>
          </p:nvSpPr>
          <p:spPr bwMode="auto">
            <a:xfrm>
              <a:off x="3465513" y="-2266950"/>
              <a:ext cx="222250" cy="2254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Oval 27"/>
            <p:cNvSpPr>
              <a:spLocks noChangeArrowheads="1"/>
            </p:cNvSpPr>
            <p:nvPr/>
          </p:nvSpPr>
          <p:spPr bwMode="auto">
            <a:xfrm>
              <a:off x="3556000" y="-2205038"/>
              <a:ext cx="41275" cy="857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Oval 28"/>
            <p:cNvSpPr>
              <a:spLocks noChangeArrowheads="1"/>
            </p:cNvSpPr>
            <p:nvPr/>
          </p:nvSpPr>
          <p:spPr bwMode="auto">
            <a:xfrm>
              <a:off x="3006725" y="-2093913"/>
              <a:ext cx="593725" cy="4667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29"/>
            <p:cNvSpPr/>
            <p:nvPr/>
          </p:nvSpPr>
          <p:spPr bwMode="auto">
            <a:xfrm>
              <a:off x="3221038" y="-2073275"/>
              <a:ext cx="182563" cy="127000"/>
            </a:xfrm>
            <a:custGeom>
              <a:avLst/>
              <a:gdLst>
                <a:gd name="T0" fmla="*/ 0 w 71"/>
                <a:gd name="T1" fmla="*/ 19 h 49"/>
                <a:gd name="T2" fmla="*/ 20 w 71"/>
                <a:gd name="T3" fmla="*/ 2 h 49"/>
                <a:gd name="T4" fmla="*/ 63 w 71"/>
                <a:gd name="T5" fmla="*/ 8 h 49"/>
                <a:gd name="T6" fmla="*/ 65 w 71"/>
                <a:gd name="T7" fmla="*/ 29 h 49"/>
                <a:gd name="T8" fmla="*/ 49 w 71"/>
                <a:gd name="T9" fmla="*/ 44 h 49"/>
                <a:gd name="T10" fmla="*/ 33 w 71"/>
                <a:gd name="T11" fmla="*/ 48 h 49"/>
                <a:gd name="T12" fmla="*/ 13 w 71"/>
                <a:gd name="T13" fmla="*/ 41 h 49"/>
                <a:gd name="T14" fmla="*/ 0 w 71"/>
                <a:gd name="T15" fmla="*/ 1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49">
                  <a:moveTo>
                    <a:pt x="0" y="19"/>
                  </a:moveTo>
                  <a:cubicBezTo>
                    <a:pt x="0" y="10"/>
                    <a:pt x="3" y="4"/>
                    <a:pt x="20" y="2"/>
                  </a:cubicBezTo>
                  <a:cubicBezTo>
                    <a:pt x="39" y="0"/>
                    <a:pt x="56" y="1"/>
                    <a:pt x="63" y="8"/>
                  </a:cubicBezTo>
                  <a:cubicBezTo>
                    <a:pt x="71" y="15"/>
                    <a:pt x="67" y="25"/>
                    <a:pt x="65" y="29"/>
                  </a:cubicBezTo>
                  <a:cubicBezTo>
                    <a:pt x="63" y="33"/>
                    <a:pt x="59" y="40"/>
                    <a:pt x="49" y="44"/>
                  </a:cubicBezTo>
                  <a:cubicBezTo>
                    <a:pt x="39" y="48"/>
                    <a:pt x="38" y="49"/>
                    <a:pt x="33" y="48"/>
                  </a:cubicBezTo>
                  <a:cubicBezTo>
                    <a:pt x="28" y="48"/>
                    <a:pt x="20" y="46"/>
                    <a:pt x="13" y="41"/>
                  </a:cubicBezTo>
                  <a:cubicBezTo>
                    <a:pt x="6" y="36"/>
                    <a:pt x="0" y="28"/>
                    <a:pt x="0" y="1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30"/>
            <p:cNvSpPr/>
            <p:nvPr/>
          </p:nvSpPr>
          <p:spPr bwMode="auto">
            <a:xfrm>
              <a:off x="3041650" y="-1903413"/>
              <a:ext cx="514350" cy="150813"/>
            </a:xfrm>
            <a:custGeom>
              <a:avLst/>
              <a:gdLst>
                <a:gd name="T0" fmla="*/ 0 w 200"/>
                <a:gd name="T1" fmla="*/ 17 h 58"/>
                <a:gd name="T2" fmla="*/ 98 w 200"/>
                <a:gd name="T3" fmla="*/ 2 h 58"/>
                <a:gd name="T4" fmla="*/ 200 w 200"/>
                <a:gd name="T5" fmla="*/ 23 h 58"/>
                <a:gd name="T6" fmla="*/ 108 w 200"/>
                <a:gd name="T7" fmla="*/ 58 h 58"/>
                <a:gd name="T8" fmla="*/ 0 w 200"/>
                <a:gd name="T9" fmla="*/ 1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58">
                  <a:moveTo>
                    <a:pt x="0" y="17"/>
                  </a:moveTo>
                  <a:cubicBezTo>
                    <a:pt x="0" y="17"/>
                    <a:pt x="28" y="0"/>
                    <a:pt x="98" y="2"/>
                  </a:cubicBezTo>
                  <a:cubicBezTo>
                    <a:pt x="167" y="3"/>
                    <a:pt x="200" y="23"/>
                    <a:pt x="200" y="23"/>
                  </a:cubicBezTo>
                  <a:cubicBezTo>
                    <a:pt x="200" y="23"/>
                    <a:pt x="154" y="58"/>
                    <a:pt x="108" y="58"/>
                  </a:cubicBezTo>
                  <a:cubicBezTo>
                    <a:pt x="62" y="58"/>
                    <a:pt x="0" y="17"/>
                    <a:pt x="0" y="1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Oval 31"/>
            <p:cNvSpPr>
              <a:spLocks noChangeArrowheads="1"/>
            </p:cNvSpPr>
            <p:nvPr/>
          </p:nvSpPr>
          <p:spPr bwMode="auto">
            <a:xfrm>
              <a:off x="2698750" y="-2466975"/>
              <a:ext cx="244475" cy="2238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Oval 32"/>
            <p:cNvSpPr>
              <a:spLocks noChangeArrowheads="1"/>
            </p:cNvSpPr>
            <p:nvPr/>
          </p:nvSpPr>
          <p:spPr bwMode="auto">
            <a:xfrm>
              <a:off x="2757488" y="-2419350"/>
              <a:ext cx="128588" cy="1301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Oval 33"/>
            <p:cNvSpPr>
              <a:spLocks noChangeArrowheads="1"/>
            </p:cNvSpPr>
            <p:nvPr/>
          </p:nvSpPr>
          <p:spPr bwMode="auto">
            <a:xfrm>
              <a:off x="3684588" y="-2466975"/>
              <a:ext cx="255588" cy="2238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Oval 34"/>
            <p:cNvSpPr>
              <a:spLocks noChangeArrowheads="1"/>
            </p:cNvSpPr>
            <p:nvPr/>
          </p:nvSpPr>
          <p:spPr bwMode="auto">
            <a:xfrm>
              <a:off x="3749675" y="-2419350"/>
              <a:ext cx="131763" cy="127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Oval 35"/>
            <p:cNvSpPr>
              <a:spLocks noChangeArrowheads="1"/>
            </p:cNvSpPr>
            <p:nvPr/>
          </p:nvSpPr>
          <p:spPr bwMode="auto">
            <a:xfrm>
              <a:off x="3675063" y="-2070100"/>
              <a:ext cx="282575" cy="285750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36"/>
            <p:cNvSpPr/>
            <p:nvPr/>
          </p:nvSpPr>
          <p:spPr bwMode="auto">
            <a:xfrm>
              <a:off x="2744788" y="-2070100"/>
              <a:ext cx="198438" cy="285750"/>
            </a:xfrm>
            <a:custGeom>
              <a:avLst/>
              <a:gdLst>
                <a:gd name="T0" fmla="*/ 77 w 77"/>
                <a:gd name="T1" fmla="*/ 55 h 111"/>
                <a:gd name="T2" fmla="*/ 22 w 77"/>
                <a:gd name="T3" fmla="*/ 0 h 111"/>
                <a:gd name="T4" fmla="*/ 4 w 77"/>
                <a:gd name="T5" fmla="*/ 3 h 111"/>
                <a:gd name="T6" fmla="*/ 0 w 77"/>
                <a:gd name="T7" fmla="*/ 20 h 111"/>
                <a:gd name="T8" fmla="*/ 22 w 77"/>
                <a:gd name="T9" fmla="*/ 111 h 111"/>
                <a:gd name="T10" fmla="*/ 77 w 77"/>
                <a:gd name="T11" fmla="*/ 5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111">
                  <a:moveTo>
                    <a:pt x="77" y="55"/>
                  </a:moveTo>
                  <a:cubicBezTo>
                    <a:pt x="77" y="25"/>
                    <a:pt x="52" y="0"/>
                    <a:pt x="22" y="0"/>
                  </a:cubicBezTo>
                  <a:cubicBezTo>
                    <a:pt x="15" y="0"/>
                    <a:pt x="9" y="1"/>
                    <a:pt x="4" y="3"/>
                  </a:cubicBezTo>
                  <a:cubicBezTo>
                    <a:pt x="1" y="14"/>
                    <a:pt x="0" y="20"/>
                    <a:pt x="0" y="20"/>
                  </a:cubicBezTo>
                  <a:cubicBezTo>
                    <a:pt x="0" y="20"/>
                    <a:pt x="15" y="90"/>
                    <a:pt x="22" y="111"/>
                  </a:cubicBezTo>
                  <a:cubicBezTo>
                    <a:pt x="31" y="111"/>
                    <a:pt x="77" y="86"/>
                    <a:pt x="77" y="55"/>
                  </a:cubicBezTo>
                </a:path>
              </a:pathLst>
            </a:cu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7" name="组 86"/>
          <p:cNvGrpSpPr/>
          <p:nvPr/>
        </p:nvGrpSpPr>
        <p:grpSpPr>
          <a:xfrm>
            <a:off x="4835783" y="3031264"/>
            <a:ext cx="778245" cy="1269294"/>
            <a:chOff x="4986338" y="-2751138"/>
            <a:chExt cx="2193925" cy="3578225"/>
          </a:xfrm>
        </p:grpSpPr>
        <p:sp>
          <p:nvSpPr>
            <p:cNvPr id="88" name="Freeform 37"/>
            <p:cNvSpPr/>
            <p:nvPr/>
          </p:nvSpPr>
          <p:spPr bwMode="auto">
            <a:xfrm>
              <a:off x="4986338" y="-2751138"/>
              <a:ext cx="2193925" cy="3578225"/>
            </a:xfrm>
            <a:custGeom>
              <a:avLst/>
              <a:gdLst>
                <a:gd name="T0" fmla="*/ 226 w 852"/>
                <a:gd name="T1" fmla="*/ 256 h 1387"/>
                <a:gd name="T2" fmla="*/ 84 w 852"/>
                <a:gd name="T3" fmla="*/ 199 h 1387"/>
                <a:gd name="T4" fmla="*/ 32 w 852"/>
                <a:gd name="T5" fmla="*/ 199 h 1387"/>
                <a:gd name="T6" fmla="*/ 46 w 852"/>
                <a:gd name="T7" fmla="*/ 232 h 1387"/>
                <a:gd name="T8" fmla="*/ 13 w 852"/>
                <a:gd name="T9" fmla="*/ 298 h 1387"/>
                <a:gd name="T10" fmla="*/ 288 w 852"/>
                <a:gd name="T11" fmla="*/ 523 h 1387"/>
                <a:gd name="T12" fmla="*/ 193 w 852"/>
                <a:gd name="T13" fmla="*/ 966 h 1387"/>
                <a:gd name="T14" fmla="*/ 326 w 852"/>
                <a:gd name="T15" fmla="*/ 1251 h 1387"/>
                <a:gd name="T16" fmla="*/ 397 w 852"/>
                <a:gd name="T17" fmla="*/ 1333 h 1387"/>
                <a:gd name="T18" fmla="*/ 404 w 852"/>
                <a:gd name="T19" fmla="*/ 1348 h 1387"/>
                <a:gd name="T20" fmla="*/ 389 w 852"/>
                <a:gd name="T21" fmla="*/ 1372 h 1387"/>
                <a:gd name="T22" fmla="*/ 404 w 852"/>
                <a:gd name="T23" fmla="*/ 1385 h 1387"/>
                <a:gd name="T24" fmla="*/ 601 w 852"/>
                <a:gd name="T25" fmla="*/ 1385 h 1387"/>
                <a:gd name="T26" fmla="*/ 665 w 852"/>
                <a:gd name="T27" fmla="*/ 1322 h 1387"/>
                <a:gd name="T28" fmla="*/ 665 w 852"/>
                <a:gd name="T29" fmla="*/ 1247 h 1387"/>
                <a:gd name="T30" fmla="*/ 771 w 852"/>
                <a:gd name="T31" fmla="*/ 1058 h 1387"/>
                <a:gd name="T32" fmla="*/ 834 w 852"/>
                <a:gd name="T33" fmla="*/ 1046 h 1387"/>
                <a:gd name="T34" fmla="*/ 834 w 852"/>
                <a:gd name="T35" fmla="*/ 989 h 1387"/>
                <a:gd name="T36" fmla="*/ 792 w 852"/>
                <a:gd name="T37" fmla="*/ 979 h 1387"/>
                <a:gd name="T38" fmla="*/ 764 w 852"/>
                <a:gd name="T39" fmla="*/ 598 h 1387"/>
                <a:gd name="T40" fmla="*/ 691 w 852"/>
                <a:gd name="T41" fmla="*/ 324 h 1387"/>
                <a:gd name="T42" fmla="*/ 695 w 852"/>
                <a:gd name="T43" fmla="*/ 174 h 1387"/>
                <a:gd name="T44" fmla="*/ 568 w 852"/>
                <a:gd name="T45" fmla="*/ 27 h 1387"/>
                <a:gd name="T46" fmla="*/ 334 w 852"/>
                <a:gd name="T47" fmla="*/ 36 h 1387"/>
                <a:gd name="T48" fmla="*/ 251 w 852"/>
                <a:gd name="T49" fmla="*/ 168 h 1387"/>
                <a:gd name="T50" fmla="*/ 226 w 852"/>
                <a:gd name="T51" fmla="*/ 256 h 1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52" h="1387">
                  <a:moveTo>
                    <a:pt x="226" y="256"/>
                  </a:moveTo>
                  <a:cubicBezTo>
                    <a:pt x="226" y="256"/>
                    <a:pt x="106" y="202"/>
                    <a:pt x="84" y="199"/>
                  </a:cubicBezTo>
                  <a:cubicBezTo>
                    <a:pt x="62" y="196"/>
                    <a:pt x="35" y="183"/>
                    <a:pt x="32" y="199"/>
                  </a:cubicBezTo>
                  <a:cubicBezTo>
                    <a:pt x="30" y="215"/>
                    <a:pt x="46" y="232"/>
                    <a:pt x="46" y="232"/>
                  </a:cubicBezTo>
                  <a:cubicBezTo>
                    <a:pt x="46" y="232"/>
                    <a:pt x="0" y="251"/>
                    <a:pt x="13" y="298"/>
                  </a:cubicBezTo>
                  <a:cubicBezTo>
                    <a:pt x="27" y="346"/>
                    <a:pt x="234" y="501"/>
                    <a:pt x="288" y="523"/>
                  </a:cubicBezTo>
                  <a:cubicBezTo>
                    <a:pt x="288" y="523"/>
                    <a:pt x="166" y="789"/>
                    <a:pt x="193" y="966"/>
                  </a:cubicBezTo>
                  <a:cubicBezTo>
                    <a:pt x="220" y="1143"/>
                    <a:pt x="255" y="1197"/>
                    <a:pt x="326" y="1251"/>
                  </a:cubicBezTo>
                  <a:cubicBezTo>
                    <a:pt x="326" y="1251"/>
                    <a:pt x="361" y="1309"/>
                    <a:pt x="397" y="1333"/>
                  </a:cubicBezTo>
                  <a:cubicBezTo>
                    <a:pt x="397" y="1333"/>
                    <a:pt x="404" y="1336"/>
                    <a:pt x="404" y="1348"/>
                  </a:cubicBezTo>
                  <a:cubicBezTo>
                    <a:pt x="404" y="1360"/>
                    <a:pt x="388" y="1363"/>
                    <a:pt x="389" y="1372"/>
                  </a:cubicBezTo>
                  <a:cubicBezTo>
                    <a:pt x="391" y="1382"/>
                    <a:pt x="397" y="1385"/>
                    <a:pt x="404" y="1385"/>
                  </a:cubicBezTo>
                  <a:cubicBezTo>
                    <a:pt x="411" y="1386"/>
                    <a:pt x="592" y="1387"/>
                    <a:pt x="601" y="1385"/>
                  </a:cubicBezTo>
                  <a:cubicBezTo>
                    <a:pt x="610" y="1383"/>
                    <a:pt x="653" y="1353"/>
                    <a:pt x="665" y="1322"/>
                  </a:cubicBezTo>
                  <a:cubicBezTo>
                    <a:pt x="676" y="1290"/>
                    <a:pt x="665" y="1247"/>
                    <a:pt x="665" y="1247"/>
                  </a:cubicBezTo>
                  <a:cubicBezTo>
                    <a:pt x="665" y="1247"/>
                    <a:pt x="740" y="1176"/>
                    <a:pt x="771" y="1058"/>
                  </a:cubicBezTo>
                  <a:cubicBezTo>
                    <a:pt x="771" y="1058"/>
                    <a:pt x="824" y="1064"/>
                    <a:pt x="834" y="1046"/>
                  </a:cubicBezTo>
                  <a:cubicBezTo>
                    <a:pt x="844" y="1029"/>
                    <a:pt x="852" y="1004"/>
                    <a:pt x="834" y="989"/>
                  </a:cubicBezTo>
                  <a:cubicBezTo>
                    <a:pt x="816" y="974"/>
                    <a:pt x="792" y="979"/>
                    <a:pt x="792" y="979"/>
                  </a:cubicBezTo>
                  <a:cubicBezTo>
                    <a:pt x="792" y="979"/>
                    <a:pt x="800" y="779"/>
                    <a:pt x="764" y="598"/>
                  </a:cubicBezTo>
                  <a:cubicBezTo>
                    <a:pt x="728" y="417"/>
                    <a:pt x="697" y="353"/>
                    <a:pt x="691" y="324"/>
                  </a:cubicBezTo>
                  <a:cubicBezTo>
                    <a:pt x="686" y="295"/>
                    <a:pt x="700" y="228"/>
                    <a:pt x="695" y="174"/>
                  </a:cubicBezTo>
                  <a:cubicBezTo>
                    <a:pt x="690" y="119"/>
                    <a:pt x="655" y="54"/>
                    <a:pt x="568" y="27"/>
                  </a:cubicBezTo>
                  <a:cubicBezTo>
                    <a:pt x="481" y="0"/>
                    <a:pt x="369" y="12"/>
                    <a:pt x="334" y="36"/>
                  </a:cubicBezTo>
                  <a:cubicBezTo>
                    <a:pt x="300" y="60"/>
                    <a:pt x="260" y="114"/>
                    <a:pt x="251" y="168"/>
                  </a:cubicBezTo>
                  <a:cubicBezTo>
                    <a:pt x="242" y="223"/>
                    <a:pt x="226" y="256"/>
                    <a:pt x="226" y="256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38"/>
            <p:cNvSpPr/>
            <p:nvPr/>
          </p:nvSpPr>
          <p:spPr bwMode="auto">
            <a:xfrm>
              <a:off x="6451600" y="-2635250"/>
              <a:ext cx="125413" cy="61913"/>
            </a:xfrm>
            <a:custGeom>
              <a:avLst/>
              <a:gdLst>
                <a:gd name="T0" fmla="*/ 25 w 49"/>
                <a:gd name="T1" fmla="*/ 10 h 24"/>
                <a:gd name="T2" fmla="*/ 49 w 49"/>
                <a:gd name="T3" fmla="*/ 24 h 24"/>
                <a:gd name="T4" fmla="*/ 26 w 49"/>
                <a:gd name="T5" fmla="*/ 0 h 24"/>
                <a:gd name="T6" fmla="*/ 0 w 49"/>
                <a:gd name="T7" fmla="*/ 21 h 24"/>
                <a:gd name="T8" fmla="*/ 25 w 49"/>
                <a:gd name="T9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4">
                  <a:moveTo>
                    <a:pt x="25" y="10"/>
                  </a:moveTo>
                  <a:cubicBezTo>
                    <a:pt x="36" y="10"/>
                    <a:pt x="44" y="16"/>
                    <a:pt x="49" y="24"/>
                  </a:cubicBezTo>
                  <a:cubicBezTo>
                    <a:pt x="48" y="11"/>
                    <a:pt x="38" y="1"/>
                    <a:pt x="26" y="0"/>
                  </a:cubicBezTo>
                  <a:cubicBezTo>
                    <a:pt x="13" y="0"/>
                    <a:pt x="3" y="9"/>
                    <a:pt x="0" y="21"/>
                  </a:cubicBezTo>
                  <a:cubicBezTo>
                    <a:pt x="5" y="14"/>
                    <a:pt x="15" y="9"/>
                    <a:pt x="25" y="1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39"/>
            <p:cNvSpPr/>
            <p:nvPr/>
          </p:nvSpPr>
          <p:spPr bwMode="auto">
            <a:xfrm>
              <a:off x="5897563" y="-2647950"/>
              <a:ext cx="119063" cy="53975"/>
            </a:xfrm>
            <a:custGeom>
              <a:avLst/>
              <a:gdLst>
                <a:gd name="T0" fmla="*/ 23 w 46"/>
                <a:gd name="T1" fmla="*/ 9 h 21"/>
                <a:gd name="T2" fmla="*/ 46 w 46"/>
                <a:gd name="T3" fmla="*/ 21 h 21"/>
                <a:gd name="T4" fmla="*/ 23 w 46"/>
                <a:gd name="T5" fmla="*/ 0 h 21"/>
                <a:gd name="T6" fmla="*/ 0 w 46"/>
                <a:gd name="T7" fmla="*/ 21 h 21"/>
                <a:gd name="T8" fmla="*/ 23 w 46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1">
                  <a:moveTo>
                    <a:pt x="23" y="9"/>
                  </a:moveTo>
                  <a:cubicBezTo>
                    <a:pt x="33" y="9"/>
                    <a:pt x="42" y="14"/>
                    <a:pt x="46" y="21"/>
                  </a:cubicBezTo>
                  <a:cubicBezTo>
                    <a:pt x="44" y="9"/>
                    <a:pt x="35" y="0"/>
                    <a:pt x="23" y="0"/>
                  </a:cubicBezTo>
                  <a:cubicBezTo>
                    <a:pt x="12" y="0"/>
                    <a:pt x="2" y="9"/>
                    <a:pt x="0" y="21"/>
                  </a:cubicBezTo>
                  <a:cubicBezTo>
                    <a:pt x="5" y="14"/>
                    <a:pt x="13" y="9"/>
                    <a:pt x="23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Oval 40"/>
            <p:cNvSpPr>
              <a:spLocks noChangeArrowheads="1"/>
            </p:cNvSpPr>
            <p:nvPr/>
          </p:nvSpPr>
          <p:spPr bwMode="auto">
            <a:xfrm>
              <a:off x="5848350" y="-2547938"/>
              <a:ext cx="223838" cy="2254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Oval 41"/>
            <p:cNvSpPr>
              <a:spLocks noChangeArrowheads="1"/>
            </p:cNvSpPr>
            <p:nvPr/>
          </p:nvSpPr>
          <p:spPr bwMode="auto">
            <a:xfrm>
              <a:off x="5942013" y="-2482850"/>
              <a:ext cx="38100" cy="8255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Oval 42"/>
            <p:cNvSpPr>
              <a:spLocks noChangeArrowheads="1"/>
            </p:cNvSpPr>
            <p:nvPr/>
          </p:nvSpPr>
          <p:spPr bwMode="auto">
            <a:xfrm>
              <a:off x="6361113" y="-2540000"/>
              <a:ext cx="223838" cy="2238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Oval 43"/>
            <p:cNvSpPr>
              <a:spLocks noChangeArrowheads="1"/>
            </p:cNvSpPr>
            <p:nvPr/>
          </p:nvSpPr>
          <p:spPr bwMode="auto">
            <a:xfrm>
              <a:off x="6454775" y="-2478088"/>
              <a:ext cx="38100" cy="857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Oval 44"/>
            <p:cNvSpPr>
              <a:spLocks noChangeArrowheads="1"/>
            </p:cNvSpPr>
            <p:nvPr/>
          </p:nvSpPr>
          <p:spPr bwMode="auto">
            <a:xfrm>
              <a:off x="5918200" y="-2354263"/>
              <a:ext cx="592138" cy="4699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45"/>
            <p:cNvSpPr/>
            <p:nvPr/>
          </p:nvSpPr>
          <p:spPr bwMode="auto">
            <a:xfrm>
              <a:off x="6132513" y="-2330450"/>
              <a:ext cx="182563" cy="123825"/>
            </a:xfrm>
            <a:custGeom>
              <a:avLst/>
              <a:gdLst>
                <a:gd name="T0" fmla="*/ 0 w 71"/>
                <a:gd name="T1" fmla="*/ 19 h 48"/>
                <a:gd name="T2" fmla="*/ 21 w 71"/>
                <a:gd name="T3" fmla="*/ 2 h 48"/>
                <a:gd name="T4" fmla="*/ 64 w 71"/>
                <a:gd name="T5" fmla="*/ 7 h 48"/>
                <a:gd name="T6" fmla="*/ 65 w 71"/>
                <a:gd name="T7" fmla="*/ 28 h 48"/>
                <a:gd name="T8" fmla="*/ 49 w 71"/>
                <a:gd name="T9" fmla="*/ 44 h 48"/>
                <a:gd name="T10" fmla="*/ 33 w 71"/>
                <a:gd name="T11" fmla="*/ 48 h 48"/>
                <a:gd name="T12" fmla="*/ 13 w 71"/>
                <a:gd name="T13" fmla="*/ 41 h 48"/>
                <a:gd name="T14" fmla="*/ 0 w 71"/>
                <a:gd name="T15" fmla="*/ 1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48">
                  <a:moveTo>
                    <a:pt x="0" y="19"/>
                  </a:moveTo>
                  <a:cubicBezTo>
                    <a:pt x="0" y="10"/>
                    <a:pt x="3" y="4"/>
                    <a:pt x="21" y="2"/>
                  </a:cubicBezTo>
                  <a:cubicBezTo>
                    <a:pt x="39" y="0"/>
                    <a:pt x="56" y="1"/>
                    <a:pt x="64" y="7"/>
                  </a:cubicBezTo>
                  <a:cubicBezTo>
                    <a:pt x="71" y="14"/>
                    <a:pt x="67" y="24"/>
                    <a:pt x="65" y="28"/>
                  </a:cubicBezTo>
                  <a:cubicBezTo>
                    <a:pt x="63" y="32"/>
                    <a:pt x="59" y="40"/>
                    <a:pt x="49" y="44"/>
                  </a:cubicBezTo>
                  <a:cubicBezTo>
                    <a:pt x="39" y="48"/>
                    <a:pt x="38" y="48"/>
                    <a:pt x="33" y="48"/>
                  </a:cubicBezTo>
                  <a:cubicBezTo>
                    <a:pt x="28" y="47"/>
                    <a:pt x="20" y="46"/>
                    <a:pt x="13" y="41"/>
                  </a:cubicBezTo>
                  <a:cubicBezTo>
                    <a:pt x="6" y="35"/>
                    <a:pt x="0" y="27"/>
                    <a:pt x="0" y="1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46"/>
            <p:cNvSpPr/>
            <p:nvPr/>
          </p:nvSpPr>
          <p:spPr bwMode="auto">
            <a:xfrm>
              <a:off x="5951538" y="-2160588"/>
              <a:ext cx="517525" cy="147638"/>
            </a:xfrm>
            <a:custGeom>
              <a:avLst/>
              <a:gdLst>
                <a:gd name="T0" fmla="*/ 0 w 201"/>
                <a:gd name="T1" fmla="*/ 16 h 57"/>
                <a:gd name="T2" fmla="*/ 98 w 201"/>
                <a:gd name="T3" fmla="*/ 1 h 57"/>
                <a:gd name="T4" fmla="*/ 201 w 201"/>
                <a:gd name="T5" fmla="*/ 23 h 57"/>
                <a:gd name="T6" fmla="*/ 108 w 201"/>
                <a:gd name="T7" fmla="*/ 57 h 57"/>
                <a:gd name="T8" fmla="*/ 0 w 201"/>
                <a:gd name="T9" fmla="*/ 1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57">
                  <a:moveTo>
                    <a:pt x="0" y="16"/>
                  </a:moveTo>
                  <a:cubicBezTo>
                    <a:pt x="0" y="16"/>
                    <a:pt x="28" y="0"/>
                    <a:pt x="98" y="1"/>
                  </a:cubicBezTo>
                  <a:cubicBezTo>
                    <a:pt x="167" y="2"/>
                    <a:pt x="201" y="23"/>
                    <a:pt x="201" y="23"/>
                  </a:cubicBezTo>
                  <a:cubicBezTo>
                    <a:pt x="201" y="23"/>
                    <a:pt x="154" y="57"/>
                    <a:pt x="108" y="57"/>
                  </a:cubicBezTo>
                  <a:cubicBezTo>
                    <a:pt x="62" y="57"/>
                    <a:pt x="0" y="16"/>
                    <a:pt x="0" y="16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Oval 47"/>
            <p:cNvSpPr>
              <a:spLocks noChangeArrowheads="1"/>
            </p:cNvSpPr>
            <p:nvPr/>
          </p:nvSpPr>
          <p:spPr bwMode="auto">
            <a:xfrm>
              <a:off x="5603875" y="-2746375"/>
              <a:ext cx="242888" cy="2238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Oval 48"/>
            <p:cNvSpPr>
              <a:spLocks noChangeArrowheads="1"/>
            </p:cNvSpPr>
            <p:nvPr/>
          </p:nvSpPr>
          <p:spPr bwMode="auto">
            <a:xfrm>
              <a:off x="5661025" y="-2700338"/>
              <a:ext cx="128588" cy="1301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Oval 49"/>
            <p:cNvSpPr>
              <a:spLocks noChangeArrowheads="1"/>
            </p:cNvSpPr>
            <p:nvPr/>
          </p:nvSpPr>
          <p:spPr bwMode="auto">
            <a:xfrm>
              <a:off x="6616700" y="-2705100"/>
              <a:ext cx="223838" cy="22225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Oval 50"/>
            <p:cNvSpPr>
              <a:spLocks noChangeArrowheads="1"/>
            </p:cNvSpPr>
            <p:nvPr/>
          </p:nvSpPr>
          <p:spPr bwMode="auto">
            <a:xfrm>
              <a:off x="6672263" y="-2659063"/>
              <a:ext cx="115888" cy="127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Oval 51"/>
            <p:cNvSpPr>
              <a:spLocks noChangeArrowheads="1"/>
            </p:cNvSpPr>
            <p:nvPr/>
          </p:nvSpPr>
          <p:spPr bwMode="auto">
            <a:xfrm>
              <a:off x="6583363" y="-2301875"/>
              <a:ext cx="282575" cy="282575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Oval 52"/>
            <p:cNvSpPr>
              <a:spLocks noChangeArrowheads="1"/>
            </p:cNvSpPr>
            <p:nvPr/>
          </p:nvSpPr>
          <p:spPr bwMode="auto">
            <a:xfrm>
              <a:off x="5546725" y="-2351088"/>
              <a:ext cx="284163" cy="285750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04" name="组 103"/>
          <p:cNvGrpSpPr/>
          <p:nvPr/>
        </p:nvGrpSpPr>
        <p:grpSpPr>
          <a:xfrm>
            <a:off x="3661625" y="4669519"/>
            <a:ext cx="812032" cy="1206224"/>
            <a:chOff x="2144713" y="1679575"/>
            <a:chExt cx="2289175" cy="3400425"/>
          </a:xfrm>
        </p:grpSpPr>
        <p:sp>
          <p:nvSpPr>
            <p:cNvPr id="105" name="Freeform 53"/>
            <p:cNvSpPr/>
            <p:nvPr/>
          </p:nvSpPr>
          <p:spPr bwMode="auto">
            <a:xfrm>
              <a:off x="2144713" y="1679575"/>
              <a:ext cx="2289175" cy="3400425"/>
            </a:xfrm>
            <a:custGeom>
              <a:avLst/>
              <a:gdLst>
                <a:gd name="T0" fmla="*/ 454 w 889"/>
                <a:gd name="T1" fmla="*/ 4 h 1318"/>
                <a:gd name="T2" fmla="*/ 274 w 889"/>
                <a:gd name="T3" fmla="*/ 58 h 1318"/>
                <a:gd name="T4" fmla="*/ 204 w 889"/>
                <a:gd name="T5" fmla="*/ 206 h 1318"/>
                <a:gd name="T6" fmla="*/ 187 w 889"/>
                <a:gd name="T7" fmla="*/ 342 h 1318"/>
                <a:gd name="T8" fmla="*/ 79 w 889"/>
                <a:gd name="T9" fmla="*/ 600 h 1318"/>
                <a:gd name="T10" fmla="*/ 38 w 889"/>
                <a:gd name="T11" fmla="*/ 935 h 1318"/>
                <a:gd name="T12" fmla="*/ 106 w 889"/>
                <a:gd name="T13" fmla="*/ 935 h 1318"/>
                <a:gd name="T14" fmla="*/ 122 w 889"/>
                <a:gd name="T15" fmla="*/ 1215 h 1318"/>
                <a:gd name="T16" fmla="*/ 122 w 889"/>
                <a:gd name="T17" fmla="*/ 1307 h 1318"/>
                <a:gd name="T18" fmla="*/ 239 w 889"/>
                <a:gd name="T19" fmla="*/ 1307 h 1318"/>
                <a:gd name="T20" fmla="*/ 272 w 889"/>
                <a:gd name="T21" fmla="*/ 1231 h 1318"/>
                <a:gd name="T22" fmla="*/ 293 w 889"/>
                <a:gd name="T23" fmla="*/ 1136 h 1318"/>
                <a:gd name="T24" fmla="*/ 598 w 889"/>
                <a:gd name="T25" fmla="*/ 1133 h 1318"/>
                <a:gd name="T26" fmla="*/ 633 w 889"/>
                <a:gd name="T27" fmla="*/ 1223 h 1318"/>
                <a:gd name="T28" fmla="*/ 669 w 889"/>
                <a:gd name="T29" fmla="*/ 1302 h 1318"/>
                <a:gd name="T30" fmla="*/ 775 w 889"/>
                <a:gd name="T31" fmla="*/ 1299 h 1318"/>
                <a:gd name="T32" fmla="*/ 796 w 889"/>
                <a:gd name="T33" fmla="*/ 929 h 1318"/>
                <a:gd name="T34" fmla="*/ 854 w 889"/>
                <a:gd name="T35" fmla="*/ 946 h 1318"/>
                <a:gd name="T36" fmla="*/ 840 w 889"/>
                <a:gd name="T37" fmla="*/ 660 h 1318"/>
                <a:gd name="T38" fmla="*/ 712 w 889"/>
                <a:gd name="T39" fmla="*/ 336 h 1318"/>
                <a:gd name="T40" fmla="*/ 685 w 889"/>
                <a:gd name="T41" fmla="*/ 130 h 1318"/>
                <a:gd name="T42" fmla="*/ 454 w 889"/>
                <a:gd name="T43" fmla="*/ 4 h 1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89" h="1318">
                  <a:moveTo>
                    <a:pt x="454" y="4"/>
                  </a:moveTo>
                  <a:cubicBezTo>
                    <a:pt x="454" y="4"/>
                    <a:pt x="331" y="0"/>
                    <a:pt x="274" y="58"/>
                  </a:cubicBezTo>
                  <a:cubicBezTo>
                    <a:pt x="217" y="116"/>
                    <a:pt x="215" y="122"/>
                    <a:pt x="204" y="206"/>
                  </a:cubicBezTo>
                  <a:cubicBezTo>
                    <a:pt x="193" y="290"/>
                    <a:pt x="198" y="309"/>
                    <a:pt x="187" y="342"/>
                  </a:cubicBezTo>
                  <a:cubicBezTo>
                    <a:pt x="176" y="375"/>
                    <a:pt x="108" y="483"/>
                    <a:pt x="79" y="600"/>
                  </a:cubicBezTo>
                  <a:cubicBezTo>
                    <a:pt x="49" y="717"/>
                    <a:pt x="0" y="910"/>
                    <a:pt x="38" y="935"/>
                  </a:cubicBezTo>
                  <a:cubicBezTo>
                    <a:pt x="76" y="959"/>
                    <a:pt x="106" y="935"/>
                    <a:pt x="106" y="935"/>
                  </a:cubicBezTo>
                  <a:cubicBezTo>
                    <a:pt x="106" y="935"/>
                    <a:pt x="111" y="1152"/>
                    <a:pt x="122" y="1215"/>
                  </a:cubicBezTo>
                  <a:cubicBezTo>
                    <a:pt x="133" y="1277"/>
                    <a:pt x="111" y="1296"/>
                    <a:pt x="122" y="1307"/>
                  </a:cubicBezTo>
                  <a:cubicBezTo>
                    <a:pt x="133" y="1318"/>
                    <a:pt x="220" y="1318"/>
                    <a:pt x="239" y="1307"/>
                  </a:cubicBezTo>
                  <a:cubicBezTo>
                    <a:pt x="258" y="1296"/>
                    <a:pt x="269" y="1261"/>
                    <a:pt x="272" y="1231"/>
                  </a:cubicBezTo>
                  <a:cubicBezTo>
                    <a:pt x="274" y="1201"/>
                    <a:pt x="272" y="1144"/>
                    <a:pt x="293" y="1136"/>
                  </a:cubicBezTo>
                  <a:cubicBezTo>
                    <a:pt x="315" y="1128"/>
                    <a:pt x="565" y="1125"/>
                    <a:pt x="598" y="1133"/>
                  </a:cubicBezTo>
                  <a:cubicBezTo>
                    <a:pt x="631" y="1141"/>
                    <a:pt x="631" y="1198"/>
                    <a:pt x="633" y="1223"/>
                  </a:cubicBezTo>
                  <a:cubicBezTo>
                    <a:pt x="636" y="1247"/>
                    <a:pt x="636" y="1299"/>
                    <a:pt x="669" y="1302"/>
                  </a:cubicBezTo>
                  <a:cubicBezTo>
                    <a:pt x="701" y="1304"/>
                    <a:pt x="764" y="1315"/>
                    <a:pt x="775" y="1299"/>
                  </a:cubicBezTo>
                  <a:cubicBezTo>
                    <a:pt x="786" y="1283"/>
                    <a:pt x="799" y="975"/>
                    <a:pt x="796" y="929"/>
                  </a:cubicBezTo>
                  <a:cubicBezTo>
                    <a:pt x="796" y="929"/>
                    <a:pt x="834" y="967"/>
                    <a:pt x="854" y="946"/>
                  </a:cubicBezTo>
                  <a:cubicBezTo>
                    <a:pt x="873" y="924"/>
                    <a:pt x="889" y="883"/>
                    <a:pt x="840" y="660"/>
                  </a:cubicBezTo>
                  <a:cubicBezTo>
                    <a:pt x="791" y="437"/>
                    <a:pt x="715" y="377"/>
                    <a:pt x="712" y="336"/>
                  </a:cubicBezTo>
                  <a:cubicBezTo>
                    <a:pt x="709" y="296"/>
                    <a:pt x="701" y="184"/>
                    <a:pt x="685" y="130"/>
                  </a:cubicBezTo>
                  <a:cubicBezTo>
                    <a:pt x="669" y="75"/>
                    <a:pt x="598" y="4"/>
                    <a:pt x="454" y="4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Oval 54"/>
            <p:cNvSpPr>
              <a:spLocks noChangeArrowheads="1"/>
            </p:cNvSpPr>
            <p:nvPr/>
          </p:nvSpPr>
          <p:spPr bwMode="auto">
            <a:xfrm>
              <a:off x="2649538" y="1698625"/>
              <a:ext cx="241300" cy="2238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Oval 55"/>
            <p:cNvSpPr>
              <a:spLocks noChangeArrowheads="1"/>
            </p:cNvSpPr>
            <p:nvPr/>
          </p:nvSpPr>
          <p:spPr bwMode="auto">
            <a:xfrm>
              <a:off x="2706688" y="1744662"/>
              <a:ext cx="128588" cy="1317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Oval 56"/>
            <p:cNvSpPr>
              <a:spLocks noChangeArrowheads="1"/>
            </p:cNvSpPr>
            <p:nvPr/>
          </p:nvSpPr>
          <p:spPr bwMode="auto">
            <a:xfrm>
              <a:off x="3730625" y="1692275"/>
              <a:ext cx="250825" cy="2619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Oval 57"/>
            <p:cNvSpPr>
              <a:spLocks noChangeArrowheads="1"/>
            </p:cNvSpPr>
            <p:nvPr/>
          </p:nvSpPr>
          <p:spPr bwMode="auto">
            <a:xfrm>
              <a:off x="3792538" y="1749425"/>
              <a:ext cx="131763" cy="1476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Oval 58"/>
            <p:cNvSpPr>
              <a:spLocks noChangeArrowheads="1"/>
            </p:cNvSpPr>
            <p:nvPr/>
          </p:nvSpPr>
          <p:spPr bwMode="auto">
            <a:xfrm>
              <a:off x="2886075" y="1922462"/>
              <a:ext cx="242888" cy="2397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59"/>
            <p:cNvSpPr/>
            <p:nvPr/>
          </p:nvSpPr>
          <p:spPr bwMode="auto">
            <a:xfrm>
              <a:off x="2943225" y="1989137"/>
              <a:ext cx="123825" cy="73025"/>
            </a:xfrm>
            <a:custGeom>
              <a:avLst/>
              <a:gdLst>
                <a:gd name="T0" fmla="*/ 46 w 48"/>
                <a:gd name="T1" fmla="*/ 18 h 28"/>
                <a:gd name="T2" fmla="*/ 27 w 48"/>
                <a:gd name="T3" fmla="*/ 1 h 28"/>
                <a:gd name="T4" fmla="*/ 27 w 48"/>
                <a:gd name="T5" fmla="*/ 1 h 28"/>
                <a:gd name="T6" fmla="*/ 27 w 48"/>
                <a:gd name="T7" fmla="*/ 1 h 28"/>
                <a:gd name="T8" fmla="*/ 25 w 48"/>
                <a:gd name="T9" fmla="*/ 0 h 28"/>
                <a:gd name="T10" fmla="*/ 25 w 48"/>
                <a:gd name="T11" fmla="*/ 0 h 28"/>
                <a:gd name="T12" fmla="*/ 23 w 48"/>
                <a:gd name="T13" fmla="*/ 0 h 28"/>
                <a:gd name="T14" fmla="*/ 23 w 48"/>
                <a:gd name="T15" fmla="*/ 0 h 28"/>
                <a:gd name="T16" fmla="*/ 21 w 48"/>
                <a:gd name="T17" fmla="*/ 0 h 28"/>
                <a:gd name="T18" fmla="*/ 21 w 48"/>
                <a:gd name="T19" fmla="*/ 0 h 28"/>
                <a:gd name="T20" fmla="*/ 19 w 48"/>
                <a:gd name="T21" fmla="*/ 1 h 28"/>
                <a:gd name="T22" fmla="*/ 19 w 48"/>
                <a:gd name="T23" fmla="*/ 1 h 28"/>
                <a:gd name="T24" fmla="*/ 19 w 48"/>
                <a:gd name="T25" fmla="*/ 1 h 28"/>
                <a:gd name="T26" fmla="*/ 19 w 48"/>
                <a:gd name="T27" fmla="*/ 1 h 28"/>
                <a:gd name="T28" fmla="*/ 19 w 48"/>
                <a:gd name="T29" fmla="*/ 1 h 28"/>
                <a:gd name="T30" fmla="*/ 3 w 48"/>
                <a:gd name="T31" fmla="*/ 19 h 28"/>
                <a:gd name="T32" fmla="*/ 3 w 48"/>
                <a:gd name="T33" fmla="*/ 26 h 28"/>
                <a:gd name="T34" fmla="*/ 7 w 48"/>
                <a:gd name="T35" fmla="*/ 28 h 28"/>
                <a:gd name="T36" fmla="*/ 11 w 48"/>
                <a:gd name="T37" fmla="*/ 26 h 28"/>
                <a:gd name="T38" fmla="*/ 23 w 48"/>
                <a:gd name="T39" fmla="*/ 13 h 28"/>
                <a:gd name="T40" fmla="*/ 38 w 48"/>
                <a:gd name="T41" fmla="*/ 26 h 28"/>
                <a:gd name="T42" fmla="*/ 42 w 48"/>
                <a:gd name="T43" fmla="*/ 28 h 28"/>
                <a:gd name="T44" fmla="*/ 46 w 48"/>
                <a:gd name="T45" fmla="*/ 26 h 28"/>
                <a:gd name="T46" fmla="*/ 46 w 48"/>
                <a:gd name="T47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8" h="28">
                  <a:moveTo>
                    <a:pt x="46" y="18"/>
                  </a:moveTo>
                  <a:cubicBezTo>
                    <a:pt x="27" y="1"/>
                    <a:pt x="27" y="1"/>
                    <a:pt x="27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6" y="1"/>
                    <a:pt x="26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0" y="0"/>
                    <a:pt x="20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0" y="21"/>
                    <a:pt x="1" y="24"/>
                    <a:pt x="3" y="26"/>
                  </a:cubicBezTo>
                  <a:cubicBezTo>
                    <a:pt x="4" y="27"/>
                    <a:pt x="5" y="28"/>
                    <a:pt x="7" y="28"/>
                  </a:cubicBezTo>
                  <a:cubicBezTo>
                    <a:pt x="8" y="28"/>
                    <a:pt x="9" y="27"/>
                    <a:pt x="11" y="26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9" y="27"/>
                    <a:pt x="41" y="28"/>
                    <a:pt x="42" y="28"/>
                  </a:cubicBezTo>
                  <a:cubicBezTo>
                    <a:pt x="43" y="28"/>
                    <a:pt x="45" y="27"/>
                    <a:pt x="46" y="26"/>
                  </a:cubicBezTo>
                  <a:cubicBezTo>
                    <a:pt x="48" y="24"/>
                    <a:pt x="48" y="21"/>
                    <a:pt x="46" y="18"/>
                  </a:cubicBezTo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Oval 60"/>
            <p:cNvSpPr>
              <a:spLocks noChangeArrowheads="1"/>
            </p:cNvSpPr>
            <p:nvPr/>
          </p:nvSpPr>
          <p:spPr bwMode="auto">
            <a:xfrm>
              <a:off x="3484563" y="1917700"/>
              <a:ext cx="241300" cy="2428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61"/>
            <p:cNvSpPr/>
            <p:nvPr/>
          </p:nvSpPr>
          <p:spPr bwMode="auto">
            <a:xfrm>
              <a:off x="3543300" y="1984375"/>
              <a:ext cx="120650" cy="74613"/>
            </a:xfrm>
            <a:custGeom>
              <a:avLst/>
              <a:gdLst>
                <a:gd name="T0" fmla="*/ 45 w 47"/>
                <a:gd name="T1" fmla="*/ 19 h 29"/>
                <a:gd name="T2" fmla="*/ 26 w 47"/>
                <a:gd name="T3" fmla="*/ 2 h 29"/>
                <a:gd name="T4" fmla="*/ 26 w 47"/>
                <a:gd name="T5" fmla="*/ 2 h 29"/>
                <a:gd name="T6" fmla="*/ 26 w 47"/>
                <a:gd name="T7" fmla="*/ 2 h 29"/>
                <a:gd name="T8" fmla="*/ 26 w 47"/>
                <a:gd name="T9" fmla="*/ 2 h 29"/>
                <a:gd name="T10" fmla="*/ 25 w 47"/>
                <a:gd name="T11" fmla="*/ 1 h 29"/>
                <a:gd name="T12" fmla="*/ 24 w 47"/>
                <a:gd name="T13" fmla="*/ 0 h 29"/>
                <a:gd name="T14" fmla="*/ 22 w 47"/>
                <a:gd name="T15" fmla="*/ 0 h 29"/>
                <a:gd name="T16" fmla="*/ 22 w 47"/>
                <a:gd name="T17" fmla="*/ 0 h 29"/>
                <a:gd name="T18" fmla="*/ 20 w 47"/>
                <a:gd name="T19" fmla="*/ 1 h 29"/>
                <a:gd name="T20" fmla="*/ 20 w 47"/>
                <a:gd name="T21" fmla="*/ 1 h 29"/>
                <a:gd name="T22" fmla="*/ 19 w 47"/>
                <a:gd name="T23" fmla="*/ 1 h 29"/>
                <a:gd name="T24" fmla="*/ 18 w 47"/>
                <a:gd name="T25" fmla="*/ 2 h 29"/>
                <a:gd name="T26" fmla="*/ 18 w 47"/>
                <a:gd name="T27" fmla="*/ 2 h 29"/>
                <a:gd name="T28" fmla="*/ 18 w 47"/>
                <a:gd name="T29" fmla="*/ 2 h 29"/>
                <a:gd name="T30" fmla="*/ 18 w 47"/>
                <a:gd name="T31" fmla="*/ 2 h 29"/>
                <a:gd name="T32" fmla="*/ 2 w 47"/>
                <a:gd name="T33" fmla="*/ 19 h 29"/>
                <a:gd name="T34" fmla="*/ 2 w 47"/>
                <a:gd name="T35" fmla="*/ 27 h 29"/>
                <a:gd name="T36" fmla="*/ 6 w 47"/>
                <a:gd name="T37" fmla="*/ 29 h 29"/>
                <a:gd name="T38" fmla="*/ 10 w 47"/>
                <a:gd name="T39" fmla="*/ 27 h 29"/>
                <a:gd name="T40" fmla="*/ 23 w 47"/>
                <a:gd name="T41" fmla="*/ 13 h 29"/>
                <a:gd name="T42" fmla="*/ 38 w 47"/>
                <a:gd name="T43" fmla="*/ 27 h 29"/>
                <a:gd name="T44" fmla="*/ 41 w 47"/>
                <a:gd name="T45" fmla="*/ 29 h 29"/>
                <a:gd name="T46" fmla="*/ 45 w 47"/>
                <a:gd name="T47" fmla="*/ 27 h 29"/>
                <a:gd name="T48" fmla="*/ 45 w 47"/>
                <a:gd name="T49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7" h="29">
                  <a:moveTo>
                    <a:pt x="45" y="19"/>
                  </a:move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1"/>
                    <a:pt x="25" y="1"/>
                    <a:pt x="25" y="1"/>
                  </a:cubicBezTo>
                  <a:cubicBezTo>
                    <a:pt x="25" y="1"/>
                    <a:pt x="24" y="1"/>
                    <a:pt x="24" y="0"/>
                  </a:cubicBezTo>
                  <a:cubicBezTo>
                    <a:pt x="24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1" y="0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19" y="1"/>
                    <a:pt x="19" y="1"/>
                  </a:cubicBezTo>
                  <a:cubicBezTo>
                    <a:pt x="19" y="2"/>
                    <a:pt x="19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0" y="22"/>
                    <a:pt x="0" y="25"/>
                    <a:pt x="2" y="27"/>
                  </a:cubicBezTo>
                  <a:cubicBezTo>
                    <a:pt x="3" y="28"/>
                    <a:pt x="5" y="29"/>
                    <a:pt x="6" y="29"/>
                  </a:cubicBezTo>
                  <a:cubicBezTo>
                    <a:pt x="7" y="29"/>
                    <a:pt x="9" y="28"/>
                    <a:pt x="10" y="27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8"/>
                    <a:pt x="40" y="29"/>
                    <a:pt x="41" y="29"/>
                  </a:cubicBezTo>
                  <a:cubicBezTo>
                    <a:pt x="43" y="29"/>
                    <a:pt x="44" y="28"/>
                    <a:pt x="45" y="27"/>
                  </a:cubicBezTo>
                  <a:cubicBezTo>
                    <a:pt x="47" y="25"/>
                    <a:pt x="47" y="21"/>
                    <a:pt x="45" y="19"/>
                  </a:cubicBezTo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62"/>
            <p:cNvSpPr/>
            <p:nvPr/>
          </p:nvSpPr>
          <p:spPr bwMode="auto">
            <a:xfrm>
              <a:off x="2927350" y="1778000"/>
              <a:ext cx="120650" cy="53975"/>
            </a:xfrm>
            <a:custGeom>
              <a:avLst/>
              <a:gdLst>
                <a:gd name="T0" fmla="*/ 23 w 47"/>
                <a:gd name="T1" fmla="*/ 9 h 21"/>
                <a:gd name="T2" fmla="*/ 47 w 47"/>
                <a:gd name="T3" fmla="*/ 21 h 21"/>
                <a:gd name="T4" fmla="*/ 23 w 47"/>
                <a:gd name="T5" fmla="*/ 0 h 21"/>
                <a:gd name="T6" fmla="*/ 0 w 47"/>
                <a:gd name="T7" fmla="*/ 21 h 21"/>
                <a:gd name="T8" fmla="*/ 23 w 47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1">
                  <a:moveTo>
                    <a:pt x="23" y="9"/>
                  </a:moveTo>
                  <a:cubicBezTo>
                    <a:pt x="33" y="9"/>
                    <a:pt x="42" y="14"/>
                    <a:pt x="47" y="21"/>
                  </a:cubicBezTo>
                  <a:cubicBezTo>
                    <a:pt x="45" y="9"/>
                    <a:pt x="35" y="0"/>
                    <a:pt x="23" y="0"/>
                  </a:cubicBezTo>
                  <a:cubicBezTo>
                    <a:pt x="12" y="0"/>
                    <a:pt x="2" y="9"/>
                    <a:pt x="0" y="21"/>
                  </a:cubicBezTo>
                  <a:cubicBezTo>
                    <a:pt x="5" y="14"/>
                    <a:pt x="14" y="9"/>
                    <a:pt x="23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63"/>
            <p:cNvSpPr/>
            <p:nvPr/>
          </p:nvSpPr>
          <p:spPr bwMode="auto">
            <a:xfrm>
              <a:off x="3560763" y="1762125"/>
              <a:ext cx="119063" cy="53975"/>
            </a:xfrm>
            <a:custGeom>
              <a:avLst/>
              <a:gdLst>
                <a:gd name="T0" fmla="*/ 23 w 46"/>
                <a:gd name="T1" fmla="*/ 9 h 21"/>
                <a:gd name="T2" fmla="*/ 46 w 46"/>
                <a:gd name="T3" fmla="*/ 21 h 21"/>
                <a:gd name="T4" fmla="*/ 23 w 46"/>
                <a:gd name="T5" fmla="*/ 0 h 21"/>
                <a:gd name="T6" fmla="*/ 0 w 46"/>
                <a:gd name="T7" fmla="*/ 21 h 21"/>
                <a:gd name="T8" fmla="*/ 23 w 46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1">
                  <a:moveTo>
                    <a:pt x="23" y="9"/>
                  </a:moveTo>
                  <a:cubicBezTo>
                    <a:pt x="33" y="9"/>
                    <a:pt x="41" y="14"/>
                    <a:pt x="46" y="21"/>
                  </a:cubicBezTo>
                  <a:cubicBezTo>
                    <a:pt x="44" y="9"/>
                    <a:pt x="34" y="0"/>
                    <a:pt x="23" y="0"/>
                  </a:cubicBezTo>
                  <a:cubicBezTo>
                    <a:pt x="11" y="0"/>
                    <a:pt x="1" y="9"/>
                    <a:pt x="0" y="21"/>
                  </a:cubicBezTo>
                  <a:cubicBezTo>
                    <a:pt x="4" y="14"/>
                    <a:pt x="13" y="9"/>
                    <a:pt x="23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Oval 64"/>
            <p:cNvSpPr>
              <a:spLocks noChangeArrowheads="1"/>
            </p:cNvSpPr>
            <p:nvPr/>
          </p:nvSpPr>
          <p:spPr bwMode="auto">
            <a:xfrm>
              <a:off x="2967038" y="2098675"/>
              <a:ext cx="676275" cy="5159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65"/>
            <p:cNvSpPr/>
            <p:nvPr/>
          </p:nvSpPr>
          <p:spPr bwMode="auto">
            <a:xfrm>
              <a:off x="3224213" y="2128837"/>
              <a:ext cx="185738" cy="123825"/>
            </a:xfrm>
            <a:custGeom>
              <a:avLst/>
              <a:gdLst>
                <a:gd name="T0" fmla="*/ 0 w 72"/>
                <a:gd name="T1" fmla="*/ 19 h 48"/>
                <a:gd name="T2" fmla="*/ 21 w 72"/>
                <a:gd name="T3" fmla="*/ 2 h 48"/>
                <a:gd name="T4" fmla="*/ 64 w 72"/>
                <a:gd name="T5" fmla="*/ 8 h 48"/>
                <a:gd name="T6" fmla="*/ 65 w 72"/>
                <a:gd name="T7" fmla="*/ 28 h 48"/>
                <a:gd name="T8" fmla="*/ 50 w 72"/>
                <a:gd name="T9" fmla="*/ 44 h 48"/>
                <a:gd name="T10" fmla="*/ 33 w 72"/>
                <a:gd name="T11" fmla="*/ 48 h 48"/>
                <a:gd name="T12" fmla="*/ 13 w 72"/>
                <a:gd name="T13" fmla="*/ 41 h 48"/>
                <a:gd name="T14" fmla="*/ 0 w 72"/>
                <a:gd name="T15" fmla="*/ 1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48">
                  <a:moveTo>
                    <a:pt x="0" y="19"/>
                  </a:moveTo>
                  <a:cubicBezTo>
                    <a:pt x="0" y="10"/>
                    <a:pt x="3" y="4"/>
                    <a:pt x="21" y="2"/>
                  </a:cubicBezTo>
                  <a:cubicBezTo>
                    <a:pt x="39" y="0"/>
                    <a:pt x="56" y="1"/>
                    <a:pt x="64" y="8"/>
                  </a:cubicBezTo>
                  <a:cubicBezTo>
                    <a:pt x="72" y="14"/>
                    <a:pt x="67" y="24"/>
                    <a:pt x="65" y="28"/>
                  </a:cubicBezTo>
                  <a:cubicBezTo>
                    <a:pt x="64" y="33"/>
                    <a:pt x="60" y="40"/>
                    <a:pt x="50" y="44"/>
                  </a:cubicBezTo>
                  <a:cubicBezTo>
                    <a:pt x="40" y="48"/>
                    <a:pt x="38" y="48"/>
                    <a:pt x="33" y="48"/>
                  </a:cubicBezTo>
                  <a:cubicBezTo>
                    <a:pt x="29" y="48"/>
                    <a:pt x="20" y="46"/>
                    <a:pt x="13" y="41"/>
                  </a:cubicBezTo>
                  <a:cubicBezTo>
                    <a:pt x="7" y="35"/>
                    <a:pt x="0" y="28"/>
                    <a:pt x="0" y="1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66"/>
            <p:cNvSpPr/>
            <p:nvPr/>
          </p:nvSpPr>
          <p:spPr bwMode="auto">
            <a:xfrm>
              <a:off x="3005138" y="2325687"/>
              <a:ext cx="582613" cy="74613"/>
            </a:xfrm>
            <a:custGeom>
              <a:avLst/>
              <a:gdLst>
                <a:gd name="T0" fmla="*/ 4 w 226"/>
                <a:gd name="T1" fmla="*/ 11 h 29"/>
                <a:gd name="T2" fmla="*/ 4 w 226"/>
                <a:gd name="T3" fmla="*/ 3 h 29"/>
                <a:gd name="T4" fmla="*/ 119 w 226"/>
                <a:gd name="T5" fmla="*/ 15 h 29"/>
                <a:gd name="T6" fmla="*/ 205 w 226"/>
                <a:gd name="T7" fmla="*/ 6 h 29"/>
                <a:gd name="T8" fmla="*/ 226 w 226"/>
                <a:gd name="T9" fmla="*/ 6 h 29"/>
                <a:gd name="T10" fmla="*/ 114 w 226"/>
                <a:gd name="T11" fmla="*/ 27 h 29"/>
                <a:gd name="T12" fmla="*/ 4 w 226"/>
                <a:gd name="T13" fmla="*/ 1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6" h="29">
                  <a:moveTo>
                    <a:pt x="4" y="11"/>
                  </a:moveTo>
                  <a:cubicBezTo>
                    <a:pt x="4" y="11"/>
                    <a:pt x="0" y="3"/>
                    <a:pt x="4" y="3"/>
                  </a:cubicBezTo>
                  <a:cubicBezTo>
                    <a:pt x="9" y="3"/>
                    <a:pt x="96" y="15"/>
                    <a:pt x="119" y="15"/>
                  </a:cubicBezTo>
                  <a:cubicBezTo>
                    <a:pt x="142" y="14"/>
                    <a:pt x="199" y="9"/>
                    <a:pt x="205" y="6"/>
                  </a:cubicBezTo>
                  <a:cubicBezTo>
                    <a:pt x="210" y="5"/>
                    <a:pt x="226" y="0"/>
                    <a:pt x="226" y="6"/>
                  </a:cubicBezTo>
                  <a:cubicBezTo>
                    <a:pt x="225" y="14"/>
                    <a:pt x="163" y="29"/>
                    <a:pt x="114" y="27"/>
                  </a:cubicBezTo>
                  <a:cubicBezTo>
                    <a:pt x="65" y="25"/>
                    <a:pt x="26" y="20"/>
                    <a:pt x="4" y="1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Oval 67"/>
            <p:cNvSpPr>
              <a:spLocks noChangeArrowheads="1"/>
            </p:cNvSpPr>
            <p:nvPr/>
          </p:nvSpPr>
          <p:spPr bwMode="auto">
            <a:xfrm>
              <a:off x="2600325" y="2146300"/>
              <a:ext cx="284163" cy="284163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Oval 68"/>
            <p:cNvSpPr>
              <a:spLocks noChangeArrowheads="1"/>
            </p:cNvSpPr>
            <p:nvPr/>
          </p:nvSpPr>
          <p:spPr bwMode="auto">
            <a:xfrm>
              <a:off x="3716338" y="2146300"/>
              <a:ext cx="285750" cy="284163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1" name="组 120"/>
          <p:cNvGrpSpPr/>
          <p:nvPr/>
        </p:nvGrpSpPr>
        <p:grpSpPr>
          <a:xfrm>
            <a:off x="6066254" y="4669519"/>
            <a:ext cx="812032" cy="1206224"/>
            <a:chOff x="5065713" y="1679575"/>
            <a:chExt cx="2289175" cy="3400425"/>
          </a:xfrm>
        </p:grpSpPr>
        <p:sp>
          <p:nvSpPr>
            <p:cNvPr id="122" name="Freeform 69"/>
            <p:cNvSpPr/>
            <p:nvPr/>
          </p:nvSpPr>
          <p:spPr bwMode="auto">
            <a:xfrm>
              <a:off x="5065713" y="1679575"/>
              <a:ext cx="2289175" cy="3400425"/>
            </a:xfrm>
            <a:custGeom>
              <a:avLst/>
              <a:gdLst>
                <a:gd name="T0" fmla="*/ 454 w 889"/>
                <a:gd name="T1" fmla="*/ 4 h 1318"/>
                <a:gd name="T2" fmla="*/ 274 w 889"/>
                <a:gd name="T3" fmla="*/ 58 h 1318"/>
                <a:gd name="T4" fmla="*/ 203 w 889"/>
                <a:gd name="T5" fmla="*/ 206 h 1318"/>
                <a:gd name="T6" fmla="*/ 187 w 889"/>
                <a:gd name="T7" fmla="*/ 342 h 1318"/>
                <a:gd name="T8" fmla="*/ 78 w 889"/>
                <a:gd name="T9" fmla="*/ 600 h 1318"/>
                <a:gd name="T10" fmla="*/ 38 w 889"/>
                <a:gd name="T11" fmla="*/ 935 h 1318"/>
                <a:gd name="T12" fmla="*/ 106 w 889"/>
                <a:gd name="T13" fmla="*/ 935 h 1318"/>
                <a:gd name="T14" fmla="*/ 122 w 889"/>
                <a:gd name="T15" fmla="*/ 1215 h 1318"/>
                <a:gd name="T16" fmla="*/ 122 w 889"/>
                <a:gd name="T17" fmla="*/ 1307 h 1318"/>
                <a:gd name="T18" fmla="*/ 239 w 889"/>
                <a:gd name="T19" fmla="*/ 1307 h 1318"/>
                <a:gd name="T20" fmla="*/ 271 w 889"/>
                <a:gd name="T21" fmla="*/ 1231 h 1318"/>
                <a:gd name="T22" fmla="*/ 293 w 889"/>
                <a:gd name="T23" fmla="*/ 1136 h 1318"/>
                <a:gd name="T24" fmla="*/ 598 w 889"/>
                <a:gd name="T25" fmla="*/ 1133 h 1318"/>
                <a:gd name="T26" fmla="*/ 633 w 889"/>
                <a:gd name="T27" fmla="*/ 1223 h 1318"/>
                <a:gd name="T28" fmla="*/ 668 w 889"/>
                <a:gd name="T29" fmla="*/ 1302 h 1318"/>
                <a:gd name="T30" fmla="*/ 774 w 889"/>
                <a:gd name="T31" fmla="*/ 1299 h 1318"/>
                <a:gd name="T32" fmla="*/ 796 w 889"/>
                <a:gd name="T33" fmla="*/ 929 h 1318"/>
                <a:gd name="T34" fmla="*/ 853 w 889"/>
                <a:gd name="T35" fmla="*/ 946 h 1318"/>
                <a:gd name="T36" fmla="*/ 840 w 889"/>
                <a:gd name="T37" fmla="*/ 660 h 1318"/>
                <a:gd name="T38" fmla="*/ 712 w 889"/>
                <a:gd name="T39" fmla="*/ 336 h 1318"/>
                <a:gd name="T40" fmla="*/ 685 w 889"/>
                <a:gd name="T41" fmla="*/ 130 h 1318"/>
                <a:gd name="T42" fmla="*/ 454 w 889"/>
                <a:gd name="T43" fmla="*/ 4 h 1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89" h="1318">
                  <a:moveTo>
                    <a:pt x="454" y="4"/>
                  </a:moveTo>
                  <a:cubicBezTo>
                    <a:pt x="454" y="4"/>
                    <a:pt x="331" y="0"/>
                    <a:pt x="274" y="58"/>
                  </a:cubicBezTo>
                  <a:cubicBezTo>
                    <a:pt x="217" y="116"/>
                    <a:pt x="214" y="122"/>
                    <a:pt x="203" y="206"/>
                  </a:cubicBezTo>
                  <a:cubicBezTo>
                    <a:pt x="193" y="290"/>
                    <a:pt x="198" y="309"/>
                    <a:pt x="187" y="342"/>
                  </a:cubicBezTo>
                  <a:cubicBezTo>
                    <a:pt x="176" y="375"/>
                    <a:pt x="108" y="483"/>
                    <a:pt x="78" y="600"/>
                  </a:cubicBezTo>
                  <a:cubicBezTo>
                    <a:pt x="48" y="717"/>
                    <a:pt x="0" y="910"/>
                    <a:pt x="38" y="935"/>
                  </a:cubicBezTo>
                  <a:cubicBezTo>
                    <a:pt x="76" y="959"/>
                    <a:pt x="106" y="935"/>
                    <a:pt x="106" y="935"/>
                  </a:cubicBezTo>
                  <a:cubicBezTo>
                    <a:pt x="106" y="935"/>
                    <a:pt x="111" y="1152"/>
                    <a:pt x="122" y="1215"/>
                  </a:cubicBezTo>
                  <a:cubicBezTo>
                    <a:pt x="133" y="1277"/>
                    <a:pt x="111" y="1296"/>
                    <a:pt x="122" y="1307"/>
                  </a:cubicBezTo>
                  <a:cubicBezTo>
                    <a:pt x="133" y="1318"/>
                    <a:pt x="219" y="1318"/>
                    <a:pt x="239" y="1307"/>
                  </a:cubicBezTo>
                  <a:cubicBezTo>
                    <a:pt x="258" y="1296"/>
                    <a:pt x="269" y="1261"/>
                    <a:pt x="271" y="1231"/>
                  </a:cubicBezTo>
                  <a:cubicBezTo>
                    <a:pt x="274" y="1201"/>
                    <a:pt x="271" y="1144"/>
                    <a:pt x="293" y="1136"/>
                  </a:cubicBezTo>
                  <a:cubicBezTo>
                    <a:pt x="315" y="1128"/>
                    <a:pt x="565" y="1125"/>
                    <a:pt x="598" y="1133"/>
                  </a:cubicBezTo>
                  <a:cubicBezTo>
                    <a:pt x="630" y="1141"/>
                    <a:pt x="630" y="1198"/>
                    <a:pt x="633" y="1223"/>
                  </a:cubicBezTo>
                  <a:cubicBezTo>
                    <a:pt x="636" y="1247"/>
                    <a:pt x="636" y="1299"/>
                    <a:pt x="668" y="1302"/>
                  </a:cubicBezTo>
                  <a:cubicBezTo>
                    <a:pt x="701" y="1304"/>
                    <a:pt x="764" y="1315"/>
                    <a:pt x="774" y="1299"/>
                  </a:cubicBezTo>
                  <a:cubicBezTo>
                    <a:pt x="785" y="1283"/>
                    <a:pt x="799" y="975"/>
                    <a:pt x="796" y="929"/>
                  </a:cubicBezTo>
                  <a:cubicBezTo>
                    <a:pt x="796" y="929"/>
                    <a:pt x="834" y="967"/>
                    <a:pt x="853" y="946"/>
                  </a:cubicBezTo>
                  <a:cubicBezTo>
                    <a:pt x="872" y="924"/>
                    <a:pt x="889" y="883"/>
                    <a:pt x="840" y="660"/>
                  </a:cubicBezTo>
                  <a:cubicBezTo>
                    <a:pt x="791" y="437"/>
                    <a:pt x="715" y="377"/>
                    <a:pt x="712" y="336"/>
                  </a:cubicBezTo>
                  <a:cubicBezTo>
                    <a:pt x="709" y="296"/>
                    <a:pt x="701" y="184"/>
                    <a:pt x="685" y="130"/>
                  </a:cubicBezTo>
                  <a:cubicBezTo>
                    <a:pt x="668" y="75"/>
                    <a:pt x="598" y="4"/>
                    <a:pt x="454" y="4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Oval 70"/>
            <p:cNvSpPr>
              <a:spLocks noChangeArrowheads="1"/>
            </p:cNvSpPr>
            <p:nvPr/>
          </p:nvSpPr>
          <p:spPr bwMode="auto">
            <a:xfrm>
              <a:off x="5570538" y="1698625"/>
              <a:ext cx="242888" cy="2238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Oval 71"/>
            <p:cNvSpPr>
              <a:spLocks noChangeArrowheads="1"/>
            </p:cNvSpPr>
            <p:nvPr/>
          </p:nvSpPr>
          <p:spPr bwMode="auto">
            <a:xfrm>
              <a:off x="5627688" y="1744662"/>
              <a:ext cx="128588" cy="1317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Oval 72"/>
            <p:cNvSpPr>
              <a:spLocks noChangeArrowheads="1"/>
            </p:cNvSpPr>
            <p:nvPr/>
          </p:nvSpPr>
          <p:spPr bwMode="auto">
            <a:xfrm>
              <a:off x="6651625" y="1692275"/>
              <a:ext cx="250825" cy="2619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Oval 73"/>
            <p:cNvSpPr>
              <a:spLocks noChangeArrowheads="1"/>
            </p:cNvSpPr>
            <p:nvPr/>
          </p:nvSpPr>
          <p:spPr bwMode="auto">
            <a:xfrm>
              <a:off x="6713538" y="1749425"/>
              <a:ext cx="130175" cy="1476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Oval 74"/>
            <p:cNvSpPr>
              <a:spLocks noChangeArrowheads="1"/>
            </p:cNvSpPr>
            <p:nvPr/>
          </p:nvSpPr>
          <p:spPr bwMode="auto">
            <a:xfrm>
              <a:off x="5807075" y="1922462"/>
              <a:ext cx="239713" cy="2397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Oval 75"/>
            <p:cNvSpPr>
              <a:spLocks noChangeArrowheads="1"/>
            </p:cNvSpPr>
            <p:nvPr/>
          </p:nvSpPr>
          <p:spPr bwMode="auto">
            <a:xfrm>
              <a:off x="6405563" y="1917700"/>
              <a:ext cx="241300" cy="2428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76"/>
            <p:cNvSpPr/>
            <p:nvPr/>
          </p:nvSpPr>
          <p:spPr bwMode="auto">
            <a:xfrm>
              <a:off x="5848350" y="1778000"/>
              <a:ext cx="119063" cy="53975"/>
            </a:xfrm>
            <a:custGeom>
              <a:avLst/>
              <a:gdLst>
                <a:gd name="T0" fmla="*/ 23 w 46"/>
                <a:gd name="T1" fmla="*/ 9 h 21"/>
                <a:gd name="T2" fmla="*/ 46 w 46"/>
                <a:gd name="T3" fmla="*/ 21 h 21"/>
                <a:gd name="T4" fmla="*/ 23 w 46"/>
                <a:gd name="T5" fmla="*/ 0 h 21"/>
                <a:gd name="T6" fmla="*/ 0 w 46"/>
                <a:gd name="T7" fmla="*/ 21 h 21"/>
                <a:gd name="T8" fmla="*/ 23 w 46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1">
                  <a:moveTo>
                    <a:pt x="23" y="9"/>
                  </a:moveTo>
                  <a:cubicBezTo>
                    <a:pt x="33" y="9"/>
                    <a:pt x="42" y="14"/>
                    <a:pt x="46" y="21"/>
                  </a:cubicBezTo>
                  <a:cubicBezTo>
                    <a:pt x="45" y="9"/>
                    <a:pt x="35" y="0"/>
                    <a:pt x="23" y="0"/>
                  </a:cubicBezTo>
                  <a:cubicBezTo>
                    <a:pt x="12" y="0"/>
                    <a:pt x="2" y="9"/>
                    <a:pt x="0" y="21"/>
                  </a:cubicBezTo>
                  <a:cubicBezTo>
                    <a:pt x="5" y="14"/>
                    <a:pt x="13" y="9"/>
                    <a:pt x="23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77"/>
            <p:cNvSpPr/>
            <p:nvPr/>
          </p:nvSpPr>
          <p:spPr bwMode="auto">
            <a:xfrm>
              <a:off x="6480175" y="1762125"/>
              <a:ext cx="120650" cy="53975"/>
            </a:xfrm>
            <a:custGeom>
              <a:avLst/>
              <a:gdLst>
                <a:gd name="T0" fmla="*/ 24 w 47"/>
                <a:gd name="T1" fmla="*/ 9 h 21"/>
                <a:gd name="T2" fmla="*/ 47 w 47"/>
                <a:gd name="T3" fmla="*/ 21 h 21"/>
                <a:gd name="T4" fmla="*/ 24 w 47"/>
                <a:gd name="T5" fmla="*/ 0 h 21"/>
                <a:gd name="T6" fmla="*/ 0 w 47"/>
                <a:gd name="T7" fmla="*/ 21 h 21"/>
                <a:gd name="T8" fmla="*/ 24 w 47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1">
                  <a:moveTo>
                    <a:pt x="24" y="9"/>
                  </a:moveTo>
                  <a:cubicBezTo>
                    <a:pt x="33" y="9"/>
                    <a:pt x="42" y="14"/>
                    <a:pt x="47" y="21"/>
                  </a:cubicBezTo>
                  <a:cubicBezTo>
                    <a:pt x="45" y="9"/>
                    <a:pt x="35" y="0"/>
                    <a:pt x="24" y="0"/>
                  </a:cubicBezTo>
                  <a:cubicBezTo>
                    <a:pt x="12" y="0"/>
                    <a:pt x="2" y="9"/>
                    <a:pt x="0" y="21"/>
                  </a:cubicBezTo>
                  <a:cubicBezTo>
                    <a:pt x="5" y="14"/>
                    <a:pt x="14" y="9"/>
                    <a:pt x="24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Oval 78"/>
            <p:cNvSpPr>
              <a:spLocks noChangeArrowheads="1"/>
            </p:cNvSpPr>
            <p:nvPr/>
          </p:nvSpPr>
          <p:spPr bwMode="auto">
            <a:xfrm>
              <a:off x="5888038" y="2098675"/>
              <a:ext cx="676275" cy="5159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79"/>
            <p:cNvSpPr/>
            <p:nvPr/>
          </p:nvSpPr>
          <p:spPr bwMode="auto">
            <a:xfrm>
              <a:off x="6145213" y="2128837"/>
              <a:ext cx="182563" cy="123825"/>
            </a:xfrm>
            <a:custGeom>
              <a:avLst/>
              <a:gdLst>
                <a:gd name="T0" fmla="*/ 0 w 71"/>
                <a:gd name="T1" fmla="*/ 19 h 48"/>
                <a:gd name="T2" fmla="*/ 21 w 71"/>
                <a:gd name="T3" fmla="*/ 2 h 48"/>
                <a:gd name="T4" fmla="*/ 64 w 71"/>
                <a:gd name="T5" fmla="*/ 8 h 48"/>
                <a:gd name="T6" fmla="*/ 65 w 71"/>
                <a:gd name="T7" fmla="*/ 28 h 48"/>
                <a:gd name="T8" fmla="*/ 50 w 71"/>
                <a:gd name="T9" fmla="*/ 44 h 48"/>
                <a:gd name="T10" fmla="*/ 33 w 71"/>
                <a:gd name="T11" fmla="*/ 48 h 48"/>
                <a:gd name="T12" fmla="*/ 13 w 71"/>
                <a:gd name="T13" fmla="*/ 41 h 48"/>
                <a:gd name="T14" fmla="*/ 0 w 71"/>
                <a:gd name="T15" fmla="*/ 1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48">
                  <a:moveTo>
                    <a:pt x="0" y="19"/>
                  </a:moveTo>
                  <a:cubicBezTo>
                    <a:pt x="0" y="10"/>
                    <a:pt x="3" y="4"/>
                    <a:pt x="21" y="2"/>
                  </a:cubicBezTo>
                  <a:cubicBezTo>
                    <a:pt x="39" y="0"/>
                    <a:pt x="56" y="1"/>
                    <a:pt x="64" y="8"/>
                  </a:cubicBezTo>
                  <a:cubicBezTo>
                    <a:pt x="71" y="14"/>
                    <a:pt x="67" y="24"/>
                    <a:pt x="65" y="28"/>
                  </a:cubicBezTo>
                  <a:cubicBezTo>
                    <a:pt x="63" y="33"/>
                    <a:pt x="59" y="40"/>
                    <a:pt x="50" y="44"/>
                  </a:cubicBezTo>
                  <a:cubicBezTo>
                    <a:pt x="40" y="48"/>
                    <a:pt x="38" y="48"/>
                    <a:pt x="33" y="48"/>
                  </a:cubicBezTo>
                  <a:cubicBezTo>
                    <a:pt x="28" y="48"/>
                    <a:pt x="20" y="46"/>
                    <a:pt x="13" y="41"/>
                  </a:cubicBezTo>
                  <a:cubicBezTo>
                    <a:pt x="6" y="35"/>
                    <a:pt x="0" y="28"/>
                    <a:pt x="0" y="1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Oval 80"/>
            <p:cNvSpPr>
              <a:spLocks noChangeArrowheads="1"/>
            </p:cNvSpPr>
            <p:nvPr/>
          </p:nvSpPr>
          <p:spPr bwMode="auto">
            <a:xfrm>
              <a:off x="5521325" y="2146300"/>
              <a:ext cx="284163" cy="284163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Oval 81"/>
            <p:cNvSpPr>
              <a:spLocks noChangeArrowheads="1"/>
            </p:cNvSpPr>
            <p:nvPr/>
          </p:nvSpPr>
          <p:spPr bwMode="auto">
            <a:xfrm>
              <a:off x="6637338" y="2146300"/>
              <a:ext cx="282575" cy="284163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Oval 82"/>
            <p:cNvSpPr>
              <a:spLocks noChangeArrowheads="1"/>
            </p:cNvSpPr>
            <p:nvPr/>
          </p:nvSpPr>
          <p:spPr bwMode="auto">
            <a:xfrm>
              <a:off x="5876925" y="1997075"/>
              <a:ext cx="85725" cy="857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Oval 83"/>
            <p:cNvSpPr>
              <a:spLocks noChangeArrowheads="1"/>
            </p:cNvSpPr>
            <p:nvPr/>
          </p:nvSpPr>
          <p:spPr bwMode="auto">
            <a:xfrm>
              <a:off x="6475413" y="1997075"/>
              <a:ext cx="84138" cy="857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Oval 84"/>
            <p:cNvSpPr>
              <a:spLocks noChangeArrowheads="1"/>
            </p:cNvSpPr>
            <p:nvPr/>
          </p:nvSpPr>
          <p:spPr bwMode="auto">
            <a:xfrm>
              <a:off x="6173788" y="2376487"/>
              <a:ext cx="103188" cy="1857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38" name="组 137"/>
          <p:cNvGrpSpPr/>
          <p:nvPr/>
        </p:nvGrpSpPr>
        <p:grpSpPr>
          <a:xfrm>
            <a:off x="7333379" y="4622667"/>
            <a:ext cx="812596" cy="1207350"/>
            <a:chOff x="7723188" y="1609725"/>
            <a:chExt cx="2290763" cy="3403600"/>
          </a:xfrm>
        </p:grpSpPr>
        <p:sp>
          <p:nvSpPr>
            <p:cNvPr id="139" name="Freeform 85"/>
            <p:cNvSpPr/>
            <p:nvPr/>
          </p:nvSpPr>
          <p:spPr bwMode="auto">
            <a:xfrm>
              <a:off x="7723188" y="1609725"/>
              <a:ext cx="2290763" cy="3403600"/>
            </a:xfrm>
            <a:custGeom>
              <a:avLst/>
              <a:gdLst>
                <a:gd name="T0" fmla="*/ 454 w 889"/>
                <a:gd name="T1" fmla="*/ 5 h 1319"/>
                <a:gd name="T2" fmla="*/ 274 w 889"/>
                <a:gd name="T3" fmla="*/ 59 h 1319"/>
                <a:gd name="T4" fmla="*/ 204 w 889"/>
                <a:gd name="T5" fmla="*/ 206 h 1319"/>
                <a:gd name="T6" fmla="*/ 187 w 889"/>
                <a:gd name="T7" fmla="*/ 342 h 1319"/>
                <a:gd name="T8" fmla="*/ 79 w 889"/>
                <a:gd name="T9" fmla="*/ 601 h 1319"/>
                <a:gd name="T10" fmla="*/ 38 w 889"/>
                <a:gd name="T11" fmla="*/ 935 h 1319"/>
                <a:gd name="T12" fmla="*/ 106 w 889"/>
                <a:gd name="T13" fmla="*/ 935 h 1319"/>
                <a:gd name="T14" fmla="*/ 122 w 889"/>
                <a:gd name="T15" fmla="*/ 1215 h 1319"/>
                <a:gd name="T16" fmla="*/ 122 w 889"/>
                <a:gd name="T17" fmla="*/ 1308 h 1319"/>
                <a:gd name="T18" fmla="*/ 239 w 889"/>
                <a:gd name="T19" fmla="*/ 1308 h 1319"/>
                <a:gd name="T20" fmla="*/ 272 w 889"/>
                <a:gd name="T21" fmla="*/ 1232 h 1319"/>
                <a:gd name="T22" fmla="*/ 293 w 889"/>
                <a:gd name="T23" fmla="*/ 1136 h 1319"/>
                <a:gd name="T24" fmla="*/ 598 w 889"/>
                <a:gd name="T25" fmla="*/ 1134 h 1319"/>
                <a:gd name="T26" fmla="*/ 633 w 889"/>
                <a:gd name="T27" fmla="*/ 1223 h 1319"/>
                <a:gd name="T28" fmla="*/ 669 w 889"/>
                <a:gd name="T29" fmla="*/ 1302 h 1319"/>
                <a:gd name="T30" fmla="*/ 775 w 889"/>
                <a:gd name="T31" fmla="*/ 1300 h 1319"/>
                <a:gd name="T32" fmla="*/ 797 w 889"/>
                <a:gd name="T33" fmla="*/ 930 h 1319"/>
                <a:gd name="T34" fmla="*/ 854 w 889"/>
                <a:gd name="T35" fmla="*/ 946 h 1319"/>
                <a:gd name="T36" fmla="*/ 840 w 889"/>
                <a:gd name="T37" fmla="*/ 660 h 1319"/>
                <a:gd name="T38" fmla="*/ 712 w 889"/>
                <a:gd name="T39" fmla="*/ 337 h 1319"/>
                <a:gd name="T40" fmla="*/ 685 w 889"/>
                <a:gd name="T41" fmla="*/ 130 h 1319"/>
                <a:gd name="T42" fmla="*/ 454 w 889"/>
                <a:gd name="T43" fmla="*/ 5 h 1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89" h="1319">
                  <a:moveTo>
                    <a:pt x="454" y="5"/>
                  </a:moveTo>
                  <a:cubicBezTo>
                    <a:pt x="454" y="5"/>
                    <a:pt x="332" y="0"/>
                    <a:pt x="274" y="59"/>
                  </a:cubicBezTo>
                  <a:cubicBezTo>
                    <a:pt x="217" y="117"/>
                    <a:pt x="215" y="122"/>
                    <a:pt x="204" y="206"/>
                  </a:cubicBezTo>
                  <a:cubicBezTo>
                    <a:pt x="193" y="291"/>
                    <a:pt x="198" y="310"/>
                    <a:pt x="187" y="342"/>
                  </a:cubicBezTo>
                  <a:cubicBezTo>
                    <a:pt x="177" y="375"/>
                    <a:pt x="109" y="484"/>
                    <a:pt x="79" y="601"/>
                  </a:cubicBezTo>
                  <a:cubicBezTo>
                    <a:pt x="49" y="718"/>
                    <a:pt x="0" y="911"/>
                    <a:pt x="38" y="935"/>
                  </a:cubicBezTo>
                  <a:cubicBezTo>
                    <a:pt x="76" y="960"/>
                    <a:pt x="106" y="935"/>
                    <a:pt x="106" y="935"/>
                  </a:cubicBezTo>
                  <a:cubicBezTo>
                    <a:pt x="106" y="935"/>
                    <a:pt x="111" y="1153"/>
                    <a:pt x="122" y="1215"/>
                  </a:cubicBezTo>
                  <a:cubicBezTo>
                    <a:pt x="133" y="1278"/>
                    <a:pt x="111" y="1297"/>
                    <a:pt x="122" y="1308"/>
                  </a:cubicBezTo>
                  <a:cubicBezTo>
                    <a:pt x="133" y="1319"/>
                    <a:pt x="220" y="1319"/>
                    <a:pt x="239" y="1308"/>
                  </a:cubicBezTo>
                  <a:cubicBezTo>
                    <a:pt x="258" y="1297"/>
                    <a:pt x="269" y="1261"/>
                    <a:pt x="272" y="1232"/>
                  </a:cubicBezTo>
                  <a:cubicBezTo>
                    <a:pt x="274" y="1202"/>
                    <a:pt x="272" y="1145"/>
                    <a:pt x="293" y="1136"/>
                  </a:cubicBezTo>
                  <a:cubicBezTo>
                    <a:pt x="315" y="1128"/>
                    <a:pt x="565" y="1126"/>
                    <a:pt x="598" y="1134"/>
                  </a:cubicBezTo>
                  <a:cubicBezTo>
                    <a:pt x="631" y="1142"/>
                    <a:pt x="631" y="1199"/>
                    <a:pt x="633" y="1223"/>
                  </a:cubicBezTo>
                  <a:cubicBezTo>
                    <a:pt x="636" y="1248"/>
                    <a:pt x="636" y="1300"/>
                    <a:pt x="669" y="1302"/>
                  </a:cubicBezTo>
                  <a:cubicBezTo>
                    <a:pt x="701" y="1305"/>
                    <a:pt x="764" y="1316"/>
                    <a:pt x="775" y="1300"/>
                  </a:cubicBezTo>
                  <a:cubicBezTo>
                    <a:pt x="786" y="1283"/>
                    <a:pt x="799" y="976"/>
                    <a:pt x="797" y="930"/>
                  </a:cubicBezTo>
                  <a:cubicBezTo>
                    <a:pt x="797" y="930"/>
                    <a:pt x="835" y="968"/>
                    <a:pt x="854" y="946"/>
                  </a:cubicBezTo>
                  <a:cubicBezTo>
                    <a:pt x="873" y="924"/>
                    <a:pt x="889" y="883"/>
                    <a:pt x="840" y="660"/>
                  </a:cubicBezTo>
                  <a:cubicBezTo>
                    <a:pt x="791" y="438"/>
                    <a:pt x="715" y="378"/>
                    <a:pt x="712" y="337"/>
                  </a:cubicBezTo>
                  <a:cubicBezTo>
                    <a:pt x="709" y="296"/>
                    <a:pt x="701" y="184"/>
                    <a:pt x="685" y="130"/>
                  </a:cubicBezTo>
                  <a:cubicBezTo>
                    <a:pt x="669" y="76"/>
                    <a:pt x="598" y="5"/>
                    <a:pt x="454" y="5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Oval 86"/>
            <p:cNvSpPr>
              <a:spLocks noChangeArrowheads="1"/>
            </p:cNvSpPr>
            <p:nvPr/>
          </p:nvSpPr>
          <p:spPr bwMode="auto">
            <a:xfrm>
              <a:off x="8229600" y="1630362"/>
              <a:ext cx="241300" cy="22225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Oval 87"/>
            <p:cNvSpPr>
              <a:spLocks noChangeArrowheads="1"/>
            </p:cNvSpPr>
            <p:nvPr/>
          </p:nvSpPr>
          <p:spPr bwMode="auto">
            <a:xfrm>
              <a:off x="8285163" y="1677987"/>
              <a:ext cx="128588" cy="1285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Oval 88"/>
            <p:cNvSpPr>
              <a:spLocks noChangeArrowheads="1"/>
            </p:cNvSpPr>
            <p:nvPr/>
          </p:nvSpPr>
          <p:spPr bwMode="auto">
            <a:xfrm>
              <a:off x="9310688" y="1625600"/>
              <a:ext cx="249238" cy="26035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Oval 89"/>
            <p:cNvSpPr>
              <a:spLocks noChangeArrowheads="1"/>
            </p:cNvSpPr>
            <p:nvPr/>
          </p:nvSpPr>
          <p:spPr bwMode="auto">
            <a:xfrm>
              <a:off x="9372600" y="1679575"/>
              <a:ext cx="131763" cy="1476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90"/>
            <p:cNvSpPr/>
            <p:nvPr/>
          </p:nvSpPr>
          <p:spPr bwMode="auto">
            <a:xfrm>
              <a:off x="8507413" y="1708150"/>
              <a:ext cx="120650" cy="53975"/>
            </a:xfrm>
            <a:custGeom>
              <a:avLst/>
              <a:gdLst>
                <a:gd name="T0" fmla="*/ 24 w 47"/>
                <a:gd name="T1" fmla="*/ 9 h 21"/>
                <a:gd name="T2" fmla="*/ 47 w 47"/>
                <a:gd name="T3" fmla="*/ 21 h 21"/>
                <a:gd name="T4" fmla="*/ 24 w 47"/>
                <a:gd name="T5" fmla="*/ 0 h 21"/>
                <a:gd name="T6" fmla="*/ 0 w 47"/>
                <a:gd name="T7" fmla="*/ 21 h 21"/>
                <a:gd name="T8" fmla="*/ 24 w 47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1">
                  <a:moveTo>
                    <a:pt x="24" y="9"/>
                  </a:moveTo>
                  <a:cubicBezTo>
                    <a:pt x="33" y="9"/>
                    <a:pt x="42" y="14"/>
                    <a:pt x="47" y="21"/>
                  </a:cubicBezTo>
                  <a:cubicBezTo>
                    <a:pt x="45" y="9"/>
                    <a:pt x="35" y="0"/>
                    <a:pt x="24" y="0"/>
                  </a:cubicBezTo>
                  <a:cubicBezTo>
                    <a:pt x="12" y="0"/>
                    <a:pt x="2" y="9"/>
                    <a:pt x="0" y="21"/>
                  </a:cubicBezTo>
                  <a:cubicBezTo>
                    <a:pt x="5" y="14"/>
                    <a:pt x="14" y="9"/>
                    <a:pt x="24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91"/>
            <p:cNvSpPr/>
            <p:nvPr/>
          </p:nvSpPr>
          <p:spPr bwMode="auto">
            <a:xfrm>
              <a:off x="9140825" y="1695450"/>
              <a:ext cx="119063" cy="53975"/>
            </a:xfrm>
            <a:custGeom>
              <a:avLst/>
              <a:gdLst>
                <a:gd name="T0" fmla="*/ 23 w 46"/>
                <a:gd name="T1" fmla="*/ 9 h 21"/>
                <a:gd name="T2" fmla="*/ 46 w 46"/>
                <a:gd name="T3" fmla="*/ 21 h 21"/>
                <a:gd name="T4" fmla="*/ 23 w 46"/>
                <a:gd name="T5" fmla="*/ 0 h 21"/>
                <a:gd name="T6" fmla="*/ 0 w 46"/>
                <a:gd name="T7" fmla="*/ 21 h 21"/>
                <a:gd name="T8" fmla="*/ 23 w 46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1">
                  <a:moveTo>
                    <a:pt x="23" y="9"/>
                  </a:moveTo>
                  <a:cubicBezTo>
                    <a:pt x="33" y="9"/>
                    <a:pt x="41" y="14"/>
                    <a:pt x="46" y="21"/>
                  </a:cubicBezTo>
                  <a:cubicBezTo>
                    <a:pt x="44" y="9"/>
                    <a:pt x="34" y="0"/>
                    <a:pt x="23" y="0"/>
                  </a:cubicBezTo>
                  <a:cubicBezTo>
                    <a:pt x="11" y="0"/>
                    <a:pt x="2" y="9"/>
                    <a:pt x="0" y="21"/>
                  </a:cubicBezTo>
                  <a:cubicBezTo>
                    <a:pt x="4" y="14"/>
                    <a:pt x="13" y="9"/>
                    <a:pt x="23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Oval 92"/>
            <p:cNvSpPr>
              <a:spLocks noChangeArrowheads="1"/>
            </p:cNvSpPr>
            <p:nvPr/>
          </p:nvSpPr>
          <p:spPr bwMode="auto">
            <a:xfrm>
              <a:off x="8180388" y="2078037"/>
              <a:ext cx="285750" cy="282575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Oval 93"/>
            <p:cNvSpPr>
              <a:spLocks noChangeArrowheads="1"/>
            </p:cNvSpPr>
            <p:nvPr/>
          </p:nvSpPr>
          <p:spPr bwMode="auto">
            <a:xfrm>
              <a:off x="9294813" y="2078037"/>
              <a:ext cx="285750" cy="282575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Oval 94"/>
            <p:cNvSpPr>
              <a:spLocks noChangeArrowheads="1"/>
            </p:cNvSpPr>
            <p:nvPr/>
          </p:nvSpPr>
          <p:spPr bwMode="auto">
            <a:xfrm>
              <a:off x="8542338" y="2036762"/>
              <a:ext cx="655638" cy="5159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95"/>
            <p:cNvSpPr/>
            <p:nvPr/>
          </p:nvSpPr>
          <p:spPr bwMode="auto">
            <a:xfrm>
              <a:off x="8777288" y="2062162"/>
              <a:ext cx="203200" cy="136525"/>
            </a:xfrm>
            <a:custGeom>
              <a:avLst/>
              <a:gdLst>
                <a:gd name="T0" fmla="*/ 0 w 79"/>
                <a:gd name="T1" fmla="*/ 20 h 53"/>
                <a:gd name="T2" fmla="*/ 23 w 79"/>
                <a:gd name="T3" fmla="*/ 2 h 53"/>
                <a:gd name="T4" fmla="*/ 70 w 79"/>
                <a:gd name="T5" fmla="*/ 8 h 53"/>
                <a:gd name="T6" fmla="*/ 72 w 79"/>
                <a:gd name="T7" fmla="*/ 31 h 53"/>
                <a:gd name="T8" fmla="*/ 55 w 79"/>
                <a:gd name="T9" fmla="*/ 48 h 53"/>
                <a:gd name="T10" fmla="*/ 37 w 79"/>
                <a:gd name="T11" fmla="*/ 53 h 53"/>
                <a:gd name="T12" fmla="*/ 15 w 79"/>
                <a:gd name="T13" fmla="*/ 45 h 53"/>
                <a:gd name="T14" fmla="*/ 0 w 79"/>
                <a:gd name="T15" fmla="*/ 2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" h="53">
                  <a:moveTo>
                    <a:pt x="0" y="20"/>
                  </a:moveTo>
                  <a:cubicBezTo>
                    <a:pt x="0" y="11"/>
                    <a:pt x="4" y="4"/>
                    <a:pt x="23" y="2"/>
                  </a:cubicBezTo>
                  <a:cubicBezTo>
                    <a:pt x="44" y="0"/>
                    <a:pt x="62" y="1"/>
                    <a:pt x="70" y="8"/>
                  </a:cubicBezTo>
                  <a:cubicBezTo>
                    <a:pt x="79" y="15"/>
                    <a:pt x="74" y="26"/>
                    <a:pt x="72" y="31"/>
                  </a:cubicBezTo>
                  <a:cubicBezTo>
                    <a:pt x="70" y="36"/>
                    <a:pt x="66" y="44"/>
                    <a:pt x="55" y="48"/>
                  </a:cubicBezTo>
                  <a:cubicBezTo>
                    <a:pt x="44" y="53"/>
                    <a:pt x="42" y="53"/>
                    <a:pt x="37" y="53"/>
                  </a:cubicBezTo>
                  <a:cubicBezTo>
                    <a:pt x="32" y="52"/>
                    <a:pt x="22" y="51"/>
                    <a:pt x="15" y="45"/>
                  </a:cubicBezTo>
                  <a:cubicBezTo>
                    <a:pt x="8" y="39"/>
                    <a:pt x="0" y="30"/>
                    <a:pt x="0" y="2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96"/>
            <p:cNvSpPr/>
            <p:nvPr/>
          </p:nvSpPr>
          <p:spPr bwMode="auto">
            <a:xfrm>
              <a:off x="8578850" y="2247900"/>
              <a:ext cx="569913" cy="165100"/>
            </a:xfrm>
            <a:custGeom>
              <a:avLst/>
              <a:gdLst>
                <a:gd name="T0" fmla="*/ 0 w 221"/>
                <a:gd name="T1" fmla="*/ 18 h 64"/>
                <a:gd name="T2" fmla="*/ 108 w 221"/>
                <a:gd name="T3" fmla="*/ 2 h 64"/>
                <a:gd name="T4" fmla="*/ 221 w 221"/>
                <a:gd name="T5" fmla="*/ 26 h 64"/>
                <a:gd name="T6" fmla="*/ 119 w 221"/>
                <a:gd name="T7" fmla="*/ 64 h 64"/>
                <a:gd name="T8" fmla="*/ 0 w 221"/>
                <a:gd name="T9" fmla="*/ 1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1" h="64">
                  <a:moveTo>
                    <a:pt x="0" y="18"/>
                  </a:moveTo>
                  <a:cubicBezTo>
                    <a:pt x="0" y="18"/>
                    <a:pt x="32" y="0"/>
                    <a:pt x="108" y="2"/>
                  </a:cubicBezTo>
                  <a:cubicBezTo>
                    <a:pt x="185" y="3"/>
                    <a:pt x="221" y="26"/>
                    <a:pt x="221" y="26"/>
                  </a:cubicBezTo>
                  <a:cubicBezTo>
                    <a:pt x="221" y="26"/>
                    <a:pt x="170" y="64"/>
                    <a:pt x="119" y="64"/>
                  </a:cubicBezTo>
                  <a:cubicBezTo>
                    <a:pt x="68" y="64"/>
                    <a:pt x="0" y="18"/>
                    <a:pt x="0" y="18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Oval 97"/>
            <p:cNvSpPr>
              <a:spLocks noChangeArrowheads="1"/>
            </p:cNvSpPr>
            <p:nvPr/>
          </p:nvSpPr>
          <p:spPr bwMode="auto">
            <a:xfrm>
              <a:off x="8461375" y="1839912"/>
              <a:ext cx="238125" cy="2397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Oval 98"/>
            <p:cNvSpPr>
              <a:spLocks noChangeArrowheads="1"/>
            </p:cNvSpPr>
            <p:nvPr/>
          </p:nvSpPr>
          <p:spPr bwMode="auto">
            <a:xfrm>
              <a:off x="8558213" y="1906587"/>
              <a:ext cx="41275" cy="9048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Oval 99"/>
            <p:cNvSpPr>
              <a:spLocks noChangeArrowheads="1"/>
            </p:cNvSpPr>
            <p:nvPr/>
          </p:nvSpPr>
          <p:spPr bwMode="auto">
            <a:xfrm>
              <a:off x="9053513" y="1839912"/>
              <a:ext cx="239713" cy="2397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Oval 100"/>
            <p:cNvSpPr>
              <a:spLocks noChangeArrowheads="1"/>
            </p:cNvSpPr>
            <p:nvPr/>
          </p:nvSpPr>
          <p:spPr bwMode="auto">
            <a:xfrm>
              <a:off x="9150350" y="1906587"/>
              <a:ext cx="41275" cy="9048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55" name="组 154"/>
          <p:cNvGrpSpPr/>
          <p:nvPr/>
        </p:nvGrpSpPr>
        <p:grpSpPr>
          <a:xfrm>
            <a:off x="7273381" y="3160503"/>
            <a:ext cx="796266" cy="1036159"/>
            <a:chOff x="2203382" y="6616700"/>
            <a:chExt cx="2244725" cy="2921000"/>
          </a:xfrm>
        </p:grpSpPr>
        <p:sp>
          <p:nvSpPr>
            <p:cNvPr id="156" name="Freeform 101"/>
            <p:cNvSpPr/>
            <p:nvPr/>
          </p:nvSpPr>
          <p:spPr bwMode="auto">
            <a:xfrm>
              <a:off x="2203382" y="6616700"/>
              <a:ext cx="2244725" cy="2921000"/>
            </a:xfrm>
            <a:custGeom>
              <a:avLst/>
              <a:gdLst>
                <a:gd name="T0" fmla="*/ 408 w 872"/>
                <a:gd name="T1" fmla="*/ 0 h 1132"/>
                <a:gd name="T2" fmla="*/ 257 w 872"/>
                <a:gd name="T3" fmla="*/ 56 h 1132"/>
                <a:gd name="T4" fmla="*/ 191 w 872"/>
                <a:gd name="T5" fmla="*/ 215 h 1132"/>
                <a:gd name="T6" fmla="*/ 153 w 872"/>
                <a:gd name="T7" fmla="*/ 408 h 1132"/>
                <a:gd name="T8" fmla="*/ 19 w 872"/>
                <a:gd name="T9" fmla="*/ 727 h 1132"/>
                <a:gd name="T10" fmla="*/ 31 w 872"/>
                <a:gd name="T11" fmla="*/ 863 h 1132"/>
                <a:gd name="T12" fmla="*/ 70 w 872"/>
                <a:gd name="T13" fmla="*/ 894 h 1132"/>
                <a:gd name="T14" fmla="*/ 87 w 872"/>
                <a:gd name="T15" fmla="*/ 1054 h 1132"/>
                <a:gd name="T16" fmla="*/ 191 w 872"/>
                <a:gd name="T17" fmla="*/ 1116 h 1132"/>
                <a:gd name="T18" fmla="*/ 491 w 872"/>
                <a:gd name="T19" fmla="*/ 1128 h 1132"/>
                <a:gd name="T20" fmla="*/ 731 w 872"/>
                <a:gd name="T21" fmla="*/ 1114 h 1132"/>
                <a:gd name="T22" fmla="*/ 797 w 872"/>
                <a:gd name="T23" fmla="*/ 1025 h 1132"/>
                <a:gd name="T24" fmla="*/ 797 w 872"/>
                <a:gd name="T25" fmla="*/ 888 h 1132"/>
                <a:gd name="T26" fmla="*/ 861 w 872"/>
                <a:gd name="T27" fmla="*/ 843 h 1132"/>
                <a:gd name="T28" fmla="*/ 824 w 872"/>
                <a:gd name="T29" fmla="*/ 623 h 1132"/>
                <a:gd name="T30" fmla="*/ 710 w 872"/>
                <a:gd name="T31" fmla="*/ 373 h 1132"/>
                <a:gd name="T32" fmla="*/ 673 w 872"/>
                <a:gd name="T33" fmla="*/ 135 h 1132"/>
                <a:gd name="T34" fmla="*/ 408 w 872"/>
                <a:gd name="T35" fmla="*/ 0 h 1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72" h="1132">
                  <a:moveTo>
                    <a:pt x="408" y="0"/>
                  </a:moveTo>
                  <a:cubicBezTo>
                    <a:pt x="408" y="0"/>
                    <a:pt x="304" y="13"/>
                    <a:pt x="257" y="56"/>
                  </a:cubicBezTo>
                  <a:cubicBezTo>
                    <a:pt x="209" y="100"/>
                    <a:pt x="197" y="164"/>
                    <a:pt x="191" y="215"/>
                  </a:cubicBezTo>
                  <a:cubicBezTo>
                    <a:pt x="184" y="267"/>
                    <a:pt x="191" y="346"/>
                    <a:pt x="153" y="408"/>
                  </a:cubicBezTo>
                  <a:cubicBezTo>
                    <a:pt x="116" y="470"/>
                    <a:pt x="37" y="621"/>
                    <a:pt x="19" y="727"/>
                  </a:cubicBezTo>
                  <a:cubicBezTo>
                    <a:pt x="0" y="832"/>
                    <a:pt x="15" y="841"/>
                    <a:pt x="31" y="863"/>
                  </a:cubicBezTo>
                  <a:cubicBezTo>
                    <a:pt x="48" y="886"/>
                    <a:pt x="70" y="894"/>
                    <a:pt x="70" y="894"/>
                  </a:cubicBezTo>
                  <a:cubicBezTo>
                    <a:pt x="70" y="894"/>
                    <a:pt x="58" y="1012"/>
                    <a:pt x="87" y="1054"/>
                  </a:cubicBezTo>
                  <a:cubicBezTo>
                    <a:pt x="116" y="1095"/>
                    <a:pt x="160" y="1112"/>
                    <a:pt x="191" y="1116"/>
                  </a:cubicBezTo>
                  <a:cubicBezTo>
                    <a:pt x="222" y="1120"/>
                    <a:pt x="395" y="1124"/>
                    <a:pt x="491" y="1128"/>
                  </a:cubicBezTo>
                  <a:cubicBezTo>
                    <a:pt x="586" y="1132"/>
                    <a:pt x="700" y="1126"/>
                    <a:pt x="731" y="1114"/>
                  </a:cubicBezTo>
                  <a:cubicBezTo>
                    <a:pt x="762" y="1101"/>
                    <a:pt x="787" y="1064"/>
                    <a:pt x="797" y="1025"/>
                  </a:cubicBezTo>
                  <a:cubicBezTo>
                    <a:pt x="807" y="985"/>
                    <a:pt x="803" y="923"/>
                    <a:pt x="797" y="888"/>
                  </a:cubicBezTo>
                  <a:cubicBezTo>
                    <a:pt x="797" y="888"/>
                    <a:pt x="851" y="886"/>
                    <a:pt x="861" y="843"/>
                  </a:cubicBezTo>
                  <a:cubicBezTo>
                    <a:pt x="872" y="799"/>
                    <a:pt x="849" y="683"/>
                    <a:pt x="824" y="623"/>
                  </a:cubicBezTo>
                  <a:cubicBezTo>
                    <a:pt x="799" y="563"/>
                    <a:pt x="727" y="433"/>
                    <a:pt x="710" y="373"/>
                  </a:cubicBezTo>
                  <a:cubicBezTo>
                    <a:pt x="694" y="313"/>
                    <a:pt x="696" y="207"/>
                    <a:pt x="673" y="135"/>
                  </a:cubicBezTo>
                  <a:cubicBezTo>
                    <a:pt x="650" y="62"/>
                    <a:pt x="584" y="2"/>
                    <a:pt x="408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Oval 102"/>
            <p:cNvSpPr>
              <a:spLocks noChangeArrowheads="1"/>
            </p:cNvSpPr>
            <p:nvPr/>
          </p:nvSpPr>
          <p:spPr bwMode="auto">
            <a:xfrm>
              <a:off x="2525713" y="8799513"/>
              <a:ext cx="111125" cy="1285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Oval 103"/>
            <p:cNvSpPr>
              <a:spLocks noChangeArrowheads="1"/>
            </p:cNvSpPr>
            <p:nvPr/>
          </p:nvSpPr>
          <p:spPr bwMode="auto">
            <a:xfrm>
              <a:off x="2693988" y="8763000"/>
              <a:ext cx="109538" cy="127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Oval 104"/>
            <p:cNvSpPr>
              <a:spLocks noChangeArrowheads="1"/>
            </p:cNvSpPr>
            <p:nvPr/>
          </p:nvSpPr>
          <p:spPr bwMode="auto">
            <a:xfrm>
              <a:off x="2847975" y="8824913"/>
              <a:ext cx="112713" cy="1301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Oval 105"/>
            <p:cNvSpPr>
              <a:spLocks noChangeArrowheads="1"/>
            </p:cNvSpPr>
            <p:nvPr/>
          </p:nvSpPr>
          <p:spPr bwMode="auto">
            <a:xfrm>
              <a:off x="3779838" y="8824913"/>
              <a:ext cx="114300" cy="1301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Oval 106"/>
            <p:cNvSpPr>
              <a:spLocks noChangeArrowheads="1"/>
            </p:cNvSpPr>
            <p:nvPr/>
          </p:nvSpPr>
          <p:spPr bwMode="auto">
            <a:xfrm>
              <a:off x="3929063" y="8763000"/>
              <a:ext cx="114300" cy="127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Oval 107"/>
            <p:cNvSpPr>
              <a:spLocks noChangeArrowheads="1"/>
            </p:cNvSpPr>
            <p:nvPr/>
          </p:nvSpPr>
          <p:spPr bwMode="auto">
            <a:xfrm>
              <a:off x="4098925" y="8824913"/>
              <a:ext cx="114300" cy="1301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Oval 108"/>
            <p:cNvSpPr>
              <a:spLocks noChangeArrowheads="1"/>
            </p:cNvSpPr>
            <p:nvPr/>
          </p:nvSpPr>
          <p:spPr bwMode="auto">
            <a:xfrm>
              <a:off x="2528888" y="8955088"/>
              <a:ext cx="414338" cy="4540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Oval 109"/>
            <p:cNvSpPr>
              <a:spLocks noChangeArrowheads="1"/>
            </p:cNvSpPr>
            <p:nvPr/>
          </p:nvSpPr>
          <p:spPr bwMode="auto">
            <a:xfrm>
              <a:off x="3792538" y="8959850"/>
              <a:ext cx="415925" cy="4508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Oval 110"/>
            <p:cNvSpPr>
              <a:spLocks noChangeArrowheads="1"/>
            </p:cNvSpPr>
            <p:nvPr/>
          </p:nvSpPr>
          <p:spPr bwMode="auto">
            <a:xfrm>
              <a:off x="2708275" y="6623050"/>
              <a:ext cx="244475" cy="2238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Oval 111"/>
            <p:cNvSpPr>
              <a:spLocks noChangeArrowheads="1"/>
            </p:cNvSpPr>
            <p:nvPr/>
          </p:nvSpPr>
          <p:spPr bwMode="auto">
            <a:xfrm>
              <a:off x="2768600" y="6669088"/>
              <a:ext cx="125413" cy="1317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Oval 112"/>
            <p:cNvSpPr>
              <a:spLocks noChangeArrowheads="1"/>
            </p:cNvSpPr>
            <p:nvPr/>
          </p:nvSpPr>
          <p:spPr bwMode="auto">
            <a:xfrm>
              <a:off x="3778250" y="6616700"/>
              <a:ext cx="249238" cy="2619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Oval 113"/>
            <p:cNvSpPr>
              <a:spLocks noChangeArrowheads="1"/>
            </p:cNvSpPr>
            <p:nvPr/>
          </p:nvSpPr>
          <p:spPr bwMode="auto">
            <a:xfrm>
              <a:off x="3840163" y="6673850"/>
              <a:ext cx="128588" cy="1476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114"/>
            <p:cNvSpPr/>
            <p:nvPr/>
          </p:nvSpPr>
          <p:spPr bwMode="auto">
            <a:xfrm>
              <a:off x="2973388" y="6699250"/>
              <a:ext cx="119063" cy="57150"/>
            </a:xfrm>
            <a:custGeom>
              <a:avLst/>
              <a:gdLst>
                <a:gd name="T0" fmla="*/ 23 w 46"/>
                <a:gd name="T1" fmla="*/ 9 h 22"/>
                <a:gd name="T2" fmla="*/ 46 w 46"/>
                <a:gd name="T3" fmla="*/ 22 h 22"/>
                <a:gd name="T4" fmla="*/ 23 w 46"/>
                <a:gd name="T5" fmla="*/ 0 h 22"/>
                <a:gd name="T6" fmla="*/ 0 w 46"/>
                <a:gd name="T7" fmla="*/ 22 h 22"/>
                <a:gd name="T8" fmla="*/ 23 w 46"/>
                <a:gd name="T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2">
                  <a:moveTo>
                    <a:pt x="23" y="9"/>
                  </a:moveTo>
                  <a:cubicBezTo>
                    <a:pt x="33" y="9"/>
                    <a:pt x="42" y="14"/>
                    <a:pt x="46" y="22"/>
                  </a:cubicBezTo>
                  <a:cubicBezTo>
                    <a:pt x="45" y="10"/>
                    <a:pt x="35" y="0"/>
                    <a:pt x="23" y="0"/>
                  </a:cubicBezTo>
                  <a:cubicBezTo>
                    <a:pt x="12" y="0"/>
                    <a:pt x="2" y="10"/>
                    <a:pt x="0" y="22"/>
                  </a:cubicBezTo>
                  <a:cubicBezTo>
                    <a:pt x="5" y="14"/>
                    <a:pt x="13" y="9"/>
                    <a:pt x="23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115"/>
            <p:cNvSpPr/>
            <p:nvPr/>
          </p:nvSpPr>
          <p:spPr bwMode="auto">
            <a:xfrm>
              <a:off x="3605213" y="6686550"/>
              <a:ext cx="120650" cy="53975"/>
            </a:xfrm>
            <a:custGeom>
              <a:avLst/>
              <a:gdLst>
                <a:gd name="T0" fmla="*/ 24 w 47"/>
                <a:gd name="T1" fmla="*/ 9 h 21"/>
                <a:gd name="T2" fmla="*/ 47 w 47"/>
                <a:gd name="T3" fmla="*/ 21 h 21"/>
                <a:gd name="T4" fmla="*/ 24 w 47"/>
                <a:gd name="T5" fmla="*/ 0 h 21"/>
                <a:gd name="T6" fmla="*/ 0 w 47"/>
                <a:gd name="T7" fmla="*/ 21 h 21"/>
                <a:gd name="T8" fmla="*/ 24 w 47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1">
                  <a:moveTo>
                    <a:pt x="24" y="9"/>
                  </a:moveTo>
                  <a:cubicBezTo>
                    <a:pt x="33" y="9"/>
                    <a:pt x="42" y="14"/>
                    <a:pt x="47" y="21"/>
                  </a:cubicBezTo>
                  <a:cubicBezTo>
                    <a:pt x="45" y="9"/>
                    <a:pt x="35" y="0"/>
                    <a:pt x="24" y="0"/>
                  </a:cubicBezTo>
                  <a:cubicBezTo>
                    <a:pt x="12" y="0"/>
                    <a:pt x="2" y="9"/>
                    <a:pt x="0" y="21"/>
                  </a:cubicBezTo>
                  <a:cubicBezTo>
                    <a:pt x="5" y="14"/>
                    <a:pt x="14" y="9"/>
                    <a:pt x="24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Oval 116"/>
            <p:cNvSpPr>
              <a:spLocks noChangeArrowheads="1"/>
            </p:cNvSpPr>
            <p:nvPr/>
          </p:nvSpPr>
          <p:spPr bwMode="auto">
            <a:xfrm>
              <a:off x="2646363" y="7069138"/>
              <a:ext cx="284163" cy="285750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Oval 117"/>
            <p:cNvSpPr>
              <a:spLocks noChangeArrowheads="1"/>
            </p:cNvSpPr>
            <p:nvPr/>
          </p:nvSpPr>
          <p:spPr bwMode="auto">
            <a:xfrm>
              <a:off x="3762375" y="7069138"/>
              <a:ext cx="282575" cy="285750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Oval 118"/>
            <p:cNvSpPr>
              <a:spLocks noChangeArrowheads="1"/>
            </p:cNvSpPr>
            <p:nvPr/>
          </p:nvSpPr>
          <p:spPr bwMode="auto">
            <a:xfrm>
              <a:off x="3009900" y="7029450"/>
              <a:ext cx="652463" cy="5159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119"/>
            <p:cNvSpPr/>
            <p:nvPr/>
          </p:nvSpPr>
          <p:spPr bwMode="auto">
            <a:xfrm>
              <a:off x="3244850" y="7053263"/>
              <a:ext cx="203200" cy="136525"/>
            </a:xfrm>
            <a:custGeom>
              <a:avLst/>
              <a:gdLst>
                <a:gd name="T0" fmla="*/ 0 w 79"/>
                <a:gd name="T1" fmla="*/ 21 h 53"/>
                <a:gd name="T2" fmla="*/ 23 w 79"/>
                <a:gd name="T3" fmla="*/ 2 h 53"/>
                <a:gd name="T4" fmla="*/ 70 w 79"/>
                <a:gd name="T5" fmla="*/ 8 h 53"/>
                <a:gd name="T6" fmla="*/ 72 w 79"/>
                <a:gd name="T7" fmla="*/ 31 h 53"/>
                <a:gd name="T8" fmla="*/ 55 w 79"/>
                <a:gd name="T9" fmla="*/ 49 h 53"/>
                <a:gd name="T10" fmla="*/ 37 w 79"/>
                <a:gd name="T11" fmla="*/ 53 h 53"/>
                <a:gd name="T12" fmla="*/ 15 w 79"/>
                <a:gd name="T13" fmla="*/ 45 h 53"/>
                <a:gd name="T14" fmla="*/ 0 w 79"/>
                <a:gd name="T15" fmla="*/ 2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" h="53">
                  <a:moveTo>
                    <a:pt x="0" y="21"/>
                  </a:moveTo>
                  <a:cubicBezTo>
                    <a:pt x="0" y="11"/>
                    <a:pt x="4" y="4"/>
                    <a:pt x="23" y="2"/>
                  </a:cubicBezTo>
                  <a:cubicBezTo>
                    <a:pt x="43" y="0"/>
                    <a:pt x="62" y="1"/>
                    <a:pt x="70" y="8"/>
                  </a:cubicBezTo>
                  <a:cubicBezTo>
                    <a:pt x="79" y="16"/>
                    <a:pt x="74" y="27"/>
                    <a:pt x="72" y="31"/>
                  </a:cubicBezTo>
                  <a:cubicBezTo>
                    <a:pt x="70" y="36"/>
                    <a:pt x="66" y="44"/>
                    <a:pt x="55" y="49"/>
                  </a:cubicBezTo>
                  <a:cubicBezTo>
                    <a:pt x="44" y="53"/>
                    <a:pt x="42" y="53"/>
                    <a:pt x="37" y="53"/>
                  </a:cubicBezTo>
                  <a:cubicBezTo>
                    <a:pt x="31" y="53"/>
                    <a:pt x="22" y="51"/>
                    <a:pt x="15" y="45"/>
                  </a:cubicBezTo>
                  <a:cubicBezTo>
                    <a:pt x="7" y="39"/>
                    <a:pt x="0" y="30"/>
                    <a:pt x="0" y="2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120"/>
            <p:cNvSpPr/>
            <p:nvPr/>
          </p:nvSpPr>
          <p:spPr bwMode="auto">
            <a:xfrm>
              <a:off x="3046413" y="7242175"/>
              <a:ext cx="568325" cy="161925"/>
            </a:xfrm>
            <a:custGeom>
              <a:avLst/>
              <a:gdLst>
                <a:gd name="T0" fmla="*/ 0 w 221"/>
                <a:gd name="T1" fmla="*/ 18 h 63"/>
                <a:gd name="T2" fmla="*/ 108 w 221"/>
                <a:gd name="T3" fmla="*/ 1 h 63"/>
                <a:gd name="T4" fmla="*/ 221 w 221"/>
                <a:gd name="T5" fmla="*/ 25 h 63"/>
                <a:gd name="T6" fmla="*/ 119 w 221"/>
                <a:gd name="T7" fmla="*/ 63 h 63"/>
                <a:gd name="T8" fmla="*/ 0 w 221"/>
                <a:gd name="T9" fmla="*/ 1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1" h="63">
                  <a:moveTo>
                    <a:pt x="0" y="18"/>
                  </a:moveTo>
                  <a:cubicBezTo>
                    <a:pt x="0" y="18"/>
                    <a:pt x="31" y="0"/>
                    <a:pt x="108" y="1"/>
                  </a:cubicBezTo>
                  <a:cubicBezTo>
                    <a:pt x="184" y="2"/>
                    <a:pt x="221" y="25"/>
                    <a:pt x="221" y="25"/>
                  </a:cubicBezTo>
                  <a:cubicBezTo>
                    <a:pt x="221" y="25"/>
                    <a:pt x="169" y="63"/>
                    <a:pt x="119" y="63"/>
                  </a:cubicBezTo>
                  <a:cubicBezTo>
                    <a:pt x="68" y="63"/>
                    <a:pt x="0" y="18"/>
                    <a:pt x="0" y="18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Oval 121"/>
            <p:cNvSpPr>
              <a:spLocks noChangeArrowheads="1"/>
            </p:cNvSpPr>
            <p:nvPr/>
          </p:nvSpPr>
          <p:spPr bwMode="auto">
            <a:xfrm>
              <a:off x="2925763" y="6834188"/>
              <a:ext cx="238125" cy="2397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Oval 122"/>
            <p:cNvSpPr>
              <a:spLocks noChangeArrowheads="1"/>
            </p:cNvSpPr>
            <p:nvPr/>
          </p:nvSpPr>
          <p:spPr bwMode="auto">
            <a:xfrm>
              <a:off x="3025775" y="6900863"/>
              <a:ext cx="41275" cy="9048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Oval 123"/>
            <p:cNvSpPr>
              <a:spLocks noChangeArrowheads="1"/>
            </p:cNvSpPr>
            <p:nvPr/>
          </p:nvSpPr>
          <p:spPr bwMode="auto">
            <a:xfrm>
              <a:off x="3517900" y="6834188"/>
              <a:ext cx="239713" cy="2397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Oval 124"/>
            <p:cNvSpPr>
              <a:spLocks noChangeArrowheads="1"/>
            </p:cNvSpPr>
            <p:nvPr/>
          </p:nvSpPr>
          <p:spPr bwMode="auto">
            <a:xfrm>
              <a:off x="3617913" y="6900863"/>
              <a:ext cx="41275" cy="9048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80" name="组 179"/>
          <p:cNvGrpSpPr/>
          <p:nvPr/>
        </p:nvGrpSpPr>
        <p:grpSpPr>
          <a:xfrm>
            <a:off x="4939398" y="4669801"/>
            <a:ext cx="661114" cy="1205661"/>
            <a:chOff x="5286375" y="6383338"/>
            <a:chExt cx="1863725" cy="3398838"/>
          </a:xfrm>
        </p:grpSpPr>
        <p:sp>
          <p:nvSpPr>
            <p:cNvPr id="181" name="Freeform 125"/>
            <p:cNvSpPr/>
            <p:nvPr/>
          </p:nvSpPr>
          <p:spPr bwMode="auto">
            <a:xfrm>
              <a:off x="5286375" y="6383338"/>
              <a:ext cx="1863725" cy="3398838"/>
            </a:xfrm>
            <a:custGeom>
              <a:avLst/>
              <a:gdLst>
                <a:gd name="T0" fmla="*/ 359 w 723"/>
                <a:gd name="T1" fmla="*/ 0 h 1318"/>
                <a:gd name="T2" fmla="*/ 174 w 723"/>
                <a:gd name="T3" fmla="*/ 75 h 1318"/>
                <a:gd name="T4" fmla="*/ 117 w 723"/>
                <a:gd name="T5" fmla="*/ 298 h 1318"/>
                <a:gd name="T6" fmla="*/ 15 w 723"/>
                <a:gd name="T7" fmla="*/ 549 h 1318"/>
                <a:gd name="T8" fmla="*/ 36 w 723"/>
                <a:gd name="T9" fmla="*/ 712 h 1318"/>
                <a:gd name="T10" fmla="*/ 38 w 723"/>
                <a:gd name="T11" fmla="*/ 1201 h 1318"/>
                <a:gd name="T12" fmla="*/ 61 w 723"/>
                <a:gd name="T13" fmla="*/ 1305 h 1318"/>
                <a:gd name="T14" fmla="*/ 151 w 723"/>
                <a:gd name="T15" fmla="*/ 1305 h 1318"/>
                <a:gd name="T16" fmla="*/ 185 w 723"/>
                <a:gd name="T17" fmla="*/ 1230 h 1318"/>
                <a:gd name="T18" fmla="*/ 208 w 723"/>
                <a:gd name="T19" fmla="*/ 1133 h 1318"/>
                <a:gd name="T20" fmla="*/ 508 w 723"/>
                <a:gd name="T21" fmla="*/ 1124 h 1318"/>
                <a:gd name="T22" fmla="*/ 553 w 723"/>
                <a:gd name="T23" fmla="*/ 1187 h 1318"/>
                <a:gd name="T24" fmla="*/ 565 w 723"/>
                <a:gd name="T25" fmla="*/ 1284 h 1318"/>
                <a:gd name="T26" fmla="*/ 666 w 723"/>
                <a:gd name="T27" fmla="*/ 1302 h 1318"/>
                <a:gd name="T28" fmla="*/ 696 w 723"/>
                <a:gd name="T29" fmla="*/ 1268 h 1318"/>
                <a:gd name="T30" fmla="*/ 712 w 723"/>
                <a:gd name="T31" fmla="*/ 920 h 1318"/>
                <a:gd name="T32" fmla="*/ 689 w 723"/>
                <a:gd name="T33" fmla="*/ 708 h 1318"/>
                <a:gd name="T34" fmla="*/ 723 w 723"/>
                <a:gd name="T35" fmla="*/ 629 h 1318"/>
                <a:gd name="T36" fmla="*/ 639 w 723"/>
                <a:gd name="T37" fmla="*/ 366 h 1318"/>
                <a:gd name="T38" fmla="*/ 601 w 723"/>
                <a:gd name="T39" fmla="*/ 140 h 1318"/>
                <a:gd name="T40" fmla="*/ 359 w 723"/>
                <a:gd name="T41" fmla="*/ 0 h 1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23" h="1318">
                  <a:moveTo>
                    <a:pt x="359" y="0"/>
                  </a:moveTo>
                  <a:cubicBezTo>
                    <a:pt x="359" y="0"/>
                    <a:pt x="212" y="18"/>
                    <a:pt x="174" y="75"/>
                  </a:cubicBezTo>
                  <a:cubicBezTo>
                    <a:pt x="135" y="131"/>
                    <a:pt x="117" y="206"/>
                    <a:pt x="117" y="298"/>
                  </a:cubicBezTo>
                  <a:cubicBezTo>
                    <a:pt x="117" y="391"/>
                    <a:pt x="31" y="441"/>
                    <a:pt x="15" y="549"/>
                  </a:cubicBezTo>
                  <a:cubicBezTo>
                    <a:pt x="0" y="658"/>
                    <a:pt x="31" y="685"/>
                    <a:pt x="36" y="712"/>
                  </a:cubicBezTo>
                  <a:cubicBezTo>
                    <a:pt x="40" y="739"/>
                    <a:pt x="24" y="1085"/>
                    <a:pt x="38" y="1201"/>
                  </a:cubicBezTo>
                  <a:cubicBezTo>
                    <a:pt x="52" y="1316"/>
                    <a:pt x="40" y="1300"/>
                    <a:pt x="61" y="1305"/>
                  </a:cubicBezTo>
                  <a:cubicBezTo>
                    <a:pt x="81" y="1309"/>
                    <a:pt x="128" y="1318"/>
                    <a:pt x="151" y="1305"/>
                  </a:cubicBezTo>
                  <a:cubicBezTo>
                    <a:pt x="174" y="1291"/>
                    <a:pt x="178" y="1268"/>
                    <a:pt x="185" y="1230"/>
                  </a:cubicBezTo>
                  <a:cubicBezTo>
                    <a:pt x="192" y="1192"/>
                    <a:pt x="189" y="1146"/>
                    <a:pt x="208" y="1133"/>
                  </a:cubicBezTo>
                  <a:cubicBezTo>
                    <a:pt x="226" y="1119"/>
                    <a:pt x="474" y="1112"/>
                    <a:pt x="508" y="1124"/>
                  </a:cubicBezTo>
                  <a:cubicBezTo>
                    <a:pt x="542" y="1135"/>
                    <a:pt x="547" y="1164"/>
                    <a:pt x="553" y="1187"/>
                  </a:cubicBezTo>
                  <a:cubicBezTo>
                    <a:pt x="560" y="1210"/>
                    <a:pt x="544" y="1266"/>
                    <a:pt x="565" y="1284"/>
                  </a:cubicBezTo>
                  <a:cubicBezTo>
                    <a:pt x="585" y="1302"/>
                    <a:pt x="639" y="1307"/>
                    <a:pt x="666" y="1302"/>
                  </a:cubicBezTo>
                  <a:cubicBezTo>
                    <a:pt x="694" y="1298"/>
                    <a:pt x="694" y="1284"/>
                    <a:pt x="696" y="1268"/>
                  </a:cubicBezTo>
                  <a:cubicBezTo>
                    <a:pt x="698" y="1253"/>
                    <a:pt x="712" y="1002"/>
                    <a:pt x="712" y="920"/>
                  </a:cubicBezTo>
                  <a:cubicBezTo>
                    <a:pt x="712" y="839"/>
                    <a:pt x="689" y="708"/>
                    <a:pt x="689" y="708"/>
                  </a:cubicBezTo>
                  <a:cubicBezTo>
                    <a:pt x="689" y="708"/>
                    <a:pt x="723" y="687"/>
                    <a:pt x="723" y="629"/>
                  </a:cubicBezTo>
                  <a:cubicBezTo>
                    <a:pt x="723" y="570"/>
                    <a:pt x="680" y="445"/>
                    <a:pt x="639" y="366"/>
                  </a:cubicBezTo>
                  <a:cubicBezTo>
                    <a:pt x="639" y="366"/>
                    <a:pt x="610" y="222"/>
                    <a:pt x="601" y="140"/>
                  </a:cubicBezTo>
                  <a:cubicBezTo>
                    <a:pt x="592" y="59"/>
                    <a:pt x="467" y="0"/>
                    <a:pt x="359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Oval 126"/>
            <p:cNvSpPr>
              <a:spLocks noChangeArrowheads="1"/>
            </p:cNvSpPr>
            <p:nvPr/>
          </p:nvSpPr>
          <p:spPr bwMode="auto">
            <a:xfrm>
              <a:off x="5575300" y="6405563"/>
              <a:ext cx="242888" cy="22225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Oval 127"/>
            <p:cNvSpPr>
              <a:spLocks noChangeArrowheads="1"/>
            </p:cNvSpPr>
            <p:nvPr/>
          </p:nvSpPr>
          <p:spPr bwMode="auto">
            <a:xfrm>
              <a:off x="5632450" y="6451600"/>
              <a:ext cx="128588" cy="1301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Oval 128"/>
            <p:cNvSpPr>
              <a:spLocks noChangeArrowheads="1"/>
            </p:cNvSpPr>
            <p:nvPr/>
          </p:nvSpPr>
          <p:spPr bwMode="auto">
            <a:xfrm>
              <a:off x="6654800" y="6400800"/>
              <a:ext cx="252413" cy="26035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Oval 129"/>
            <p:cNvSpPr>
              <a:spLocks noChangeArrowheads="1"/>
            </p:cNvSpPr>
            <p:nvPr/>
          </p:nvSpPr>
          <p:spPr bwMode="auto">
            <a:xfrm>
              <a:off x="6719888" y="6454775"/>
              <a:ext cx="128588" cy="1476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6" name="Freeform 130"/>
            <p:cNvSpPr/>
            <p:nvPr/>
          </p:nvSpPr>
          <p:spPr bwMode="auto">
            <a:xfrm>
              <a:off x="5853113" y="6483350"/>
              <a:ext cx="119063" cy="53975"/>
            </a:xfrm>
            <a:custGeom>
              <a:avLst/>
              <a:gdLst>
                <a:gd name="T0" fmla="*/ 23 w 46"/>
                <a:gd name="T1" fmla="*/ 9 h 21"/>
                <a:gd name="T2" fmla="*/ 46 w 46"/>
                <a:gd name="T3" fmla="*/ 21 h 21"/>
                <a:gd name="T4" fmla="*/ 23 w 46"/>
                <a:gd name="T5" fmla="*/ 0 h 21"/>
                <a:gd name="T6" fmla="*/ 0 w 46"/>
                <a:gd name="T7" fmla="*/ 21 h 21"/>
                <a:gd name="T8" fmla="*/ 23 w 46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1">
                  <a:moveTo>
                    <a:pt x="23" y="9"/>
                  </a:moveTo>
                  <a:cubicBezTo>
                    <a:pt x="33" y="9"/>
                    <a:pt x="41" y="14"/>
                    <a:pt x="46" y="21"/>
                  </a:cubicBezTo>
                  <a:cubicBezTo>
                    <a:pt x="44" y="9"/>
                    <a:pt x="35" y="0"/>
                    <a:pt x="23" y="0"/>
                  </a:cubicBezTo>
                  <a:cubicBezTo>
                    <a:pt x="11" y="0"/>
                    <a:pt x="2" y="9"/>
                    <a:pt x="0" y="21"/>
                  </a:cubicBezTo>
                  <a:cubicBezTo>
                    <a:pt x="5" y="14"/>
                    <a:pt x="13" y="9"/>
                    <a:pt x="23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7" name="Freeform 131"/>
            <p:cNvSpPr/>
            <p:nvPr/>
          </p:nvSpPr>
          <p:spPr bwMode="auto">
            <a:xfrm>
              <a:off x="6484938" y="6470650"/>
              <a:ext cx="119063" cy="53975"/>
            </a:xfrm>
            <a:custGeom>
              <a:avLst/>
              <a:gdLst>
                <a:gd name="T0" fmla="*/ 23 w 46"/>
                <a:gd name="T1" fmla="*/ 9 h 21"/>
                <a:gd name="T2" fmla="*/ 46 w 46"/>
                <a:gd name="T3" fmla="*/ 21 h 21"/>
                <a:gd name="T4" fmla="*/ 23 w 46"/>
                <a:gd name="T5" fmla="*/ 0 h 21"/>
                <a:gd name="T6" fmla="*/ 0 w 46"/>
                <a:gd name="T7" fmla="*/ 21 h 21"/>
                <a:gd name="T8" fmla="*/ 23 w 46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1">
                  <a:moveTo>
                    <a:pt x="23" y="9"/>
                  </a:moveTo>
                  <a:cubicBezTo>
                    <a:pt x="33" y="9"/>
                    <a:pt x="42" y="14"/>
                    <a:pt x="46" y="21"/>
                  </a:cubicBezTo>
                  <a:cubicBezTo>
                    <a:pt x="45" y="9"/>
                    <a:pt x="35" y="0"/>
                    <a:pt x="23" y="0"/>
                  </a:cubicBezTo>
                  <a:cubicBezTo>
                    <a:pt x="12" y="0"/>
                    <a:pt x="2" y="9"/>
                    <a:pt x="0" y="21"/>
                  </a:cubicBezTo>
                  <a:cubicBezTo>
                    <a:pt x="5" y="14"/>
                    <a:pt x="13" y="9"/>
                    <a:pt x="23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Oval 132"/>
            <p:cNvSpPr>
              <a:spLocks noChangeArrowheads="1"/>
            </p:cNvSpPr>
            <p:nvPr/>
          </p:nvSpPr>
          <p:spPr bwMode="auto">
            <a:xfrm>
              <a:off x="5526088" y="6851650"/>
              <a:ext cx="284163" cy="284163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Oval 133"/>
            <p:cNvSpPr>
              <a:spLocks noChangeArrowheads="1"/>
            </p:cNvSpPr>
            <p:nvPr/>
          </p:nvSpPr>
          <p:spPr bwMode="auto">
            <a:xfrm>
              <a:off x="6642100" y="6851650"/>
              <a:ext cx="282575" cy="284163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" name="Oval 134"/>
            <p:cNvSpPr>
              <a:spLocks noChangeArrowheads="1"/>
            </p:cNvSpPr>
            <p:nvPr/>
          </p:nvSpPr>
          <p:spPr bwMode="auto">
            <a:xfrm>
              <a:off x="5889625" y="6810375"/>
              <a:ext cx="652463" cy="5159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1" name="Freeform 135"/>
            <p:cNvSpPr/>
            <p:nvPr/>
          </p:nvSpPr>
          <p:spPr bwMode="auto">
            <a:xfrm>
              <a:off x="6124575" y="6837363"/>
              <a:ext cx="200025" cy="136525"/>
            </a:xfrm>
            <a:custGeom>
              <a:avLst/>
              <a:gdLst>
                <a:gd name="T0" fmla="*/ 0 w 78"/>
                <a:gd name="T1" fmla="*/ 20 h 53"/>
                <a:gd name="T2" fmla="*/ 23 w 78"/>
                <a:gd name="T3" fmla="*/ 2 h 53"/>
                <a:gd name="T4" fmla="*/ 70 w 78"/>
                <a:gd name="T5" fmla="*/ 8 h 53"/>
                <a:gd name="T6" fmla="*/ 72 w 78"/>
                <a:gd name="T7" fmla="*/ 31 h 53"/>
                <a:gd name="T8" fmla="*/ 54 w 78"/>
                <a:gd name="T9" fmla="*/ 48 h 53"/>
                <a:gd name="T10" fmla="*/ 36 w 78"/>
                <a:gd name="T11" fmla="*/ 53 h 53"/>
                <a:gd name="T12" fmla="*/ 14 w 78"/>
                <a:gd name="T13" fmla="*/ 45 h 53"/>
                <a:gd name="T14" fmla="*/ 0 w 78"/>
                <a:gd name="T15" fmla="*/ 2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53">
                  <a:moveTo>
                    <a:pt x="0" y="20"/>
                  </a:moveTo>
                  <a:cubicBezTo>
                    <a:pt x="0" y="11"/>
                    <a:pt x="3" y="4"/>
                    <a:pt x="23" y="2"/>
                  </a:cubicBezTo>
                  <a:cubicBezTo>
                    <a:pt x="43" y="0"/>
                    <a:pt x="61" y="1"/>
                    <a:pt x="70" y="8"/>
                  </a:cubicBezTo>
                  <a:cubicBezTo>
                    <a:pt x="78" y="15"/>
                    <a:pt x="73" y="26"/>
                    <a:pt x="72" y="31"/>
                  </a:cubicBezTo>
                  <a:cubicBezTo>
                    <a:pt x="70" y="36"/>
                    <a:pt x="65" y="44"/>
                    <a:pt x="54" y="48"/>
                  </a:cubicBezTo>
                  <a:cubicBezTo>
                    <a:pt x="43" y="53"/>
                    <a:pt x="42" y="53"/>
                    <a:pt x="36" y="53"/>
                  </a:cubicBezTo>
                  <a:cubicBezTo>
                    <a:pt x="31" y="52"/>
                    <a:pt x="22" y="51"/>
                    <a:pt x="14" y="45"/>
                  </a:cubicBezTo>
                  <a:cubicBezTo>
                    <a:pt x="7" y="39"/>
                    <a:pt x="0" y="30"/>
                    <a:pt x="0" y="2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Freeform 136"/>
            <p:cNvSpPr/>
            <p:nvPr/>
          </p:nvSpPr>
          <p:spPr bwMode="auto">
            <a:xfrm>
              <a:off x="5926138" y="7023100"/>
              <a:ext cx="569913" cy="165100"/>
            </a:xfrm>
            <a:custGeom>
              <a:avLst/>
              <a:gdLst>
                <a:gd name="T0" fmla="*/ 0 w 221"/>
                <a:gd name="T1" fmla="*/ 18 h 64"/>
                <a:gd name="T2" fmla="*/ 107 w 221"/>
                <a:gd name="T3" fmla="*/ 2 h 64"/>
                <a:gd name="T4" fmla="*/ 221 w 221"/>
                <a:gd name="T5" fmla="*/ 26 h 64"/>
                <a:gd name="T6" fmla="*/ 118 w 221"/>
                <a:gd name="T7" fmla="*/ 64 h 64"/>
                <a:gd name="T8" fmla="*/ 0 w 221"/>
                <a:gd name="T9" fmla="*/ 1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1" h="64">
                  <a:moveTo>
                    <a:pt x="0" y="18"/>
                  </a:moveTo>
                  <a:cubicBezTo>
                    <a:pt x="0" y="18"/>
                    <a:pt x="31" y="0"/>
                    <a:pt x="107" y="2"/>
                  </a:cubicBezTo>
                  <a:cubicBezTo>
                    <a:pt x="184" y="3"/>
                    <a:pt x="221" y="26"/>
                    <a:pt x="221" y="26"/>
                  </a:cubicBezTo>
                  <a:cubicBezTo>
                    <a:pt x="221" y="26"/>
                    <a:pt x="169" y="64"/>
                    <a:pt x="118" y="64"/>
                  </a:cubicBezTo>
                  <a:cubicBezTo>
                    <a:pt x="68" y="64"/>
                    <a:pt x="0" y="18"/>
                    <a:pt x="0" y="18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3" name="Oval 137"/>
            <p:cNvSpPr>
              <a:spLocks noChangeArrowheads="1"/>
            </p:cNvSpPr>
            <p:nvPr/>
          </p:nvSpPr>
          <p:spPr bwMode="auto">
            <a:xfrm>
              <a:off x="5805488" y="6615113"/>
              <a:ext cx="239713" cy="2397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Oval 138"/>
            <p:cNvSpPr>
              <a:spLocks noChangeArrowheads="1"/>
            </p:cNvSpPr>
            <p:nvPr/>
          </p:nvSpPr>
          <p:spPr bwMode="auto">
            <a:xfrm>
              <a:off x="5902325" y="6681788"/>
              <a:ext cx="44450" cy="9048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Oval 139"/>
            <p:cNvSpPr>
              <a:spLocks noChangeArrowheads="1"/>
            </p:cNvSpPr>
            <p:nvPr/>
          </p:nvSpPr>
          <p:spPr bwMode="auto">
            <a:xfrm>
              <a:off x="6397625" y="6615113"/>
              <a:ext cx="239713" cy="2397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6" name="Oval 140"/>
            <p:cNvSpPr>
              <a:spLocks noChangeArrowheads="1"/>
            </p:cNvSpPr>
            <p:nvPr/>
          </p:nvSpPr>
          <p:spPr bwMode="auto">
            <a:xfrm>
              <a:off x="6497638" y="6681788"/>
              <a:ext cx="41275" cy="9048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7" name="Freeform 141"/>
            <p:cNvSpPr/>
            <p:nvPr/>
          </p:nvSpPr>
          <p:spPr bwMode="auto">
            <a:xfrm>
              <a:off x="5843588" y="7747000"/>
              <a:ext cx="790575" cy="784225"/>
            </a:xfrm>
            <a:custGeom>
              <a:avLst/>
              <a:gdLst>
                <a:gd name="T0" fmla="*/ 301 w 307"/>
                <a:gd name="T1" fmla="*/ 111 h 304"/>
                <a:gd name="T2" fmla="*/ 267 w 307"/>
                <a:gd name="T3" fmla="*/ 34 h 304"/>
                <a:gd name="T4" fmla="*/ 151 w 307"/>
                <a:gd name="T5" fmla="*/ 8 h 304"/>
                <a:gd name="T6" fmla="*/ 151 w 307"/>
                <a:gd name="T7" fmla="*/ 59 h 304"/>
                <a:gd name="T8" fmla="*/ 182 w 307"/>
                <a:gd name="T9" fmla="*/ 39 h 304"/>
                <a:gd name="T10" fmla="*/ 191 w 307"/>
                <a:gd name="T11" fmla="*/ 46 h 304"/>
                <a:gd name="T12" fmla="*/ 146 w 307"/>
                <a:gd name="T13" fmla="*/ 71 h 304"/>
                <a:gd name="T14" fmla="*/ 106 w 307"/>
                <a:gd name="T15" fmla="*/ 45 h 304"/>
                <a:gd name="T16" fmla="*/ 111 w 307"/>
                <a:gd name="T17" fmla="*/ 42 h 304"/>
                <a:gd name="T18" fmla="*/ 116 w 307"/>
                <a:gd name="T19" fmla="*/ 40 h 304"/>
                <a:gd name="T20" fmla="*/ 140 w 307"/>
                <a:gd name="T21" fmla="*/ 59 h 304"/>
                <a:gd name="T22" fmla="*/ 140 w 307"/>
                <a:gd name="T23" fmla="*/ 7 h 304"/>
                <a:gd name="T24" fmla="*/ 13 w 307"/>
                <a:gd name="T25" fmla="*/ 62 h 304"/>
                <a:gd name="T26" fmla="*/ 0 w 307"/>
                <a:gd name="T27" fmla="*/ 113 h 304"/>
                <a:gd name="T28" fmla="*/ 82 w 307"/>
                <a:gd name="T29" fmla="*/ 160 h 304"/>
                <a:gd name="T30" fmla="*/ 106 w 307"/>
                <a:gd name="T31" fmla="*/ 227 h 304"/>
                <a:gd name="T32" fmla="*/ 72 w 307"/>
                <a:gd name="T33" fmla="*/ 269 h 304"/>
                <a:gd name="T34" fmla="*/ 102 w 307"/>
                <a:gd name="T35" fmla="*/ 300 h 304"/>
                <a:gd name="T36" fmla="*/ 153 w 307"/>
                <a:gd name="T37" fmla="*/ 300 h 304"/>
                <a:gd name="T38" fmla="*/ 206 w 307"/>
                <a:gd name="T39" fmla="*/ 300 h 304"/>
                <a:gd name="T40" fmla="*/ 234 w 307"/>
                <a:gd name="T41" fmla="*/ 274 h 304"/>
                <a:gd name="T42" fmla="*/ 193 w 307"/>
                <a:gd name="T43" fmla="*/ 241 h 304"/>
                <a:gd name="T44" fmla="*/ 202 w 307"/>
                <a:gd name="T45" fmla="*/ 180 h 304"/>
                <a:gd name="T46" fmla="*/ 301 w 307"/>
                <a:gd name="T47" fmla="*/ 111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7" h="304">
                  <a:moveTo>
                    <a:pt x="301" y="111"/>
                  </a:moveTo>
                  <a:cubicBezTo>
                    <a:pt x="301" y="111"/>
                    <a:pt x="307" y="70"/>
                    <a:pt x="267" y="34"/>
                  </a:cubicBezTo>
                  <a:cubicBezTo>
                    <a:pt x="229" y="0"/>
                    <a:pt x="184" y="8"/>
                    <a:pt x="151" y="8"/>
                  </a:cubicBezTo>
                  <a:cubicBezTo>
                    <a:pt x="151" y="59"/>
                    <a:pt x="151" y="59"/>
                    <a:pt x="151" y="59"/>
                  </a:cubicBezTo>
                  <a:cubicBezTo>
                    <a:pt x="168" y="56"/>
                    <a:pt x="182" y="39"/>
                    <a:pt x="182" y="39"/>
                  </a:cubicBezTo>
                  <a:cubicBezTo>
                    <a:pt x="191" y="46"/>
                    <a:pt x="191" y="46"/>
                    <a:pt x="191" y="46"/>
                  </a:cubicBezTo>
                  <a:cubicBezTo>
                    <a:pt x="190" y="47"/>
                    <a:pt x="170" y="71"/>
                    <a:pt x="146" y="71"/>
                  </a:cubicBezTo>
                  <a:cubicBezTo>
                    <a:pt x="120" y="71"/>
                    <a:pt x="107" y="46"/>
                    <a:pt x="106" y="45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6" y="40"/>
                    <a:pt x="125" y="56"/>
                    <a:pt x="140" y="59"/>
                  </a:cubicBezTo>
                  <a:cubicBezTo>
                    <a:pt x="140" y="7"/>
                    <a:pt x="140" y="7"/>
                    <a:pt x="140" y="7"/>
                  </a:cubicBezTo>
                  <a:cubicBezTo>
                    <a:pt x="88" y="6"/>
                    <a:pt x="25" y="13"/>
                    <a:pt x="13" y="62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13"/>
                    <a:pt x="63" y="133"/>
                    <a:pt x="82" y="160"/>
                  </a:cubicBezTo>
                  <a:cubicBezTo>
                    <a:pt x="100" y="186"/>
                    <a:pt x="116" y="198"/>
                    <a:pt x="106" y="227"/>
                  </a:cubicBezTo>
                  <a:cubicBezTo>
                    <a:pt x="96" y="255"/>
                    <a:pt x="72" y="269"/>
                    <a:pt x="72" y="269"/>
                  </a:cubicBezTo>
                  <a:cubicBezTo>
                    <a:pt x="72" y="269"/>
                    <a:pt x="78" y="298"/>
                    <a:pt x="102" y="300"/>
                  </a:cubicBezTo>
                  <a:cubicBezTo>
                    <a:pt x="126" y="302"/>
                    <a:pt x="128" y="296"/>
                    <a:pt x="153" y="300"/>
                  </a:cubicBezTo>
                  <a:cubicBezTo>
                    <a:pt x="177" y="304"/>
                    <a:pt x="195" y="303"/>
                    <a:pt x="206" y="300"/>
                  </a:cubicBezTo>
                  <a:cubicBezTo>
                    <a:pt x="216" y="298"/>
                    <a:pt x="234" y="274"/>
                    <a:pt x="234" y="274"/>
                  </a:cubicBezTo>
                  <a:cubicBezTo>
                    <a:pt x="234" y="274"/>
                    <a:pt x="198" y="261"/>
                    <a:pt x="193" y="241"/>
                  </a:cubicBezTo>
                  <a:cubicBezTo>
                    <a:pt x="189" y="221"/>
                    <a:pt x="185" y="198"/>
                    <a:pt x="202" y="180"/>
                  </a:cubicBezTo>
                  <a:cubicBezTo>
                    <a:pt x="218" y="162"/>
                    <a:pt x="301" y="111"/>
                    <a:pt x="301" y="111"/>
                  </a:cubicBezTo>
                </a:path>
              </a:pathLst>
            </a:cu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00" name="矩形 199"/>
          <p:cNvSpPr/>
          <p:nvPr/>
        </p:nvSpPr>
        <p:spPr>
          <a:xfrm>
            <a:off x="440603" y="759873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背景图片素材</a:t>
            </a:r>
          </a:p>
        </p:txBody>
      </p:sp>
      <p:sp>
        <p:nvSpPr>
          <p:cNvPr id="201" name="矩形 200"/>
          <p:cNvSpPr/>
          <p:nvPr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/>
            <a:r>
              <a:rPr kumimoji="1"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OfficePLUS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 20"/>
          <p:cNvGrpSpPr/>
          <p:nvPr/>
        </p:nvGrpSpPr>
        <p:grpSpPr>
          <a:xfrm>
            <a:off x="1532376" y="2504635"/>
            <a:ext cx="3085721" cy="2298196"/>
            <a:chOff x="3162513" y="1184973"/>
            <a:chExt cx="2430809" cy="1810429"/>
          </a:xfrm>
        </p:grpSpPr>
        <p:sp>
          <p:nvSpPr>
            <p:cNvPr id="22" name="Freeform 252"/>
            <p:cNvSpPr/>
            <p:nvPr/>
          </p:nvSpPr>
          <p:spPr bwMode="auto">
            <a:xfrm rot="20061788">
              <a:off x="3431689" y="1218621"/>
              <a:ext cx="1487788" cy="618684"/>
            </a:xfrm>
            <a:custGeom>
              <a:avLst/>
              <a:gdLst>
                <a:gd name="T0" fmla="*/ 11 w 374"/>
                <a:gd name="T1" fmla="*/ 155 h 155"/>
                <a:gd name="T2" fmla="*/ 11 w 374"/>
                <a:gd name="T3" fmla="*/ 155 h 155"/>
                <a:gd name="T4" fmla="*/ 109 w 374"/>
                <a:gd name="T5" fmla="*/ 155 h 155"/>
                <a:gd name="T6" fmla="*/ 138 w 374"/>
                <a:gd name="T7" fmla="*/ 130 h 155"/>
                <a:gd name="T8" fmla="*/ 136 w 374"/>
                <a:gd name="T9" fmla="*/ 115 h 155"/>
                <a:gd name="T10" fmla="*/ 148 w 374"/>
                <a:gd name="T11" fmla="*/ 110 h 155"/>
                <a:gd name="T12" fmla="*/ 148 w 374"/>
                <a:gd name="T13" fmla="*/ 95 h 155"/>
                <a:gd name="T14" fmla="*/ 166 w 374"/>
                <a:gd name="T15" fmla="*/ 99 h 155"/>
                <a:gd name="T16" fmla="*/ 162 w 374"/>
                <a:gd name="T17" fmla="*/ 103 h 155"/>
                <a:gd name="T18" fmla="*/ 158 w 374"/>
                <a:gd name="T19" fmla="*/ 96 h 155"/>
                <a:gd name="T20" fmla="*/ 154 w 374"/>
                <a:gd name="T21" fmla="*/ 98 h 155"/>
                <a:gd name="T22" fmla="*/ 155 w 374"/>
                <a:gd name="T23" fmla="*/ 107 h 155"/>
                <a:gd name="T24" fmla="*/ 172 w 374"/>
                <a:gd name="T25" fmla="*/ 96 h 155"/>
                <a:gd name="T26" fmla="*/ 174 w 374"/>
                <a:gd name="T27" fmla="*/ 77 h 155"/>
                <a:gd name="T28" fmla="*/ 187 w 374"/>
                <a:gd name="T29" fmla="*/ 82 h 155"/>
                <a:gd name="T30" fmla="*/ 199 w 374"/>
                <a:gd name="T31" fmla="*/ 77 h 155"/>
                <a:gd name="T32" fmla="*/ 202 w 374"/>
                <a:gd name="T33" fmla="*/ 96 h 155"/>
                <a:gd name="T34" fmla="*/ 218 w 374"/>
                <a:gd name="T35" fmla="*/ 107 h 155"/>
                <a:gd name="T36" fmla="*/ 219 w 374"/>
                <a:gd name="T37" fmla="*/ 98 h 155"/>
                <a:gd name="T38" fmla="*/ 215 w 374"/>
                <a:gd name="T39" fmla="*/ 96 h 155"/>
                <a:gd name="T40" fmla="*/ 211 w 374"/>
                <a:gd name="T41" fmla="*/ 103 h 155"/>
                <a:gd name="T42" fmla="*/ 207 w 374"/>
                <a:gd name="T43" fmla="*/ 99 h 155"/>
                <a:gd name="T44" fmla="*/ 225 w 374"/>
                <a:gd name="T45" fmla="*/ 95 h 155"/>
                <a:gd name="T46" fmla="*/ 226 w 374"/>
                <a:gd name="T47" fmla="*/ 110 h 155"/>
                <a:gd name="T48" fmla="*/ 237 w 374"/>
                <a:gd name="T49" fmla="*/ 115 h 155"/>
                <a:gd name="T50" fmla="*/ 235 w 374"/>
                <a:gd name="T51" fmla="*/ 130 h 155"/>
                <a:gd name="T52" fmla="*/ 264 w 374"/>
                <a:gd name="T53" fmla="*/ 155 h 155"/>
                <a:gd name="T54" fmla="*/ 363 w 374"/>
                <a:gd name="T55" fmla="*/ 155 h 155"/>
                <a:gd name="T56" fmla="*/ 363 w 374"/>
                <a:gd name="T57" fmla="*/ 155 h 155"/>
                <a:gd name="T58" fmla="*/ 374 w 374"/>
                <a:gd name="T59" fmla="*/ 155 h 155"/>
                <a:gd name="T60" fmla="*/ 356 w 374"/>
                <a:gd name="T61" fmla="*/ 146 h 155"/>
                <a:gd name="T62" fmla="*/ 298 w 374"/>
                <a:gd name="T63" fmla="*/ 67 h 155"/>
                <a:gd name="T64" fmla="*/ 225 w 374"/>
                <a:gd name="T65" fmla="*/ 0 h 155"/>
                <a:gd name="T66" fmla="*/ 148 w 374"/>
                <a:gd name="T67" fmla="*/ 0 h 155"/>
                <a:gd name="T68" fmla="*/ 75 w 374"/>
                <a:gd name="T69" fmla="*/ 67 h 155"/>
                <a:gd name="T70" fmla="*/ 17 w 374"/>
                <a:gd name="T71" fmla="*/ 146 h 155"/>
                <a:gd name="T72" fmla="*/ 0 w 374"/>
                <a:gd name="T73" fmla="*/ 155 h 155"/>
                <a:gd name="T74" fmla="*/ 11 w 374"/>
                <a:gd name="T75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4" h="155">
                  <a:moveTo>
                    <a:pt x="11" y="155"/>
                  </a:moveTo>
                  <a:cubicBezTo>
                    <a:pt x="11" y="155"/>
                    <a:pt x="11" y="155"/>
                    <a:pt x="11" y="155"/>
                  </a:cubicBezTo>
                  <a:cubicBezTo>
                    <a:pt x="109" y="155"/>
                    <a:pt x="109" y="155"/>
                    <a:pt x="109" y="155"/>
                  </a:cubicBezTo>
                  <a:cubicBezTo>
                    <a:pt x="113" y="150"/>
                    <a:pt x="122" y="138"/>
                    <a:pt x="138" y="130"/>
                  </a:cubicBezTo>
                  <a:cubicBezTo>
                    <a:pt x="137" y="128"/>
                    <a:pt x="133" y="122"/>
                    <a:pt x="136" y="115"/>
                  </a:cubicBezTo>
                  <a:cubicBezTo>
                    <a:pt x="140" y="109"/>
                    <a:pt x="148" y="110"/>
                    <a:pt x="148" y="110"/>
                  </a:cubicBezTo>
                  <a:cubicBezTo>
                    <a:pt x="148" y="110"/>
                    <a:pt x="143" y="101"/>
                    <a:pt x="148" y="95"/>
                  </a:cubicBezTo>
                  <a:cubicBezTo>
                    <a:pt x="155" y="87"/>
                    <a:pt x="167" y="91"/>
                    <a:pt x="166" y="99"/>
                  </a:cubicBezTo>
                  <a:cubicBezTo>
                    <a:pt x="166" y="99"/>
                    <a:pt x="166" y="102"/>
                    <a:pt x="162" y="103"/>
                  </a:cubicBezTo>
                  <a:cubicBezTo>
                    <a:pt x="159" y="104"/>
                    <a:pt x="154" y="99"/>
                    <a:pt x="158" y="96"/>
                  </a:cubicBezTo>
                  <a:cubicBezTo>
                    <a:pt x="158" y="96"/>
                    <a:pt x="156" y="96"/>
                    <a:pt x="154" y="98"/>
                  </a:cubicBezTo>
                  <a:cubicBezTo>
                    <a:pt x="153" y="100"/>
                    <a:pt x="152" y="104"/>
                    <a:pt x="155" y="107"/>
                  </a:cubicBezTo>
                  <a:cubicBezTo>
                    <a:pt x="162" y="112"/>
                    <a:pt x="175" y="107"/>
                    <a:pt x="172" y="96"/>
                  </a:cubicBezTo>
                  <a:cubicBezTo>
                    <a:pt x="169" y="87"/>
                    <a:pt x="168" y="80"/>
                    <a:pt x="174" y="77"/>
                  </a:cubicBezTo>
                  <a:cubicBezTo>
                    <a:pt x="180" y="74"/>
                    <a:pt x="184" y="78"/>
                    <a:pt x="187" y="82"/>
                  </a:cubicBezTo>
                  <a:cubicBezTo>
                    <a:pt x="189" y="78"/>
                    <a:pt x="194" y="74"/>
                    <a:pt x="199" y="77"/>
                  </a:cubicBezTo>
                  <a:cubicBezTo>
                    <a:pt x="205" y="80"/>
                    <a:pt x="205" y="87"/>
                    <a:pt x="202" y="96"/>
                  </a:cubicBezTo>
                  <a:cubicBezTo>
                    <a:pt x="198" y="107"/>
                    <a:pt x="211" y="112"/>
                    <a:pt x="218" y="107"/>
                  </a:cubicBezTo>
                  <a:cubicBezTo>
                    <a:pt x="222" y="104"/>
                    <a:pt x="221" y="100"/>
                    <a:pt x="219" y="98"/>
                  </a:cubicBezTo>
                  <a:cubicBezTo>
                    <a:pt x="218" y="96"/>
                    <a:pt x="215" y="96"/>
                    <a:pt x="215" y="96"/>
                  </a:cubicBezTo>
                  <a:cubicBezTo>
                    <a:pt x="219" y="99"/>
                    <a:pt x="215" y="104"/>
                    <a:pt x="211" y="103"/>
                  </a:cubicBezTo>
                  <a:cubicBezTo>
                    <a:pt x="207" y="102"/>
                    <a:pt x="207" y="99"/>
                    <a:pt x="207" y="99"/>
                  </a:cubicBezTo>
                  <a:cubicBezTo>
                    <a:pt x="207" y="91"/>
                    <a:pt x="218" y="87"/>
                    <a:pt x="225" y="95"/>
                  </a:cubicBezTo>
                  <a:cubicBezTo>
                    <a:pt x="230" y="101"/>
                    <a:pt x="226" y="110"/>
                    <a:pt x="226" y="110"/>
                  </a:cubicBezTo>
                  <a:cubicBezTo>
                    <a:pt x="226" y="110"/>
                    <a:pt x="234" y="109"/>
                    <a:pt x="237" y="115"/>
                  </a:cubicBezTo>
                  <a:cubicBezTo>
                    <a:pt x="240" y="122"/>
                    <a:pt x="237" y="128"/>
                    <a:pt x="235" y="130"/>
                  </a:cubicBezTo>
                  <a:cubicBezTo>
                    <a:pt x="251" y="138"/>
                    <a:pt x="260" y="150"/>
                    <a:pt x="264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5" y="155"/>
                    <a:pt x="369" y="155"/>
                    <a:pt x="374" y="155"/>
                  </a:cubicBezTo>
                  <a:cubicBezTo>
                    <a:pt x="368" y="153"/>
                    <a:pt x="362" y="150"/>
                    <a:pt x="356" y="146"/>
                  </a:cubicBezTo>
                  <a:cubicBezTo>
                    <a:pt x="330" y="128"/>
                    <a:pt x="318" y="121"/>
                    <a:pt x="298" y="67"/>
                  </a:cubicBezTo>
                  <a:cubicBezTo>
                    <a:pt x="284" y="30"/>
                    <a:pt x="255" y="9"/>
                    <a:pt x="225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18" y="9"/>
                    <a:pt x="89" y="30"/>
                    <a:pt x="75" y="67"/>
                  </a:cubicBezTo>
                  <a:cubicBezTo>
                    <a:pt x="56" y="121"/>
                    <a:pt x="44" y="128"/>
                    <a:pt x="17" y="146"/>
                  </a:cubicBezTo>
                  <a:cubicBezTo>
                    <a:pt x="12" y="150"/>
                    <a:pt x="6" y="153"/>
                    <a:pt x="0" y="155"/>
                  </a:cubicBezTo>
                  <a:cubicBezTo>
                    <a:pt x="4" y="155"/>
                    <a:pt x="8" y="155"/>
                    <a:pt x="11" y="155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53"/>
            <p:cNvSpPr/>
            <p:nvPr/>
          </p:nvSpPr>
          <p:spPr bwMode="auto">
            <a:xfrm rot="20061788">
              <a:off x="3162513" y="1484776"/>
              <a:ext cx="2194856" cy="449283"/>
            </a:xfrm>
            <a:custGeom>
              <a:avLst/>
              <a:gdLst>
                <a:gd name="T0" fmla="*/ 546 w 551"/>
                <a:gd name="T1" fmla="*/ 47 h 113"/>
                <a:gd name="T2" fmla="*/ 524 w 551"/>
                <a:gd name="T3" fmla="*/ 9 h 113"/>
                <a:gd name="T4" fmla="*/ 493 w 551"/>
                <a:gd name="T5" fmla="*/ 1 h 113"/>
                <a:gd name="T6" fmla="*/ 455 w 551"/>
                <a:gd name="T7" fmla="*/ 56 h 113"/>
                <a:gd name="T8" fmla="*/ 500 w 551"/>
                <a:gd name="T9" fmla="*/ 73 h 113"/>
                <a:gd name="T10" fmla="*/ 506 w 551"/>
                <a:gd name="T11" fmla="*/ 40 h 113"/>
                <a:gd name="T12" fmla="*/ 476 w 551"/>
                <a:gd name="T13" fmla="*/ 37 h 113"/>
                <a:gd name="T14" fmla="*/ 504 w 551"/>
                <a:gd name="T15" fmla="*/ 25 h 113"/>
                <a:gd name="T16" fmla="*/ 508 w 551"/>
                <a:gd name="T17" fmla="*/ 82 h 113"/>
                <a:gd name="T18" fmla="*/ 451 w 551"/>
                <a:gd name="T19" fmla="*/ 91 h 113"/>
                <a:gd name="T20" fmla="*/ 350 w 551"/>
                <a:gd name="T21" fmla="*/ 91 h 113"/>
                <a:gd name="T22" fmla="*/ 276 w 551"/>
                <a:gd name="T23" fmla="*/ 53 h 113"/>
                <a:gd name="T24" fmla="*/ 276 w 551"/>
                <a:gd name="T25" fmla="*/ 53 h 113"/>
                <a:gd name="T26" fmla="*/ 276 w 551"/>
                <a:gd name="T27" fmla="*/ 53 h 113"/>
                <a:gd name="T28" fmla="*/ 275 w 551"/>
                <a:gd name="T29" fmla="*/ 53 h 113"/>
                <a:gd name="T30" fmla="*/ 275 w 551"/>
                <a:gd name="T31" fmla="*/ 53 h 113"/>
                <a:gd name="T32" fmla="*/ 202 w 551"/>
                <a:gd name="T33" fmla="*/ 91 h 113"/>
                <a:gd name="T34" fmla="*/ 100 w 551"/>
                <a:gd name="T35" fmla="*/ 91 h 113"/>
                <a:gd name="T36" fmla="*/ 43 w 551"/>
                <a:gd name="T37" fmla="*/ 82 h 113"/>
                <a:gd name="T38" fmla="*/ 48 w 551"/>
                <a:gd name="T39" fmla="*/ 25 h 113"/>
                <a:gd name="T40" fmla="*/ 75 w 551"/>
                <a:gd name="T41" fmla="*/ 37 h 113"/>
                <a:gd name="T42" fmla="*/ 45 w 551"/>
                <a:gd name="T43" fmla="*/ 40 h 113"/>
                <a:gd name="T44" fmla="*/ 52 w 551"/>
                <a:gd name="T45" fmla="*/ 73 h 113"/>
                <a:gd name="T46" fmla="*/ 96 w 551"/>
                <a:gd name="T47" fmla="*/ 56 h 113"/>
                <a:gd name="T48" fmla="*/ 58 w 551"/>
                <a:gd name="T49" fmla="*/ 1 h 113"/>
                <a:gd name="T50" fmla="*/ 27 w 551"/>
                <a:gd name="T51" fmla="*/ 9 h 113"/>
                <a:gd name="T52" fmla="*/ 5 w 551"/>
                <a:gd name="T53" fmla="*/ 47 h 113"/>
                <a:gd name="T54" fmla="*/ 72 w 551"/>
                <a:gd name="T55" fmla="*/ 111 h 113"/>
                <a:gd name="T56" fmla="*/ 221 w 551"/>
                <a:gd name="T57" fmla="*/ 111 h 113"/>
                <a:gd name="T58" fmla="*/ 275 w 551"/>
                <a:gd name="T59" fmla="*/ 80 h 113"/>
                <a:gd name="T60" fmla="*/ 276 w 551"/>
                <a:gd name="T61" fmla="*/ 80 h 113"/>
                <a:gd name="T62" fmla="*/ 331 w 551"/>
                <a:gd name="T63" fmla="*/ 111 h 113"/>
                <a:gd name="T64" fmla="*/ 479 w 551"/>
                <a:gd name="T65" fmla="*/ 111 h 113"/>
                <a:gd name="T66" fmla="*/ 546 w 551"/>
                <a:gd name="T67" fmla="*/ 4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1" h="113">
                  <a:moveTo>
                    <a:pt x="546" y="47"/>
                  </a:moveTo>
                  <a:cubicBezTo>
                    <a:pt x="546" y="47"/>
                    <a:pt x="545" y="22"/>
                    <a:pt x="524" y="9"/>
                  </a:cubicBezTo>
                  <a:cubicBezTo>
                    <a:pt x="517" y="5"/>
                    <a:pt x="506" y="0"/>
                    <a:pt x="493" y="1"/>
                  </a:cubicBezTo>
                  <a:cubicBezTo>
                    <a:pt x="453" y="4"/>
                    <a:pt x="450" y="42"/>
                    <a:pt x="455" y="56"/>
                  </a:cubicBezTo>
                  <a:cubicBezTo>
                    <a:pt x="461" y="71"/>
                    <a:pt x="478" y="84"/>
                    <a:pt x="500" y="73"/>
                  </a:cubicBezTo>
                  <a:cubicBezTo>
                    <a:pt x="514" y="65"/>
                    <a:pt x="515" y="49"/>
                    <a:pt x="506" y="40"/>
                  </a:cubicBezTo>
                  <a:cubicBezTo>
                    <a:pt x="500" y="34"/>
                    <a:pt x="485" y="30"/>
                    <a:pt x="476" y="37"/>
                  </a:cubicBezTo>
                  <a:cubicBezTo>
                    <a:pt x="476" y="37"/>
                    <a:pt x="479" y="19"/>
                    <a:pt x="504" y="25"/>
                  </a:cubicBezTo>
                  <a:cubicBezTo>
                    <a:pt x="525" y="30"/>
                    <a:pt x="534" y="66"/>
                    <a:pt x="508" y="82"/>
                  </a:cubicBezTo>
                  <a:cubicBezTo>
                    <a:pt x="491" y="93"/>
                    <a:pt x="451" y="91"/>
                    <a:pt x="451" y="91"/>
                  </a:cubicBezTo>
                  <a:cubicBezTo>
                    <a:pt x="350" y="91"/>
                    <a:pt x="350" y="91"/>
                    <a:pt x="350" y="91"/>
                  </a:cubicBezTo>
                  <a:cubicBezTo>
                    <a:pt x="350" y="91"/>
                    <a:pt x="328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5" y="53"/>
                    <a:pt x="275" y="53"/>
                  </a:cubicBezTo>
                  <a:cubicBezTo>
                    <a:pt x="275" y="53"/>
                    <a:pt x="275" y="53"/>
                    <a:pt x="275" y="53"/>
                  </a:cubicBezTo>
                  <a:cubicBezTo>
                    <a:pt x="223" y="53"/>
                    <a:pt x="202" y="91"/>
                    <a:pt x="202" y="91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0" y="91"/>
                    <a:pt x="60" y="93"/>
                    <a:pt x="43" y="82"/>
                  </a:cubicBezTo>
                  <a:cubicBezTo>
                    <a:pt x="17" y="66"/>
                    <a:pt x="27" y="30"/>
                    <a:pt x="48" y="25"/>
                  </a:cubicBezTo>
                  <a:cubicBezTo>
                    <a:pt x="72" y="19"/>
                    <a:pt x="75" y="37"/>
                    <a:pt x="75" y="37"/>
                  </a:cubicBezTo>
                  <a:cubicBezTo>
                    <a:pt x="66" y="30"/>
                    <a:pt x="51" y="34"/>
                    <a:pt x="45" y="40"/>
                  </a:cubicBezTo>
                  <a:cubicBezTo>
                    <a:pt x="37" y="49"/>
                    <a:pt x="37" y="65"/>
                    <a:pt x="52" y="73"/>
                  </a:cubicBezTo>
                  <a:cubicBezTo>
                    <a:pt x="74" y="84"/>
                    <a:pt x="90" y="71"/>
                    <a:pt x="96" y="56"/>
                  </a:cubicBezTo>
                  <a:cubicBezTo>
                    <a:pt x="102" y="42"/>
                    <a:pt x="98" y="4"/>
                    <a:pt x="58" y="1"/>
                  </a:cubicBezTo>
                  <a:cubicBezTo>
                    <a:pt x="46" y="0"/>
                    <a:pt x="35" y="5"/>
                    <a:pt x="27" y="9"/>
                  </a:cubicBezTo>
                  <a:cubicBezTo>
                    <a:pt x="7" y="22"/>
                    <a:pt x="5" y="47"/>
                    <a:pt x="5" y="47"/>
                  </a:cubicBezTo>
                  <a:cubicBezTo>
                    <a:pt x="0" y="113"/>
                    <a:pt x="72" y="111"/>
                    <a:pt x="72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38" y="78"/>
                    <a:pt x="275" y="80"/>
                    <a:pt x="275" y="80"/>
                  </a:cubicBezTo>
                  <a:cubicBezTo>
                    <a:pt x="276" y="80"/>
                    <a:pt x="276" y="80"/>
                    <a:pt x="276" y="80"/>
                  </a:cubicBezTo>
                  <a:cubicBezTo>
                    <a:pt x="276" y="80"/>
                    <a:pt x="313" y="78"/>
                    <a:pt x="331" y="111"/>
                  </a:cubicBezTo>
                  <a:cubicBezTo>
                    <a:pt x="479" y="111"/>
                    <a:pt x="479" y="111"/>
                    <a:pt x="479" y="111"/>
                  </a:cubicBezTo>
                  <a:cubicBezTo>
                    <a:pt x="479" y="111"/>
                    <a:pt x="551" y="113"/>
                    <a:pt x="546" y="47"/>
                  </a:cubicBez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54"/>
            <p:cNvSpPr/>
            <p:nvPr/>
          </p:nvSpPr>
          <p:spPr bwMode="auto">
            <a:xfrm rot="20061788">
              <a:off x="3627253" y="1920472"/>
              <a:ext cx="1492699" cy="51558"/>
            </a:xfrm>
            <a:custGeom>
              <a:avLst/>
              <a:gdLst>
                <a:gd name="T0" fmla="*/ 0 w 608"/>
                <a:gd name="T1" fmla="*/ 21 h 21"/>
                <a:gd name="T2" fmla="*/ 13 w 608"/>
                <a:gd name="T3" fmla="*/ 21 h 21"/>
                <a:gd name="T4" fmla="*/ 595 w 608"/>
                <a:gd name="T5" fmla="*/ 21 h 21"/>
                <a:gd name="T6" fmla="*/ 608 w 608"/>
                <a:gd name="T7" fmla="*/ 21 h 21"/>
                <a:gd name="T8" fmla="*/ 608 w 608"/>
                <a:gd name="T9" fmla="*/ 0 h 21"/>
                <a:gd name="T10" fmla="*/ 0 w 608"/>
                <a:gd name="T11" fmla="*/ 0 h 21"/>
                <a:gd name="T12" fmla="*/ 0 w 608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8" h="21">
                  <a:moveTo>
                    <a:pt x="0" y="21"/>
                  </a:moveTo>
                  <a:lnTo>
                    <a:pt x="13" y="21"/>
                  </a:lnTo>
                  <a:lnTo>
                    <a:pt x="595" y="21"/>
                  </a:lnTo>
                  <a:lnTo>
                    <a:pt x="608" y="21"/>
                  </a:lnTo>
                  <a:lnTo>
                    <a:pt x="608" y="0"/>
                  </a:lnTo>
                  <a:lnTo>
                    <a:pt x="0" y="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55"/>
            <p:cNvSpPr/>
            <p:nvPr/>
          </p:nvSpPr>
          <p:spPr bwMode="auto">
            <a:xfrm rot="20061788">
              <a:off x="3709372" y="1983599"/>
              <a:ext cx="1394495" cy="51558"/>
            </a:xfrm>
            <a:custGeom>
              <a:avLst/>
              <a:gdLst>
                <a:gd name="T0" fmla="*/ 568 w 568"/>
                <a:gd name="T1" fmla="*/ 0 h 21"/>
                <a:gd name="T2" fmla="*/ 0 w 568"/>
                <a:gd name="T3" fmla="*/ 0 h 21"/>
                <a:gd name="T4" fmla="*/ 0 w 568"/>
                <a:gd name="T5" fmla="*/ 21 h 21"/>
                <a:gd name="T6" fmla="*/ 13 w 568"/>
                <a:gd name="T7" fmla="*/ 21 h 21"/>
                <a:gd name="T8" fmla="*/ 555 w 568"/>
                <a:gd name="T9" fmla="*/ 21 h 21"/>
                <a:gd name="T10" fmla="*/ 568 w 568"/>
                <a:gd name="T11" fmla="*/ 21 h 21"/>
                <a:gd name="T12" fmla="*/ 568 w 568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8" h="21">
                  <a:moveTo>
                    <a:pt x="568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55" y="21"/>
                  </a:lnTo>
                  <a:lnTo>
                    <a:pt x="568" y="21"/>
                  </a:lnTo>
                  <a:lnTo>
                    <a:pt x="568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Rectangle 258"/>
            <p:cNvSpPr>
              <a:spLocks noChangeArrowheads="1"/>
            </p:cNvSpPr>
            <p:nvPr/>
          </p:nvSpPr>
          <p:spPr bwMode="auto">
            <a:xfrm rot="20061788">
              <a:off x="3881408" y="1184973"/>
              <a:ext cx="282337" cy="54012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56"/>
            <p:cNvSpPr/>
            <p:nvPr/>
          </p:nvSpPr>
          <p:spPr bwMode="auto">
            <a:xfrm rot="20061788">
              <a:off x="4151079" y="2781669"/>
              <a:ext cx="1293837" cy="102332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56"/>
            <p:cNvSpPr/>
            <p:nvPr/>
          </p:nvSpPr>
          <p:spPr bwMode="auto">
            <a:xfrm rot="20061788">
              <a:off x="4101639" y="2896783"/>
              <a:ext cx="1491683" cy="98619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任意形状 28"/>
            <p:cNvSpPr/>
            <p:nvPr/>
          </p:nvSpPr>
          <p:spPr>
            <a:xfrm rot="20077221">
              <a:off x="4038729" y="2409868"/>
              <a:ext cx="1295502" cy="379678"/>
            </a:xfrm>
            <a:custGeom>
              <a:avLst/>
              <a:gdLst>
                <a:gd name="connsiteX0" fmla="*/ 1611826 w 1613917"/>
                <a:gd name="connsiteY0" fmla="*/ 0 h 472997"/>
                <a:gd name="connsiteX1" fmla="*/ 1613917 w 1613917"/>
                <a:gd name="connsiteY1" fmla="*/ 465761 h 472997"/>
                <a:gd name="connsiteX2" fmla="*/ 1574156 w 1613917"/>
                <a:gd name="connsiteY2" fmla="*/ 465939 h 472997"/>
                <a:gd name="connsiteX3" fmla="*/ 41851 w 1613917"/>
                <a:gd name="connsiteY3" fmla="*/ 472818 h 472997"/>
                <a:gd name="connsiteX4" fmla="*/ 2091 w 1613917"/>
                <a:gd name="connsiteY4" fmla="*/ 472997 h 472997"/>
                <a:gd name="connsiteX5" fmla="*/ 0 w 1613917"/>
                <a:gd name="connsiteY5" fmla="*/ 7236 h 472997"/>
                <a:gd name="connsiteX6" fmla="*/ 603015 w 1613917"/>
                <a:gd name="connsiteY6" fmla="*/ 4529 h 472997"/>
                <a:gd name="connsiteX7" fmla="*/ 603015 w 1613917"/>
                <a:gd name="connsiteY7" fmla="*/ 45511 h 472997"/>
                <a:gd name="connsiteX8" fmla="*/ 602955 w 1613917"/>
                <a:gd name="connsiteY8" fmla="*/ 45511 h 472997"/>
                <a:gd name="connsiteX9" fmla="*/ 602955 w 1613917"/>
                <a:gd name="connsiteY9" fmla="*/ 397022 h 472997"/>
                <a:gd name="connsiteX10" fmla="*/ 1001540 w 1613917"/>
                <a:gd name="connsiteY10" fmla="*/ 397022 h 472997"/>
                <a:gd name="connsiteX11" fmla="*/ 1001540 w 1613917"/>
                <a:gd name="connsiteY11" fmla="*/ 45511 h 472997"/>
                <a:gd name="connsiteX12" fmla="*/ 1001540 w 1613917"/>
                <a:gd name="connsiteY12" fmla="*/ 2740 h 472997"/>
                <a:gd name="connsiteX13" fmla="*/ 1611826 w 1613917"/>
                <a:gd name="connsiteY13" fmla="*/ 0 h 472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13917" h="472997">
                  <a:moveTo>
                    <a:pt x="1611826" y="0"/>
                  </a:moveTo>
                  <a:lnTo>
                    <a:pt x="1613917" y="465761"/>
                  </a:lnTo>
                  <a:lnTo>
                    <a:pt x="1574156" y="465939"/>
                  </a:lnTo>
                  <a:lnTo>
                    <a:pt x="41851" y="472818"/>
                  </a:lnTo>
                  <a:lnTo>
                    <a:pt x="2091" y="472997"/>
                  </a:lnTo>
                  <a:lnTo>
                    <a:pt x="0" y="7236"/>
                  </a:lnTo>
                  <a:lnTo>
                    <a:pt x="603015" y="4529"/>
                  </a:lnTo>
                  <a:lnTo>
                    <a:pt x="603015" y="45511"/>
                  </a:lnTo>
                  <a:lnTo>
                    <a:pt x="602955" y="45511"/>
                  </a:lnTo>
                  <a:lnTo>
                    <a:pt x="602955" y="397022"/>
                  </a:lnTo>
                  <a:lnTo>
                    <a:pt x="1001540" y="397022"/>
                  </a:lnTo>
                  <a:lnTo>
                    <a:pt x="1001540" y="45511"/>
                  </a:lnTo>
                  <a:lnTo>
                    <a:pt x="1001540" y="2740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" name="任意形状 29"/>
            <p:cNvSpPr/>
            <p:nvPr/>
          </p:nvSpPr>
          <p:spPr>
            <a:xfrm rot="20077221">
              <a:off x="3862900" y="2030949"/>
              <a:ext cx="1295577" cy="396235"/>
            </a:xfrm>
            <a:custGeom>
              <a:avLst/>
              <a:gdLst>
                <a:gd name="connsiteX0" fmla="*/ 1611826 w 1614010"/>
                <a:gd name="connsiteY0" fmla="*/ 0 h 493623"/>
                <a:gd name="connsiteX1" fmla="*/ 1614010 w 1614010"/>
                <a:gd name="connsiteY1" fmla="*/ 486387 h 493623"/>
                <a:gd name="connsiteX2" fmla="*/ 1574250 w 1614010"/>
                <a:gd name="connsiteY2" fmla="*/ 486565 h 493623"/>
                <a:gd name="connsiteX3" fmla="*/ 1001541 w 1614010"/>
                <a:gd name="connsiteY3" fmla="*/ 489136 h 493623"/>
                <a:gd name="connsiteX4" fmla="*/ 1001541 w 1614010"/>
                <a:gd name="connsiteY4" fmla="*/ 464385 h 493623"/>
                <a:gd name="connsiteX5" fmla="*/ 802278 w 1614010"/>
                <a:gd name="connsiteY5" fmla="*/ 265122 h 493623"/>
                <a:gd name="connsiteX6" fmla="*/ 603016 w 1614010"/>
                <a:gd name="connsiteY6" fmla="*/ 464385 h 493623"/>
                <a:gd name="connsiteX7" fmla="*/ 603016 w 1614010"/>
                <a:gd name="connsiteY7" fmla="*/ 490925 h 493623"/>
                <a:gd name="connsiteX8" fmla="*/ 41944 w 1614010"/>
                <a:gd name="connsiteY8" fmla="*/ 493444 h 493623"/>
                <a:gd name="connsiteX9" fmla="*/ 2184 w 1614010"/>
                <a:gd name="connsiteY9" fmla="*/ 493623 h 493623"/>
                <a:gd name="connsiteX10" fmla="*/ 0 w 1614010"/>
                <a:gd name="connsiteY10" fmla="*/ 7236 h 493623"/>
                <a:gd name="connsiteX11" fmla="*/ 1611826 w 1614010"/>
                <a:gd name="connsiteY11" fmla="*/ 0 h 49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4010" h="493623">
                  <a:moveTo>
                    <a:pt x="1611826" y="0"/>
                  </a:moveTo>
                  <a:lnTo>
                    <a:pt x="1614010" y="486387"/>
                  </a:lnTo>
                  <a:lnTo>
                    <a:pt x="1574250" y="486565"/>
                  </a:lnTo>
                  <a:lnTo>
                    <a:pt x="1001541" y="489136"/>
                  </a:lnTo>
                  <a:lnTo>
                    <a:pt x="1001541" y="464385"/>
                  </a:lnTo>
                  <a:cubicBezTo>
                    <a:pt x="1001541" y="354335"/>
                    <a:pt x="912328" y="265122"/>
                    <a:pt x="802278" y="265122"/>
                  </a:cubicBezTo>
                  <a:cubicBezTo>
                    <a:pt x="692228" y="265122"/>
                    <a:pt x="603016" y="354335"/>
                    <a:pt x="603016" y="464385"/>
                  </a:cubicBezTo>
                  <a:lnTo>
                    <a:pt x="603016" y="490925"/>
                  </a:lnTo>
                  <a:lnTo>
                    <a:pt x="41944" y="493444"/>
                  </a:lnTo>
                  <a:lnTo>
                    <a:pt x="2184" y="493623"/>
                  </a:lnTo>
                  <a:lnTo>
                    <a:pt x="0" y="7236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31" name="Freeform 349"/>
          <p:cNvSpPr>
            <a:spLocks noEditPoints="1"/>
          </p:cNvSpPr>
          <p:nvPr/>
        </p:nvSpPr>
        <p:spPr bwMode="auto">
          <a:xfrm rot="19938830" flipH="1">
            <a:off x="532377" y="4106966"/>
            <a:ext cx="1833228" cy="1692211"/>
          </a:xfrm>
          <a:custGeom>
            <a:avLst/>
            <a:gdLst>
              <a:gd name="T0" fmla="*/ 187 w 529"/>
              <a:gd name="T1" fmla="*/ 241 h 487"/>
              <a:gd name="T2" fmla="*/ 242 w 529"/>
              <a:gd name="T3" fmla="*/ 223 h 487"/>
              <a:gd name="T4" fmla="*/ 175 w 529"/>
              <a:gd name="T5" fmla="*/ 211 h 487"/>
              <a:gd name="T6" fmla="*/ 189 w 529"/>
              <a:gd name="T7" fmla="*/ 161 h 487"/>
              <a:gd name="T8" fmla="*/ 154 w 529"/>
              <a:gd name="T9" fmla="*/ 166 h 487"/>
              <a:gd name="T10" fmla="*/ 124 w 529"/>
              <a:gd name="T11" fmla="*/ 143 h 487"/>
              <a:gd name="T12" fmla="*/ 124 w 529"/>
              <a:gd name="T13" fmla="*/ 143 h 487"/>
              <a:gd name="T14" fmla="*/ 93 w 529"/>
              <a:gd name="T15" fmla="*/ 166 h 487"/>
              <a:gd name="T16" fmla="*/ 38 w 529"/>
              <a:gd name="T17" fmla="*/ 193 h 487"/>
              <a:gd name="T18" fmla="*/ 7 w 529"/>
              <a:gd name="T19" fmla="*/ 234 h 487"/>
              <a:gd name="T20" fmla="*/ 124 w 529"/>
              <a:gd name="T21" fmla="*/ 212 h 487"/>
              <a:gd name="T22" fmla="*/ 271 w 529"/>
              <a:gd name="T23" fmla="*/ 68 h 487"/>
              <a:gd name="T24" fmla="*/ 330 w 529"/>
              <a:gd name="T25" fmla="*/ 73 h 487"/>
              <a:gd name="T26" fmla="*/ 383 w 529"/>
              <a:gd name="T27" fmla="*/ 59 h 487"/>
              <a:gd name="T28" fmla="*/ 355 w 529"/>
              <a:gd name="T29" fmla="*/ 48 h 487"/>
              <a:gd name="T30" fmla="*/ 301 w 529"/>
              <a:gd name="T31" fmla="*/ 22 h 487"/>
              <a:gd name="T32" fmla="*/ 271 w 529"/>
              <a:gd name="T33" fmla="*/ 0 h 487"/>
              <a:gd name="T34" fmla="*/ 271 w 529"/>
              <a:gd name="T35" fmla="*/ 0 h 487"/>
              <a:gd name="T36" fmla="*/ 240 w 529"/>
              <a:gd name="T37" fmla="*/ 23 h 487"/>
              <a:gd name="T38" fmla="*/ 185 w 529"/>
              <a:gd name="T39" fmla="*/ 49 h 487"/>
              <a:gd name="T40" fmla="*/ 154 w 529"/>
              <a:gd name="T41" fmla="*/ 91 h 487"/>
              <a:gd name="T42" fmla="*/ 266 w 529"/>
              <a:gd name="T43" fmla="*/ 79 h 487"/>
              <a:gd name="T44" fmla="*/ 300 w 529"/>
              <a:gd name="T45" fmla="*/ 105 h 487"/>
              <a:gd name="T46" fmla="*/ 302 w 529"/>
              <a:gd name="T47" fmla="*/ 105 h 487"/>
              <a:gd name="T48" fmla="*/ 305 w 529"/>
              <a:gd name="T49" fmla="*/ 89 h 487"/>
              <a:gd name="T50" fmla="*/ 266 w 529"/>
              <a:gd name="T51" fmla="*/ 79 h 487"/>
              <a:gd name="T52" fmla="*/ 194 w 529"/>
              <a:gd name="T53" fmla="*/ 286 h 487"/>
              <a:gd name="T54" fmla="*/ 124 w 529"/>
              <a:gd name="T55" fmla="*/ 222 h 487"/>
              <a:gd name="T56" fmla="*/ 165 w 529"/>
              <a:gd name="T57" fmla="*/ 297 h 487"/>
              <a:gd name="T58" fmla="*/ 74 w 529"/>
              <a:gd name="T59" fmla="*/ 487 h 487"/>
              <a:gd name="T60" fmla="*/ 316 w 529"/>
              <a:gd name="T61" fmla="*/ 197 h 487"/>
              <a:gd name="T62" fmla="*/ 280 w 529"/>
              <a:gd name="T63" fmla="*/ 198 h 487"/>
              <a:gd name="T64" fmla="*/ 490 w 529"/>
              <a:gd name="T65" fmla="*/ 112 h 487"/>
              <a:gd name="T66" fmla="*/ 436 w 529"/>
              <a:gd name="T67" fmla="*/ 86 h 487"/>
              <a:gd name="T68" fmla="*/ 406 w 529"/>
              <a:gd name="T69" fmla="*/ 64 h 487"/>
              <a:gd name="T70" fmla="*/ 406 w 529"/>
              <a:gd name="T71" fmla="*/ 64 h 487"/>
              <a:gd name="T72" fmla="*/ 375 w 529"/>
              <a:gd name="T73" fmla="*/ 87 h 487"/>
              <a:gd name="T74" fmla="*/ 320 w 529"/>
              <a:gd name="T75" fmla="*/ 110 h 487"/>
              <a:gd name="T76" fmla="*/ 376 w 529"/>
              <a:gd name="T77" fmla="*/ 126 h 487"/>
              <a:gd name="T78" fmla="*/ 406 w 529"/>
              <a:gd name="T79" fmla="*/ 132 h 487"/>
              <a:gd name="T80" fmla="*/ 521 w 529"/>
              <a:gd name="T81" fmla="*/ 155 h 487"/>
              <a:gd name="T82" fmla="*/ 406 w 529"/>
              <a:gd name="T83" fmla="*/ 169 h 487"/>
              <a:gd name="T84" fmla="*/ 370 w 529"/>
              <a:gd name="T85" fmla="*/ 135 h 487"/>
              <a:gd name="T86" fmla="*/ 301 w 529"/>
              <a:gd name="T87" fmla="*/ 116 h 487"/>
              <a:gd name="T88" fmla="*/ 301 w 529"/>
              <a:gd name="T89" fmla="*/ 116 h 487"/>
              <a:gd name="T90" fmla="*/ 300 w 529"/>
              <a:gd name="T91" fmla="*/ 116 h 487"/>
              <a:gd name="T92" fmla="*/ 230 w 529"/>
              <a:gd name="T93" fmla="*/ 134 h 487"/>
              <a:gd name="T94" fmla="*/ 194 w 529"/>
              <a:gd name="T95" fmla="*/ 169 h 487"/>
              <a:gd name="T96" fmla="*/ 238 w 529"/>
              <a:gd name="T97" fmla="*/ 213 h 487"/>
              <a:gd name="T98" fmla="*/ 363 w 529"/>
              <a:gd name="T99" fmla="*/ 213 h 487"/>
              <a:gd name="T100" fmla="*/ 406 w 529"/>
              <a:gd name="T101" fmla="*/ 169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29" h="487">
                <a:moveTo>
                  <a:pt x="124" y="212"/>
                </a:moveTo>
                <a:cubicBezTo>
                  <a:pt x="147" y="212"/>
                  <a:pt x="167" y="225"/>
                  <a:pt x="187" y="241"/>
                </a:cubicBezTo>
                <a:cubicBezTo>
                  <a:pt x="203" y="254"/>
                  <a:pt x="230" y="253"/>
                  <a:pt x="239" y="235"/>
                </a:cubicBezTo>
                <a:cubicBezTo>
                  <a:pt x="241" y="231"/>
                  <a:pt x="242" y="227"/>
                  <a:pt x="242" y="223"/>
                </a:cubicBezTo>
                <a:cubicBezTo>
                  <a:pt x="231" y="231"/>
                  <a:pt x="215" y="235"/>
                  <a:pt x="202" y="232"/>
                </a:cubicBezTo>
                <a:cubicBezTo>
                  <a:pt x="190" y="229"/>
                  <a:pt x="180" y="222"/>
                  <a:pt x="175" y="211"/>
                </a:cubicBezTo>
                <a:cubicBezTo>
                  <a:pt x="172" y="206"/>
                  <a:pt x="171" y="201"/>
                  <a:pt x="171" y="195"/>
                </a:cubicBezTo>
                <a:cubicBezTo>
                  <a:pt x="171" y="181"/>
                  <a:pt x="178" y="167"/>
                  <a:pt x="189" y="161"/>
                </a:cubicBezTo>
                <a:cubicBezTo>
                  <a:pt x="189" y="160"/>
                  <a:pt x="189" y="160"/>
                  <a:pt x="190" y="160"/>
                </a:cubicBezTo>
                <a:cubicBezTo>
                  <a:pt x="170" y="150"/>
                  <a:pt x="154" y="166"/>
                  <a:pt x="154" y="166"/>
                </a:cubicBezTo>
                <a:cubicBezTo>
                  <a:pt x="154" y="166"/>
                  <a:pt x="148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97" y="143"/>
                  <a:pt x="93" y="166"/>
                  <a:pt x="93" y="166"/>
                </a:cubicBezTo>
                <a:cubicBezTo>
                  <a:pt x="93" y="166"/>
                  <a:pt x="75" y="149"/>
                  <a:pt x="53" y="162"/>
                </a:cubicBezTo>
                <a:cubicBezTo>
                  <a:pt x="34" y="173"/>
                  <a:pt x="38" y="193"/>
                  <a:pt x="38" y="193"/>
                </a:cubicBezTo>
                <a:cubicBezTo>
                  <a:pt x="38" y="193"/>
                  <a:pt x="25" y="193"/>
                  <a:pt x="18" y="197"/>
                </a:cubicBezTo>
                <a:cubicBezTo>
                  <a:pt x="8" y="203"/>
                  <a:pt x="0" y="221"/>
                  <a:pt x="7" y="234"/>
                </a:cubicBezTo>
                <a:cubicBezTo>
                  <a:pt x="18" y="255"/>
                  <a:pt x="45" y="254"/>
                  <a:pt x="61" y="241"/>
                </a:cubicBezTo>
                <a:cubicBezTo>
                  <a:pt x="81" y="225"/>
                  <a:pt x="99" y="212"/>
                  <a:pt x="124" y="212"/>
                </a:cubicBezTo>
                <a:moveTo>
                  <a:pt x="209" y="97"/>
                </a:moveTo>
                <a:cubicBezTo>
                  <a:pt x="228" y="81"/>
                  <a:pt x="246" y="68"/>
                  <a:pt x="271" y="68"/>
                </a:cubicBezTo>
                <a:cubicBezTo>
                  <a:pt x="287" y="68"/>
                  <a:pt x="303" y="75"/>
                  <a:pt x="317" y="85"/>
                </a:cubicBezTo>
                <a:cubicBezTo>
                  <a:pt x="320" y="81"/>
                  <a:pt x="324" y="77"/>
                  <a:pt x="330" y="73"/>
                </a:cubicBezTo>
                <a:cubicBezTo>
                  <a:pt x="345" y="64"/>
                  <a:pt x="360" y="67"/>
                  <a:pt x="370" y="72"/>
                </a:cubicBezTo>
                <a:cubicBezTo>
                  <a:pt x="373" y="67"/>
                  <a:pt x="377" y="63"/>
                  <a:pt x="383" y="59"/>
                </a:cubicBezTo>
                <a:cubicBezTo>
                  <a:pt x="381" y="57"/>
                  <a:pt x="379" y="55"/>
                  <a:pt x="377" y="53"/>
                </a:cubicBezTo>
                <a:cubicBezTo>
                  <a:pt x="370" y="49"/>
                  <a:pt x="355" y="48"/>
                  <a:pt x="355" y="48"/>
                </a:cubicBezTo>
                <a:cubicBezTo>
                  <a:pt x="355" y="48"/>
                  <a:pt x="360" y="31"/>
                  <a:pt x="341" y="19"/>
                </a:cubicBezTo>
                <a:cubicBezTo>
                  <a:pt x="319" y="5"/>
                  <a:pt x="301" y="22"/>
                  <a:pt x="301" y="22"/>
                </a:cubicBezTo>
                <a:cubicBezTo>
                  <a:pt x="301" y="22"/>
                  <a:pt x="295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44" y="0"/>
                  <a:pt x="240" y="23"/>
                  <a:pt x="240" y="23"/>
                </a:cubicBezTo>
                <a:cubicBezTo>
                  <a:pt x="240" y="23"/>
                  <a:pt x="222" y="5"/>
                  <a:pt x="201" y="18"/>
                </a:cubicBezTo>
                <a:cubicBezTo>
                  <a:pt x="181" y="30"/>
                  <a:pt x="185" y="49"/>
                  <a:pt x="185" y="49"/>
                </a:cubicBezTo>
                <a:cubicBezTo>
                  <a:pt x="185" y="49"/>
                  <a:pt x="172" y="49"/>
                  <a:pt x="165" y="53"/>
                </a:cubicBezTo>
                <a:cubicBezTo>
                  <a:pt x="155" y="60"/>
                  <a:pt x="147" y="77"/>
                  <a:pt x="154" y="91"/>
                </a:cubicBezTo>
                <a:cubicBezTo>
                  <a:pt x="166" y="111"/>
                  <a:pt x="192" y="110"/>
                  <a:pt x="209" y="97"/>
                </a:cubicBezTo>
                <a:moveTo>
                  <a:pt x="266" y="79"/>
                </a:moveTo>
                <a:cubicBezTo>
                  <a:pt x="269" y="87"/>
                  <a:pt x="272" y="99"/>
                  <a:pt x="275" y="113"/>
                </a:cubicBezTo>
                <a:cubicBezTo>
                  <a:pt x="281" y="108"/>
                  <a:pt x="290" y="105"/>
                  <a:pt x="300" y="105"/>
                </a:cubicBezTo>
                <a:cubicBezTo>
                  <a:pt x="300" y="105"/>
                  <a:pt x="301" y="105"/>
                  <a:pt x="301" y="105"/>
                </a:cubicBezTo>
                <a:cubicBezTo>
                  <a:pt x="301" y="105"/>
                  <a:pt x="302" y="105"/>
                  <a:pt x="302" y="105"/>
                </a:cubicBezTo>
                <a:cubicBezTo>
                  <a:pt x="304" y="105"/>
                  <a:pt x="306" y="104"/>
                  <a:pt x="309" y="104"/>
                </a:cubicBezTo>
                <a:cubicBezTo>
                  <a:pt x="307" y="99"/>
                  <a:pt x="306" y="94"/>
                  <a:pt x="305" y="89"/>
                </a:cubicBezTo>
                <a:cubicBezTo>
                  <a:pt x="294" y="83"/>
                  <a:pt x="283" y="79"/>
                  <a:pt x="271" y="79"/>
                </a:cubicBezTo>
                <a:cubicBezTo>
                  <a:pt x="269" y="79"/>
                  <a:pt x="268" y="79"/>
                  <a:pt x="266" y="79"/>
                </a:cubicBezTo>
                <a:moveTo>
                  <a:pt x="280" y="198"/>
                </a:moveTo>
                <a:cubicBezTo>
                  <a:pt x="271" y="225"/>
                  <a:pt x="248" y="261"/>
                  <a:pt x="194" y="286"/>
                </a:cubicBezTo>
                <a:cubicBezTo>
                  <a:pt x="182" y="280"/>
                  <a:pt x="147" y="262"/>
                  <a:pt x="134" y="223"/>
                </a:cubicBezTo>
                <a:cubicBezTo>
                  <a:pt x="131" y="223"/>
                  <a:pt x="127" y="222"/>
                  <a:pt x="124" y="222"/>
                </a:cubicBezTo>
                <a:cubicBezTo>
                  <a:pt x="119" y="222"/>
                  <a:pt x="114" y="223"/>
                  <a:pt x="109" y="224"/>
                </a:cubicBezTo>
                <a:cubicBezTo>
                  <a:pt x="119" y="261"/>
                  <a:pt x="145" y="284"/>
                  <a:pt x="165" y="297"/>
                </a:cubicBezTo>
                <a:cubicBezTo>
                  <a:pt x="85" y="324"/>
                  <a:pt x="39" y="393"/>
                  <a:pt x="39" y="487"/>
                </a:cubicBezTo>
                <a:cubicBezTo>
                  <a:pt x="74" y="487"/>
                  <a:pt x="74" y="487"/>
                  <a:pt x="74" y="487"/>
                </a:cubicBezTo>
                <a:cubicBezTo>
                  <a:pt x="74" y="379"/>
                  <a:pt x="139" y="342"/>
                  <a:pt x="178" y="329"/>
                </a:cubicBezTo>
                <a:cubicBezTo>
                  <a:pt x="263" y="301"/>
                  <a:pt x="307" y="246"/>
                  <a:pt x="316" y="197"/>
                </a:cubicBezTo>
                <a:cubicBezTo>
                  <a:pt x="311" y="195"/>
                  <a:pt x="306" y="194"/>
                  <a:pt x="301" y="194"/>
                </a:cubicBezTo>
                <a:cubicBezTo>
                  <a:pt x="293" y="194"/>
                  <a:pt x="286" y="196"/>
                  <a:pt x="280" y="198"/>
                </a:cubicBezTo>
                <a:moveTo>
                  <a:pt x="512" y="117"/>
                </a:moveTo>
                <a:cubicBezTo>
                  <a:pt x="505" y="113"/>
                  <a:pt x="490" y="112"/>
                  <a:pt x="490" y="112"/>
                </a:cubicBezTo>
                <a:cubicBezTo>
                  <a:pt x="490" y="112"/>
                  <a:pt x="495" y="95"/>
                  <a:pt x="476" y="83"/>
                </a:cubicBezTo>
                <a:cubicBezTo>
                  <a:pt x="454" y="69"/>
                  <a:pt x="436" y="86"/>
                  <a:pt x="436" y="86"/>
                </a:cubicBezTo>
                <a:cubicBezTo>
                  <a:pt x="436" y="86"/>
                  <a:pt x="430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379" y="64"/>
                  <a:pt x="375" y="87"/>
                  <a:pt x="375" y="87"/>
                </a:cubicBezTo>
                <a:cubicBezTo>
                  <a:pt x="375" y="87"/>
                  <a:pt x="357" y="69"/>
                  <a:pt x="336" y="82"/>
                </a:cubicBezTo>
                <a:cubicBezTo>
                  <a:pt x="321" y="91"/>
                  <a:pt x="320" y="104"/>
                  <a:pt x="320" y="110"/>
                </a:cubicBezTo>
                <a:cubicBezTo>
                  <a:pt x="326" y="113"/>
                  <a:pt x="331" y="118"/>
                  <a:pt x="335" y="123"/>
                </a:cubicBezTo>
                <a:cubicBezTo>
                  <a:pt x="345" y="118"/>
                  <a:pt x="360" y="116"/>
                  <a:pt x="376" y="126"/>
                </a:cubicBezTo>
                <a:cubicBezTo>
                  <a:pt x="380" y="129"/>
                  <a:pt x="384" y="132"/>
                  <a:pt x="387" y="135"/>
                </a:cubicBezTo>
                <a:cubicBezTo>
                  <a:pt x="393" y="133"/>
                  <a:pt x="399" y="132"/>
                  <a:pt x="406" y="132"/>
                </a:cubicBezTo>
                <a:cubicBezTo>
                  <a:pt x="429" y="132"/>
                  <a:pt x="449" y="145"/>
                  <a:pt x="469" y="161"/>
                </a:cubicBezTo>
                <a:cubicBezTo>
                  <a:pt x="485" y="174"/>
                  <a:pt x="512" y="174"/>
                  <a:pt x="521" y="155"/>
                </a:cubicBezTo>
                <a:cubicBezTo>
                  <a:pt x="529" y="142"/>
                  <a:pt x="522" y="124"/>
                  <a:pt x="512" y="117"/>
                </a:cubicBezTo>
                <a:moveTo>
                  <a:pt x="406" y="169"/>
                </a:moveTo>
                <a:cubicBezTo>
                  <a:pt x="399" y="165"/>
                  <a:pt x="385" y="164"/>
                  <a:pt x="385" y="164"/>
                </a:cubicBezTo>
                <a:cubicBezTo>
                  <a:pt x="385" y="164"/>
                  <a:pt x="389" y="147"/>
                  <a:pt x="370" y="135"/>
                </a:cubicBezTo>
                <a:cubicBezTo>
                  <a:pt x="348" y="121"/>
                  <a:pt x="331" y="138"/>
                  <a:pt x="331" y="138"/>
                </a:cubicBezTo>
                <a:cubicBezTo>
                  <a:pt x="331" y="138"/>
                  <a:pt x="325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0" y="116"/>
                  <a:pt x="300" y="116"/>
                </a:cubicBezTo>
                <a:cubicBezTo>
                  <a:pt x="300" y="116"/>
                  <a:pt x="300" y="116"/>
                  <a:pt x="300" y="116"/>
                </a:cubicBezTo>
                <a:cubicBezTo>
                  <a:pt x="274" y="116"/>
                  <a:pt x="269" y="139"/>
                  <a:pt x="269" y="139"/>
                </a:cubicBezTo>
                <a:cubicBezTo>
                  <a:pt x="269" y="139"/>
                  <a:pt x="251" y="121"/>
                  <a:pt x="230" y="134"/>
                </a:cubicBezTo>
                <a:cubicBezTo>
                  <a:pt x="210" y="146"/>
                  <a:pt x="215" y="165"/>
                  <a:pt x="215" y="165"/>
                </a:cubicBezTo>
                <a:cubicBezTo>
                  <a:pt x="215" y="165"/>
                  <a:pt x="201" y="165"/>
                  <a:pt x="194" y="169"/>
                </a:cubicBezTo>
                <a:cubicBezTo>
                  <a:pt x="184" y="176"/>
                  <a:pt x="176" y="193"/>
                  <a:pt x="184" y="206"/>
                </a:cubicBezTo>
                <a:cubicBezTo>
                  <a:pt x="195" y="227"/>
                  <a:pt x="222" y="226"/>
                  <a:pt x="238" y="213"/>
                </a:cubicBezTo>
                <a:cubicBezTo>
                  <a:pt x="258" y="197"/>
                  <a:pt x="275" y="184"/>
                  <a:pt x="301" y="184"/>
                </a:cubicBezTo>
                <a:cubicBezTo>
                  <a:pt x="323" y="184"/>
                  <a:pt x="344" y="197"/>
                  <a:pt x="363" y="213"/>
                </a:cubicBezTo>
                <a:cubicBezTo>
                  <a:pt x="380" y="226"/>
                  <a:pt x="406" y="226"/>
                  <a:pt x="416" y="207"/>
                </a:cubicBezTo>
                <a:cubicBezTo>
                  <a:pt x="423" y="194"/>
                  <a:pt x="416" y="176"/>
                  <a:pt x="406" y="169"/>
                </a:cubicBezTo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Freeform 349"/>
          <p:cNvSpPr>
            <a:spLocks noEditPoints="1"/>
          </p:cNvSpPr>
          <p:nvPr/>
        </p:nvSpPr>
        <p:spPr bwMode="auto">
          <a:xfrm>
            <a:off x="10660409" y="6022587"/>
            <a:ext cx="1253876" cy="1157423"/>
          </a:xfrm>
          <a:custGeom>
            <a:avLst/>
            <a:gdLst>
              <a:gd name="T0" fmla="*/ 187 w 529"/>
              <a:gd name="T1" fmla="*/ 241 h 487"/>
              <a:gd name="T2" fmla="*/ 242 w 529"/>
              <a:gd name="T3" fmla="*/ 223 h 487"/>
              <a:gd name="T4" fmla="*/ 175 w 529"/>
              <a:gd name="T5" fmla="*/ 211 h 487"/>
              <a:gd name="T6" fmla="*/ 189 w 529"/>
              <a:gd name="T7" fmla="*/ 161 h 487"/>
              <a:gd name="T8" fmla="*/ 154 w 529"/>
              <a:gd name="T9" fmla="*/ 166 h 487"/>
              <a:gd name="T10" fmla="*/ 124 w 529"/>
              <a:gd name="T11" fmla="*/ 143 h 487"/>
              <a:gd name="T12" fmla="*/ 124 w 529"/>
              <a:gd name="T13" fmla="*/ 143 h 487"/>
              <a:gd name="T14" fmla="*/ 93 w 529"/>
              <a:gd name="T15" fmla="*/ 166 h 487"/>
              <a:gd name="T16" fmla="*/ 38 w 529"/>
              <a:gd name="T17" fmla="*/ 193 h 487"/>
              <a:gd name="T18" fmla="*/ 7 w 529"/>
              <a:gd name="T19" fmla="*/ 234 h 487"/>
              <a:gd name="T20" fmla="*/ 124 w 529"/>
              <a:gd name="T21" fmla="*/ 212 h 487"/>
              <a:gd name="T22" fmla="*/ 271 w 529"/>
              <a:gd name="T23" fmla="*/ 68 h 487"/>
              <a:gd name="T24" fmla="*/ 330 w 529"/>
              <a:gd name="T25" fmla="*/ 73 h 487"/>
              <a:gd name="T26" fmla="*/ 383 w 529"/>
              <a:gd name="T27" fmla="*/ 59 h 487"/>
              <a:gd name="T28" fmla="*/ 355 w 529"/>
              <a:gd name="T29" fmla="*/ 48 h 487"/>
              <a:gd name="T30" fmla="*/ 301 w 529"/>
              <a:gd name="T31" fmla="*/ 22 h 487"/>
              <a:gd name="T32" fmla="*/ 271 w 529"/>
              <a:gd name="T33" fmla="*/ 0 h 487"/>
              <a:gd name="T34" fmla="*/ 271 w 529"/>
              <a:gd name="T35" fmla="*/ 0 h 487"/>
              <a:gd name="T36" fmla="*/ 240 w 529"/>
              <a:gd name="T37" fmla="*/ 23 h 487"/>
              <a:gd name="T38" fmla="*/ 185 w 529"/>
              <a:gd name="T39" fmla="*/ 49 h 487"/>
              <a:gd name="T40" fmla="*/ 154 w 529"/>
              <a:gd name="T41" fmla="*/ 91 h 487"/>
              <a:gd name="T42" fmla="*/ 266 w 529"/>
              <a:gd name="T43" fmla="*/ 79 h 487"/>
              <a:gd name="T44" fmla="*/ 300 w 529"/>
              <a:gd name="T45" fmla="*/ 105 h 487"/>
              <a:gd name="T46" fmla="*/ 302 w 529"/>
              <a:gd name="T47" fmla="*/ 105 h 487"/>
              <a:gd name="T48" fmla="*/ 305 w 529"/>
              <a:gd name="T49" fmla="*/ 89 h 487"/>
              <a:gd name="T50" fmla="*/ 266 w 529"/>
              <a:gd name="T51" fmla="*/ 79 h 487"/>
              <a:gd name="T52" fmla="*/ 194 w 529"/>
              <a:gd name="T53" fmla="*/ 286 h 487"/>
              <a:gd name="T54" fmla="*/ 124 w 529"/>
              <a:gd name="T55" fmla="*/ 222 h 487"/>
              <a:gd name="T56" fmla="*/ 165 w 529"/>
              <a:gd name="T57" fmla="*/ 297 h 487"/>
              <a:gd name="T58" fmla="*/ 74 w 529"/>
              <a:gd name="T59" fmla="*/ 487 h 487"/>
              <a:gd name="T60" fmla="*/ 316 w 529"/>
              <a:gd name="T61" fmla="*/ 197 h 487"/>
              <a:gd name="T62" fmla="*/ 280 w 529"/>
              <a:gd name="T63" fmla="*/ 198 h 487"/>
              <a:gd name="T64" fmla="*/ 490 w 529"/>
              <a:gd name="T65" fmla="*/ 112 h 487"/>
              <a:gd name="T66" fmla="*/ 436 w 529"/>
              <a:gd name="T67" fmla="*/ 86 h 487"/>
              <a:gd name="T68" fmla="*/ 406 w 529"/>
              <a:gd name="T69" fmla="*/ 64 h 487"/>
              <a:gd name="T70" fmla="*/ 406 w 529"/>
              <a:gd name="T71" fmla="*/ 64 h 487"/>
              <a:gd name="T72" fmla="*/ 375 w 529"/>
              <a:gd name="T73" fmla="*/ 87 h 487"/>
              <a:gd name="T74" fmla="*/ 320 w 529"/>
              <a:gd name="T75" fmla="*/ 110 h 487"/>
              <a:gd name="T76" fmla="*/ 376 w 529"/>
              <a:gd name="T77" fmla="*/ 126 h 487"/>
              <a:gd name="T78" fmla="*/ 406 w 529"/>
              <a:gd name="T79" fmla="*/ 132 h 487"/>
              <a:gd name="T80" fmla="*/ 521 w 529"/>
              <a:gd name="T81" fmla="*/ 155 h 487"/>
              <a:gd name="T82" fmla="*/ 406 w 529"/>
              <a:gd name="T83" fmla="*/ 169 h 487"/>
              <a:gd name="T84" fmla="*/ 370 w 529"/>
              <a:gd name="T85" fmla="*/ 135 h 487"/>
              <a:gd name="T86" fmla="*/ 301 w 529"/>
              <a:gd name="T87" fmla="*/ 116 h 487"/>
              <a:gd name="T88" fmla="*/ 301 w 529"/>
              <a:gd name="T89" fmla="*/ 116 h 487"/>
              <a:gd name="T90" fmla="*/ 300 w 529"/>
              <a:gd name="T91" fmla="*/ 116 h 487"/>
              <a:gd name="T92" fmla="*/ 230 w 529"/>
              <a:gd name="T93" fmla="*/ 134 h 487"/>
              <a:gd name="T94" fmla="*/ 194 w 529"/>
              <a:gd name="T95" fmla="*/ 169 h 487"/>
              <a:gd name="T96" fmla="*/ 238 w 529"/>
              <a:gd name="T97" fmla="*/ 213 h 487"/>
              <a:gd name="T98" fmla="*/ 363 w 529"/>
              <a:gd name="T99" fmla="*/ 213 h 487"/>
              <a:gd name="T100" fmla="*/ 406 w 529"/>
              <a:gd name="T101" fmla="*/ 169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29" h="487">
                <a:moveTo>
                  <a:pt x="124" y="212"/>
                </a:moveTo>
                <a:cubicBezTo>
                  <a:pt x="147" y="212"/>
                  <a:pt x="167" y="225"/>
                  <a:pt x="187" y="241"/>
                </a:cubicBezTo>
                <a:cubicBezTo>
                  <a:pt x="203" y="254"/>
                  <a:pt x="230" y="253"/>
                  <a:pt x="239" y="235"/>
                </a:cubicBezTo>
                <a:cubicBezTo>
                  <a:pt x="241" y="231"/>
                  <a:pt x="242" y="227"/>
                  <a:pt x="242" y="223"/>
                </a:cubicBezTo>
                <a:cubicBezTo>
                  <a:pt x="231" y="231"/>
                  <a:pt x="215" y="235"/>
                  <a:pt x="202" y="232"/>
                </a:cubicBezTo>
                <a:cubicBezTo>
                  <a:pt x="190" y="229"/>
                  <a:pt x="180" y="222"/>
                  <a:pt x="175" y="211"/>
                </a:cubicBezTo>
                <a:cubicBezTo>
                  <a:pt x="172" y="206"/>
                  <a:pt x="171" y="201"/>
                  <a:pt x="171" y="195"/>
                </a:cubicBezTo>
                <a:cubicBezTo>
                  <a:pt x="171" y="181"/>
                  <a:pt x="178" y="167"/>
                  <a:pt x="189" y="161"/>
                </a:cubicBezTo>
                <a:cubicBezTo>
                  <a:pt x="189" y="160"/>
                  <a:pt x="189" y="160"/>
                  <a:pt x="190" y="160"/>
                </a:cubicBezTo>
                <a:cubicBezTo>
                  <a:pt x="170" y="150"/>
                  <a:pt x="154" y="166"/>
                  <a:pt x="154" y="166"/>
                </a:cubicBezTo>
                <a:cubicBezTo>
                  <a:pt x="154" y="166"/>
                  <a:pt x="148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97" y="143"/>
                  <a:pt x="93" y="166"/>
                  <a:pt x="93" y="166"/>
                </a:cubicBezTo>
                <a:cubicBezTo>
                  <a:pt x="93" y="166"/>
                  <a:pt x="75" y="149"/>
                  <a:pt x="53" y="162"/>
                </a:cubicBezTo>
                <a:cubicBezTo>
                  <a:pt x="34" y="173"/>
                  <a:pt x="38" y="193"/>
                  <a:pt x="38" y="193"/>
                </a:cubicBezTo>
                <a:cubicBezTo>
                  <a:pt x="38" y="193"/>
                  <a:pt x="25" y="193"/>
                  <a:pt x="18" y="197"/>
                </a:cubicBezTo>
                <a:cubicBezTo>
                  <a:pt x="8" y="203"/>
                  <a:pt x="0" y="221"/>
                  <a:pt x="7" y="234"/>
                </a:cubicBezTo>
                <a:cubicBezTo>
                  <a:pt x="18" y="255"/>
                  <a:pt x="45" y="254"/>
                  <a:pt x="61" y="241"/>
                </a:cubicBezTo>
                <a:cubicBezTo>
                  <a:pt x="81" y="225"/>
                  <a:pt x="99" y="212"/>
                  <a:pt x="124" y="212"/>
                </a:cubicBezTo>
                <a:moveTo>
                  <a:pt x="209" y="97"/>
                </a:moveTo>
                <a:cubicBezTo>
                  <a:pt x="228" y="81"/>
                  <a:pt x="246" y="68"/>
                  <a:pt x="271" y="68"/>
                </a:cubicBezTo>
                <a:cubicBezTo>
                  <a:pt x="287" y="68"/>
                  <a:pt x="303" y="75"/>
                  <a:pt x="317" y="85"/>
                </a:cubicBezTo>
                <a:cubicBezTo>
                  <a:pt x="320" y="81"/>
                  <a:pt x="324" y="77"/>
                  <a:pt x="330" y="73"/>
                </a:cubicBezTo>
                <a:cubicBezTo>
                  <a:pt x="345" y="64"/>
                  <a:pt x="360" y="67"/>
                  <a:pt x="370" y="72"/>
                </a:cubicBezTo>
                <a:cubicBezTo>
                  <a:pt x="373" y="67"/>
                  <a:pt x="377" y="63"/>
                  <a:pt x="383" y="59"/>
                </a:cubicBezTo>
                <a:cubicBezTo>
                  <a:pt x="381" y="57"/>
                  <a:pt x="379" y="55"/>
                  <a:pt x="377" y="53"/>
                </a:cubicBezTo>
                <a:cubicBezTo>
                  <a:pt x="370" y="49"/>
                  <a:pt x="355" y="48"/>
                  <a:pt x="355" y="48"/>
                </a:cubicBezTo>
                <a:cubicBezTo>
                  <a:pt x="355" y="48"/>
                  <a:pt x="360" y="31"/>
                  <a:pt x="341" y="19"/>
                </a:cubicBezTo>
                <a:cubicBezTo>
                  <a:pt x="319" y="5"/>
                  <a:pt x="301" y="22"/>
                  <a:pt x="301" y="22"/>
                </a:cubicBezTo>
                <a:cubicBezTo>
                  <a:pt x="301" y="22"/>
                  <a:pt x="295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44" y="0"/>
                  <a:pt x="240" y="23"/>
                  <a:pt x="240" y="23"/>
                </a:cubicBezTo>
                <a:cubicBezTo>
                  <a:pt x="240" y="23"/>
                  <a:pt x="222" y="5"/>
                  <a:pt x="201" y="18"/>
                </a:cubicBezTo>
                <a:cubicBezTo>
                  <a:pt x="181" y="30"/>
                  <a:pt x="185" y="49"/>
                  <a:pt x="185" y="49"/>
                </a:cubicBezTo>
                <a:cubicBezTo>
                  <a:pt x="185" y="49"/>
                  <a:pt x="172" y="49"/>
                  <a:pt x="165" y="53"/>
                </a:cubicBezTo>
                <a:cubicBezTo>
                  <a:pt x="155" y="60"/>
                  <a:pt x="147" y="77"/>
                  <a:pt x="154" y="91"/>
                </a:cubicBezTo>
                <a:cubicBezTo>
                  <a:pt x="166" y="111"/>
                  <a:pt x="192" y="110"/>
                  <a:pt x="209" y="97"/>
                </a:cubicBezTo>
                <a:moveTo>
                  <a:pt x="266" y="79"/>
                </a:moveTo>
                <a:cubicBezTo>
                  <a:pt x="269" y="87"/>
                  <a:pt x="272" y="99"/>
                  <a:pt x="275" y="113"/>
                </a:cubicBezTo>
                <a:cubicBezTo>
                  <a:pt x="281" y="108"/>
                  <a:pt x="290" y="105"/>
                  <a:pt x="300" y="105"/>
                </a:cubicBezTo>
                <a:cubicBezTo>
                  <a:pt x="300" y="105"/>
                  <a:pt x="301" y="105"/>
                  <a:pt x="301" y="105"/>
                </a:cubicBezTo>
                <a:cubicBezTo>
                  <a:pt x="301" y="105"/>
                  <a:pt x="302" y="105"/>
                  <a:pt x="302" y="105"/>
                </a:cubicBezTo>
                <a:cubicBezTo>
                  <a:pt x="304" y="105"/>
                  <a:pt x="306" y="104"/>
                  <a:pt x="309" y="104"/>
                </a:cubicBezTo>
                <a:cubicBezTo>
                  <a:pt x="307" y="99"/>
                  <a:pt x="306" y="94"/>
                  <a:pt x="305" y="89"/>
                </a:cubicBezTo>
                <a:cubicBezTo>
                  <a:pt x="294" y="83"/>
                  <a:pt x="283" y="79"/>
                  <a:pt x="271" y="79"/>
                </a:cubicBezTo>
                <a:cubicBezTo>
                  <a:pt x="269" y="79"/>
                  <a:pt x="268" y="79"/>
                  <a:pt x="266" y="79"/>
                </a:cubicBezTo>
                <a:moveTo>
                  <a:pt x="280" y="198"/>
                </a:moveTo>
                <a:cubicBezTo>
                  <a:pt x="271" y="225"/>
                  <a:pt x="248" y="261"/>
                  <a:pt x="194" y="286"/>
                </a:cubicBezTo>
                <a:cubicBezTo>
                  <a:pt x="182" y="280"/>
                  <a:pt x="147" y="262"/>
                  <a:pt x="134" y="223"/>
                </a:cubicBezTo>
                <a:cubicBezTo>
                  <a:pt x="131" y="223"/>
                  <a:pt x="127" y="222"/>
                  <a:pt x="124" y="222"/>
                </a:cubicBezTo>
                <a:cubicBezTo>
                  <a:pt x="119" y="222"/>
                  <a:pt x="114" y="223"/>
                  <a:pt x="109" y="224"/>
                </a:cubicBezTo>
                <a:cubicBezTo>
                  <a:pt x="119" y="261"/>
                  <a:pt x="145" y="284"/>
                  <a:pt x="165" y="297"/>
                </a:cubicBezTo>
                <a:cubicBezTo>
                  <a:pt x="85" y="324"/>
                  <a:pt x="39" y="393"/>
                  <a:pt x="39" y="487"/>
                </a:cubicBezTo>
                <a:cubicBezTo>
                  <a:pt x="74" y="487"/>
                  <a:pt x="74" y="487"/>
                  <a:pt x="74" y="487"/>
                </a:cubicBezTo>
                <a:cubicBezTo>
                  <a:pt x="74" y="379"/>
                  <a:pt x="139" y="342"/>
                  <a:pt x="178" y="329"/>
                </a:cubicBezTo>
                <a:cubicBezTo>
                  <a:pt x="263" y="301"/>
                  <a:pt x="307" y="246"/>
                  <a:pt x="316" y="197"/>
                </a:cubicBezTo>
                <a:cubicBezTo>
                  <a:pt x="311" y="195"/>
                  <a:pt x="306" y="194"/>
                  <a:pt x="301" y="194"/>
                </a:cubicBezTo>
                <a:cubicBezTo>
                  <a:pt x="293" y="194"/>
                  <a:pt x="286" y="196"/>
                  <a:pt x="280" y="198"/>
                </a:cubicBezTo>
                <a:moveTo>
                  <a:pt x="512" y="117"/>
                </a:moveTo>
                <a:cubicBezTo>
                  <a:pt x="505" y="113"/>
                  <a:pt x="490" y="112"/>
                  <a:pt x="490" y="112"/>
                </a:cubicBezTo>
                <a:cubicBezTo>
                  <a:pt x="490" y="112"/>
                  <a:pt x="495" y="95"/>
                  <a:pt x="476" y="83"/>
                </a:cubicBezTo>
                <a:cubicBezTo>
                  <a:pt x="454" y="69"/>
                  <a:pt x="436" y="86"/>
                  <a:pt x="436" y="86"/>
                </a:cubicBezTo>
                <a:cubicBezTo>
                  <a:pt x="436" y="86"/>
                  <a:pt x="430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379" y="64"/>
                  <a:pt x="375" y="87"/>
                  <a:pt x="375" y="87"/>
                </a:cubicBezTo>
                <a:cubicBezTo>
                  <a:pt x="375" y="87"/>
                  <a:pt x="357" y="69"/>
                  <a:pt x="336" y="82"/>
                </a:cubicBezTo>
                <a:cubicBezTo>
                  <a:pt x="321" y="91"/>
                  <a:pt x="320" y="104"/>
                  <a:pt x="320" y="110"/>
                </a:cubicBezTo>
                <a:cubicBezTo>
                  <a:pt x="326" y="113"/>
                  <a:pt x="331" y="118"/>
                  <a:pt x="335" y="123"/>
                </a:cubicBezTo>
                <a:cubicBezTo>
                  <a:pt x="345" y="118"/>
                  <a:pt x="360" y="116"/>
                  <a:pt x="376" y="126"/>
                </a:cubicBezTo>
                <a:cubicBezTo>
                  <a:pt x="380" y="129"/>
                  <a:pt x="384" y="132"/>
                  <a:pt x="387" y="135"/>
                </a:cubicBezTo>
                <a:cubicBezTo>
                  <a:pt x="393" y="133"/>
                  <a:pt x="399" y="132"/>
                  <a:pt x="406" y="132"/>
                </a:cubicBezTo>
                <a:cubicBezTo>
                  <a:pt x="429" y="132"/>
                  <a:pt x="449" y="145"/>
                  <a:pt x="469" y="161"/>
                </a:cubicBezTo>
                <a:cubicBezTo>
                  <a:pt x="485" y="174"/>
                  <a:pt x="512" y="174"/>
                  <a:pt x="521" y="155"/>
                </a:cubicBezTo>
                <a:cubicBezTo>
                  <a:pt x="529" y="142"/>
                  <a:pt x="522" y="124"/>
                  <a:pt x="512" y="117"/>
                </a:cubicBezTo>
                <a:moveTo>
                  <a:pt x="406" y="169"/>
                </a:moveTo>
                <a:cubicBezTo>
                  <a:pt x="399" y="165"/>
                  <a:pt x="385" y="164"/>
                  <a:pt x="385" y="164"/>
                </a:cubicBezTo>
                <a:cubicBezTo>
                  <a:pt x="385" y="164"/>
                  <a:pt x="389" y="147"/>
                  <a:pt x="370" y="135"/>
                </a:cubicBezTo>
                <a:cubicBezTo>
                  <a:pt x="348" y="121"/>
                  <a:pt x="331" y="138"/>
                  <a:pt x="331" y="138"/>
                </a:cubicBezTo>
                <a:cubicBezTo>
                  <a:pt x="331" y="138"/>
                  <a:pt x="325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0" y="116"/>
                  <a:pt x="300" y="116"/>
                </a:cubicBezTo>
                <a:cubicBezTo>
                  <a:pt x="300" y="116"/>
                  <a:pt x="300" y="116"/>
                  <a:pt x="300" y="116"/>
                </a:cubicBezTo>
                <a:cubicBezTo>
                  <a:pt x="274" y="116"/>
                  <a:pt x="269" y="139"/>
                  <a:pt x="269" y="139"/>
                </a:cubicBezTo>
                <a:cubicBezTo>
                  <a:pt x="269" y="139"/>
                  <a:pt x="251" y="121"/>
                  <a:pt x="230" y="134"/>
                </a:cubicBezTo>
                <a:cubicBezTo>
                  <a:pt x="210" y="146"/>
                  <a:pt x="215" y="165"/>
                  <a:pt x="215" y="165"/>
                </a:cubicBezTo>
                <a:cubicBezTo>
                  <a:pt x="215" y="165"/>
                  <a:pt x="201" y="165"/>
                  <a:pt x="194" y="169"/>
                </a:cubicBezTo>
                <a:cubicBezTo>
                  <a:pt x="184" y="176"/>
                  <a:pt x="176" y="193"/>
                  <a:pt x="184" y="206"/>
                </a:cubicBezTo>
                <a:cubicBezTo>
                  <a:pt x="195" y="227"/>
                  <a:pt x="222" y="226"/>
                  <a:pt x="238" y="213"/>
                </a:cubicBezTo>
                <a:cubicBezTo>
                  <a:pt x="258" y="197"/>
                  <a:pt x="275" y="184"/>
                  <a:pt x="301" y="184"/>
                </a:cubicBezTo>
                <a:cubicBezTo>
                  <a:pt x="323" y="184"/>
                  <a:pt x="344" y="197"/>
                  <a:pt x="363" y="213"/>
                </a:cubicBezTo>
                <a:cubicBezTo>
                  <a:pt x="380" y="226"/>
                  <a:pt x="406" y="226"/>
                  <a:pt x="416" y="207"/>
                </a:cubicBezTo>
                <a:cubicBezTo>
                  <a:pt x="423" y="194"/>
                  <a:pt x="416" y="176"/>
                  <a:pt x="406" y="169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3" name="组 32"/>
          <p:cNvGrpSpPr/>
          <p:nvPr/>
        </p:nvGrpSpPr>
        <p:grpSpPr>
          <a:xfrm>
            <a:off x="5265356" y="2576181"/>
            <a:ext cx="4182283" cy="3398630"/>
            <a:chOff x="1145364" y="233422"/>
            <a:chExt cx="3107405" cy="2525156"/>
          </a:xfrm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grpSpPr>
        <p:sp>
          <p:nvSpPr>
            <p:cNvPr id="34" name="椭圆 33"/>
            <p:cNvSpPr/>
            <p:nvPr/>
          </p:nvSpPr>
          <p:spPr>
            <a:xfrm>
              <a:off x="1145364" y="233422"/>
              <a:ext cx="3104897" cy="252515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35" name="组 34"/>
            <p:cNvGrpSpPr/>
            <p:nvPr/>
          </p:nvGrpSpPr>
          <p:grpSpPr>
            <a:xfrm>
              <a:off x="1145364" y="233422"/>
              <a:ext cx="3107405" cy="2525156"/>
              <a:chOff x="5803645" y="1515352"/>
              <a:chExt cx="3868764" cy="3143856"/>
            </a:xfrm>
          </p:grpSpPr>
          <p:sp>
            <p:nvSpPr>
              <p:cNvPr id="36" name="任意形状 35"/>
              <p:cNvSpPr/>
              <p:nvPr/>
            </p:nvSpPr>
            <p:spPr>
              <a:xfrm>
                <a:off x="5803645" y="1515352"/>
                <a:ext cx="3868764" cy="3143856"/>
              </a:xfrm>
              <a:custGeom>
                <a:avLst/>
                <a:gdLst>
                  <a:gd name="connsiteX0" fmla="*/ 3380944 w 3868764"/>
                  <a:gd name="connsiteY0" fmla="*/ 530816 h 3143856"/>
                  <a:gd name="connsiteX1" fmla="*/ 3427045 w 3868764"/>
                  <a:gd name="connsiteY1" fmla="*/ 572036 h 3143856"/>
                  <a:gd name="connsiteX2" fmla="*/ 3478926 w 3868764"/>
                  <a:gd name="connsiteY2" fmla="*/ 628415 h 3143856"/>
                  <a:gd name="connsiteX3" fmla="*/ 3261288 w 3868764"/>
                  <a:gd name="connsiteY3" fmla="*/ 752810 h 3143856"/>
                  <a:gd name="connsiteX4" fmla="*/ 3492163 w 3868764"/>
                  <a:gd name="connsiteY4" fmla="*/ 642800 h 3143856"/>
                  <a:gd name="connsiteX5" fmla="*/ 3538402 w 3868764"/>
                  <a:gd name="connsiteY5" fmla="*/ 693048 h 3143856"/>
                  <a:gd name="connsiteX6" fmla="*/ 3582753 w 3868764"/>
                  <a:gd name="connsiteY6" fmla="*/ 752373 h 3143856"/>
                  <a:gd name="connsiteX7" fmla="*/ 3295189 w 3868764"/>
                  <a:gd name="connsiteY7" fmla="*/ 869436 h 3143856"/>
                  <a:gd name="connsiteX8" fmla="*/ 3596692 w 3868764"/>
                  <a:gd name="connsiteY8" fmla="*/ 771019 h 3143856"/>
                  <a:gd name="connsiteX9" fmla="*/ 3635295 w 3868764"/>
                  <a:gd name="connsiteY9" fmla="*/ 822654 h 3143856"/>
                  <a:gd name="connsiteX10" fmla="*/ 3676859 w 3868764"/>
                  <a:gd name="connsiteY10" fmla="*/ 892768 h 3143856"/>
                  <a:gd name="connsiteX11" fmla="*/ 3338029 w 3868764"/>
                  <a:gd name="connsiteY11" fmla="*/ 981981 h 3143856"/>
                  <a:gd name="connsiteX12" fmla="*/ 3691044 w 3868764"/>
                  <a:gd name="connsiteY12" fmla="*/ 916698 h 3143856"/>
                  <a:gd name="connsiteX13" fmla="*/ 3716751 w 3868764"/>
                  <a:gd name="connsiteY13" fmla="*/ 960063 h 3143856"/>
                  <a:gd name="connsiteX14" fmla="*/ 3757573 w 3868764"/>
                  <a:gd name="connsiteY14" fmla="*/ 1050698 h 3143856"/>
                  <a:gd name="connsiteX15" fmla="*/ 3292924 w 3868764"/>
                  <a:gd name="connsiteY15" fmla="*/ 1108989 h 3143856"/>
                  <a:gd name="connsiteX16" fmla="*/ 3772219 w 3868764"/>
                  <a:gd name="connsiteY16" fmla="*/ 1083217 h 3143856"/>
                  <a:gd name="connsiteX17" fmla="*/ 3781798 w 3868764"/>
                  <a:gd name="connsiteY17" fmla="*/ 1104485 h 3143856"/>
                  <a:gd name="connsiteX18" fmla="*/ 3820824 w 3868764"/>
                  <a:gd name="connsiteY18" fmla="*/ 1227822 h 3143856"/>
                  <a:gd name="connsiteX19" fmla="*/ 3350652 w 3868764"/>
                  <a:gd name="connsiteY19" fmla="*/ 1225779 h 3143856"/>
                  <a:gd name="connsiteX20" fmla="*/ 3831089 w 3868764"/>
                  <a:gd name="connsiteY20" fmla="*/ 1263781 h 3143856"/>
                  <a:gd name="connsiteX21" fmla="*/ 3858777 w 3868764"/>
                  <a:gd name="connsiteY21" fmla="*/ 1411208 h 3143856"/>
                  <a:gd name="connsiteX22" fmla="*/ 3859132 w 3868764"/>
                  <a:gd name="connsiteY22" fmla="*/ 1416914 h 3143856"/>
                  <a:gd name="connsiteX23" fmla="*/ 3320468 w 3868764"/>
                  <a:gd name="connsiteY23" fmla="*/ 1342652 h 3143856"/>
                  <a:gd name="connsiteX24" fmla="*/ 3861617 w 3868764"/>
                  <a:gd name="connsiteY24" fmla="*/ 1456908 h 3143856"/>
                  <a:gd name="connsiteX25" fmla="*/ 3868764 w 3868764"/>
                  <a:gd name="connsiteY25" fmla="*/ 1571928 h 3143856"/>
                  <a:gd name="connsiteX26" fmla="*/ 3866141 w 3868764"/>
                  <a:gd name="connsiteY26" fmla="*/ 1614137 h 3143856"/>
                  <a:gd name="connsiteX27" fmla="*/ 3294274 w 3868764"/>
                  <a:gd name="connsiteY27" fmla="*/ 1458239 h 3143856"/>
                  <a:gd name="connsiteX28" fmla="*/ 3863292 w 3868764"/>
                  <a:gd name="connsiteY28" fmla="*/ 1659992 h 3143856"/>
                  <a:gd name="connsiteX29" fmla="*/ 3858777 w 3868764"/>
                  <a:gd name="connsiteY29" fmla="*/ 1732649 h 3143856"/>
                  <a:gd name="connsiteX30" fmla="*/ 3842716 w 3868764"/>
                  <a:gd name="connsiteY30" fmla="*/ 1818164 h 3143856"/>
                  <a:gd name="connsiteX31" fmla="*/ 3019545 w 3868764"/>
                  <a:gd name="connsiteY31" fmla="*/ 1471298 h 3143856"/>
                  <a:gd name="connsiteX32" fmla="*/ 3057189 w 3868764"/>
                  <a:gd name="connsiteY32" fmla="*/ 1374177 h 3143856"/>
                  <a:gd name="connsiteX33" fmla="*/ 3059450 w 3868764"/>
                  <a:gd name="connsiteY33" fmla="*/ 1374978 h 3143856"/>
                  <a:gd name="connsiteX34" fmla="*/ 3075426 w 3868764"/>
                  <a:gd name="connsiteY34" fmla="*/ 1308870 h 3143856"/>
                  <a:gd name="connsiteX35" fmla="*/ 3068288 w 3868764"/>
                  <a:gd name="connsiteY35" fmla="*/ 1307886 h 3143856"/>
                  <a:gd name="connsiteX36" fmla="*/ 3079511 w 3868764"/>
                  <a:gd name="connsiteY36" fmla="*/ 1204331 h 3143856"/>
                  <a:gd name="connsiteX37" fmla="*/ 3081289 w 3868764"/>
                  <a:gd name="connsiteY37" fmla="*/ 1204472 h 3143856"/>
                  <a:gd name="connsiteX38" fmla="*/ 3079593 w 3868764"/>
                  <a:gd name="connsiteY38" fmla="*/ 1135752 h 3143856"/>
                  <a:gd name="connsiteX39" fmla="*/ 3077982 w 3868764"/>
                  <a:gd name="connsiteY39" fmla="*/ 1135954 h 3143856"/>
                  <a:gd name="connsiteX40" fmla="*/ 3062021 w 3868764"/>
                  <a:gd name="connsiteY40" fmla="*/ 1033023 h 3143856"/>
                  <a:gd name="connsiteX41" fmla="*/ 3062757 w 3868764"/>
                  <a:gd name="connsiteY41" fmla="*/ 1032888 h 3143856"/>
                  <a:gd name="connsiteX42" fmla="*/ 3044652 w 3868764"/>
                  <a:gd name="connsiteY42" fmla="*/ 971427 h 3143856"/>
                  <a:gd name="connsiteX43" fmla="*/ 3043789 w 3868764"/>
                  <a:gd name="connsiteY43" fmla="*/ 971778 h 3143856"/>
                  <a:gd name="connsiteX44" fmla="*/ 3001733 w 3868764"/>
                  <a:gd name="connsiteY44" fmla="*/ 876485 h 3143856"/>
                  <a:gd name="connsiteX45" fmla="*/ 3001883 w 3868764"/>
                  <a:gd name="connsiteY45" fmla="*/ 876414 h 3143856"/>
                  <a:gd name="connsiteX46" fmla="*/ 2958757 w 3868764"/>
                  <a:gd name="connsiteY46" fmla="*/ 805803 h 3143856"/>
                  <a:gd name="connsiteX47" fmla="*/ 614545 w 3868764"/>
                  <a:gd name="connsiteY47" fmla="*/ 424973 h 3143856"/>
                  <a:gd name="connsiteX48" fmla="*/ 1799923 w 3868764"/>
                  <a:gd name="connsiteY48" fmla="*/ 924464 h 3143856"/>
                  <a:gd name="connsiteX49" fmla="*/ 1766634 w 3868764"/>
                  <a:gd name="connsiteY49" fmla="*/ 1010350 h 3143856"/>
                  <a:gd name="connsiteX50" fmla="*/ 1773851 w 3868764"/>
                  <a:gd name="connsiteY50" fmla="*/ 1012317 h 3143856"/>
                  <a:gd name="connsiteX51" fmla="*/ 1749385 w 3868764"/>
                  <a:gd name="connsiteY51" fmla="*/ 1113564 h 3143856"/>
                  <a:gd name="connsiteX52" fmla="*/ 1748417 w 3868764"/>
                  <a:gd name="connsiteY52" fmla="*/ 1113360 h 3143856"/>
                  <a:gd name="connsiteX53" fmla="*/ 1741117 w 3868764"/>
                  <a:gd name="connsiteY53" fmla="*/ 1180714 h 3143856"/>
                  <a:gd name="connsiteX54" fmla="*/ 1747151 w 3868764"/>
                  <a:gd name="connsiteY54" fmla="*/ 1180740 h 3143856"/>
                  <a:gd name="connsiteX55" fmla="*/ 1749722 w 3868764"/>
                  <a:gd name="connsiteY55" fmla="*/ 1284869 h 3143856"/>
                  <a:gd name="connsiteX56" fmla="*/ 1745409 w 3868764"/>
                  <a:gd name="connsiteY56" fmla="*/ 1285102 h 3143856"/>
                  <a:gd name="connsiteX57" fmla="*/ 1756025 w 3868764"/>
                  <a:gd name="connsiteY57" fmla="*/ 1353565 h 3143856"/>
                  <a:gd name="connsiteX58" fmla="*/ 1760284 w 3868764"/>
                  <a:gd name="connsiteY58" fmla="*/ 1352444 h 3143856"/>
                  <a:gd name="connsiteX59" fmla="*/ 1789718 w 3868764"/>
                  <a:gd name="connsiteY59" fmla="*/ 1452359 h 3143856"/>
                  <a:gd name="connsiteX60" fmla="*/ 1788395 w 3868764"/>
                  <a:gd name="connsiteY60" fmla="*/ 1452792 h 3143856"/>
                  <a:gd name="connsiteX61" fmla="*/ 1814327 w 3868764"/>
                  <a:gd name="connsiteY61" fmla="*/ 1511548 h 3143856"/>
                  <a:gd name="connsiteX62" fmla="*/ 1815891 w 3868764"/>
                  <a:gd name="connsiteY62" fmla="*/ 1510655 h 3143856"/>
                  <a:gd name="connsiteX63" fmla="*/ 1870183 w 3868764"/>
                  <a:gd name="connsiteY63" fmla="*/ 1599547 h 3143856"/>
                  <a:gd name="connsiteX64" fmla="*/ 1846874 w 3868764"/>
                  <a:gd name="connsiteY64" fmla="*/ 1614730 h 3143856"/>
                  <a:gd name="connsiteX65" fmla="*/ 1901360 w 3868764"/>
                  <a:gd name="connsiteY65" fmla="*/ 1682465 h 3143856"/>
                  <a:gd name="connsiteX66" fmla="*/ 1902381 w 3868764"/>
                  <a:gd name="connsiteY66" fmla="*/ 1681453 h 3143856"/>
                  <a:gd name="connsiteX67" fmla="*/ 1954263 w 3868764"/>
                  <a:gd name="connsiteY67" fmla="*/ 1730833 h 3143856"/>
                  <a:gd name="connsiteX68" fmla="*/ 1955968 w 3868764"/>
                  <a:gd name="connsiteY68" fmla="*/ 1728638 h 3143856"/>
                  <a:gd name="connsiteX69" fmla="*/ 2040036 w 3868764"/>
                  <a:gd name="connsiteY69" fmla="*/ 1790136 h 3143856"/>
                  <a:gd name="connsiteX70" fmla="*/ 2039308 w 3868764"/>
                  <a:gd name="connsiteY70" fmla="*/ 1791194 h 3143856"/>
                  <a:gd name="connsiteX71" fmla="*/ 2099582 w 3868764"/>
                  <a:gd name="connsiteY71" fmla="*/ 1824037 h 3143856"/>
                  <a:gd name="connsiteX72" fmla="*/ 2100019 w 3868764"/>
                  <a:gd name="connsiteY72" fmla="*/ 1823000 h 3143856"/>
                  <a:gd name="connsiteX73" fmla="*/ 2197140 w 3868764"/>
                  <a:gd name="connsiteY73" fmla="*/ 1860643 h 3143856"/>
                  <a:gd name="connsiteX74" fmla="*/ 2195731 w 3868764"/>
                  <a:gd name="connsiteY74" fmla="*/ 1864614 h 3143856"/>
                  <a:gd name="connsiteX75" fmla="*/ 2258695 w 3868764"/>
                  <a:gd name="connsiteY75" fmla="*/ 1879830 h 3143856"/>
                  <a:gd name="connsiteX76" fmla="*/ 2259296 w 3868764"/>
                  <a:gd name="connsiteY76" fmla="*/ 1875474 h 3143856"/>
                  <a:gd name="connsiteX77" fmla="*/ 2362850 w 3868764"/>
                  <a:gd name="connsiteY77" fmla="*/ 1886699 h 3143856"/>
                  <a:gd name="connsiteX78" fmla="*/ 2362270 w 3868764"/>
                  <a:gd name="connsiteY78" fmla="*/ 1894034 h 3143856"/>
                  <a:gd name="connsiteX79" fmla="*/ 2459104 w 3868764"/>
                  <a:gd name="connsiteY79" fmla="*/ 1891643 h 3143856"/>
                  <a:gd name="connsiteX80" fmla="*/ 2459220 w 3868764"/>
                  <a:gd name="connsiteY80" fmla="*/ 1893818 h 3143856"/>
                  <a:gd name="connsiteX81" fmla="*/ 2561966 w 3868764"/>
                  <a:gd name="connsiteY81" fmla="*/ 1877886 h 3143856"/>
                  <a:gd name="connsiteX82" fmla="*/ 2563050 w 3868764"/>
                  <a:gd name="connsiteY82" fmla="*/ 1883749 h 3143856"/>
                  <a:gd name="connsiteX83" fmla="*/ 2628985 w 3868764"/>
                  <a:gd name="connsiteY83" fmla="*/ 1864324 h 3143856"/>
                  <a:gd name="connsiteX84" fmla="*/ 2624926 w 3868764"/>
                  <a:gd name="connsiteY84" fmla="*/ 1854353 h 3143856"/>
                  <a:gd name="connsiteX85" fmla="*/ 2720218 w 3868764"/>
                  <a:gd name="connsiteY85" fmla="*/ 1812297 h 3143856"/>
                  <a:gd name="connsiteX86" fmla="*/ 2723610 w 3868764"/>
                  <a:gd name="connsiteY86" fmla="*/ 1819413 h 3143856"/>
                  <a:gd name="connsiteX87" fmla="*/ 2783334 w 3868764"/>
                  <a:gd name="connsiteY87" fmla="*/ 1782937 h 3143856"/>
                  <a:gd name="connsiteX88" fmla="*/ 2778669 w 3868764"/>
                  <a:gd name="connsiteY88" fmla="*/ 1776782 h 3143856"/>
                  <a:gd name="connsiteX89" fmla="*/ 2859831 w 3868764"/>
                  <a:gd name="connsiteY89" fmla="*/ 1711495 h 3143856"/>
                  <a:gd name="connsiteX90" fmla="*/ 2865655 w 3868764"/>
                  <a:gd name="connsiteY90" fmla="*/ 1718319 h 3143856"/>
                  <a:gd name="connsiteX91" fmla="*/ 2910981 w 3868764"/>
                  <a:gd name="connsiteY91" fmla="*/ 1670697 h 3143856"/>
                  <a:gd name="connsiteX92" fmla="*/ 2903753 w 3868764"/>
                  <a:gd name="connsiteY92" fmla="*/ 1665082 h 3143856"/>
                  <a:gd name="connsiteX93" fmla="*/ 2965251 w 3868764"/>
                  <a:gd name="connsiteY93" fmla="*/ 1581014 h 3143856"/>
                  <a:gd name="connsiteX94" fmla="*/ 2973449 w 3868764"/>
                  <a:gd name="connsiteY94" fmla="*/ 1586653 h 3143856"/>
                  <a:gd name="connsiteX95" fmla="*/ 3015781 w 3868764"/>
                  <a:gd name="connsiteY95" fmla="*/ 1508965 h 3143856"/>
                  <a:gd name="connsiteX96" fmla="*/ 3820349 w 3868764"/>
                  <a:gd name="connsiteY96" fmla="*/ 1917536 h 3143856"/>
                  <a:gd name="connsiteX97" fmla="*/ 3781798 w 3868764"/>
                  <a:gd name="connsiteY97" fmla="*/ 2039371 h 3143856"/>
                  <a:gd name="connsiteX98" fmla="*/ 3768660 w 3868764"/>
                  <a:gd name="connsiteY98" fmla="*/ 2068541 h 3143856"/>
                  <a:gd name="connsiteX99" fmla="*/ 3146837 w 3868764"/>
                  <a:gd name="connsiteY99" fmla="*/ 1705920 h 3143856"/>
                  <a:gd name="connsiteX100" fmla="*/ 3746272 w 3868764"/>
                  <a:gd name="connsiteY100" fmla="*/ 2118249 h 3143856"/>
                  <a:gd name="connsiteX101" fmla="*/ 3716751 w 3868764"/>
                  <a:gd name="connsiteY101" fmla="*/ 2183794 h 3143856"/>
                  <a:gd name="connsiteX102" fmla="*/ 3670874 w 3868764"/>
                  <a:gd name="connsiteY102" fmla="*/ 2261184 h 3143856"/>
                  <a:gd name="connsiteX103" fmla="*/ 3194112 w 3868764"/>
                  <a:gd name="connsiteY103" fmla="*/ 1890710 h 3143856"/>
                  <a:gd name="connsiteX104" fmla="*/ 3648578 w 3868764"/>
                  <a:gd name="connsiteY104" fmla="*/ 2298794 h 3143856"/>
                  <a:gd name="connsiteX105" fmla="*/ 3635295 w 3868764"/>
                  <a:gd name="connsiteY105" fmla="*/ 2321202 h 3143856"/>
                  <a:gd name="connsiteX106" fmla="*/ 3553530 w 3868764"/>
                  <a:gd name="connsiteY106" fmla="*/ 2430573 h 3143856"/>
                  <a:gd name="connsiteX107" fmla="*/ 2978335 w 3868764"/>
                  <a:gd name="connsiteY107" fmla="*/ 1850357 h 3143856"/>
                  <a:gd name="connsiteX108" fmla="*/ 3513683 w 3868764"/>
                  <a:gd name="connsiteY108" fmla="*/ 2477670 h 3143856"/>
                  <a:gd name="connsiteX109" fmla="*/ 3427045 w 3868764"/>
                  <a:gd name="connsiteY109" fmla="*/ 2571820 h 3143856"/>
                  <a:gd name="connsiteX110" fmla="*/ 3399629 w 3868764"/>
                  <a:gd name="connsiteY110" fmla="*/ 2596334 h 3143856"/>
                  <a:gd name="connsiteX111" fmla="*/ 2984095 w 3868764"/>
                  <a:gd name="connsiteY111" fmla="*/ 2047906 h 3143856"/>
                  <a:gd name="connsiteX112" fmla="*/ 3362773 w 3868764"/>
                  <a:gd name="connsiteY112" fmla="*/ 2629287 h 3143856"/>
                  <a:gd name="connsiteX113" fmla="*/ 3302197 w 3868764"/>
                  <a:gd name="connsiteY113" fmla="*/ 2683449 h 3143856"/>
                  <a:gd name="connsiteX114" fmla="*/ 3234069 w 3868764"/>
                  <a:gd name="connsiteY114" fmla="*/ 2733766 h 3143856"/>
                  <a:gd name="connsiteX115" fmla="*/ 2784534 w 3868764"/>
                  <a:gd name="connsiteY115" fmla="*/ 1947274 h 3143856"/>
                  <a:gd name="connsiteX116" fmla="*/ 3178755 w 3868764"/>
                  <a:gd name="connsiteY116" fmla="*/ 2774619 h 3143856"/>
                  <a:gd name="connsiteX117" fmla="*/ 3164829 w 3868764"/>
                  <a:gd name="connsiteY117" fmla="*/ 2784904 h 3143856"/>
                  <a:gd name="connsiteX118" fmla="*/ 3035686 w 3868764"/>
                  <a:gd name="connsiteY118" fmla="*/ 2863381 h 3143856"/>
                  <a:gd name="connsiteX119" fmla="*/ 2774589 w 3868764"/>
                  <a:gd name="connsiteY119" fmla="*/ 2221999 h 3143856"/>
                  <a:gd name="connsiteX120" fmla="*/ 2991764 w 3868764"/>
                  <a:gd name="connsiteY120" fmla="*/ 2887318 h 3143856"/>
                  <a:gd name="connsiteX121" fmla="*/ 2856424 w 3868764"/>
                  <a:gd name="connsiteY121" fmla="*/ 2954133 h 3143856"/>
                  <a:gd name="connsiteX122" fmla="*/ 2838474 w 3868764"/>
                  <a:gd name="connsiteY122" fmla="*/ 2961160 h 3143856"/>
                  <a:gd name="connsiteX123" fmla="*/ 2582532 w 3868764"/>
                  <a:gd name="connsiteY123" fmla="*/ 1989092 h 3143856"/>
                  <a:gd name="connsiteX124" fmla="*/ 2767439 w 3868764"/>
                  <a:gd name="connsiteY124" fmla="*/ 2988967 h 3143856"/>
                  <a:gd name="connsiteX125" fmla="*/ 2687331 w 3868764"/>
                  <a:gd name="connsiteY125" fmla="*/ 3020326 h 3143856"/>
                  <a:gd name="connsiteX126" fmla="*/ 2603483 w 3868764"/>
                  <a:gd name="connsiteY126" fmla="*/ 3045265 h 3143856"/>
                  <a:gd name="connsiteX127" fmla="*/ 2459362 w 3868764"/>
                  <a:gd name="connsiteY127" fmla="*/ 1896447 h 3143856"/>
                  <a:gd name="connsiteX128" fmla="*/ 2522432 w 3868764"/>
                  <a:gd name="connsiteY128" fmla="*/ 3069372 h 3143856"/>
                  <a:gd name="connsiteX129" fmla="*/ 2509608 w 3868764"/>
                  <a:gd name="connsiteY129" fmla="*/ 3073185 h 3143856"/>
                  <a:gd name="connsiteX130" fmla="*/ 2349706 w 3868764"/>
                  <a:gd name="connsiteY130" fmla="*/ 3106597 h 3143856"/>
                  <a:gd name="connsiteX131" fmla="*/ 2354551 w 3868764"/>
                  <a:gd name="connsiteY131" fmla="*/ 1991615 h 3143856"/>
                  <a:gd name="connsiteX132" fmla="*/ 2265359 w 3868764"/>
                  <a:gd name="connsiteY132" fmla="*/ 3119221 h 3143856"/>
                  <a:gd name="connsiteX133" fmla="*/ 2132162 w 3868764"/>
                  <a:gd name="connsiteY133" fmla="*/ 3135741 h 3143856"/>
                  <a:gd name="connsiteX134" fmla="*/ 2085286 w 3868764"/>
                  <a:gd name="connsiteY134" fmla="*/ 3137664 h 3143856"/>
                  <a:gd name="connsiteX135" fmla="*/ 2194015 w 3868764"/>
                  <a:gd name="connsiteY135" fmla="*/ 2348992 h 3143856"/>
                  <a:gd name="connsiteX136" fmla="*/ 2026993 w 3868764"/>
                  <a:gd name="connsiteY136" fmla="*/ 3140056 h 3143856"/>
                  <a:gd name="connsiteX137" fmla="*/ 1934382 w 3868764"/>
                  <a:gd name="connsiteY137" fmla="*/ 3143856 h 3143856"/>
                  <a:gd name="connsiteX138" fmla="*/ 1842085 w 3868764"/>
                  <a:gd name="connsiteY138" fmla="*/ 3140069 h 3143856"/>
                  <a:gd name="connsiteX139" fmla="*/ 2170022 w 3868764"/>
                  <a:gd name="connsiteY139" fmla="*/ 1937125 h 3143856"/>
                  <a:gd name="connsiteX140" fmla="*/ 1744917 w 3868764"/>
                  <a:gd name="connsiteY140" fmla="*/ 3136082 h 3143856"/>
                  <a:gd name="connsiteX141" fmla="*/ 1736603 w 3868764"/>
                  <a:gd name="connsiteY141" fmla="*/ 3135741 h 3143856"/>
                  <a:gd name="connsiteX142" fmla="*/ 1556282 w 3868764"/>
                  <a:gd name="connsiteY142" fmla="*/ 3113377 h 3143856"/>
                  <a:gd name="connsiteX143" fmla="*/ 1932953 w 3868764"/>
                  <a:gd name="connsiteY143" fmla="*/ 2219476 h 3143856"/>
                  <a:gd name="connsiteX144" fmla="*/ 1485972 w 3868764"/>
                  <a:gd name="connsiteY144" fmla="*/ 3099683 h 3143856"/>
                  <a:gd name="connsiteX145" fmla="*/ 1359156 w 3868764"/>
                  <a:gd name="connsiteY145" fmla="*/ 3073185 h 3143856"/>
                  <a:gd name="connsiteX146" fmla="*/ 1296713 w 3868764"/>
                  <a:gd name="connsiteY146" fmla="*/ 3054613 h 3143856"/>
                  <a:gd name="connsiteX147" fmla="*/ 2001059 w 3868764"/>
                  <a:gd name="connsiteY147" fmla="*/ 1846800 h 3143856"/>
                  <a:gd name="connsiteX148" fmla="*/ 1191729 w 3868764"/>
                  <a:gd name="connsiteY148" fmla="*/ 3023388 h 3143856"/>
                  <a:gd name="connsiteX149" fmla="*/ 1181433 w 3868764"/>
                  <a:gd name="connsiteY149" fmla="*/ 3020326 h 3143856"/>
                  <a:gd name="connsiteX150" fmla="*/ 1012341 w 3868764"/>
                  <a:gd name="connsiteY150" fmla="*/ 2954133 h 3143856"/>
                  <a:gd name="connsiteX151" fmla="*/ 1006081 w 3868764"/>
                  <a:gd name="connsiteY151" fmla="*/ 2951043 h 3143856"/>
                  <a:gd name="connsiteX152" fmla="*/ 1673277 w 3868764"/>
                  <a:gd name="connsiteY152" fmla="*/ 2092432 h 3143856"/>
                  <a:gd name="connsiteX153" fmla="*/ 934170 w 3868764"/>
                  <a:gd name="connsiteY153" fmla="*/ 2915542 h 3143856"/>
                  <a:gd name="connsiteX154" fmla="*/ 852851 w 3868764"/>
                  <a:gd name="connsiteY154" fmla="*/ 2875396 h 3143856"/>
                  <a:gd name="connsiteX155" fmla="*/ 756859 w 3868764"/>
                  <a:gd name="connsiteY155" fmla="*/ 2817064 h 3143856"/>
                  <a:gd name="connsiteX156" fmla="*/ 1859604 w 3868764"/>
                  <a:gd name="connsiteY156" fmla="*/ 1723860 h 3143856"/>
                  <a:gd name="connsiteX157" fmla="*/ 656950 w 3868764"/>
                  <a:gd name="connsiteY157" fmla="*/ 2750203 h 3143856"/>
                  <a:gd name="connsiteX158" fmla="*/ 566568 w 3868764"/>
                  <a:gd name="connsiteY158" fmla="*/ 2683449 h 3143856"/>
                  <a:gd name="connsiteX159" fmla="*/ 497087 w 3868764"/>
                  <a:gd name="connsiteY159" fmla="*/ 2621326 h 3143856"/>
                  <a:gd name="connsiteX160" fmla="*/ 1695356 w 3868764"/>
                  <a:gd name="connsiteY160" fmla="*/ 1713421 h 3143856"/>
                  <a:gd name="connsiteX161" fmla="*/ 417638 w 3868764"/>
                  <a:gd name="connsiteY161" fmla="*/ 2545651 h 3143856"/>
                  <a:gd name="connsiteX162" fmla="*/ 330362 w 3868764"/>
                  <a:gd name="connsiteY162" fmla="*/ 2450808 h 3143856"/>
                  <a:gd name="connsiteX163" fmla="*/ 282663 w 3868764"/>
                  <a:gd name="connsiteY163" fmla="*/ 2387004 h 3143856"/>
                  <a:gd name="connsiteX164" fmla="*/ 1715966 w 3868764"/>
                  <a:gd name="connsiteY164" fmla="*/ 1567769 h 3143856"/>
                  <a:gd name="connsiteX165" fmla="*/ 211727 w 3868764"/>
                  <a:gd name="connsiteY165" fmla="*/ 2284524 h 3143856"/>
                  <a:gd name="connsiteX166" fmla="*/ 152014 w 3868764"/>
                  <a:gd name="connsiteY166" fmla="*/ 2183794 h 3143856"/>
                  <a:gd name="connsiteX167" fmla="*/ 114394 w 3868764"/>
                  <a:gd name="connsiteY167" fmla="*/ 2100268 h 3143856"/>
                  <a:gd name="connsiteX168" fmla="*/ 1367077 w 3868764"/>
                  <a:gd name="connsiteY168" fmla="*/ 1590320 h 3143856"/>
                  <a:gd name="connsiteX169" fmla="*/ 84144 w 3868764"/>
                  <a:gd name="connsiteY169" fmla="*/ 2009099 h 3143856"/>
                  <a:gd name="connsiteX170" fmla="*/ 25276 w 3868764"/>
                  <a:gd name="connsiteY170" fmla="*/ 1809266 h 3143856"/>
                  <a:gd name="connsiteX171" fmla="*/ 1635619 w 3868764"/>
                  <a:gd name="connsiteY171" fmla="*/ 1385267 h 3143856"/>
                  <a:gd name="connsiteX172" fmla="*/ 7115 w 3868764"/>
                  <a:gd name="connsiteY172" fmla="*/ 1686428 h 3143856"/>
                  <a:gd name="connsiteX173" fmla="*/ 0 w 3868764"/>
                  <a:gd name="connsiteY173" fmla="*/ 1571928 h 3143856"/>
                  <a:gd name="connsiteX174" fmla="*/ 5865 w 3868764"/>
                  <a:gd name="connsiteY174" fmla="*/ 1477543 h 3143856"/>
                  <a:gd name="connsiteX175" fmla="*/ 1385667 w 3868764"/>
                  <a:gd name="connsiteY175" fmla="*/ 1304445 h 3143856"/>
                  <a:gd name="connsiteX176" fmla="*/ 16209 w 3868764"/>
                  <a:gd name="connsiteY176" fmla="*/ 1378082 h 3143856"/>
                  <a:gd name="connsiteX177" fmla="*/ 39300 w 3868764"/>
                  <a:gd name="connsiteY177" fmla="*/ 1255130 h 3143856"/>
                  <a:gd name="connsiteX178" fmla="*/ 65151 w 3868764"/>
                  <a:gd name="connsiteY178" fmla="*/ 1173431 h 3143856"/>
                  <a:gd name="connsiteX179" fmla="*/ 1596538 w 3868764"/>
                  <a:gd name="connsiteY179" fmla="*/ 1180085 h 3143856"/>
                  <a:gd name="connsiteX180" fmla="*/ 106017 w 3868764"/>
                  <a:gd name="connsiteY180" fmla="*/ 1062186 h 3143856"/>
                  <a:gd name="connsiteX181" fmla="*/ 152014 w 3868764"/>
                  <a:gd name="connsiteY181" fmla="*/ 960063 h 3143856"/>
                  <a:gd name="connsiteX182" fmla="*/ 202789 w 3868764"/>
                  <a:gd name="connsiteY182" fmla="*/ 874409 h 3143856"/>
                  <a:gd name="connsiteX183" fmla="*/ 1395408 w 3868764"/>
                  <a:gd name="connsiteY183" fmla="*/ 1038827 h 3143856"/>
                  <a:gd name="connsiteX184" fmla="*/ 252294 w 3868764"/>
                  <a:gd name="connsiteY184" fmla="*/ 797475 h 3143856"/>
                  <a:gd name="connsiteX185" fmla="*/ 330362 w 3868764"/>
                  <a:gd name="connsiteY185" fmla="*/ 693048 h 3143856"/>
                  <a:gd name="connsiteX186" fmla="*/ 384980 w 3868764"/>
                  <a:gd name="connsiteY186" fmla="*/ 633695 h 3143856"/>
                  <a:gd name="connsiteX187" fmla="*/ 1610700 w 3868764"/>
                  <a:gd name="connsiteY187" fmla="*/ 967841 h 3143856"/>
                  <a:gd name="connsiteX188" fmla="*/ 456673 w 3868764"/>
                  <a:gd name="connsiteY188" fmla="*/ 558666 h 3143856"/>
                  <a:gd name="connsiteX189" fmla="*/ 566568 w 3868764"/>
                  <a:gd name="connsiteY189" fmla="*/ 460407 h 3143856"/>
                  <a:gd name="connsiteX190" fmla="*/ 1934382 w 3868764"/>
                  <a:gd name="connsiteY190" fmla="*/ 0 h 3143856"/>
                  <a:gd name="connsiteX191" fmla="*/ 1951818 w 3868764"/>
                  <a:gd name="connsiteY191" fmla="*/ 716 h 3143856"/>
                  <a:gd name="connsiteX192" fmla="*/ 2073083 w 3868764"/>
                  <a:gd name="connsiteY192" fmla="*/ 298602 h 3143856"/>
                  <a:gd name="connsiteX193" fmla="*/ 1976172 w 3868764"/>
                  <a:gd name="connsiteY193" fmla="*/ 1715 h 3143856"/>
                  <a:gd name="connsiteX194" fmla="*/ 2121289 w 3868764"/>
                  <a:gd name="connsiteY194" fmla="*/ 7670 h 3143856"/>
                  <a:gd name="connsiteX195" fmla="*/ 2200587 w 3868764"/>
                  <a:gd name="connsiteY195" fmla="*/ 308840 h 3143856"/>
                  <a:gd name="connsiteX196" fmla="*/ 2145274 w 3868764"/>
                  <a:gd name="connsiteY196" fmla="*/ 9742 h 3143856"/>
                  <a:gd name="connsiteX197" fmla="*/ 2283751 w 3868764"/>
                  <a:gd name="connsiteY197" fmla="*/ 26916 h 3143856"/>
                  <a:gd name="connsiteX198" fmla="*/ 2327669 w 3868764"/>
                  <a:gd name="connsiteY198" fmla="*/ 376992 h 3143856"/>
                  <a:gd name="connsiteX199" fmla="*/ 2309013 w 3868764"/>
                  <a:gd name="connsiteY199" fmla="*/ 30049 h 3143856"/>
                  <a:gd name="connsiteX200" fmla="*/ 2324228 w 3868764"/>
                  <a:gd name="connsiteY200" fmla="*/ 31936 h 3143856"/>
                  <a:gd name="connsiteX201" fmla="*/ 2441534 w 3868764"/>
                  <a:gd name="connsiteY201" fmla="*/ 56447 h 3143856"/>
                  <a:gd name="connsiteX202" fmla="*/ 2440603 w 3868764"/>
                  <a:gd name="connsiteY202" fmla="*/ 270669 h 3143856"/>
                  <a:gd name="connsiteX203" fmla="*/ 2457287 w 3868764"/>
                  <a:gd name="connsiteY203" fmla="*/ 59739 h 3143856"/>
                  <a:gd name="connsiteX204" fmla="*/ 2509608 w 3868764"/>
                  <a:gd name="connsiteY204" fmla="*/ 70671 h 3143856"/>
                  <a:gd name="connsiteX205" fmla="*/ 2584362 w 3868764"/>
                  <a:gd name="connsiteY205" fmla="*/ 92905 h 3143856"/>
                  <a:gd name="connsiteX206" fmla="*/ 2565751 w 3868764"/>
                  <a:gd name="connsiteY206" fmla="*/ 227901 h 3143856"/>
                  <a:gd name="connsiteX207" fmla="*/ 2593669 w 3868764"/>
                  <a:gd name="connsiteY207" fmla="*/ 95673 h 3143856"/>
                  <a:gd name="connsiteX208" fmla="*/ 2687331 w 3868764"/>
                  <a:gd name="connsiteY208" fmla="*/ 123530 h 3143856"/>
                  <a:gd name="connsiteX209" fmla="*/ 2717178 w 3868764"/>
                  <a:gd name="connsiteY209" fmla="*/ 135214 h 3143856"/>
                  <a:gd name="connsiteX210" fmla="*/ 2674821 w 3868764"/>
                  <a:gd name="connsiteY210" fmla="*/ 290588 h 3143856"/>
                  <a:gd name="connsiteX211" fmla="*/ 2728359 w 3868764"/>
                  <a:gd name="connsiteY211" fmla="*/ 139591 h 3143856"/>
                  <a:gd name="connsiteX212" fmla="*/ 2848167 w 3868764"/>
                  <a:gd name="connsiteY212" fmla="*/ 186491 h 3143856"/>
                  <a:gd name="connsiteX213" fmla="*/ 2767076 w 3868764"/>
                  <a:gd name="connsiteY213" fmla="*/ 378933 h 3143856"/>
                  <a:gd name="connsiteX214" fmla="*/ 2861809 w 3868764"/>
                  <a:gd name="connsiteY214" fmla="*/ 192382 h 3143856"/>
                  <a:gd name="connsiteX215" fmla="*/ 2977705 w 3868764"/>
                  <a:gd name="connsiteY215" fmla="*/ 249598 h 3143856"/>
                  <a:gd name="connsiteX216" fmla="*/ 2904095 w 3868764"/>
                  <a:gd name="connsiteY216" fmla="*/ 375823 h 3143856"/>
                  <a:gd name="connsiteX217" fmla="*/ 2987570 w 3868764"/>
                  <a:gd name="connsiteY217" fmla="*/ 254468 h 3143856"/>
                  <a:gd name="connsiteX218" fmla="*/ 3015914 w 3868764"/>
                  <a:gd name="connsiteY218" fmla="*/ 268461 h 3143856"/>
                  <a:gd name="connsiteX219" fmla="*/ 3100262 w 3868764"/>
                  <a:gd name="connsiteY219" fmla="*/ 319717 h 3143856"/>
                  <a:gd name="connsiteX220" fmla="*/ 2964220 w 3868764"/>
                  <a:gd name="connsiteY220" fmla="*/ 494789 h 3143856"/>
                  <a:gd name="connsiteX221" fmla="*/ 3113954 w 3868764"/>
                  <a:gd name="connsiteY221" fmla="*/ 328037 h 3143856"/>
                  <a:gd name="connsiteX222" fmla="*/ 3164829 w 3868764"/>
                  <a:gd name="connsiteY222" fmla="*/ 358952 h 3143856"/>
                  <a:gd name="connsiteX223" fmla="*/ 3223570 w 3868764"/>
                  <a:gd name="connsiteY223" fmla="*/ 402337 h 3143856"/>
                  <a:gd name="connsiteX224" fmla="*/ 3100336 w 3868764"/>
                  <a:gd name="connsiteY224" fmla="*/ 524504 h 3143856"/>
                  <a:gd name="connsiteX225" fmla="*/ 3234249 w 3868764"/>
                  <a:gd name="connsiteY225" fmla="*/ 410223 h 3143856"/>
                  <a:gd name="connsiteX226" fmla="*/ 3302197 w 3868764"/>
                  <a:gd name="connsiteY226" fmla="*/ 460407 h 3143856"/>
                  <a:gd name="connsiteX227" fmla="*/ 3340241 w 3868764"/>
                  <a:gd name="connsiteY227" fmla="*/ 494423 h 3143856"/>
                  <a:gd name="connsiteX228" fmla="*/ 2945584 w 3868764"/>
                  <a:gd name="connsiteY228" fmla="*/ 793446 h 3143856"/>
                  <a:gd name="connsiteX229" fmla="*/ 2893881 w 3868764"/>
                  <a:gd name="connsiteY229" fmla="*/ 729173 h 3143856"/>
                  <a:gd name="connsiteX230" fmla="*/ 2892118 w 3868764"/>
                  <a:gd name="connsiteY230" fmla="*/ 730920 h 3143856"/>
                  <a:gd name="connsiteX231" fmla="*/ 2824902 w 3868764"/>
                  <a:gd name="connsiteY231" fmla="*/ 666942 h 3143856"/>
                  <a:gd name="connsiteX232" fmla="*/ 2761411 w 3868764"/>
                  <a:gd name="connsiteY232" fmla="*/ 620498 h 3143856"/>
                  <a:gd name="connsiteX233" fmla="*/ 2759610 w 3868764"/>
                  <a:gd name="connsiteY233" fmla="*/ 623584 h 3143856"/>
                  <a:gd name="connsiteX234" fmla="*/ 2668147 w 3868764"/>
                  <a:gd name="connsiteY234" fmla="*/ 573746 h 3143856"/>
                  <a:gd name="connsiteX235" fmla="*/ 2670215 w 3868764"/>
                  <a:gd name="connsiteY235" fmla="*/ 569674 h 3143856"/>
                  <a:gd name="connsiteX236" fmla="*/ 2605569 w 3868764"/>
                  <a:gd name="connsiteY236" fmla="*/ 544617 h 3143856"/>
                  <a:gd name="connsiteX237" fmla="*/ 2604346 w 3868764"/>
                  <a:gd name="connsiteY237" fmla="*/ 549106 h 3143856"/>
                  <a:gd name="connsiteX238" fmla="*/ 2503099 w 3868764"/>
                  <a:gd name="connsiteY238" fmla="*/ 524639 h 3143856"/>
                  <a:gd name="connsiteX239" fmla="*/ 2503994 w 3868764"/>
                  <a:gd name="connsiteY239" fmla="*/ 520402 h 3143856"/>
                  <a:gd name="connsiteX240" fmla="*/ 2439548 w 3868764"/>
                  <a:gd name="connsiteY240" fmla="*/ 513418 h 3143856"/>
                  <a:gd name="connsiteX241" fmla="*/ 2439528 w 3868764"/>
                  <a:gd name="connsiteY241" fmla="*/ 518158 h 3143856"/>
                  <a:gd name="connsiteX242" fmla="*/ 2345670 w 3868764"/>
                  <a:gd name="connsiteY242" fmla="*/ 520475 h 3143856"/>
                  <a:gd name="connsiteX243" fmla="*/ 2345802 w 3868764"/>
                  <a:gd name="connsiteY243" fmla="*/ 521534 h 3143856"/>
                  <a:gd name="connsiteX244" fmla="*/ 2260088 w 3868764"/>
                  <a:gd name="connsiteY244" fmla="*/ 534824 h 3143856"/>
                  <a:gd name="connsiteX245" fmla="*/ 2261642 w 3868764"/>
                  <a:gd name="connsiteY245" fmla="*/ 540727 h 3143856"/>
                  <a:gd name="connsiteX246" fmla="*/ 2161727 w 3868764"/>
                  <a:gd name="connsiteY246" fmla="*/ 570161 h 3143856"/>
                  <a:gd name="connsiteX247" fmla="*/ 2161411 w 3868764"/>
                  <a:gd name="connsiteY247" fmla="*/ 569193 h 3143856"/>
                  <a:gd name="connsiteX248" fmla="*/ 2099424 w 3868764"/>
                  <a:gd name="connsiteY248" fmla="*/ 596550 h 3143856"/>
                  <a:gd name="connsiteX249" fmla="*/ 2102432 w 3868764"/>
                  <a:gd name="connsiteY249" fmla="*/ 601814 h 3143856"/>
                  <a:gd name="connsiteX250" fmla="*/ 2013539 w 3868764"/>
                  <a:gd name="connsiteY250" fmla="*/ 656105 h 3143856"/>
                  <a:gd name="connsiteX251" fmla="*/ 2010398 w 3868764"/>
                  <a:gd name="connsiteY251" fmla="*/ 651283 h 3143856"/>
                  <a:gd name="connsiteX252" fmla="*/ 1956187 w 3868764"/>
                  <a:gd name="connsiteY252" fmla="*/ 694892 h 3143856"/>
                  <a:gd name="connsiteX253" fmla="*/ 1960299 w 3868764"/>
                  <a:gd name="connsiteY253" fmla="*/ 699040 h 3143856"/>
                  <a:gd name="connsiteX254" fmla="*/ 1888486 w 3868764"/>
                  <a:gd name="connsiteY254" fmla="*/ 774488 h 3143856"/>
                  <a:gd name="connsiteX255" fmla="*/ 1885410 w 3868764"/>
                  <a:gd name="connsiteY255" fmla="*/ 771726 h 3143856"/>
                  <a:gd name="connsiteX256" fmla="*/ 1847163 w 3868764"/>
                  <a:gd name="connsiteY256" fmla="*/ 824011 h 3143856"/>
                  <a:gd name="connsiteX257" fmla="*/ 1851090 w 3868764"/>
                  <a:gd name="connsiteY257" fmla="*/ 826301 h 3143856"/>
                  <a:gd name="connsiteX258" fmla="*/ 1801251 w 3868764"/>
                  <a:gd name="connsiteY258" fmla="*/ 917766 h 3143856"/>
                  <a:gd name="connsiteX259" fmla="*/ 702664 w 3868764"/>
                  <a:gd name="connsiteY259" fmla="*/ 359891 h 3143856"/>
                  <a:gd name="connsiteX260" fmla="*/ 703936 w 3868764"/>
                  <a:gd name="connsiteY260" fmla="*/ 358952 h 3143856"/>
                  <a:gd name="connsiteX261" fmla="*/ 852851 w 3868764"/>
                  <a:gd name="connsiteY261" fmla="*/ 268461 h 3143856"/>
                  <a:gd name="connsiteX262" fmla="*/ 875405 w 3868764"/>
                  <a:gd name="connsiteY262" fmla="*/ 257326 h 3143856"/>
                  <a:gd name="connsiteX263" fmla="*/ 1698497 w 3868764"/>
                  <a:gd name="connsiteY263" fmla="*/ 737317 h 3143856"/>
                  <a:gd name="connsiteX264" fmla="*/ 948346 w 3868764"/>
                  <a:gd name="connsiteY264" fmla="*/ 221317 h 3143856"/>
                  <a:gd name="connsiteX265" fmla="*/ 1012341 w 3868764"/>
                  <a:gd name="connsiteY265" fmla="*/ 189723 h 3143856"/>
                  <a:gd name="connsiteX266" fmla="*/ 1123623 w 3868764"/>
                  <a:gd name="connsiteY266" fmla="*/ 146161 h 3143856"/>
                  <a:gd name="connsiteX267" fmla="*/ 1607375 w 3868764"/>
                  <a:gd name="connsiteY267" fmla="*/ 522066 h 3143856"/>
                  <a:gd name="connsiteX268" fmla="*/ 1168974 w 3868764"/>
                  <a:gd name="connsiteY268" fmla="*/ 128408 h 3143856"/>
                  <a:gd name="connsiteX269" fmla="*/ 1181433 w 3868764"/>
                  <a:gd name="connsiteY269" fmla="*/ 123530 h 3143856"/>
                  <a:gd name="connsiteX270" fmla="*/ 1342327 w 3868764"/>
                  <a:gd name="connsiteY270" fmla="*/ 75676 h 3143856"/>
                  <a:gd name="connsiteX271" fmla="*/ 1820691 w 3868764"/>
                  <a:gd name="connsiteY271" fmla="*/ 558214 h 3143856"/>
                  <a:gd name="connsiteX272" fmla="*/ 1397742 w 3868764"/>
                  <a:gd name="connsiteY272" fmla="*/ 62608 h 3143856"/>
                  <a:gd name="connsiteX273" fmla="*/ 1544537 w 3868764"/>
                  <a:gd name="connsiteY273" fmla="*/ 31936 h 3143856"/>
                  <a:gd name="connsiteX274" fmla="*/ 1564624 w 3868764"/>
                  <a:gd name="connsiteY274" fmla="*/ 29445 h 3143856"/>
                  <a:gd name="connsiteX275" fmla="*/ 1854940 w 3868764"/>
                  <a:gd name="connsiteY275" fmla="*/ 412609 h 3143856"/>
                  <a:gd name="connsiteX276" fmla="*/ 1602323 w 3868764"/>
                  <a:gd name="connsiteY276" fmla="*/ 24769 h 3143856"/>
                  <a:gd name="connsiteX277" fmla="*/ 1736603 w 3868764"/>
                  <a:gd name="connsiteY277" fmla="*/ 8116 h 3143856"/>
                  <a:gd name="connsiteX278" fmla="*/ 1762485 w 3868764"/>
                  <a:gd name="connsiteY278" fmla="*/ 7054 h 3143856"/>
                  <a:gd name="connsiteX279" fmla="*/ 1991713 w 3868764"/>
                  <a:gd name="connsiteY279" fmla="*/ 408103 h 3143856"/>
                  <a:gd name="connsiteX280" fmla="*/ 1799885 w 3868764"/>
                  <a:gd name="connsiteY280" fmla="*/ 5519 h 3143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</a:cxnLst>
                <a:rect l="l" t="t" r="r" b="b"/>
                <a:pathLst>
                  <a:path w="3868764" h="3143856">
                    <a:moveTo>
                      <a:pt x="3380944" y="530816"/>
                    </a:moveTo>
                    <a:lnTo>
                      <a:pt x="3427045" y="572036"/>
                    </a:lnTo>
                    <a:lnTo>
                      <a:pt x="3478926" y="628415"/>
                    </a:lnTo>
                    <a:lnTo>
                      <a:pt x="3261288" y="752810"/>
                    </a:lnTo>
                    <a:lnTo>
                      <a:pt x="3492163" y="642800"/>
                    </a:lnTo>
                    <a:lnTo>
                      <a:pt x="3538402" y="693048"/>
                    </a:lnTo>
                    <a:lnTo>
                      <a:pt x="3582753" y="752373"/>
                    </a:lnTo>
                    <a:lnTo>
                      <a:pt x="3295189" y="869436"/>
                    </a:lnTo>
                    <a:lnTo>
                      <a:pt x="3596692" y="771019"/>
                    </a:lnTo>
                    <a:lnTo>
                      <a:pt x="3635295" y="822654"/>
                    </a:lnTo>
                    <a:lnTo>
                      <a:pt x="3676859" y="892768"/>
                    </a:lnTo>
                    <a:lnTo>
                      <a:pt x="3338029" y="981981"/>
                    </a:lnTo>
                    <a:lnTo>
                      <a:pt x="3691044" y="916698"/>
                    </a:lnTo>
                    <a:lnTo>
                      <a:pt x="3716751" y="960063"/>
                    </a:lnTo>
                    <a:lnTo>
                      <a:pt x="3757573" y="1050698"/>
                    </a:lnTo>
                    <a:lnTo>
                      <a:pt x="3292924" y="1108989"/>
                    </a:lnTo>
                    <a:lnTo>
                      <a:pt x="3772219" y="1083217"/>
                    </a:lnTo>
                    <a:lnTo>
                      <a:pt x="3781798" y="1104485"/>
                    </a:lnTo>
                    <a:lnTo>
                      <a:pt x="3820824" y="1227822"/>
                    </a:lnTo>
                    <a:lnTo>
                      <a:pt x="3350652" y="1225779"/>
                    </a:lnTo>
                    <a:lnTo>
                      <a:pt x="3831089" y="1263781"/>
                    </a:lnTo>
                    <a:lnTo>
                      <a:pt x="3858777" y="1411208"/>
                    </a:lnTo>
                    <a:lnTo>
                      <a:pt x="3859132" y="1416914"/>
                    </a:lnTo>
                    <a:lnTo>
                      <a:pt x="3320468" y="1342652"/>
                    </a:lnTo>
                    <a:lnTo>
                      <a:pt x="3861617" y="1456908"/>
                    </a:lnTo>
                    <a:lnTo>
                      <a:pt x="3868764" y="1571928"/>
                    </a:lnTo>
                    <a:lnTo>
                      <a:pt x="3866141" y="1614137"/>
                    </a:lnTo>
                    <a:lnTo>
                      <a:pt x="3294274" y="1458239"/>
                    </a:lnTo>
                    <a:lnTo>
                      <a:pt x="3863292" y="1659992"/>
                    </a:lnTo>
                    <a:lnTo>
                      <a:pt x="3858777" y="1732649"/>
                    </a:lnTo>
                    <a:lnTo>
                      <a:pt x="3842716" y="1818164"/>
                    </a:lnTo>
                    <a:lnTo>
                      <a:pt x="3019545" y="1471298"/>
                    </a:lnTo>
                    <a:lnTo>
                      <a:pt x="3057189" y="1374177"/>
                    </a:lnTo>
                    <a:lnTo>
                      <a:pt x="3059450" y="1374978"/>
                    </a:lnTo>
                    <a:lnTo>
                      <a:pt x="3075426" y="1308870"/>
                    </a:lnTo>
                    <a:lnTo>
                      <a:pt x="3068288" y="1307886"/>
                    </a:lnTo>
                    <a:lnTo>
                      <a:pt x="3079511" y="1204331"/>
                    </a:lnTo>
                    <a:lnTo>
                      <a:pt x="3081289" y="1204472"/>
                    </a:lnTo>
                    <a:lnTo>
                      <a:pt x="3079593" y="1135752"/>
                    </a:lnTo>
                    <a:lnTo>
                      <a:pt x="3077982" y="1135954"/>
                    </a:lnTo>
                    <a:lnTo>
                      <a:pt x="3062021" y="1033023"/>
                    </a:lnTo>
                    <a:lnTo>
                      <a:pt x="3062757" y="1032888"/>
                    </a:lnTo>
                    <a:lnTo>
                      <a:pt x="3044652" y="971427"/>
                    </a:lnTo>
                    <a:lnTo>
                      <a:pt x="3043789" y="971778"/>
                    </a:lnTo>
                    <a:lnTo>
                      <a:pt x="3001733" y="876485"/>
                    </a:lnTo>
                    <a:lnTo>
                      <a:pt x="3001883" y="876414"/>
                    </a:lnTo>
                    <a:lnTo>
                      <a:pt x="2958757" y="805803"/>
                    </a:lnTo>
                    <a:close/>
                    <a:moveTo>
                      <a:pt x="614545" y="424973"/>
                    </a:moveTo>
                    <a:lnTo>
                      <a:pt x="1799923" y="924464"/>
                    </a:lnTo>
                    <a:lnTo>
                      <a:pt x="1766634" y="1010350"/>
                    </a:lnTo>
                    <a:lnTo>
                      <a:pt x="1773851" y="1012317"/>
                    </a:lnTo>
                    <a:lnTo>
                      <a:pt x="1749385" y="1113564"/>
                    </a:lnTo>
                    <a:lnTo>
                      <a:pt x="1748417" y="1113360"/>
                    </a:lnTo>
                    <a:lnTo>
                      <a:pt x="1741117" y="1180714"/>
                    </a:lnTo>
                    <a:lnTo>
                      <a:pt x="1747151" y="1180740"/>
                    </a:lnTo>
                    <a:lnTo>
                      <a:pt x="1749722" y="1284869"/>
                    </a:lnTo>
                    <a:lnTo>
                      <a:pt x="1745409" y="1285102"/>
                    </a:lnTo>
                    <a:lnTo>
                      <a:pt x="1756025" y="1353565"/>
                    </a:lnTo>
                    <a:lnTo>
                      <a:pt x="1760284" y="1352444"/>
                    </a:lnTo>
                    <a:lnTo>
                      <a:pt x="1789718" y="1452359"/>
                    </a:lnTo>
                    <a:lnTo>
                      <a:pt x="1788395" y="1452792"/>
                    </a:lnTo>
                    <a:lnTo>
                      <a:pt x="1814327" y="1511548"/>
                    </a:lnTo>
                    <a:lnTo>
                      <a:pt x="1815891" y="1510655"/>
                    </a:lnTo>
                    <a:lnTo>
                      <a:pt x="1870183" y="1599547"/>
                    </a:lnTo>
                    <a:lnTo>
                      <a:pt x="1846874" y="1614730"/>
                    </a:lnTo>
                    <a:lnTo>
                      <a:pt x="1901360" y="1682465"/>
                    </a:lnTo>
                    <a:lnTo>
                      <a:pt x="1902381" y="1681453"/>
                    </a:lnTo>
                    <a:lnTo>
                      <a:pt x="1954263" y="1730833"/>
                    </a:lnTo>
                    <a:lnTo>
                      <a:pt x="1955968" y="1728638"/>
                    </a:lnTo>
                    <a:lnTo>
                      <a:pt x="2040036" y="1790136"/>
                    </a:lnTo>
                    <a:lnTo>
                      <a:pt x="2039308" y="1791194"/>
                    </a:lnTo>
                    <a:lnTo>
                      <a:pt x="2099582" y="1824037"/>
                    </a:lnTo>
                    <a:lnTo>
                      <a:pt x="2100019" y="1823000"/>
                    </a:lnTo>
                    <a:lnTo>
                      <a:pt x="2197140" y="1860643"/>
                    </a:lnTo>
                    <a:lnTo>
                      <a:pt x="2195731" y="1864614"/>
                    </a:lnTo>
                    <a:lnTo>
                      <a:pt x="2258695" y="1879830"/>
                    </a:lnTo>
                    <a:lnTo>
                      <a:pt x="2259296" y="1875474"/>
                    </a:lnTo>
                    <a:lnTo>
                      <a:pt x="2362850" y="1886699"/>
                    </a:lnTo>
                    <a:lnTo>
                      <a:pt x="2362270" y="1894034"/>
                    </a:lnTo>
                    <a:lnTo>
                      <a:pt x="2459104" y="1891643"/>
                    </a:lnTo>
                    <a:lnTo>
                      <a:pt x="2459220" y="1893818"/>
                    </a:lnTo>
                    <a:lnTo>
                      <a:pt x="2561966" y="1877886"/>
                    </a:lnTo>
                    <a:lnTo>
                      <a:pt x="2563050" y="1883749"/>
                    </a:lnTo>
                    <a:lnTo>
                      <a:pt x="2628985" y="1864324"/>
                    </a:lnTo>
                    <a:lnTo>
                      <a:pt x="2624926" y="1854353"/>
                    </a:lnTo>
                    <a:lnTo>
                      <a:pt x="2720218" y="1812297"/>
                    </a:lnTo>
                    <a:lnTo>
                      <a:pt x="2723610" y="1819413"/>
                    </a:lnTo>
                    <a:lnTo>
                      <a:pt x="2783334" y="1782937"/>
                    </a:lnTo>
                    <a:lnTo>
                      <a:pt x="2778669" y="1776782"/>
                    </a:lnTo>
                    <a:lnTo>
                      <a:pt x="2859831" y="1711495"/>
                    </a:lnTo>
                    <a:lnTo>
                      <a:pt x="2865655" y="1718319"/>
                    </a:lnTo>
                    <a:lnTo>
                      <a:pt x="2910981" y="1670697"/>
                    </a:lnTo>
                    <a:lnTo>
                      <a:pt x="2903753" y="1665082"/>
                    </a:lnTo>
                    <a:lnTo>
                      <a:pt x="2965251" y="1581014"/>
                    </a:lnTo>
                    <a:lnTo>
                      <a:pt x="2973449" y="1586653"/>
                    </a:lnTo>
                    <a:lnTo>
                      <a:pt x="3015781" y="1508965"/>
                    </a:lnTo>
                    <a:lnTo>
                      <a:pt x="3820349" y="1917536"/>
                    </a:lnTo>
                    <a:lnTo>
                      <a:pt x="3781798" y="2039371"/>
                    </a:lnTo>
                    <a:lnTo>
                      <a:pt x="3768660" y="2068541"/>
                    </a:lnTo>
                    <a:lnTo>
                      <a:pt x="3146837" y="1705920"/>
                    </a:lnTo>
                    <a:lnTo>
                      <a:pt x="3746272" y="2118249"/>
                    </a:lnTo>
                    <a:lnTo>
                      <a:pt x="3716751" y="2183794"/>
                    </a:lnTo>
                    <a:lnTo>
                      <a:pt x="3670874" y="2261184"/>
                    </a:lnTo>
                    <a:lnTo>
                      <a:pt x="3194112" y="1890710"/>
                    </a:lnTo>
                    <a:lnTo>
                      <a:pt x="3648578" y="2298794"/>
                    </a:lnTo>
                    <a:lnTo>
                      <a:pt x="3635295" y="2321202"/>
                    </a:lnTo>
                    <a:lnTo>
                      <a:pt x="3553530" y="2430573"/>
                    </a:lnTo>
                    <a:lnTo>
                      <a:pt x="2978335" y="1850357"/>
                    </a:lnTo>
                    <a:lnTo>
                      <a:pt x="3513683" y="2477670"/>
                    </a:lnTo>
                    <a:lnTo>
                      <a:pt x="3427045" y="2571820"/>
                    </a:lnTo>
                    <a:lnTo>
                      <a:pt x="3399629" y="2596334"/>
                    </a:lnTo>
                    <a:lnTo>
                      <a:pt x="2984095" y="2047906"/>
                    </a:lnTo>
                    <a:lnTo>
                      <a:pt x="3362773" y="2629287"/>
                    </a:lnTo>
                    <a:lnTo>
                      <a:pt x="3302197" y="2683449"/>
                    </a:lnTo>
                    <a:lnTo>
                      <a:pt x="3234069" y="2733766"/>
                    </a:lnTo>
                    <a:lnTo>
                      <a:pt x="2784534" y="1947274"/>
                    </a:lnTo>
                    <a:lnTo>
                      <a:pt x="3178755" y="2774619"/>
                    </a:lnTo>
                    <a:lnTo>
                      <a:pt x="3164829" y="2784904"/>
                    </a:lnTo>
                    <a:lnTo>
                      <a:pt x="3035686" y="2863381"/>
                    </a:lnTo>
                    <a:lnTo>
                      <a:pt x="2774589" y="2221999"/>
                    </a:lnTo>
                    <a:lnTo>
                      <a:pt x="2991764" y="2887318"/>
                    </a:lnTo>
                    <a:lnTo>
                      <a:pt x="2856424" y="2954133"/>
                    </a:lnTo>
                    <a:lnTo>
                      <a:pt x="2838474" y="2961160"/>
                    </a:lnTo>
                    <a:lnTo>
                      <a:pt x="2582532" y="1989092"/>
                    </a:lnTo>
                    <a:lnTo>
                      <a:pt x="2767439" y="2988967"/>
                    </a:lnTo>
                    <a:lnTo>
                      <a:pt x="2687331" y="3020326"/>
                    </a:lnTo>
                    <a:lnTo>
                      <a:pt x="2603483" y="3045265"/>
                    </a:lnTo>
                    <a:lnTo>
                      <a:pt x="2459362" y="1896447"/>
                    </a:lnTo>
                    <a:lnTo>
                      <a:pt x="2522432" y="3069372"/>
                    </a:lnTo>
                    <a:lnTo>
                      <a:pt x="2509608" y="3073185"/>
                    </a:lnTo>
                    <a:lnTo>
                      <a:pt x="2349706" y="3106597"/>
                    </a:lnTo>
                    <a:lnTo>
                      <a:pt x="2354551" y="1991615"/>
                    </a:lnTo>
                    <a:lnTo>
                      <a:pt x="2265359" y="3119221"/>
                    </a:lnTo>
                    <a:lnTo>
                      <a:pt x="2132162" y="3135741"/>
                    </a:lnTo>
                    <a:lnTo>
                      <a:pt x="2085286" y="3137664"/>
                    </a:lnTo>
                    <a:lnTo>
                      <a:pt x="2194015" y="2348992"/>
                    </a:lnTo>
                    <a:lnTo>
                      <a:pt x="2026993" y="3140056"/>
                    </a:lnTo>
                    <a:lnTo>
                      <a:pt x="1934382" y="3143856"/>
                    </a:lnTo>
                    <a:lnTo>
                      <a:pt x="1842085" y="3140069"/>
                    </a:lnTo>
                    <a:lnTo>
                      <a:pt x="2170022" y="1937125"/>
                    </a:lnTo>
                    <a:lnTo>
                      <a:pt x="1744917" y="3136082"/>
                    </a:lnTo>
                    <a:lnTo>
                      <a:pt x="1736603" y="3135741"/>
                    </a:lnTo>
                    <a:lnTo>
                      <a:pt x="1556282" y="3113377"/>
                    </a:lnTo>
                    <a:lnTo>
                      <a:pt x="1932953" y="2219476"/>
                    </a:lnTo>
                    <a:lnTo>
                      <a:pt x="1485972" y="3099683"/>
                    </a:lnTo>
                    <a:lnTo>
                      <a:pt x="1359156" y="3073185"/>
                    </a:lnTo>
                    <a:lnTo>
                      <a:pt x="1296713" y="3054613"/>
                    </a:lnTo>
                    <a:lnTo>
                      <a:pt x="2001059" y="1846800"/>
                    </a:lnTo>
                    <a:lnTo>
                      <a:pt x="1191729" y="3023388"/>
                    </a:lnTo>
                    <a:lnTo>
                      <a:pt x="1181433" y="3020326"/>
                    </a:lnTo>
                    <a:cubicBezTo>
                      <a:pt x="1123577" y="3000440"/>
                      <a:pt x="1067159" y="2978332"/>
                      <a:pt x="1012341" y="2954133"/>
                    </a:cubicBezTo>
                    <a:lnTo>
                      <a:pt x="1006081" y="2951043"/>
                    </a:lnTo>
                    <a:lnTo>
                      <a:pt x="1673277" y="2092432"/>
                    </a:lnTo>
                    <a:lnTo>
                      <a:pt x="934170" y="2915542"/>
                    </a:lnTo>
                    <a:lnTo>
                      <a:pt x="852851" y="2875396"/>
                    </a:lnTo>
                    <a:lnTo>
                      <a:pt x="756859" y="2817064"/>
                    </a:lnTo>
                    <a:lnTo>
                      <a:pt x="1859604" y="1723860"/>
                    </a:lnTo>
                    <a:lnTo>
                      <a:pt x="656950" y="2750203"/>
                    </a:lnTo>
                    <a:lnTo>
                      <a:pt x="566568" y="2683449"/>
                    </a:lnTo>
                    <a:lnTo>
                      <a:pt x="497087" y="2621326"/>
                    </a:lnTo>
                    <a:lnTo>
                      <a:pt x="1695356" y="1713421"/>
                    </a:lnTo>
                    <a:lnTo>
                      <a:pt x="417638" y="2545651"/>
                    </a:lnTo>
                    <a:lnTo>
                      <a:pt x="330362" y="2450808"/>
                    </a:lnTo>
                    <a:lnTo>
                      <a:pt x="282663" y="2387004"/>
                    </a:lnTo>
                    <a:lnTo>
                      <a:pt x="1715966" y="1567769"/>
                    </a:lnTo>
                    <a:lnTo>
                      <a:pt x="211727" y="2284524"/>
                    </a:lnTo>
                    <a:lnTo>
                      <a:pt x="152014" y="2183794"/>
                    </a:lnTo>
                    <a:lnTo>
                      <a:pt x="114394" y="2100268"/>
                    </a:lnTo>
                    <a:lnTo>
                      <a:pt x="1367077" y="1590320"/>
                    </a:lnTo>
                    <a:lnTo>
                      <a:pt x="84144" y="2009099"/>
                    </a:lnTo>
                    <a:lnTo>
                      <a:pt x="25276" y="1809266"/>
                    </a:lnTo>
                    <a:lnTo>
                      <a:pt x="1635619" y="1385267"/>
                    </a:lnTo>
                    <a:lnTo>
                      <a:pt x="7115" y="1686428"/>
                    </a:lnTo>
                    <a:lnTo>
                      <a:pt x="0" y="1571928"/>
                    </a:lnTo>
                    <a:lnTo>
                      <a:pt x="5865" y="1477543"/>
                    </a:lnTo>
                    <a:lnTo>
                      <a:pt x="1385667" y="1304445"/>
                    </a:lnTo>
                    <a:lnTo>
                      <a:pt x="16209" y="1378082"/>
                    </a:lnTo>
                    <a:lnTo>
                      <a:pt x="39300" y="1255130"/>
                    </a:lnTo>
                    <a:lnTo>
                      <a:pt x="65151" y="1173431"/>
                    </a:lnTo>
                    <a:lnTo>
                      <a:pt x="1596538" y="1180085"/>
                    </a:lnTo>
                    <a:lnTo>
                      <a:pt x="106017" y="1062186"/>
                    </a:lnTo>
                    <a:lnTo>
                      <a:pt x="152014" y="960063"/>
                    </a:lnTo>
                    <a:lnTo>
                      <a:pt x="202789" y="874409"/>
                    </a:lnTo>
                    <a:lnTo>
                      <a:pt x="1395408" y="1038827"/>
                    </a:lnTo>
                    <a:lnTo>
                      <a:pt x="252294" y="797475"/>
                    </a:lnTo>
                    <a:lnTo>
                      <a:pt x="330362" y="693048"/>
                    </a:lnTo>
                    <a:lnTo>
                      <a:pt x="384980" y="633695"/>
                    </a:lnTo>
                    <a:lnTo>
                      <a:pt x="1610700" y="967841"/>
                    </a:lnTo>
                    <a:lnTo>
                      <a:pt x="456673" y="558666"/>
                    </a:lnTo>
                    <a:lnTo>
                      <a:pt x="566568" y="460407"/>
                    </a:lnTo>
                    <a:close/>
                    <a:moveTo>
                      <a:pt x="1934382" y="0"/>
                    </a:moveTo>
                    <a:lnTo>
                      <a:pt x="1951818" y="716"/>
                    </a:lnTo>
                    <a:lnTo>
                      <a:pt x="2073083" y="298602"/>
                    </a:lnTo>
                    <a:lnTo>
                      <a:pt x="1976172" y="1715"/>
                    </a:lnTo>
                    <a:lnTo>
                      <a:pt x="2121289" y="7670"/>
                    </a:lnTo>
                    <a:lnTo>
                      <a:pt x="2200587" y="308840"/>
                    </a:lnTo>
                    <a:lnTo>
                      <a:pt x="2145274" y="9742"/>
                    </a:lnTo>
                    <a:lnTo>
                      <a:pt x="2283751" y="26916"/>
                    </a:lnTo>
                    <a:lnTo>
                      <a:pt x="2327669" y="376992"/>
                    </a:lnTo>
                    <a:lnTo>
                      <a:pt x="2309013" y="30049"/>
                    </a:lnTo>
                    <a:lnTo>
                      <a:pt x="2324228" y="31936"/>
                    </a:lnTo>
                    <a:lnTo>
                      <a:pt x="2441534" y="56447"/>
                    </a:lnTo>
                    <a:lnTo>
                      <a:pt x="2440603" y="270669"/>
                    </a:lnTo>
                    <a:lnTo>
                      <a:pt x="2457287" y="59739"/>
                    </a:lnTo>
                    <a:lnTo>
                      <a:pt x="2509608" y="70671"/>
                    </a:lnTo>
                    <a:lnTo>
                      <a:pt x="2584362" y="92905"/>
                    </a:lnTo>
                    <a:lnTo>
                      <a:pt x="2565751" y="227901"/>
                    </a:lnTo>
                    <a:lnTo>
                      <a:pt x="2593669" y="95673"/>
                    </a:lnTo>
                    <a:lnTo>
                      <a:pt x="2687331" y="123530"/>
                    </a:lnTo>
                    <a:lnTo>
                      <a:pt x="2717178" y="135214"/>
                    </a:lnTo>
                    <a:lnTo>
                      <a:pt x="2674821" y="290588"/>
                    </a:lnTo>
                    <a:lnTo>
                      <a:pt x="2728359" y="139591"/>
                    </a:lnTo>
                    <a:lnTo>
                      <a:pt x="2848167" y="186491"/>
                    </a:lnTo>
                    <a:lnTo>
                      <a:pt x="2767076" y="378933"/>
                    </a:lnTo>
                    <a:lnTo>
                      <a:pt x="2861809" y="192382"/>
                    </a:lnTo>
                    <a:lnTo>
                      <a:pt x="2977705" y="249598"/>
                    </a:lnTo>
                    <a:lnTo>
                      <a:pt x="2904095" y="375823"/>
                    </a:lnTo>
                    <a:lnTo>
                      <a:pt x="2987570" y="254468"/>
                    </a:lnTo>
                    <a:lnTo>
                      <a:pt x="3015914" y="268461"/>
                    </a:lnTo>
                    <a:lnTo>
                      <a:pt x="3100262" y="319717"/>
                    </a:lnTo>
                    <a:lnTo>
                      <a:pt x="2964220" y="494789"/>
                    </a:lnTo>
                    <a:lnTo>
                      <a:pt x="3113954" y="328037"/>
                    </a:lnTo>
                    <a:lnTo>
                      <a:pt x="3164829" y="358952"/>
                    </a:lnTo>
                    <a:lnTo>
                      <a:pt x="3223570" y="402337"/>
                    </a:lnTo>
                    <a:lnTo>
                      <a:pt x="3100336" y="524504"/>
                    </a:lnTo>
                    <a:lnTo>
                      <a:pt x="3234249" y="410223"/>
                    </a:lnTo>
                    <a:lnTo>
                      <a:pt x="3302197" y="460407"/>
                    </a:lnTo>
                    <a:lnTo>
                      <a:pt x="3340241" y="494423"/>
                    </a:lnTo>
                    <a:lnTo>
                      <a:pt x="2945584" y="793446"/>
                    </a:lnTo>
                    <a:lnTo>
                      <a:pt x="2893881" y="729173"/>
                    </a:lnTo>
                    <a:lnTo>
                      <a:pt x="2892118" y="730920"/>
                    </a:lnTo>
                    <a:lnTo>
                      <a:pt x="2824902" y="666942"/>
                    </a:lnTo>
                    <a:lnTo>
                      <a:pt x="2761411" y="620498"/>
                    </a:lnTo>
                    <a:lnTo>
                      <a:pt x="2759610" y="623584"/>
                    </a:lnTo>
                    <a:lnTo>
                      <a:pt x="2668147" y="573746"/>
                    </a:lnTo>
                    <a:lnTo>
                      <a:pt x="2670215" y="569674"/>
                    </a:lnTo>
                    <a:lnTo>
                      <a:pt x="2605569" y="544617"/>
                    </a:lnTo>
                    <a:lnTo>
                      <a:pt x="2604346" y="549106"/>
                    </a:lnTo>
                    <a:lnTo>
                      <a:pt x="2503099" y="524639"/>
                    </a:lnTo>
                    <a:lnTo>
                      <a:pt x="2503994" y="520402"/>
                    </a:lnTo>
                    <a:lnTo>
                      <a:pt x="2439548" y="513418"/>
                    </a:lnTo>
                    <a:lnTo>
                      <a:pt x="2439528" y="518158"/>
                    </a:lnTo>
                    <a:lnTo>
                      <a:pt x="2345670" y="520475"/>
                    </a:lnTo>
                    <a:lnTo>
                      <a:pt x="2345802" y="521534"/>
                    </a:lnTo>
                    <a:lnTo>
                      <a:pt x="2260088" y="534824"/>
                    </a:lnTo>
                    <a:lnTo>
                      <a:pt x="2261642" y="540727"/>
                    </a:lnTo>
                    <a:lnTo>
                      <a:pt x="2161727" y="570161"/>
                    </a:lnTo>
                    <a:lnTo>
                      <a:pt x="2161411" y="569193"/>
                    </a:lnTo>
                    <a:lnTo>
                      <a:pt x="2099424" y="596550"/>
                    </a:lnTo>
                    <a:lnTo>
                      <a:pt x="2102432" y="601814"/>
                    </a:lnTo>
                    <a:lnTo>
                      <a:pt x="2013539" y="656105"/>
                    </a:lnTo>
                    <a:lnTo>
                      <a:pt x="2010398" y="651283"/>
                    </a:lnTo>
                    <a:lnTo>
                      <a:pt x="1956187" y="694892"/>
                    </a:lnTo>
                    <a:lnTo>
                      <a:pt x="1960299" y="699040"/>
                    </a:lnTo>
                    <a:lnTo>
                      <a:pt x="1888486" y="774488"/>
                    </a:lnTo>
                    <a:lnTo>
                      <a:pt x="1885410" y="771726"/>
                    </a:lnTo>
                    <a:lnTo>
                      <a:pt x="1847163" y="824011"/>
                    </a:lnTo>
                    <a:lnTo>
                      <a:pt x="1851090" y="826301"/>
                    </a:lnTo>
                    <a:lnTo>
                      <a:pt x="1801251" y="917766"/>
                    </a:lnTo>
                    <a:lnTo>
                      <a:pt x="702664" y="359891"/>
                    </a:lnTo>
                    <a:lnTo>
                      <a:pt x="703936" y="358952"/>
                    </a:lnTo>
                    <a:cubicBezTo>
                      <a:pt x="751704" y="326917"/>
                      <a:pt x="801396" y="296709"/>
                      <a:pt x="852851" y="268461"/>
                    </a:cubicBezTo>
                    <a:lnTo>
                      <a:pt x="875405" y="257326"/>
                    </a:lnTo>
                    <a:lnTo>
                      <a:pt x="1698497" y="737317"/>
                    </a:lnTo>
                    <a:lnTo>
                      <a:pt x="948346" y="221317"/>
                    </a:lnTo>
                    <a:lnTo>
                      <a:pt x="1012341" y="189723"/>
                    </a:lnTo>
                    <a:lnTo>
                      <a:pt x="1123623" y="146161"/>
                    </a:lnTo>
                    <a:lnTo>
                      <a:pt x="1607375" y="522066"/>
                    </a:lnTo>
                    <a:lnTo>
                      <a:pt x="1168974" y="128408"/>
                    </a:lnTo>
                    <a:lnTo>
                      <a:pt x="1181433" y="123530"/>
                    </a:lnTo>
                    <a:lnTo>
                      <a:pt x="1342327" y="75676"/>
                    </a:lnTo>
                    <a:lnTo>
                      <a:pt x="1820691" y="558214"/>
                    </a:lnTo>
                    <a:lnTo>
                      <a:pt x="1397742" y="62608"/>
                    </a:lnTo>
                    <a:lnTo>
                      <a:pt x="1544537" y="31936"/>
                    </a:lnTo>
                    <a:lnTo>
                      <a:pt x="1564624" y="29445"/>
                    </a:lnTo>
                    <a:lnTo>
                      <a:pt x="1854940" y="412609"/>
                    </a:lnTo>
                    <a:lnTo>
                      <a:pt x="1602323" y="24769"/>
                    </a:lnTo>
                    <a:lnTo>
                      <a:pt x="1736603" y="8116"/>
                    </a:lnTo>
                    <a:lnTo>
                      <a:pt x="1762485" y="7054"/>
                    </a:lnTo>
                    <a:lnTo>
                      <a:pt x="1991713" y="408103"/>
                    </a:lnTo>
                    <a:lnTo>
                      <a:pt x="1799885" y="5519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7438206" y="1942807"/>
                <a:ext cx="1533751" cy="1533748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</p:grpSp>
      <p:grpSp>
        <p:nvGrpSpPr>
          <p:cNvPr id="38" name="组 37"/>
          <p:cNvGrpSpPr/>
          <p:nvPr/>
        </p:nvGrpSpPr>
        <p:grpSpPr>
          <a:xfrm>
            <a:off x="8365520" y="4302218"/>
            <a:ext cx="3295935" cy="2133277"/>
            <a:chOff x="10045515" y="738844"/>
            <a:chExt cx="2596408" cy="1680511"/>
          </a:xfrm>
        </p:grpSpPr>
        <p:sp>
          <p:nvSpPr>
            <p:cNvPr id="39" name="Freeform 252"/>
            <p:cNvSpPr/>
            <p:nvPr/>
          </p:nvSpPr>
          <p:spPr bwMode="auto">
            <a:xfrm rot="1988864">
              <a:off x="10912067" y="751124"/>
              <a:ext cx="1487788" cy="618684"/>
            </a:xfrm>
            <a:custGeom>
              <a:avLst/>
              <a:gdLst>
                <a:gd name="T0" fmla="*/ 11 w 374"/>
                <a:gd name="T1" fmla="*/ 155 h 155"/>
                <a:gd name="T2" fmla="*/ 11 w 374"/>
                <a:gd name="T3" fmla="*/ 155 h 155"/>
                <a:gd name="T4" fmla="*/ 109 w 374"/>
                <a:gd name="T5" fmla="*/ 155 h 155"/>
                <a:gd name="T6" fmla="*/ 138 w 374"/>
                <a:gd name="T7" fmla="*/ 130 h 155"/>
                <a:gd name="T8" fmla="*/ 136 w 374"/>
                <a:gd name="T9" fmla="*/ 115 h 155"/>
                <a:gd name="T10" fmla="*/ 148 w 374"/>
                <a:gd name="T11" fmla="*/ 110 h 155"/>
                <a:gd name="T12" fmla="*/ 148 w 374"/>
                <a:gd name="T13" fmla="*/ 95 h 155"/>
                <a:gd name="T14" fmla="*/ 166 w 374"/>
                <a:gd name="T15" fmla="*/ 99 h 155"/>
                <a:gd name="T16" fmla="*/ 162 w 374"/>
                <a:gd name="T17" fmla="*/ 103 h 155"/>
                <a:gd name="T18" fmla="*/ 158 w 374"/>
                <a:gd name="T19" fmla="*/ 96 h 155"/>
                <a:gd name="T20" fmla="*/ 154 w 374"/>
                <a:gd name="T21" fmla="*/ 98 h 155"/>
                <a:gd name="T22" fmla="*/ 155 w 374"/>
                <a:gd name="T23" fmla="*/ 107 h 155"/>
                <a:gd name="T24" fmla="*/ 172 w 374"/>
                <a:gd name="T25" fmla="*/ 96 h 155"/>
                <a:gd name="T26" fmla="*/ 174 w 374"/>
                <a:gd name="T27" fmla="*/ 77 h 155"/>
                <a:gd name="T28" fmla="*/ 187 w 374"/>
                <a:gd name="T29" fmla="*/ 82 h 155"/>
                <a:gd name="T30" fmla="*/ 199 w 374"/>
                <a:gd name="T31" fmla="*/ 77 h 155"/>
                <a:gd name="T32" fmla="*/ 202 w 374"/>
                <a:gd name="T33" fmla="*/ 96 h 155"/>
                <a:gd name="T34" fmla="*/ 218 w 374"/>
                <a:gd name="T35" fmla="*/ 107 h 155"/>
                <a:gd name="T36" fmla="*/ 219 w 374"/>
                <a:gd name="T37" fmla="*/ 98 h 155"/>
                <a:gd name="T38" fmla="*/ 215 w 374"/>
                <a:gd name="T39" fmla="*/ 96 h 155"/>
                <a:gd name="T40" fmla="*/ 211 w 374"/>
                <a:gd name="T41" fmla="*/ 103 h 155"/>
                <a:gd name="T42" fmla="*/ 207 w 374"/>
                <a:gd name="T43" fmla="*/ 99 h 155"/>
                <a:gd name="T44" fmla="*/ 225 w 374"/>
                <a:gd name="T45" fmla="*/ 95 h 155"/>
                <a:gd name="T46" fmla="*/ 226 w 374"/>
                <a:gd name="T47" fmla="*/ 110 h 155"/>
                <a:gd name="T48" fmla="*/ 237 w 374"/>
                <a:gd name="T49" fmla="*/ 115 h 155"/>
                <a:gd name="T50" fmla="*/ 235 w 374"/>
                <a:gd name="T51" fmla="*/ 130 h 155"/>
                <a:gd name="T52" fmla="*/ 264 w 374"/>
                <a:gd name="T53" fmla="*/ 155 h 155"/>
                <a:gd name="T54" fmla="*/ 363 w 374"/>
                <a:gd name="T55" fmla="*/ 155 h 155"/>
                <a:gd name="T56" fmla="*/ 363 w 374"/>
                <a:gd name="T57" fmla="*/ 155 h 155"/>
                <a:gd name="T58" fmla="*/ 374 w 374"/>
                <a:gd name="T59" fmla="*/ 155 h 155"/>
                <a:gd name="T60" fmla="*/ 356 w 374"/>
                <a:gd name="T61" fmla="*/ 146 h 155"/>
                <a:gd name="T62" fmla="*/ 298 w 374"/>
                <a:gd name="T63" fmla="*/ 67 h 155"/>
                <a:gd name="T64" fmla="*/ 225 w 374"/>
                <a:gd name="T65" fmla="*/ 0 h 155"/>
                <a:gd name="T66" fmla="*/ 148 w 374"/>
                <a:gd name="T67" fmla="*/ 0 h 155"/>
                <a:gd name="T68" fmla="*/ 75 w 374"/>
                <a:gd name="T69" fmla="*/ 67 h 155"/>
                <a:gd name="T70" fmla="*/ 17 w 374"/>
                <a:gd name="T71" fmla="*/ 146 h 155"/>
                <a:gd name="T72" fmla="*/ 0 w 374"/>
                <a:gd name="T73" fmla="*/ 155 h 155"/>
                <a:gd name="T74" fmla="*/ 11 w 374"/>
                <a:gd name="T75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4" h="155">
                  <a:moveTo>
                    <a:pt x="11" y="155"/>
                  </a:moveTo>
                  <a:cubicBezTo>
                    <a:pt x="11" y="155"/>
                    <a:pt x="11" y="155"/>
                    <a:pt x="11" y="155"/>
                  </a:cubicBezTo>
                  <a:cubicBezTo>
                    <a:pt x="109" y="155"/>
                    <a:pt x="109" y="155"/>
                    <a:pt x="109" y="155"/>
                  </a:cubicBezTo>
                  <a:cubicBezTo>
                    <a:pt x="113" y="150"/>
                    <a:pt x="122" y="138"/>
                    <a:pt x="138" y="130"/>
                  </a:cubicBezTo>
                  <a:cubicBezTo>
                    <a:pt x="137" y="128"/>
                    <a:pt x="133" y="122"/>
                    <a:pt x="136" y="115"/>
                  </a:cubicBezTo>
                  <a:cubicBezTo>
                    <a:pt x="140" y="109"/>
                    <a:pt x="148" y="110"/>
                    <a:pt x="148" y="110"/>
                  </a:cubicBezTo>
                  <a:cubicBezTo>
                    <a:pt x="148" y="110"/>
                    <a:pt x="143" y="101"/>
                    <a:pt x="148" y="95"/>
                  </a:cubicBezTo>
                  <a:cubicBezTo>
                    <a:pt x="155" y="87"/>
                    <a:pt x="167" y="91"/>
                    <a:pt x="166" y="99"/>
                  </a:cubicBezTo>
                  <a:cubicBezTo>
                    <a:pt x="166" y="99"/>
                    <a:pt x="166" y="102"/>
                    <a:pt x="162" y="103"/>
                  </a:cubicBezTo>
                  <a:cubicBezTo>
                    <a:pt x="159" y="104"/>
                    <a:pt x="154" y="99"/>
                    <a:pt x="158" y="96"/>
                  </a:cubicBezTo>
                  <a:cubicBezTo>
                    <a:pt x="158" y="96"/>
                    <a:pt x="156" y="96"/>
                    <a:pt x="154" y="98"/>
                  </a:cubicBezTo>
                  <a:cubicBezTo>
                    <a:pt x="153" y="100"/>
                    <a:pt x="152" y="104"/>
                    <a:pt x="155" y="107"/>
                  </a:cubicBezTo>
                  <a:cubicBezTo>
                    <a:pt x="162" y="112"/>
                    <a:pt x="175" y="107"/>
                    <a:pt x="172" y="96"/>
                  </a:cubicBezTo>
                  <a:cubicBezTo>
                    <a:pt x="169" y="87"/>
                    <a:pt x="168" y="80"/>
                    <a:pt x="174" y="77"/>
                  </a:cubicBezTo>
                  <a:cubicBezTo>
                    <a:pt x="180" y="74"/>
                    <a:pt x="184" y="78"/>
                    <a:pt x="187" y="82"/>
                  </a:cubicBezTo>
                  <a:cubicBezTo>
                    <a:pt x="189" y="78"/>
                    <a:pt x="194" y="74"/>
                    <a:pt x="199" y="77"/>
                  </a:cubicBezTo>
                  <a:cubicBezTo>
                    <a:pt x="205" y="80"/>
                    <a:pt x="205" y="87"/>
                    <a:pt x="202" y="96"/>
                  </a:cubicBezTo>
                  <a:cubicBezTo>
                    <a:pt x="198" y="107"/>
                    <a:pt x="211" y="112"/>
                    <a:pt x="218" y="107"/>
                  </a:cubicBezTo>
                  <a:cubicBezTo>
                    <a:pt x="222" y="104"/>
                    <a:pt x="221" y="100"/>
                    <a:pt x="219" y="98"/>
                  </a:cubicBezTo>
                  <a:cubicBezTo>
                    <a:pt x="218" y="96"/>
                    <a:pt x="215" y="96"/>
                    <a:pt x="215" y="96"/>
                  </a:cubicBezTo>
                  <a:cubicBezTo>
                    <a:pt x="219" y="99"/>
                    <a:pt x="215" y="104"/>
                    <a:pt x="211" y="103"/>
                  </a:cubicBezTo>
                  <a:cubicBezTo>
                    <a:pt x="207" y="102"/>
                    <a:pt x="207" y="99"/>
                    <a:pt x="207" y="99"/>
                  </a:cubicBezTo>
                  <a:cubicBezTo>
                    <a:pt x="207" y="91"/>
                    <a:pt x="218" y="87"/>
                    <a:pt x="225" y="95"/>
                  </a:cubicBezTo>
                  <a:cubicBezTo>
                    <a:pt x="230" y="101"/>
                    <a:pt x="226" y="110"/>
                    <a:pt x="226" y="110"/>
                  </a:cubicBezTo>
                  <a:cubicBezTo>
                    <a:pt x="226" y="110"/>
                    <a:pt x="234" y="109"/>
                    <a:pt x="237" y="115"/>
                  </a:cubicBezTo>
                  <a:cubicBezTo>
                    <a:pt x="240" y="122"/>
                    <a:pt x="237" y="128"/>
                    <a:pt x="235" y="130"/>
                  </a:cubicBezTo>
                  <a:cubicBezTo>
                    <a:pt x="251" y="138"/>
                    <a:pt x="260" y="150"/>
                    <a:pt x="264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5" y="155"/>
                    <a:pt x="369" y="155"/>
                    <a:pt x="374" y="155"/>
                  </a:cubicBezTo>
                  <a:cubicBezTo>
                    <a:pt x="368" y="153"/>
                    <a:pt x="362" y="150"/>
                    <a:pt x="356" y="146"/>
                  </a:cubicBezTo>
                  <a:cubicBezTo>
                    <a:pt x="330" y="128"/>
                    <a:pt x="318" y="121"/>
                    <a:pt x="298" y="67"/>
                  </a:cubicBezTo>
                  <a:cubicBezTo>
                    <a:pt x="284" y="30"/>
                    <a:pt x="255" y="9"/>
                    <a:pt x="225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18" y="9"/>
                    <a:pt x="89" y="30"/>
                    <a:pt x="75" y="67"/>
                  </a:cubicBezTo>
                  <a:cubicBezTo>
                    <a:pt x="56" y="121"/>
                    <a:pt x="44" y="128"/>
                    <a:pt x="17" y="146"/>
                  </a:cubicBezTo>
                  <a:cubicBezTo>
                    <a:pt x="12" y="150"/>
                    <a:pt x="6" y="153"/>
                    <a:pt x="0" y="155"/>
                  </a:cubicBezTo>
                  <a:cubicBezTo>
                    <a:pt x="4" y="155"/>
                    <a:pt x="8" y="155"/>
                    <a:pt x="11" y="155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253"/>
            <p:cNvSpPr/>
            <p:nvPr/>
          </p:nvSpPr>
          <p:spPr bwMode="auto">
            <a:xfrm rot="1988864">
              <a:off x="10447067" y="1002010"/>
              <a:ext cx="2194856" cy="449283"/>
            </a:xfrm>
            <a:custGeom>
              <a:avLst/>
              <a:gdLst>
                <a:gd name="T0" fmla="*/ 546 w 551"/>
                <a:gd name="T1" fmla="*/ 47 h 113"/>
                <a:gd name="T2" fmla="*/ 524 w 551"/>
                <a:gd name="T3" fmla="*/ 9 h 113"/>
                <a:gd name="T4" fmla="*/ 493 w 551"/>
                <a:gd name="T5" fmla="*/ 1 h 113"/>
                <a:gd name="T6" fmla="*/ 455 w 551"/>
                <a:gd name="T7" fmla="*/ 56 h 113"/>
                <a:gd name="T8" fmla="*/ 500 w 551"/>
                <a:gd name="T9" fmla="*/ 73 h 113"/>
                <a:gd name="T10" fmla="*/ 506 w 551"/>
                <a:gd name="T11" fmla="*/ 40 h 113"/>
                <a:gd name="T12" fmla="*/ 476 w 551"/>
                <a:gd name="T13" fmla="*/ 37 h 113"/>
                <a:gd name="T14" fmla="*/ 504 w 551"/>
                <a:gd name="T15" fmla="*/ 25 h 113"/>
                <a:gd name="T16" fmla="*/ 508 w 551"/>
                <a:gd name="T17" fmla="*/ 82 h 113"/>
                <a:gd name="T18" fmla="*/ 451 w 551"/>
                <a:gd name="T19" fmla="*/ 91 h 113"/>
                <a:gd name="T20" fmla="*/ 350 w 551"/>
                <a:gd name="T21" fmla="*/ 91 h 113"/>
                <a:gd name="T22" fmla="*/ 276 w 551"/>
                <a:gd name="T23" fmla="*/ 53 h 113"/>
                <a:gd name="T24" fmla="*/ 276 w 551"/>
                <a:gd name="T25" fmla="*/ 53 h 113"/>
                <a:gd name="T26" fmla="*/ 276 w 551"/>
                <a:gd name="T27" fmla="*/ 53 h 113"/>
                <a:gd name="T28" fmla="*/ 275 w 551"/>
                <a:gd name="T29" fmla="*/ 53 h 113"/>
                <a:gd name="T30" fmla="*/ 275 w 551"/>
                <a:gd name="T31" fmla="*/ 53 h 113"/>
                <a:gd name="T32" fmla="*/ 202 w 551"/>
                <a:gd name="T33" fmla="*/ 91 h 113"/>
                <a:gd name="T34" fmla="*/ 100 w 551"/>
                <a:gd name="T35" fmla="*/ 91 h 113"/>
                <a:gd name="T36" fmla="*/ 43 w 551"/>
                <a:gd name="T37" fmla="*/ 82 h 113"/>
                <a:gd name="T38" fmla="*/ 48 w 551"/>
                <a:gd name="T39" fmla="*/ 25 h 113"/>
                <a:gd name="T40" fmla="*/ 75 w 551"/>
                <a:gd name="T41" fmla="*/ 37 h 113"/>
                <a:gd name="T42" fmla="*/ 45 w 551"/>
                <a:gd name="T43" fmla="*/ 40 h 113"/>
                <a:gd name="T44" fmla="*/ 52 w 551"/>
                <a:gd name="T45" fmla="*/ 73 h 113"/>
                <a:gd name="T46" fmla="*/ 96 w 551"/>
                <a:gd name="T47" fmla="*/ 56 h 113"/>
                <a:gd name="T48" fmla="*/ 58 w 551"/>
                <a:gd name="T49" fmla="*/ 1 h 113"/>
                <a:gd name="T50" fmla="*/ 27 w 551"/>
                <a:gd name="T51" fmla="*/ 9 h 113"/>
                <a:gd name="T52" fmla="*/ 5 w 551"/>
                <a:gd name="T53" fmla="*/ 47 h 113"/>
                <a:gd name="T54" fmla="*/ 72 w 551"/>
                <a:gd name="T55" fmla="*/ 111 h 113"/>
                <a:gd name="T56" fmla="*/ 221 w 551"/>
                <a:gd name="T57" fmla="*/ 111 h 113"/>
                <a:gd name="T58" fmla="*/ 275 w 551"/>
                <a:gd name="T59" fmla="*/ 80 h 113"/>
                <a:gd name="T60" fmla="*/ 276 w 551"/>
                <a:gd name="T61" fmla="*/ 80 h 113"/>
                <a:gd name="T62" fmla="*/ 331 w 551"/>
                <a:gd name="T63" fmla="*/ 111 h 113"/>
                <a:gd name="T64" fmla="*/ 479 w 551"/>
                <a:gd name="T65" fmla="*/ 111 h 113"/>
                <a:gd name="T66" fmla="*/ 546 w 551"/>
                <a:gd name="T67" fmla="*/ 4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1" h="113">
                  <a:moveTo>
                    <a:pt x="546" y="47"/>
                  </a:moveTo>
                  <a:cubicBezTo>
                    <a:pt x="546" y="47"/>
                    <a:pt x="545" y="22"/>
                    <a:pt x="524" y="9"/>
                  </a:cubicBezTo>
                  <a:cubicBezTo>
                    <a:pt x="517" y="5"/>
                    <a:pt x="506" y="0"/>
                    <a:pt x="493" y="1"/>
                  </a:cubicBezTo>
                  <a:cubicBezTo>
                    <a:pt x="453" y="4"/>
                    <a:pt x="450" y="42"/>
                    <a:pt x="455" y="56"/>
                  </a:cubicBezTo>
                  <a:cubicBezTo>
                    <a:pt x="461" y="71"/>
                    <a:pt x="478" y="84"/>
                    <a:pt x="500" y="73"/>
                  </a:cubicBezTo>
                  <a:cubicBezTo>
                    <a:pt x="514" y="65"/>
                    <a:pt x="515" y="49"/>
                    <a:pt x="506" y="40"/>
                  </a:cubicBezTo>
                  <a:cubicBezTo>
                    <a:pt x="500" y="34"/>
                    <a:pt x="485" y="30"/>
                    <a:pt x="476" y="37"/>
                  </a:cubicBezTo>
                  <a:cubicBezTo>
                    <a:pt x="476" y="37"/>
                    <a:pt x="479" y="19"/>
                    <a:pt x="504" y="25"/>
                  </a:cubicBezTo>
                  <a:cubicBezTo>
                    <a:pt x="525" y="30"/>
                    <a:pt x="534" y="66"/>
                    <a:pt x="508" y="82"/>
                  </a:cubicBezTo>
                  <a:cubicBezTo>
                    <a:pt x="491" y="93"/>
                    <a:pt x="451" y="91"/>
                    <a:pt x="451" y="91"/>
                  </a:cubicBezTo>
                  <a:cubicBezTo>
                    <a:pt x="350" y="91"/>
                    <a:pt x="350" y="91"/>
                    <a:pt x="350" y="91"/>
                  </a:cubicBezTo>
                  <a:cubicBezTo>
                    <a:pt x="350" y="91"/>
                    <a:pt x="328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5" y="53"/>
                    <a:pt x="275" y="53"/>
                  </a:cubicBezTo>
                  <a:cubicBezTo>
                    <a:pt x="275" y="53"/>
                    <a:pt x="275" y="53"/>
                    <a:pt x="275" y="53"/>
                  </a:cubicBezTo>
                  <a:cubicBezTo>
                    <a:pt x="223" y="53"/>
                    <a:pt x="202" y="91"/>
                    <a:pt x="202" y="91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0" y="91"/>
                    <a:pt x="60" y="93"/>
                    <a:pt x="43" y="82"/>
                  </a:cubicBezTo>
                  <a:cubicBezTo>
                    <a:pt x="17" y="66"/>
                    <a:pt x="27" y="30"/>
                    <a:pt x="48" y="25"/>
                  </a:cubicBezTo>
                  <a:cubicBezTo>
                    <a:pt x="72" y="19"/>
                    <a:pt x="75" y="37"/>
                    <a:pt x="75" y="37"/>
                  </a:cubicBezTo>
                  <a:cubicBezTo>
                    <a:pt x="66" y="30"/>
                    <a:pt x="51" y="34"/>
                    <a:pt x="45" y="40"/>
                  </a:cubicBezTo>
                  <a:cubicBezTo>
                    <a:pt x="37" y="49"/>
                    <a:pt x="37" y="65"/>
                    <a:pt x="52" y="73"/>
                  </a:cubicBezTo>
                  <a:cubicBezTo>
                    <a:pt x="74" y="84"/>
                    <a:pt x="90" y="71"/>
                    <a:pt x="96" y="56"/>
                  </a:cubicBezTo>
                  <a:cubicBezTo>
                    <a:pt x="102" y="42"/>
                    <a:pt x="98" y="4"/>
                    <a:pt x="58" y="1"/>
                  </a:cubicBezTo>
                  <a:cubicBezTo>
                    <a:pt x="46" y="0"/>
                    <a:pt x="35" y="5"/>
                    <a:pt x="27" y="9"/>
                  </a:cubicBezTo>
                  <a:cubicBezTo>
                    <a:pt x="7" y="22"/>
                    <a:pt x="5" y="47"/>
                    <a:pt x="5" y="47"/>
                  </a:cubicBezTo>
                  <a:cubicBezTo>
                    <a:pt x="0" y="113"/>
                    <a:pt x="72" y="111"/>
                    <a:pt x="72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38" y="78"/>
                    <a:pt x="275" y="80"/>
                    <a:pt x="275" y="80"/>
                  </a:cubicBezTo>
                  <a:cubicBezTo>
                    <a:pt x="276" y="80"/>
                    <a:pt x="276" y="80"/>
                    <a:pt x="276" y="80"/>
                  </a:cubicBezTo>
                  <a:cubicBezTo>
                    <a:pt x="276" y="80"/>
                    <a:pt x="313" y="78"/>
                    <a:pt x="331" y="111"/>
                  </a:cubicBezTo>
                  <a:cubicBezTo>
                    <a:pt x="479" y="111"/>
                    <a:pt x="479" y="111"/>
                    <a:pt x="479" y="111"/>
                  </a:cubicBezTo>
                  <a:cubicBezTo>
                    <a:pt x="479" y="111"/>
                    <a:pt x="551" y="113"/>
                    <a:pt x="546" y="47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254"/>
            <p:cNvSpPr/>
            <p:nvPr/>
          </p:nvSpPr>
          <p:spPr bwMode="auto">
            <a:xfrm rot="1988864">
              <a:off x="10654506" y="1420819"/>
              <a:ext cx="1492699" cy="51558"/>
            </a:xfrm>
            <a:custGeom>
              <a:avLst/>
              <a:gdLst>
                <a:gd name="T0" fmla="*/ 0 w 608"/>
                <a:gd name="T1" fmla="*/ 21 h 21"/>
                <a:gd name="T2" fmla="*/ 13 w 608"/>
                <a:gd name="T3" fmla="*/ 21 h 21"/>
                <a:gd name="T4" fmla="*/ 595 w 608"/>
                <a:gd name="T5" fmla="*/ 21 h 21"/>
                <a:gd name="T6" fmla="*/ 608 w 608"/>
                <a:gd name="T7" fmla="*/ 21 h 21"/>
                <a:gd name="T8" fmla="*/ 608 w 608"/>
                <a:gd name="T9" fmla="*/ 0 h 21"/>
                <a:gd name="T10" fmla="*/ 0 w 608"/>
                <a:gd name="T11" fmla="*/ 0 h 21"/>
                <a:gd name="T12" fmla="*/ 0 w 608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8" h="21">
                  <a:moveTo>
                    <a:pt x="0" y="21"/>
                  </a:moveTo>
                  <a:lnTo>
                    <a:pt x="13" y="21"/>
                  </a:lnTo>
                  <a:lnTo>
                    <a:pt x="595" y="21"/>
                  </a:lnTo>
                  <a:lnTo>
                    <a:pt x="608" y="21"/>
                  </a:lnTo>
                  <a:lnTo>
                    <a:pt x="608" y="0"/>
                  </a:lnTo>
                  <a:lnTo>
                    <a:pt x="0" y="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255"/>
            <p:cNvSpPr/>
            <p:nvPr/>
          </p:nvSpPr>
          <p:spPr bwMode="auto">
            <a:xfrm rot="1988864">
              <a:off x="10666731" y="1481772"/>
              <a:ext cx="1394495" cy="51558"/>
            </a:xfrm>
            <a:custGeom>
              <a:avLst/>
              <a:gdLst>
                <a:gd name="T0" fmla="*/ 568 w 568"/>
                <a:gd name="T1" fmla="*/ 0 h 21"/>
                <a:gd name="T2" fmla="*/ 0 w 568"/>
                <a:gd name="T3" fmla="*/ 0 h 21"/>
                <a:gd name="T4" fmla="*/ 0 w 568"/>
                <a:gd name="T5" fmla="*/ 21 h 21"/>
                <a:gd name="T6" fmla="*/ 13 w 568"/>
                <a:gd name="T7" fmla="*/ 21 h 21"/>
                <a:gd name="T8" fmla="*/ 555 w 568"/>
                <a:gd name="T9" fmla="*/ 21 h 21"/>
                <a:gd name="T10" fmla="*/ 568 w 568"/>
                <a:gd name="T11" fmla="*/ 21 h 21"/>
                <a:gd name="T12" fmla="*/ 568 w 568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8" h="21">
                  <a:moveTo>
                    <a:pt x="568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55" y="21"/>
                  </a:lnTo>
                  <a:lnTo>
                    <a:pt x="568" y="21"/>
                  </a:lnTo>
                  <a:lnTo>
                    <a:pt x="568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Rectangle 258"/>
            <p:cNvSpPr>
              <a:spLocks noChangeArrowheads="1"/>
            </p:cNvSpPr>
            <p:nvPr/>
          </p:nvSpPr>
          <p:spPr bwMode="auto">
            <a:xfrm rot="1988864">
              <a:off x="11705733" y="738844"/>
              <a:ext cx="282337" cy="54012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256"/>
            <p:cNvSpPr/>
            <p:nvPr/>
          </p:nvSpPr>
          <p:spPr bwMode="auto">
            <a:xfrm rot="1988864">
              <a:off x="10215654" y="2217864"/>
              <a:ext cx="1293837" cy="102332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256"/>
            <p:cNvSpPr/>
            <p:nvPr/>
          </p:nvSpPr>
          <p:spPr bwMode="auto">
            <a:xfrm rot="1988864">
              <a:off x="10045515" y="2320736"/>
              <a:ext cx="1491683" cy="98619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任意形状 45"/>
            <p:cNvSpPr/>
            <p:nvPr/>
          </p:nvSpPr>
          <p:spPr>
            <a:xfrm rot="2004297">
              <a:off x="10356403" y="1862998"/>
              <a:ext cx="1295502" cy="379678"/>
            </a:xfrm>
            <a:custGeom>
              <a:avLst/>
              <a:gdLst>
                <a:gd name="connsiteX0" fmla="*/ 1611826 w 1613917"/>
                <a:gd name="connsiteY0" fmla="*/ 0 h 472997"/>
                <a:gd name="connsiteX1" fmla="*/ 1613917 w 1613917"/>
                <a:gd name="connsiteY1" fmla="*/ 465761 h 472997"/>
                <a:gd name="connsiteX2" fmla="*/ 1574156 w 1613917"/>
                <a:gd name="connsiteY2" fmla="*/ 465939 h 472997"/>
                <a:gd name="connsiteX3" fmla="*/ 41851 w 1613917"/>
                <a:gd name="connsiteY3" fmla="*/ 472818 h 472997"/>
                <a:gd name="connsiteX4" fmla="*/ 2091 w 1613917"/>
                <a:gd name="connsiteY4" fmla="*/ 472997 h 472997"/>
                <a:gd name="connsiteX5" fmla="*/ 0 w 1613917"/>
                <a:gd name="connsiteY5" fmla="*/ 7236 h 472997"/>
                <a:gd name="connsiteX6" fmla="*/ 603015 w 1613917"/>
                <a:gd name="connsiteY6" fmla="*/ 4529 h 472997"/>
                <a:gd name="connsiteX7" fmla="*/ 603015 w 1613917"/>
                <a:gd name="connsiteY7" fmla="*/ 45511 h 472997"/>
                <a:gd name="connsiteX8" fmla="*/ 602955 w 1613917"/>
                <a:gd name="connsiteY8" fmla="*/ 45511 h 472997"/>
                <a:gd name="connsiteX9" fmla="*/ 602955 w 1613917"/>
                <a:gd name="connsiteY9" fmla="*/ 397022 h 472997"/>
                <a:gd name="connsiteX10" fmla="*/ 1001540 w 1613917"/>
                <a:gd name="connsiteY10" fmla="*/ 397022 h 472997"/>
                <a:gd name="connsiteX11" fmla="*/ 1001540 w 1613917"/>
                <a:gd name="connsiteY11" fmla="*/ 45511 h 472997"/>
                <a:gd name="connsiteX12" fmla="*/ 1001540 w 1613917"/>
                <a:gd name="connsiteY12" fmla="*/ 2740 h 472997"/>
                <a:gd name="connsiteX13" fmla="*/ 1611826 w 1613917"/>
                <a:gd name="connsiteY13" fmla="*/ 0 h 472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13917" h="472997">
                  <a:moveTo>
                    <a:pt x="1611826" y="0"/>
                  </a:moveTo>
                  <a:lnTo>
                    <a:pt x="1613917" y="465761"/>
                  </a:lnTo>
                  <a:lnTo>
                    <a:pt x="1574156" y="465939"/>
                  </a:lnTo>
                  <a:lnTo>
                    <a:pt x="41851" y="472818"/>
                  </a:lnTo>
                  <a:lnTo>
                    <a:pt x="2091" y="472997"/>
                  </a:lnTo>
                  <a:lnTo>
                    <a:pt x="0" y="7236"/>
                  </a:lnTo>
                  <a:lnTo>
                    <a:pt x="603015" y="4529"/>
                  </a:lnTo>
                  <a:lnTo>
                    <a:pt x="603015" y="45511"/>
                  </a:lnTo>
                  <a:lnTo>
                    <a:pt x="602955" y="45511"/>
                  </a:lnTo>
                  <a:lnTo>
                    <a:pt x="602955" y="397022"/>
                  </a:lnTo>
                  <a:lnTo>
                    <a:pt x="1001540" y="397022"/>
                  </a:lnTo>
                  <a:lnTo>
                    <a:pt x="1001540" y="45511"/>
                  </a:lnTo>
                  <a:lnTo>
                    <a:pt x="1001540" y="2740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" name="任意形状 46"/>
            <p:cNvSpPr/>
            <p:nvPr/>
          </p:nvSpPr>
          <p:spPr>
            <a:xfrm rot="2004297">
              <a:off x="10582242" y="1512291"/>
              <a:ext cx="1295577" cy="396235"/>
            </a:xfrm>
            <a:custGeom>
              <a:avLst/>
              <a:gdLst>
                <a:gd name="connsiteX0" fmla="*/ 1611826 w 1614010"/>
                <a:gd name="connsiteY0" fmla="*/ 0 h 493623"/>
                <a:gd name="connsiteX1" fmla="*/ 1614010 w 1614010"/>
                <a:gd name="connsiteY1" fmla="*/ 486387 h 493623"/>
                <a:gd name="connsiteX2" fmla="*/ 1574250 w 1614010"/>
                <a:gd name="connsiteY2" fmla="*/ 486565 h 493623"/>
                <a:gd name="connsiteX3" fmla="*/ 1001541 w 1614010"/>
                <a:gd name="connsiteY3" fmla="*/ 489136 h 493623"/>
                <a:gd name="connsiteX4" fmla="*/ 1001541 w 1614010"/>
                <a:gd name="connsiteY4" fmla="*/ 464385 h 493623"/>
                <a:gd name="connsiteX5" fmla="*/ 802278 w 1614010"/>
                <a:gd name="connsiteY5" fmla="*/ 265122 h 493623"/>
                <a:gd name="connsiteX6" fmla="*/ 603016 w 1614010"/>
                <a:gd name="connsiteY6" fmla="*/ 464385 h 493623"/>
                <a:gd name="connsiteX7" fmla="*/ 603016 w 1614010"/>
                <a:gd name="connsiteY7" fmla="*/ 490925 h 493623"/>
                <a:gd name="connsiteX8" fmla="*/ 41944 w 1614010"/>
                <a:gd name="connsiteY8" fmla="*/ 493444 h 493623"/>
                <a:gd name="connsiteX9" fmla="*/ 2184 w 1614010"/>
                <a:gd name="connsiteY9" fmla="*/ 493623 h 493623"/>
                <a:gd name="connsiteX10" fmla="*/ 0 w 1614010"/>
                <a:gd name="connsiteY10" fmla="*/ 7236 h 493623"/>
                <a:gd name="connsiteX11" fmla="*/ 1611826 w 1614010"/>
                <a:gd name="connsiteY11" fmla="*/ 0 h 49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4010" h="493623">
                  <a:moveTo>
                    <a:pt x="1611826" y="0"/>
                  </a:moveTo>
                  <a:lnTo>
                    <a:pt x="1614010" y="486387"/>
                  </a:lnTo>
                  <a:lnTo>
                    <a:pt x="1574250" y="486565"/>
                  </a:lnTo>
                  <a:lnTo>
                    <a:pt x="1001541" y="489136"/>
                  </a:lnTo>
                  <a:lnTo>
                    <a:pt x="1001541" y="464385"/>
                  </a:lnTo>
                  <a:cubicBezTo>
                    <a:pt x="1001541" y="354335"/>
                    <a:pt x="912328" y="265122"/>
                    <a:pt x="802278" y="265122"/>
                  </a:cubicBezTo>
                  <a:cubicBezTo>
                    <a:pt x="692228" y="265122"/>
                    <a:pt x="603016" y="354335"/>
                    <a:pt x="603016" y="464385"/>
                  </a:cubicBezTo>
                  <a:lnTo>
                    <a:pt x="603016" y="490925"/>
                  </a:lnTo>
                  <a:lnTo>
                    <a:pt x="41944" y="493444"/>
                  </a:lnTo>
                  <a:lnTo>
                    <a:pt x="2184" y="493623"/>
                  </a:lnTo>
                  <a:lnTo>
                    <a:pt x="0" y="7236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48" name="组 47"/>
          <p:cNvGrpSpPr/>
          <p:nvPr/>
        </p:nvGrpSpPr>
        <p:grpSpPr>
          <a:xfrm>
            <a:off x="4483877" y="3752131"/>
            <a:ext cx="6679399" cy="3135142"/>
            <a:chOff x="6820369" y="1397329"/>
            <a:chExt cx="4573408" cy="2146644"/>
          </a:xfrm>
          <a:effectLst>
            <a:outerShdw blurRad="50800" dist="38100" dir="16200000" rotWithShape="0">
              <a:prstClr val="black">
                <a:alpha val="10000"/>
              </a:prstClr>
            </a:outerShdw>
          </a:effectLst>
        </p:grpSpPr>
        <p:sp>
          <p:nvSpPr>
            <p:cNvPr id="49" name="梯形 179"/>
            <p:cNvSpPr/>
            <p:nvPr/>
          </p:nvSpPr>
          <p:spPr>
            <a:xfrm>
              <a:off x="6820369" y="1419418"/>
              <a:ext cx="4573408" cy="2124555"/>
            </a:xfrm>
            <a:custGeom>
              <a:avLst/>
              <a:gdLst>
                <a:gd name="connsiteX0" fmla="*/ 0 w 4573408"/>
                <a:gd name="connsiteY0" fmla="*/ 2124555 h 2124555"/>
                <a:gd name="connsiteX1" fmla="*/ 2058418 w 4573408"/>
                <a:gd name="connsiteY1" fmla="*/ 0 h 2124555"/>
                <a:gd name="connsiteX2" fmla="*/ 2514990 w 4573408"/>
                <a:gd name="connsiteY2" fmla="*/ 0 h 2124555"/>
                <a:gd name="connsiteX3" fmla="*/ 4573408 w 4573408"/>
                <a:gd name="connsiteY3" fmla="*/ 2124555 h 2124555"/>
                <a:gd name="connsiteX4" fmla="*/ 0 w 4573408"/>
                <a:gd name="connsiteY4" fmla="*/ 2124555 h 2124555"/>
                <a:gd name="connsiteX0-1" fmla="*/ 0 w 4573408"/>
                <a:gd name="connsiteY0-2" fmla="*/ 2124555 h 2124555"/>
                <a:gd name="connsiteX1-3" fmla="*/ 2058418 w 4573408"/>
                <a:gd name="connsiteY1-4" fmla="*/ 0 h 2124555"/>
                <a:gd name="connsiteX2-5" fmla="*/ 2514990 w 4573408"/>
                <a:gd name="connsiteY2-6" fmla="*/ 0 h 2124555"/>
                <a:gd name="connsiteX3-7" fmla="*/ 4573408 w 4573408"/>
                <a:gd name="connsiteY3-8" fmla="*/ 2124555 h 2124555"/>
                <a:gd name="connsiteX4-9" fmla="*/ 0 w 4573408"/>
                <a:gd name="connsiteY4-10" fmla="*/ 2124555 h 2124555"/>
                <a:gd name="connsiteX0-11" fmla="*/ 0 w 4573408"/>
                <a:gd name="connsiteY0-12" fmla="*/ 2124555 h 2124555"/>
                <a:gd name="connsiteX1-13" fmla="*/ 2058418 w 4573408"/>
                <a:gd name="connsiteY1-14" fmla="*/ 0 h 2124555"/>
                <a:gd name="connsiteX2-15" fmla="*/ 2514990 w 4573408"/>
                <a:gd name="connsiteY2-16" fmla="*/ 0 h 2124555"/>
                <a:gd name="connsiteX3-17" fmla="*/ 4573408 w 4573408"/>
                <a:gd name="connsiteY3-18" fmla="*/ 2124555 h 2124555"/>
                <a:gd name="connsiteX4-19" fmla="*/ 0 w 4573408"/>
                <a:gd name="connsiteY4-20" fmla="*/ 2124555 h 2124555"/>
                <a:gd name="connsiteX0-21" fmla="*/ 0 w 4573408"/>
                <a:gd name="connsiteY0-22" fmla="*/ 2124555 h 2124555"/>
                <a:gd name="connsiteX1-23" fmla="*/ 2058418 w 4573408"/>
                <a:gd name="connsiteY1-24" fmla="*/ 0 h 2124555"/>
                <a:gd name="connsiteX2-25" fmla="*/ 2514990 w 4573408"/>
                <a:gd name="connsiteY2-26" fmla="*/ 0 h 2124555"/>
                <a:gd name="connsiteX3-27" fmla="*/ 4573408 w 4573408"/>
                <a:gd name="connsiteY3-28" fmla="*/ 2124555 h 2124555"/>
                <a:gd name="connsiteX4-29" fmla="*/ 0 w 4573408"/>
                <a:gd name="connsiteY4-30" fmla="*/ 2124555 h 2124555"/>
                <a:gd name="connsiteX0-31" fmla="*/ 0 w 4573408"/>
                <a:gd name="connsiteY0-32" fmla="*/ 2124555 h 2124555"/>
                <a:gd name="connsiteX1-33" fmla="*/ 2058418 w 4573408"/>
                <a:gd name="connsiteY1-34" fmla="*/ 0 h 2124555"/>
                <a:gd name="connsiteX2-35" fmla="*/ 2514990 w 4573408"/>
                <a:gd name="connsiteY2-36" fmla="*/ 0 h 2124555"/>
                <a:gd name="connsiteX3-37" fmla="*/ 4573408 w 4573408"/>
                <a:gd name="connsiteY3-38" fmla="*/ 2124555 h 2124555"/>
                <a:gd name="connsiteX4-39" fmla="*/ 0 w 4573408"/>
                <a:gd name="connsiteY4-40" fmla="*/ 2124555 h 2124555"/>
                <a:gd name="connsiteX0-41" fmla="*/ 0 w 4573408"/>
                <a:gd name="connsiteY0-42" fmla="*/ 2124555 h 2124555"/>
                <a:gd name="connsiteX1-43" fmla="*/ 2058418 w 4573408"/>
                <a:gd name="connsiteY1-44" fmla="*/ 0 h 2124555"/>
                <a:gd name="connsiteX2-45" fmla="*/ 2451928 w 4573408"/>
                <a:gd name="connsiteY2-46" fmla="*/ 0 h 2124555"/>
                <a:gd name="connsiteX3-47" fmla="*/ 4573408 w 4573408"/>
                <a:gd name="connsiteY3-48" fmla="*/ 2124555 h 2124555"/>
                <a:gd name="connsiteX4-49" fmla="*/ 0 w 4573408"/>
                <a:gd name="connsiteY4-50" fmla="*/ 2124555 h 21245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4573408" h="2124555">
                  <a:moveTo>
                    <a:pt x="0" y="2124555"/>
                  </a:moveTo>
                  <a:cubicBezTo>
                    <a:pt x="906856" y="1531984"/>
                    <a:pt x="1372279" y="1170640"/>
                    <a:pt x="2058418" y="0"/>
                  </a:cubicBezTo>
                  <a:lnTo>
                    <a:pt x="2451928" y="0"/>
                  </a:lnTo>
                  <a:cubicBezTo>
                    <a:pt x="3064494" y="1359827"/>
                    <a:pt x="3845227" y="1721170"/>
                    <a:pt x="4573408" y="2124555"/>
                  </a:cubicBezTo>
                  <a:lnTo>
                    <a:pt x="0" y="2124555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0" name="任意形状 49"/>
            <p:cNvSpPr/>
            <p:nvPr/>
          </p:nvSpPr>
          <p:spPr>
            <a:xfrm rot="11041634">
              <a:off x="8293252" y="1397329"/>
              <a:ext cx="1498754" cy="1066451"/>
            </a:xfrm>
            <a:custGeom>
              <a:avLst/>
              <a:gdLst>
                <a:gd name="connsiteX0" fmla="*/ 951525 w 1498754"/>
                <a:gd name="connsiteY0" fmla="*/ 1038815 h 1066451"/>
                <a:gd name="connsiteX1" fmla="*/ 558987 w 1498754"/>
                <a:gd name="connsiteY1" fmla="*/ 1066451 h 1066451"/>
                <a:gd name="connsiteX2" fmla="*/ 13064 w 1498754"/>
                <a:gd name="connsiteY2" fmla="*/ 253872 h 1066451"/>
                <a:gd name="connsiteX3" fmla="*/ 0 w 1498754"/>
                <a:gd name="connsiteY3" fmla="*/ 239407 h 1066451"/>
                <a:gd name="connsiteX4" fmla="*/ 32936 w 1498754"/>
                <a:gd name="connsiteY4" fmla="*/ 200130 h 1066451"/>
                <a:gd name="connsiteX5" fmla="*/ 418191 w 1498754"/>
                <a:gd name="connsiteY5" fmla="*/ 149698 h 1066451"/>
                <a:gd name="connsiteX6" fmla="*/ 418265 w 1498754"/>
                <a:gd name="connsiteY6" fmla="*/ 149605 h 1066451"/>
                <a:gd name="connsiteX7" fmla="*/ 452166 w 1498754"/>
                <a:gd name="connsiteY7" fmla="*/ 106854 h 1066451"/>
                <a:gd name="connsiteX8" fmla="*/ 806617 w 1498754"/>
                <a:gd name="connsiteY8" fmla="*/ 97344 h 1066451"/>
                <a:gd name="connsiteX9" fmla="*/ 808349 w 1498754"/>
                <a:gd name="connsiteY9" fmla="*/ 95049 h 1066451"/>
                <a:gd name="connsiteX10" fmla="*/ 833511 w 1498754"/>
                <a:gd name="connsiteY10" fmla="*/ 61722 h 1066451"/>
                <a:gd name="connsiteX11" fmla="*/ 957971 w 1498754"/>
                <a:gd name="connsiteY11" fmla="*/ 1746 h 1066451"/>
                <a:gd name="connsiteX12" fmla="*/ 1107883 w 1498754"/>
                <a:gd name="connsiteY12" fmla="*/ 36066 h 1066451"/>
                <a:gd name="connsiteX13" fmla="*/ 1143480 w 1498754"/>
                <a:gd name="connsiteY13" fmla="*/ 67285 h 1066451"/>
                <a:gd name="connsiteX14" fmla="*/ 1145680 w 1498754"/>
                <a:gd name="connsiteY14" fmla="*/ 69215 h 1066451"/>
                <a:gd name="connsiteX15" fmla="*/ 1334903 w 1498754"/>
                <a:gd name="connsiteY15" fmla="*/ 957 h 1066451"/>
                <a:gd name="connsiteX16" fmla="*/ 1404447 w 1498754"/>
                <a:gd name="connsiteY16" fmla="*/ 16239 h 1066451"/>
                <a:gd name="connsiteX17" fmla="*/ 1490862 w 1498754"/>
                <a:gd name="connsiteY17" fmla="*/ 74080 h 1066451"/>
                <a:gd name="connsiteX18" fmla="*/ 1498754 w 1498754"/>
                <a:gd name="connsiteY18" fmla="*/ 89348 h 1066451"/>
                <a:gd name="connsiteX19" fmla="*/ 1486191 w 1498754"/>
                <a:gd name="connsiteY19" fmla="*/ 106833 h 1066451"/>
                <a:gd name="connsiteX20" fmla="*/ 951525 w 1498754"/>
                <a:gd name="connsiteY20" fmla="*/ 1038815 h 1066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98754" h="1066451">
                  <a:moveTo>
                    <a:pt x="951525" y="1038815"/>
                  </a:moveTo>
                  <a:lnTo>
                    <a:pt x="558987" y="1066451"/>
                  </a:lnTo>
                  <a:cubicBezTo>
                    <a:pt x="382348" y="738089"/>
                    <a:pt x="199608" y="472716"/>
                    <a:pt x="13064" y="253872"/>
                  </a:cubicBezTo>
                  <a:lnTo>
                    <a:pt x="0" y="239407"/>
                  </a:lnTo>
                  <a:lnTo>
                    <a:pt x="32936" y="200130"/>
                  </a:lnTo>
                  <a:cubicBezTo>
                    <a:pt x="131847" y="106040"/>
                    <a:pt x="292209" y="85069"/>
                    <a:pt x="418191" y="149698"/>
                  </a:cubicBezTo>
                  <a:lnTo>
                    <a:pt x="418265" y="149605"/>
                  </a:lnTo>
                  <a:lnTo>
                    <a:pt x="452166" y="106854"/>
                  </a:lnTo>
                  <a:cubicBezTo>
                    <a:pt x="542543" y="18144"/>
                    <a:pt x="704386" y="9089"/>
                    <a:pt x="806617" y="97344"/>
                  </a:cubicBezTo>
                  <a:lnTo>
                    <a:pt x="808349" y="95049"/>
                  </a:lnTo>
                  <a:lnTo>
                    <a:pt x="833511" y="61722"/>
                  </a:lnTo>
                  <a:cubicBezTo>
                    <a:pt x="864915" y="29459"/>
                    <a:pt x="908987" y="7824"/>
                    <a:pt x="957971" y="1746"/>
                  </a:cubicBezTo>
                  <a:cubicBezTo>
                    <a:pt x="1011884" y="-4954"/>
                    <a:pt x="1065746" y="7880"/>
                    <a:pt x="1107883" y="36066"/>
                  </a:cubicBezTo>
                  <a:lnTo>
                    <a:pt x="1143480" y="67285"/>
                  </a:lnTo>
                  <a:lnTo>
                    <a:pt x="1145680" y="69215"/>
                  </a:lnTo>
                  <a:cubicBezTo>
                    <a:pt x="1193320" y="20099"/>
                    <a:pt x="1264331" y="-4275"/>
                    <a:pt x="1334903" y="957"/>
                  </a:cubicBezTo>
                  <a:cubicBezTo>
                    <a:pt x="1358428" y="2702"/>
                    <a:pt x="1381903" y="7735"/>
                    <a:pt x="1404447" y="16239"/>
                  </a:cubicBezTo>
                  <a:cubicBezTo>
                    <a:pt x="1438804" y="29195"/>
                    <a:pt x="1468300" y="49234"/>
                    <a:pt x="1490862" y="74080"/>
                  </a:cubicBezTo>
                  <a:lnTo>
                    <a:pt x="1498754" y="89348"/>
                  </a:lnTo>
                  <a:lnTo>
                    <a:pt x="1486191" y="106833"/>
                  </a:lnTo>
                  <a:cubicBezTo>
                    <a:pt x="1311968" y="359205"/>
                    <a:pt x="1139722" y="658834"/>
                    <a:pt x="951525" y="10388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51" name="组 50"/>
          <p:cNvGrpSpPr/>
          <p:nvPr/>
        </p:nvGrpSpPr>
        <p:grpSpPr>
          <a:xfrm rot="17284130">
            <a:off x="1391791" y="4959492"/>
            <a:ext cx="1950527" cy="1668358"/>
            <a:chOff x="8223251" y="2493962"/>
            <a:chExt cx="1279525" cy="993776"/>
          </a:xfrm>
          <a:solidFill>
            <a:schemeClr val="accent1"/>
          </a:solidFill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52" name="Freeform 182"/>
            <p:cNvSpPr/>
            <p:nvPr/>
          </p:nvSpPr>
          <p:spPr bwMode="auto">
            <a:xfrm>
              <a:off x="8607426" y="3009900"/>
              <a:ext cx="517525" cy="477838"/>
            </a:xfrm>
            <a:custGeom>
              <a:avLst/>
              <a:gdLst>
                <a:gd name="T0" fmla="*/ 195 w 201"/>
                <a:gd name="T1" fmla="*/ 37 h 185"/>
                <a:gd name="T2" fmla="*/ 192 w 201"/>
                <a:gd name="T3" fmla="*/ 35 h 185"/>
                <a:gd name="T4" fmla="*/ 127 w 201"/>
                <a:gd name="T5" fmla="*/ 103 h 185"/>
                <a:gd name="T6" fmla="*/ 173 w 201"/>
                <a:gd name="T7" fmla="*/ 20 h 185"/>
                <a:gd name="T8" fmla="*/ 162 w 201"/>
                <a:gd name="T9" fmla="*/ 14 h 185"/>
                <a:gd name="T10" fmla="*/ 117 w 201"/>
                <a:gd name="T11" fmla="*/ 97 h 185"/>
                <a:gd name="T12" fmla="*/ 140 w 201"/>
                <a:gd name="T13" fmla="*/ 6 h 185"/>
                <a:gd name="T14" fmla="*/ 140 w 201"/>
                <a:gd name="T15" fmla="*/ 5 h 185"/>
                <a:gd name="T16" fmla="*/ 140 w 201"/>
                <a:gd name="T17" fmla="*/ 5 h 185"/>
                <a:gd name="T18" fmla="*/ 129 w 201"/>
                <a:gd name="T19" fmla="*/ 3 h 185"/>
                <a:gd name="T20" fmla="*/ 106 w 201"/>
                <a:gd name="T21" fmla="*/ 94 h 185"/>
                <a:gd name="T22" fmla="*/ 106 w 201"/>
                <a:gd name="T23" fmla="*/ 0 h 185"/>
                <a:gd name="T24" fmla="*/ 102 w 201"/>
                <a:gd name="T25" fmla="*/ 0 h 185"/>
                <a:gd name="T26" fmla="*/ 102 w 201"/>
                <a:gd name="T27" fmla="*/ 0 h 185"/>
                <a:gd name="T28" fmla="*/ 99 w 201"/>
                <a:gd name="T29" fmla="*/ 0 h 185"/>
                <a:gd name="T30" fmla="*/ 99 w 201"/>
                <a:gd name="T31" fmla="*/ 0 h 185"/>
                <a:gd name="T32" fmla="*/ 97 w 201"/>
                <a:gd name="T33" fmla="*/ 0 h 185"/>
                <a:gd name="T34" fmla="*/ 97 w 201"/>
                <a:gd name="T35" fmla="*/ 0 h 185"/>
                <a:gd name="T36" fmla="*/ 94 w 201"/>
                <a:gd name="T37" fmla="*/ 0 h 185"/>
                <a:gd name="T38" fmla="*/ 94 w 201"/>
                <a:gd name="T39" fmla="*/ 94 h 185"/>
                <a:gd name="T40" fmla="*/ 71 w 201"/>
                <a:gd name="T41" fmla="*/ 3 h 185"/>
                <a:gd name="T42" fmla="*/ 59 w 201"/>
                <a:gd name="T43" fmla="*/ 6 h 185"/>
                <a:gd name="T44" fmla="*/ 59 w 201"/>
                <a:gd name="T45" fmla="*/ 6 h 185"/>
                <a:gd name="T46" fmla="*/ 83 w 201"/>
                <a:gd name="T47" fmla="*/ 97 h 185"/>
                <a:gd name="T48" fmla="*/ 38 w 201"/>
                <a:gd name="T49" fmla="*/ 15 h 185"/>
                <a:gd name="T50" fmla="*/ 27 w 201"/>
                <a:gd name="T51" fmla="*/ 21 h 185"/>
                <a:gd name="T52" fmla="*/ 73 w 201"/>
                <a:gd name="T53" fmla="*/ 104 h 185"/>
                <a:gd name="T54" fmla="*/ 8 w 201"/>
                <a:gd name="T55" fmla="*/ 36 h 185"/>
                <a:gd name="T56" fmla="*/ 2 w 201"/>
                <a:gd name="T57" fmla="*/ 43 h 185"/>
                <a:gd name="T58" fmla="*/ 0 w 201"/>
                <a:gd name="T59" fmla="*/ 44 h 185"/>
                <a:gd name="T60" fmla="*/ 92 w 201"/>
                <a:gd name="T61" fmla="*/ 140 h 185"/>
                <a:gd name="T62" fmla="*/ 69 w 201"/>
                <a:gd name="T63" fmla="*/ 164 h 185"/>
                <a:gd name="T64" fmla="*/ 69 w 201"/>
                <a:gd name="T65" fmla="*/ 172 h 185"/>
                <a:gd name="T66" fmla="*/ 73 w 201"/>
                <a:gd name="T67" fmla="*/ 174 h 185"/>
                <a:gd name="T68" fmla="*/ 75 w 201"/>
                <a:gd name="T69" fmla="*/ 173 h 185"/>
                <a:gd name="T70" fmla="*/ 78 w 201"/>
                <a:gd name="T71" fmla="*/ 179 h 185"/>
                <a:gd name="T72" fmla="*/ 81 w 201"/>
                <a:gd name="T73" fmla="*/ 180 h 185"/>
                <a:gd name="T74" fmla="*/ 84 w 201"/>
                <a:gd name="T75" fmla="*/ 179 h 185"/>
                <a:gd name="T76" fmla="*/ 89 w 201"/>
                <a:gd name="T77" fmla="*/ 184 h 185"/>
                <a:gd name="T78" fmla="*/ 90 w 201"/>
                <a:gd name="T79" fmla="*/ 184 h 185"/>
                <a:gd name="T80" fmla="*/ 95 w 201"/>
                <a:gd name="T81" fmla="*/ 182 h 185"/>
                <a:gd name="T82" fmla="*/ 100 w 201"/>
                <a:gd name="T83" fmla="*/ 185 h 185"/>
                <a:gd name="T84" fmla="*/ 105 w 201"/>
                <a:gd name="T85" fmla="*/ 182 h 185"/>
                <a:gd name="T86" fmla="*/ 110 w 201"/>
                <a:gd name="T87" fmla="*/ 184 h 185"/>
                <a:gd name="T88" fmla="*/ 111 w 201"/>
                <a:gd name="T89" fmla="*/ 184 h 185"/>
                <a:gd name="T90" fmla="*/ 115 w 201"/>
                <a:gd name="T91" fmla="*/ 179 h 185"/>
                <a:gd name="T92" fmla="*/ 119 w 201"/>
                <a:gd name="T93" fmla="*/ 180 h 185"/>
                <a:gd name="T94" fmla="*/ 122 w 201"/>
                <a:gd name="T95" fmla="*/ 179 h 185"/>
                <a:gd name="T96" fmla="*/ 125 w 201"/>
                <a:gd name="T97" fmla="*/ 173 h 185"/>
                <a:gd name="T98" fmla="*/ 127 w 201"/>
                <a:gd name="T99" fmla="*/ 174 h 185"/>
                <a:gd name="T100" fmla="*/ 131 w 201"/>
                <a:gd name="T101" fmla="*/ 172 h 185"/>
                <a:gd name="T102" fmla="*/ 131 w 201"/>
                <a:gd name="T103" fmla="*/ 164 h 185"/>
                <a:gd name="T104" fmla="*/ 108 w 201"/>
                <a:gd name="T105" fmla="*/ 140 h 185"/>
                <a:gd name="T106" fmla="*/ 201 w 201"/>
                <a:gd name="T107" fmla="*/ 43 h 185"/>
                <a:gd name="T108" fmla="*/ 195 w 201"/>
                <a:gd name="T109" fmla="*/ 37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1" h="185">
                  <a:moveTo>
                    <a:pt x="195" y="37"/>
                  </a:moveTo>
                  <a:cubicBezTo>
                    <a:pt x="194" y="37"/>
                    <a:pt x="193" y="36"/>
                    <a:pt x="192" y="35"/>
                  </a:cubicBezTo>
                  <a:cubicBezTo>
                    <a:pt x="127" y="103"/>
                    <a:pt x="127" y="103"/>
                    <a:pt x="127" y="103"/>
                  </a:cubicBezTo>
                  <a:cubicBezTo>
                    <a:pt x="173" y="20"/>
                    <a:pt x="173" y="20"/>
                    <a:pt x="173" y="20"/>
                  </a:cubicBezTo>
                  <a:cubicBezTo>
                    <a:pt x="169" y="18"/>
                    <a:pt x="166" y="16"/>
                    <a:pt x="162" y="14"/>
                  </a:cubicBezTo>
                  <a:cubicBezTo>
                    <a:pt x="117" y="97"/>
                    <a:pt x="117" y="97"/>
                    <a:pt x="117" y="97"/>
                  </a:cubicBezTo>
                  <a:cubicBezTo>
                    <a:pt x="140" y="6"/>
                    <a:pt x="140" y="6"/>
                    <a:pt x="140" y="6"/>
                  </a:cubicBezTo>
                  <a:cubicBezTo>
                    <a:pt x="140" y="6"/>
                    <a:pt x="140" y="6"/>
                    <a:pt x="140" y="5"/>
                  </a:cubicBezTo>
                  <a:cubicBezTo>
                    <a:pt x="140" y="5"/>
                    <a:pt x="140" y="5"/>
                    <a:pt x="140" y="5"/>
                  </a:cubicBezTo>
                  <a:cubicBezTo>
                    <a:pt x="136" y="4"/>
                    <a:pt x="133" y="3"/>
                    <a:pt x="129" y="3"/>
                  </a:cubicBezTo>
                  <a:cubicBezTo>
                    <a:pt x="106" y="94"/>
                    <a:pt x="106" y="94"/>
                    <a:pt x="106" y="94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4" y="0"/>
                    <a:pt x="103" y="0"/>
                    <a:pt x="102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6" y="0"/>
                    <a:pt x="95" y="0"/>
                    <a:pt x="94" y="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67" y="4"/>
                    <a:pt x="63" y="5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83" y="97"/>
                    <a:pt x="83" y="97"/>
                    <a:pt x="83" y="97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4" y="17"/>
                    <a:pt x="31" y="19"/>
                    <a:pt x="27" y="21"/>
                  </a:cubicBezTo>
                  <a:cubicBezTo>
                    <a:pt x="73" y="104"/>
                    <a:pt x="73" y="104"/>
                    <a:pt x="73" y="104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6" y="38"/>
                    <a:pt x="4" y="40"/>
                    <a:pt x="2" y="43"/>
                  </a:cubicBezTo>
                  <a:cubicBezTo>
                    <a:pt x="1" y="43"/>
                    <a:pt x="1" y="44"/>
                    <a:pt x="0" y="44"/>
                  </a:cubicBezTo>
                  <a:cubicBezTo>
                    <a:pt x="92" y="140"/>
                    <a:pt x="92" y="140"/>
                    <a:pt x="92" y="140"/>
                  </a:cubicBezTo>
                  <a:cubicBezTo>
                    <a:pt x="69" y="164"/>
                    <a:pt x="69" y="164"/>
                    <a:pt x="69" y="164"/>
                  </a:cubicBezTo>
                  <a:cubicBezTo>
                    <a:pt x="67" y="166"/>
                    <a:pt x="67" y="170"/>
                    <a:pt x="69" y="172"/>
                  </a:cubicBezTo>
                  <a:cubicBezTo>
                    <a:pt x="70" y="173"/>
                    <a:pt x="72" y="174"/>
                    <a:pt x="73" y="174"/>
                  </a:cubicBezTo>
                  <a:cubicBezTo>
                    <a:pt x="74" y="174"/>
                    <a:pt x="74" y="174"/>
                    <a:pt x="75" y="173"/>
                  </a:cubicBezTo>
                  <a:cubicBezTo>
                    <a:pt x="75" y="176"/>
                    <a:pt x="76" y="178"/>
                    <a:pt x="78" y="179"/>
                  </a:cubicBezTo>
                  <a:cubicBezTo>
                    <a:pt x="79" y="180"/>
                    <a:pt x="80" y="180"/>
                    <a:pt x="81" y="180"/>
                  </a:cubicBezTo>
                  <a:cubicBezTo>
                    <a:pt x="82" y="180"/>
                    <a:pt x="83" y="180"/>
                    <a:pt x="84" y="179"/>
                  </a:cubicBezTo>
                  <a:cubicBezTo>
                    <a:pt x="85" y="181"/>
                    <a:pt x="86" y="183"/>
                    <a:pt x="89" y="184"/>
                  </a:cubicBezTo>
                  <a:cubicBezTo>
                    <a:pt x="89" y="184"/>
                    <a:pt x="90" y="184"/>
                    <a:pt x="90" y="184"/>
                  </a:cubicBezTo>
                  <a:cubicBezTo>
                    <a:pt x="92" y="184"/>
                    <a:pt x="93" y="183"/>
                    <a:pt x="95" y="182"/>
                  </a:cubicBezTo>
                  <a:cubicBezTo>
                    <a:pt x="95" y="184"/>
                    <a:pt x="97" y="185"/>
                    <a:pt x="100" y="185"/>
                  </a:cubicBezTo>
                  <a:cubicBezTo>
                    <a:pt x="102" y="185"/>
                    <a:pt x="104" y="184"/>
                    <a:pt x="105" y="182"/>
                  </a:cubicBezTo>
                  <a:cubicBezTo>
                    <a:pt x="106" y="183"/>
                    <a:pt x="108" y="184"/>
                    <a:pt x="110" y="184"/>
                  </a:cubicBezTo>
                  <a:cubicBezTo>
                    <a:pt x="110" y="184"/>
                    <a:pt x="111" y="184"/>
                    <a:pt x="111" y="184"/>
                  </a:cubicBezTo>
                  <a:cubicBezTo>
                    <a:pt x="113" y="183"/>
                    <a:pt x="115" y="181"/>
                    <a:pt x="115" y="179"/>
                  </a:cubicBezTo>
                  <a:cubicBezTo>
                    <a:pt x="116" y="179"/>
                    <a:pt x="118" y="180"/>
                    <a:pt x="119" y="180"/>
                  </a:cubicBezTo>
                  <a:cubicBezTo>
                    <a:pt x="120" y="180"/>
                    <a:pt x="121" y="180"/>
                    <a:pt x="122" y="179"/>
                  </a:cubicBezTo>
                  <a:cubicBezTo>
                    <a:pt x="124" y="178"/>
                    <a:pt x="125" y="176"/>
                    <a:pt x="125" y="173"/>
                  </a:cubicBezTo>
                  <a:cubicBezTo>
                    <a:pt x="125" y="173"/>
                    <a:pt x="126" y="174"/>
                    <a:pt x="127" y="174"/>
                  </a:cubicBezTo>
                  <a:cubicBezTo>
                    <a:pt x="128" y="174"/>
                    <a:pt x="130" y="173"/>
                    <a:pt x="131" y="172"/>
                  </a:cubicBezTo>
                  <a:cubicBezTo>
                    <a:pt x="133" y="170"/>
                    <a:pt x="133" y="166"/>
                    <a:pt x="131" y="164"/>
                  </a:cubicBezTo>
                  <a:cubicBezTo>
                    <a:pt x="108" y="140"/>
                    <a:pt x="108" y="140"/>
                    <a:pt x="108" y="140"/>
                  </a:cubicBezTo>
                  <a:cubicBezTo>
                    <a:pt x="201" y="43"/>
                    <a:pt x="201" y="43"/>
                    <a:pt x="201" y="43"/>
                  </a:cubicBezTo>
                  <a:cubicBezTo>
                    <a:pt x="199" y="41"/>
                    <a:pt x="197" y="39"/>
                    <a:pt x="195" y="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183"/>
            <p:cNvSpPr/>
            <p:nvPr/>
          </p:nvSpPr>
          <p:spPr bwMode="auto">
            <a:xfrm>
              <a:off x="8223251" y="2620962"/>
              <a:ext cx="430213" cy="500063"/>
            </a:xfrm>
            <a:custGeom>
              <a:avLst/>
              <a:gdLst>
                <a:gd name="T0" fmla="*/ 167 w 167"/>
                <a:gd name="T1" fmla="*/ 171 h 194"/>
                <a:gd name="T2" fmla="*/ 69 w 167"/>
                <a:gd name="T3" fmla="*/ 0 h 194"/>
                <a:gd name="T4" fmla="*/ 38 w 167"/>
                <a:gd name="T5" fmla="*/ 32 h 194"/>
                <a:gd name="T6" fmla="*/ 38 w 167"/>
                <a:gd name="T7" fmla="*/ 32 h 194"/>
                <a:gd name="T8" fmla="*/ 0 w 167"/>
                <a:gd name="T9" fmla="*/ 53 h 194"/>
                <a:gd name="T10" fmla="*/ 141 w 167"/>
                <a:gd name="T11" fmla="*/ 194 h 194"/>
                <a:gd name="T12" fmla="*/ 147 w 167"/>
                <a:gd name="T13" fmla="*/ 188 h 194"/>
                <a:gd name="T14" fmla="*/ 167 w 167"/>
                <a:gd name="T15" fmla="*/ 171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7" h="194">
                  <a:moveTo>
                    <a:pt x="167" y="171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41" y="194"/>
                    <a:pt x="141" y="194"/>
                    <a:pt x="141" y="194"/>
                  </a:cubicBezTo>
                  <a:cubicBezTo>
                    <a:pt x="143" y="192"/>
                    <a:pt x="145" y="190"/>
                    <a:pt x="147" y="188"/>
                  </a:cubicBezTo>
                  <a:cubicBezTo>
                    <a:pt x="153" y="182"/>
                    <a:pt x="160" y="176"/>
                    <a:pt x="167" y="17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184"/>
            <p:cNvSpPr/>
            <p:nvPr/>
          </p:nvSpPr>
          <p:spPr bwMode="auto">
            <a:xfrm>
              <a:off x="8413751" y="2527300"/>
              <a:ext cx="334963" cy="523875"/>
            </a:xfrm>
            <a:custGeom>
              <a:avLst/>
              <a:gdLst>
                <a:gd name="T0" fmla="*/ 98 w 130"/>
                <a:gd name="T1" fmla="*/ 203 h 203"/>
                <a:gd name="T2" fmla="*/ 117 w 130"/>
                <a:gd name="T3" fmla="*/ 192 h 203"/>
                <a:gd name="T4" fmla="*/ 130 w 130"/>
                <a:gd name="T5" fmla="*/ 187 h 203"/>
                <a:gd name="T6" fmla="*/ 80 w 130"/>
                <a:gd name="T7" fmla="*/ 0 h 203"/>
                <a:gd name="T8" fmla="*/ 42 w 130"/>
                <a:gd name="T9" fmla="*/ 23 h 203"/>
                <a:gd name="T10" fmla="*/ 42 w 130"/>
                <a:gd name="T11" fmla="*/ 23 h 203"/>
                <a:gd name="T12" fmla="*/ 0 w 130"/>
                <a:gd name="T13" fmla="*/ 33 h 203"/>
                <a:gd name="T14" fmla="*/ 98 w 130"/>
                <a:gd name="T1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203">
                  <a:moveTo>
                    <a:pt x="98" y="203"/>
                  </a:moveTo>
                  <a:cubicBezTo>
                    <a:pt x="104" y="199"/>
                    <a:pt x="111" y="195"/>
                    <a:pt x="117" y="192"/>
                  </a:cubicBezTo>
                  <a:cubicBezTo>
                    <a:pt x="121" y="190"/>
                    <a:pt x="126" y="189"/>
                    <a:pt x="130" y="187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0" y="33"/>
                    <a:pt x="0" y="33"/>
                    <a:pt x="0" y="33"/>
                  </a:cubicBezTo>
                  <a:lnTo>
                    <a:pt x="98" y="2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185"/>
            <p:cNvSpPr/>
            <p:nvPr/>
          </p:nvSpPr>
          <p:spPr bwMode="auto">
            <a:xfrm>
              <a:off x="8636001" y="2493962"/>
              <a:ext cx="220663" cy="511175"/>
            </a:xfrm>
            <a:custGeom>
              <a:avLst/>
              <a:gdLst>
                <a:gd name="T0" fmla="*/ 50 w 86"/>
                <a:gd name="T1" fmla="*/ 198 h 198"/>
                <a:gd name="T2" fmla="*/ 85 w 86"/>
                <a:gd name="T3" fmla="*/ 193 h 198"/>
                <a:gd name="T4" fmla="*/ 85 w 86"/>
                <a:gd name="T5" fmla="*/ 183 h 198"/>
                <a:gd name="T6" fmla="*/ 86 w 86"/>
                <a:gd name="T7" fmla="*/ 0 h 198"/>
                <a:gd name="T8" fmla="*/ 43 w 86"/>
                <a:gd name="T9" fmla="*/ 13 h 198"/>
                <a:gd name="T10" fmla="*/ 0 w 86"/>
                <a:gd name="T11" fmla="*/ 11 h 198"/>
                <a:gd name="T12" fmla="*/ 50 w 86"/>
                <a:gd name="T13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98">
                  <a:moveTo>
                    <a:pt x="50" y="198"/>
                  </a:moveTo>
                  <a:cubicBezTo>
                    <a:pt x="61" y="195"/>
                    <a:pt x="73" y="193"/>
                    <a:pt x="85" y="193"/>
                  </a:cubicBezTo>
                  <a:cubicBezTo>
                    <a:pt x="85" y="183"/>
                    <a:pt x="85" y="183"/>
                    <a:pt x="85" y="183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0" y="11"/>
                    <a:pt x="0" y="11"/>
                    <a:pt x="0" y="11"/>
                  </a:cubicBezTo>
                  <a:lnTo>
                    <a:pt x="50" y="1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186"/>
            <p:cNvSpPr/>
            <p:nvPr/>
          </p:nvSpPr>
          <p:spPr bwMode="auto">
            <a:xfrm>
              <a:off x="8872538" y="2493962"/>
              <a:ext cx="219075" cy="511175"/>
            </a:xfrm>
            <a:custGeom>
              <a:avLst/>
              <a:gdLst>
                <a:gd name="T0" fmla="*/ 61 w 85"/>
                <a:gd name="T1" fmla="*/ 104 h 198"/>
                <a:gd name="T2" fmla="*/ 85 w 85"/>
                <a:gd name="T3" fmla="*/ 12 h 198"/>
                <a:gd name="T4" fmla="*/ 41 w 85"/>
                <a:gd name="T5" fmla="*/ 13 h 198"/>
                <a:gd name="T6" fmla="*/ 0 w 85"/>
                <a:gd name="T7" fmla="*/ 0 h 198"/>
                <a:gd name="T8" fmla="*/ 0 w 85"/>
                <a:gd name="T9" fmla="*/ 193 h 198"/>
                <a:gd name="T10" fmla="*/ 35 w 85"/>
                <a:gd name="T11" fmla="*/ 198 h 198"/>
                <a:gd name="T12" fmla="*/ 61 w 85"/>
                <a:gd name="T13" fmla="*/ 104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98">
                  <a:moveTo>
                    <a:pt x="61" y="104"/>
                  </a:moveTo>
                  <a:cubicBezTo>
                    <a:pt x="85" y="12"/>
                    <a:pt x="85" y="12"/>
                    <a:pt x="85" y="12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12" y="193"/>
                    <a:pt x="24" y="194"/>
                    <a:pt x="35" y="198"/>
                  </a:cubicBezTo>
                  <a:lnTo>
                    <a:pt x="61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187"/>
            <p:cNvSpPr/>
            <p:nvPr/>
          </p:nvSpPr>
          <p:spPr bwMode="auto">
            <a:xfrm>
              <a:off x="8977313" y="2527300"/>
              <a:ext cx="334963" cy="519113"/>
            </a:xfrm>
            <a:custGeom>
              <a:avLst/>
              <a:gdLst>
                <a:gd name="T0" fmla="*/ 9 w 130"/>
                <a:gd name="T1" fmla="*/ 189 h 201"/>
                <a:gd name="T2" fmla="*/ 33 w 130"/>
                <a:gd name="T3" fmla="*/ 201 h 201"/>
                <a:gd name="T4" fmla="*/ 74 w 130"/>
                <a:gd name="T5" fmla="*/ 130 h 201"/>
                <a:gd name="T6" fmla="*/ 130 w 130"/>
                <a:gd name="T7" fmla="*/ 33 h 201"/>
                <a:gd name="T8" fmla="*/ 87 w 130"/>
                <a:gd name="T9" fmla="*/ 23 h 201"/>
                <a:gd name="T10" fmla="*/ 50 w 130"/>
                <a:gd name="T11" fmla="*/ 0 h 201"/>
                <a:gd name="T12" fmla="*/ 0 w 130"/>
                <a:gd name="T13" fmla="*/ 186 h 201"/>
                <a:gd name="T14" fmla="*/ 9 w 130"/>
                <a:gd name="T15" fmla="*/ 189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201">
                  <a:moveTo>
                    <a:pt x="9" y="189"/>
                  </a:moveTo>
                  <a:cubicBezTo>
                    <a:pt x="17" y="193"/>
                    <a:pt x="25" y="197"/>
                    <a:pt x="33" y="201"/>
                  </a:cubicBezTo>
                  <a:cubicBezTo>
                    <a:pt x="74" y="130"/>
                    <a:pt x="74" y="130"/>
                    <a:pt x="74" y="130"/>
                  </a:cubicBezTo>
                  <a:cubicBezTo>
                    <a:pt x="130" y="33"/>
                    <a:pt x="130" y="33"/>
                    <a:pt x="130" y="33"/>
                  </a:cubicBezTo>
                  <a:cubicBezTo>
                    <a:pt x="87" y="23"/>
                    <a:pt x="87" y="23"/>
                    <a:pt x="87" y="23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3" y="187"/>
                    <a:pt x="6" y="188"/>
                    <a:pt x="9" y="18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188"/>
            <p:cNvSpPr/>
            <p:nvPr/>
          </p:nvSpPr>
          <p:spPr bwMode="auto">
            <a:xfrm>
              <a:off x="9075738" y="2622550"/>
              <a:ext cx="427038" cy="493713"/>
            </a:xfrm>
            <a:custGeom>
              <a:avLst/>
              <a:gdLst>
                <a:gd name="T0" fmla="*/ 166 w 166"/>
                <a:gd name="T1" fmla="*/ 52 h 191"/>
                <a:gd name="T2" fmla="*/ 127 w 166"/>
                <a:gd name="T3" fmla="*/ 31 h 191"/>
                <a:gd name="T4" fmla="*/ 127 w 166"/>
                <a:gd name="T5" fmla="*/ 31 h 191"/>
                <a:gd name="T6" fmla="*/ 98 w 166"/>
                <a:gd name="T7" fmla="*/ 0 h 191"/>
                <a:gd name="T8" fmla="*/ 0 w 166"/>
                <a:gd name="T9" fmla="*/ 168 h 191"/>
                <a:gd name="T10" fmla="*/ 17 w 166"/>
                <a:gd name="T11" fmla="*/ 181 h 191"/>
                <a:gd name="T12" fmla="*/ 17 w 166"/>
                <a:gd name="T13" fmla="*/ 181 h 191"/>
                <a:gd name="T14" fmla="*/ 17 w 166"/>
                <a:gd name="T15" fmla="*/ 182 h 191"/>
                <a:gd name="T16" fmla="*/ 18 w 166"/>
                <a:gd name="T17" fmla="*/ 182 h 191"/>
                <a:gd name="T18" fmla="*/ 18 w 166"/>
                <a:gd name="T19" fmla="*/ 182 h 191"/>
                <a:gd name="T20" fmla="*/ 26 w 166"/>
                <a:gd name="T21" fmla="*/ 191 h 191"/>
                <a:gd name="T22" fmla="*/ 166 w 166"/>
                <a:gd name="T23" fmla="*/ 52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6" h="191">
                  <a:moveTo>
                    <a:pt x="166" y="52"/>
                  </a:moveTo>
                  <a:cubicBezTo>
                    <a:pt x="127" y="31"/>
                    <a:pt x="127" y="31"/>
                    <a:pt x="127" y="31"/>
                  </a:cubicBezTo>
                  <a:cubicBezTo>
                    <a:pt x="127" y="31"/>
                    <a:pt x="127" y="31"/>
                    <a:pt x="127" y="31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6" y="172"/>
                    <a:pt x="11" y="176"/>
                    <a:pt x="17" y="181"/>
                  </a:cubicBezTo>
                  <a:cubicBezTo>
                    <a:pt x="17" y="181"/>
                    <a:pt x="17" y="181"/>
                    <a:pt x="17" y="181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7" y="182"/>
                    <a:pt x="17" y="182"/>
                    <a:pt x="18" y="182"/>
                  </a:cubicBezTo>
                  <a:cubicBezTo>
                    <a:pt x="18" y="182"/>
                    <a:pt x="18" y="182"/>
                    <a:pt x="18" y="182"/>
                  </a:cubicBezTo>
                  <a:cubicBezTo>
                    <a:pt x="21" y="185"/>
                    <a:pt x="24" y="188"/>
                    <a:pt x="26" y="191"/>
                  </a:cubicBezTo>
                  <a:lnTo>
                    <a:pt x="166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Line 189"/>
            <p:cNvSpPr>
              <a:spLocks noChangeShapeType="1"/>
            </p:cNvSpPr>
            <p:nvPr/>
          </p:nvSpPr>
          <p:spPr bwMode="auto">
            <a:xfrm>
              <a:off x="9113838" y="310197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Line 190"/>
            <p:cNvSpPr>
              <a:spLocks noChangeShapeType="1"/>
            </p:cNvSpPr>
            <p:nvPr/>
          </p:nvSpPr>
          <p:spPr bwMode="auto">
            <a:xfrm>
              <a:off x="9113838" y="310197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1" name="Freeform 358"/>
          <p:cNvSpPr>
            <a:spLocks noEditPoints="1"/>
          </p:cNvSpPr>
          <p:nvPr/>
        </p:nvSpPr>
        <p:spPr bwMode="auto">
          <a:xfrm rot="19997453">
            <a:off x="1155433" y="5974418"/>
            <a:ext cx="857954" cy="834857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62" name="组 61"/>
          <p:cNvGrpSpPr/>
          <p:nvPr/>
        </p:nvGrpSpPr>
        <p:grpSpPr>
          <a:xfrm>
            <a:off x="11268311" y="6716421"/>
            <a:ext cx="917783" cy="876367"/>
            <a:chOff x="8848726" y="4949825"/>
            <a:chExt cx="879475" cy="839788"/>
          </a:xfrm>
          <a:solidFill>
            <a:schemeClr val="accent3"/>
          </a:solidFill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63" name="Freeform 360"/>
            <p:cNvSpPr/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361"/>
            <p:cNvSpPr/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362"/>
            <p:cNvSpPr/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363"/>
            <p:cNvSpPr/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364"/>
            <p:cNvSpPr/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8" name="Freeform 358"/>
          <p:cNvSpPr>
            <a:spLocks noEditPoints="1"/>
          </p:cNvSpPr>
          <p:nvPr/>
        </p:nvSpPr>
        <p:spPr bwMode="auto">
          <a:xfrm rot="19997453">
            <a:off x="786086" y="5830794"/>
            <a:ext cx="435890" cy="42415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9" name="Freeform 358"/>
          <p:cNvSpPr>
            <a:spLocks noEditPoints="1"/>
          </p:cNvSpPr>
          <p:nvPr/>
        </p:nvSpPr>
        <p:spPr bwMode="auto">
          <a:xfrm rot="19997453">
            <a:off x="9357651" y="3409845"/>
            <a:ext cx="435890" cy="42415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70" name="组 69"/>
          <p:cNvGrpSpPr/>
          <p:nvPr/>
        </p:nvGrpSpPr>
        <p:grpSpPr>
          <a:xfrm rot="1274603">
            <a:off x="9259640" y="6287249"/>
            <a:ext cx="559940" cy="534673"/>
            <a:chOff x="8848726" y="4949825"/>
            <a:chExt cx="879475" cy="839788"/>
          </a:xfr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71" name="Freeform 360"/>
            <p:cNvSpPr/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361"/>
            <p:cNvSpPr/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362"/>
            <p:cNvSpPr/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363"/>
            <p:cNvSpPr/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364"/>
            <p:cNvSpPr/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6" name="Freeform 358"/>
          <p:cNvSpPr>
            <a:spLocks noEditPoints="1"/>
          </p:cNvSpPr>
          <p:nvPr/>
        </p:nvSpPr>
        <p:spPr bwMode="auto">
          <a:xfrm rot="19997453">
            <a:off x="10507416" y="4989400"/>
            <a:ext cx="435890" cy="42415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77" name="组 76"/>
          <p:cNvGrpSpPr/>
          <p:nvPr/>
        </p:nvGrpSpPr>
        <p:grpSpPr>
          <a:xfrm rot="19754982">
            <a:off x="5966631" y="6629984"/>
            <a:ext cx="559940" cy="534673"/>
            <a:chOff x="8848726" y="4949825"/>
            <a:chExt cx="879475" cy="839788"/>
          </a:xfrm>
          <a:solidFill>
            <a:schemeClr val="accent2"/>
          </a:solidFill>
        </p:grpSpPr>
        <p:sp>
          <p:nvSpPr>
            <p:cNvPr id="78" name="Freeform 360"/>
            <p:cNvSpPr/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361"/>
            <p:cNvSpPr/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362"/>
            <p:cNvSpPr/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363"/>
            <p:cNvSpPr/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364"/>
            <p:cNvSpPr/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3" name="Freeform 358"/>
          <p:cNvSpPr>
            <a:spLocks noEditPoints="1"/>
          </p:cNvSpPr>
          <p:nvPr/>
        </p:nvSpPr>
        <p:spPr bwMode="auto">
          <a:xfrm rot="19997453">
            <a:off x="6500975" y="6676629"/>
            <a:ext cx="435890" cy="42415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4" name="Freeform 358"/>
          <p:cNvSpPr>
            <a:spLocks noEditPoints="1"/>
          </p:cNvSpPr>
          <p:nvPr/>
        </p:nvSpPr>
        <p:spPr bwMode="auto">
          <a:xfrm rot="19997453">
            <a:off x="1167821" y="5162864"/>
            <a:ext cx="671655" cy="653574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85" name="组 84"/>
          <p:cNvGrpSpPr/>
          <p:nvPr/>
        </p:nvGrpSpPr>
        <p:grpSpPr>
          <a:xfrm rot="21122731">
            <a:off x="525634" y="6265253"/>
            <a:ext cx="559940" cy="534673"/>
            <a:chOff x="8848726" y="4949825"/>
            <a:chExt cx="879475" cy="839788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86" name="Freeform 360"/>
            <p:cNvSpPr/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361"/>
            <p:cNvSpPr/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362"/>
            <p:cNvSpPr/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363"/>
            <p:cNvSpPr/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364"/>
            <p:cNvSpPr/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1" name="Freeform 360"/>
          <p:cNvSpPr/>
          <p:nvPr/>
        </p:nvSpPr>
        <p:spPr bwMode="auto">
          <a:xfrm rot="1468502">
            <a:off x="10337333" y="5473288"/>
            <a:ext cx="127476" cy="299677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2" name="Freeform 360"/>
          <p:cNvSpPr/>
          <p:nvPr/>
        </p:nvSpPr>
        <p:spPr bwMode="auto">
          <a:xfrm rot="8148367">
            <a:off x="10632439" y="3180555"/>
            <a:ext cx="267796" cy="629555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3" name="Freeform 360"/>
          <p:cNvSpPr/>
          <p:nvPr/>
        </p:nvSpPr>
        <p:spPr bwMode="auto">
          <a:xfrm rot="20337622">
            <a:off x="10878893" y="5886546"/>
            <a:ext cx="111614" cy="262391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4" name="Freeform 360"/>
          <p:cNvSpPr/>
          <p:nvPr/>
        </p:nvSpPr>
        <p:spPr bwMode="auto">
          <a:xfrm rot="5712631">
            <a:off x="9843840" y="6968349"/>
            <a:ext cx="205064" cy="482081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5" name="Freeform 360"/>
          <p:cNvSpPr/>
          <p:nvPr/>
        </p:nvSpPr>
        <p:spPr bwMode="auto">
          <a:xfrm rot="1713980">
            <a:off x="2317922" y="6104325"/>
            <a:ext cx="208624" cy="490451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6" name="Freeform 360"/>
          <p:cNvSpPr/>
          <p:nvPr/>
        </p:nvSpPr>
        <p:spPr bwMode="auto">
          <a:xfrm rot="19012026">
            <a:off x="10759152" y="6366565"/>
            <a:ext cx="114550" cy="269294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7" name="Freeform 360"/>
          <p:cNvSpPr/>
          <p:nvPr/>
        </p:nvSpPr>
        <p:spPr bwMode="auto">
          <a:xfrm rot="19725754">
            <a:off x="10184284" y="5925184"/>
            <a:ext cx="188110" cy="442222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8" name="Freeform 360"/>
          <p:cNvSpPr/>
          <p:nvPr/>
        </p:nvSpPr>
        <p:spPr bwMode="auto">
          <a:xfrm rot="20903776">
            <a:off x="8557012" y="6128395"/>
            <a:ext cx="111614" cy="262391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9" name="Freeform 360"/>
          <p:cNvSpPr/>
          <p:nvPr/>
        </p:nvSpPr>
        <p:spPr bwMode="auto">
          <a:xfrm rot="21216407">
            <a:off x="9685768" y="4264210"/>
            <a:ext cx="103373" cy="243020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0" name="Freeform 360"/>
          <p:cNvSpPr/>
          <p:nvPr/>
        </p:nvSpPr>
        <p:spPr bwMode="auto">
          <a:xfrm rot="19642021">
            <a:off x="10184994" y="6118589"/>
            <a:ext cx="301319" cy="708365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01" name="组 100"/>
          <p:cNvGrpSpPr/>
          <p:nvPr/>
        </p:nvGrpSpPr>
        <p:grpSpPr>
          <a:xfrm rot="21122731">
            <a:off x="10981841" y="4434538"/>
            <a:ext cx="559940" cy="534673"/>
            <a:chOff x="8848726" y="4949825"/>
            <a:chExt cx="879475" cy="839788"/>
          </a:xfrm>
          <a:solidFill>
            <a:schemeClr val="accent5"/>
          </a:solidFill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102" name="Freeform 360"/>
            <p:cNvSpPr/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361"/>
            <p:cNvSpPr/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362"/>
            <p:cNvSpPr/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363"/>
            <p:cNvSpPr/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364"/>
            <p:cNvSpPr/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07" name="Freeform 360"/>
          <p:cNvSpPr/>
          <p:nvPr/>
        </p:nvSpPr>
        <p:spPr bwMode="auto">
          <a:xfrm rot="1468502">
            <a:off x="10133610" y="5565685"/>
            <a:ext cx="127476" cy="299677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8" name="Freeform 360"/>
          <p:cNvSpPr/>
          <p:nvPr/>
        </p:nvSpPr>
        <p:spPr bwMode="auto">
          <a:xfrm rot="20337622" flipH="1" flipV="1">
            <a:off x="-450384" y="6006541"/>
            <a:ext cx="179340" cy="391909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9" name="Freeform 360"/>
          <p:cNvSpPr/>
          <p:nvPr/>
        </p:nvSpPr>
        <p:spPr bwMode="auto">
          <a:xfrm rot="2060216">
            <a:off x="12109805" y="4457542"/>
            <a:ext cx="184121" cy="432846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0" name="Freeform 360"/>
          <p:cNvSpPr/>
          <p:nvPr/>
        </p:nvSpPr>
        <p:spPr bwMode="auto">
          <a:xfrm rot="1251567">
            <a:off x="-168646" y="7049971"/>
            <a:ext cx="191825" cy="395387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1" name="Freeform 360"/>
          <p:cNvSpPr/>
          <p:nvPr/>
        </p:nvSpPr>
        <p:spPr bwMode="auto">
          <a:xfrm rot="17217756">
            <a:off x="2830341" y="6513509"/>
            <a:ext cx="208624" cy="490448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2" name="Freeform 360"/>
          <p:cNvSpPr/>
          <p:nvPr/>
        </p:nvSpPr>
        <p:spPr bwMode="auto">
          <a:xfrm rot="20337622">
            <a:off x="10433098" y="3379812"/>
            <a:ext cx="105415" cy="247820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3" name="Freeform 360"/>
          <p:cNvSpPr/>
          <p:nvPr/>
        </p:nvSpPr>
        <p:spPr bwMode="auto">
          <a:xfrm rot="2129879">
            <a:off x="10157559" y="6465579"/>
            <a:ext cx="123590" cy="290544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4" name="Freeform 360"/>
          <p:cNvSpPr/>
          <p:nvPr/>
        </p:nvSpPr>
        <p:spPr bwMode="auto">
          <a:xfrm rot="19725754">
            <a:off x="9248732" y="2762057"/>
            <a:ext cx="177663" cy="417662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15" name="组 114"/>
          <p:cNvGrpSpPr/>
          <p:nvPr/>
        </p:nvGrpSpPr>
        <p:grpSpPr>
          <a:xfrm rot="2140787">
            <a:off x="8363262" y="2168165"/>
            <a:ext cx="1891438" cy="275924"/>
            <a:chOff x="4436059" y="3729721"/>
            <a:chExt cx="4200526" cy="612775"/>
          </a:xfrm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116" name="Freeform 26"/>
            <p:cNvSpPr/>
            <p:nvPr/>
          </p:nvSpPr>
          <p:spPr bwMode="auto">
            <a:xfrm>
              <a:off x="4436059" y="3732896"/>
              <a:ext cx="587375" cy="609600"/>
            </a:xfrm>
            <a:custGeom>
              <a:avLst/>
              <a:gdLst>
                <a:gd name="T0" fmla="*/ 135 w 228"/>
                <a:gd name="T1" fmla="*/ 96 h 236"/>
                <a:gd name="T2" fmla="*/ 145 w 228"/>
                <a:gd name="T3" fmla="*/ 124 h 236"/>
                <a:gd name="T4" fmla="*/ 166 w 228"/>
                <a:gd name="T5" fmla="*/ 151 h 236"/>
                <a:gd name="T6" fmla="*/ 194 w 228"/>
                <a:gd name="T7" fmla="*/ 183 h 236"/>
                <a:gd name="T8" fmla="*/ 225 w 228"/>
                <a:gd name="T9" fmla="*/ 216 h 236"/>
                <a:gd name="T10" fmla="*/ 221 w 228"/>
                <a:gd name="T11" fmla="*/ 226 h 236"/>
                <a:gd name="T12" fmla="*/ 206 w 228"/>
                <a:gd name="T13" fmla="*/ 231 h 236"/>
                <a:gd name="T14" fmla="*/ 174 w 228"/>
                <a:gd name="T15" fmla="*/ 217 h 236"/>
                <a:gd name="T16" fmla="*/ 148 w 228"/>
                <a:gd name="T17" fmla="*/ 198 h 236"/>
                <a:gd name="T18" fmla="*/ 124 w 228"/>
                <a:gd name="T19" fmla="*/ 178 h 236"/>
                <a:gd name="T20" fmla="*/ 86 w 228"/>
                <a:gd name="T21" fmla="*/ 145 h 236"/>
                <a:gd name="T22" fmla="*/ 61 w 228"/>
                <a:gd name="T23" fmla="*/ 167 h 236"/>
                <a:gd name="T24" fmla="*/ 56 w 228"/>
                <a:gd name="T25" fmla="*/ 197 h 236"/>
                <a:gd name="T26" fmla="*/ 57 w 228"/>
                <a:gd name="T27" fmla="*/ 217 h 236"/>
                <a:gd name="T28" fmla="*/ 58 w 228"/>
                <a:gd name="T29" fmla="*/ 236 h 236"/>
                <a:gd name="T30" fmla="*/ 16 w 228"/>
                <a:gd name="T31" fmla="*/ 229 h 236"/>
                <a:gd name="T32" fmla="*/ 4 w 228"/>
                <a:gd name="T33" fmla="*/ 214 h 236"/>
                <a:gd name="T34" fmla="*/ 0 w 228"/>
                <a:gd name="T35" fmla="*/ 195 h 236"/>
                <a:gd name="T36" fmla="*/ 1 w 228"/>
                <a:gd name="T37" fmla="*/ 182 h 236"/>
                <a:gd name="T38" fmla="*/ 3 w 228"/>
                <a:gd name="T39" fmla="*/ 161 h 236"/>
                <a:gd name="T40" fmla="*/ 2 w 228"/>
                <a:gd name="T41" fmla="*/ 152 h 236"/>
                <a:gd name="T42" fmla="*/ 8 w 228"/>
                <a:gd name="T43" fmla="*/ 99 h 236"/>
                <a:gd name="T44" fmla="*/ 15 w 228"/>
                <a:gd name="T45" fmla="*/ 13 h 236"/>
                <a:gd name="T46" fmla="*/ 9 w 228"/>
                <a:gd name="T47" fmla="*/ 7 h 236"/>
                <a:gd name="T48" fmla="*/ 19 w 228"/>
                <a:gd name="T49" fmla="*/ 3 h 236"/>
                <a:gd name="T50" fmla="*/ 33 w 228"/>
                <a:gd name="T51" fmla="*/ 0 h 236"/>
                <a:gd name="T52" fmla="*/ 37 w 228"/>
                <a:gd name="T53" fmla="*/ 0 h 236"/>
                <a:gd name="T54" fmla="*/ 67 w 228"/>
                <a:gd name="T55" fmla="*/ 10 h 236"/>
                <a:gd name="T56" fmla="*/ 93 w 228"/>
                <a:gd name="T57" fmla="*/ 25 h 236"/>
                <a:gd name="T58" fmla="*/ 87 w 228"/>
                <a:gd name="T59" fmla="*/ 52 h 236"/>
                <a:gd name="T60" fmla="*/ 81 w 228"/>
                <a:gd name="T61" fmla="*/ 98 h 236"/>
                <a:gd name="T62" fmla="*/ 135 w 228"/>
                <a:gd name="T63" fmla="*/ 55 h 236"/>
                <a:gd name="T64" fmla="*/ 193 w 228"/>
                <a:gd name="T65" fmla="*/ 14 h 236"/>
                <a:gd name="T66" fmla="*/ 203 w 228"/>
                <a:gd name="T67" fmla="*/ 10 h 236"/>
                <a:gd name="T68" fmla="*/ 216 w 228"/>
                <a:gd name="T69" fmla="*/ 10 h 236"/>
                <a:gd name="T70" fmla="*/ 224 w 228"/>
                <a:gd name="T71" fmla="*/ 14 h 236"/>
                <a:gd name="T72" fmla="*/ 228 w 228"/>
                <a:gd name="T73" fmla="*/ 20 h 236"/>
                <a:gd name="T74" fmla="*/ 227 w 228"/>
                <a:gd name="T75" fmla="*/ 24 h 236"/>
                <a:gd name="T76" fmla="*/ 177 w 228"/>
                <a:gd name="T77" fmla="*/ 60 h 236"/>
                <a:gd name="T78" fmla="*/ 135 w 228"/>
                <a:gd name="T79" fmla="*/ 9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28" h="236">
                  <a:moveTo>
                    <a:pt x="135" y="96"/>
                  </a:moveTo>
                  <a:cubicBezTo>
                    <a:pt x="134" y="104"/>
                    <a:pt x="138" y="114"/>
                    <a:pt x="145" y="124"/>
                  </a:cubicBezTo>
                  <a:cubicBezTo>
                    <a:pt x="152" y="133"/>
                    <a:pt x="159" y="142"/>
                    <a:pt x="166" y="151"/>
                  </a:cubicBezTo>
                  <a:cubicBezTo>
                    <a:pt x="174" y="160"/>
                    <a:pt x="183" y="171"/>
                    <a:pt x="194" y="183"/>
                  </a:cubicBezTo>
                  <a:cubicBezTo>
                    <a:pt x="205" y="195"/>
                    <a:pt x="215" y="206"/>
                    <a:pt x="225" y="216"/>
                  </a:cubicBezTo>
                  <a:cubicBezTo>
                    <a:pt x="226" y="220"/>
                    <a:pt x="224" y="223"/>
                    <a:pt x="221" y="226"/>
                  </a:cubicBezTo>
                  <a:cubicBezTo>
                    <a:pt x="218" y="229"/>
                    <a:pt x="213" y="230"/>
                    <a:pt x="206" y="231"/>
                  </a:cubicBezTo>
                  <a:cubicBezTo>
                    <a:pt x="195" y="228"/>
                    <a:pt x="184" y="224"/>
                    <a:pt x="174" y="217"/>
                  </a:cubicBezTo>
                  <a:cubicBezTo>
                    <a:pt x="162" y="208"/>
                    <a:pt x="154" y="202"/>
                    <a:pt x="148" y="198"/>
                  </a:cubicBezTo>
                  <a:cubicBezTo>
                    <a:pt x="141" y="193"/>
                    <a:pt x="133" y="186"/>
                    <a:pt x="124" y="178"/>
                  </a:cubicBezTo>
                  <a:cubicBezTo>
                    <a:pt x="102" y="158"/>
                    <a:pt x="89" y="147"/>
                    <a:pt x="86" y="145"/>
                  </a:cubicBezTo>
                  <a:cubicBezTo>
                    <a:pt x="74" y="150"/>
                    <a:pt x="66" y="158"/>
                    <a:pt x="61" y="167"/>
                  </a:cubicBezTo>
                  <a:cubicBezTo>
                    <a:pt x="58" y="175"/>
                    <a:pt x="56" y="185"/>
                    <a:pt x="56" y="197"/>
                  </a:cubicBezTo>
                  <a:cubicBezTo>
                    <a:pt x="56" y="201"/>
                    <a:pt x="56" y="208"/>
                    <a:pt x="57" y="217"/>
                  </a:cubicBezTo>
                  <a:cubicBezTo>
                    <a:pt x="58" y="226"/>
                    <a:pt x="58" y="232"/>
                    <a:pt x="58" y="236"/>
                  </a:cubicBezTo>
                  <a:cubicBezTo>
                    <a:pt x="42" y="236"/>
                    <a:pt x="28" y="233"/>
                    <a:pt x="16" y="229"/>
                  </a:cubicBezTo>
                  <a:cubicBezTo>
                    <a:pt x="10" y="224"/>
                    <a:pt x="6" y="219"/>
                    <a:pt x="4" y="214"/>
                  </a:cubicBezTo>
                  <a:cubicBezTo>
                    <a:pt x="1" y="208"/>
                    <a:pt x="0" y="202"/>
                    <a:pt x="0" y="195"/>
                  </a:cubicBezTo>
                  <a:cubicBezTo>
                    <a:pt x="0" y="190"/>
                    <a:pt x="0" y="186"/>
                    <a:pt x="1" y="182"/>
                  </a:cubicBezTo>
                  <a:cubicBezTo>
                    <a:pt x="2" y="169"/>
                    <a:pt x="3" y="162"/>
                    <a:pt x="3" y="161"/>
                  </a:cubicBezTo>
                  <a:cubicBezTo>
                    <a:pt x="3" y="158"/>
                    <a:pt x="3" y="155"/>
                    <a:pt x="2" y="152"/>
                  </a:cubicBezTo>
                  <a:cubicBezTo>
                    <a:pt x="3" y="141"/>
                    <a:pt x="5" y="124"/>
                    <a:pt x="8" y="99"/>
                  </a:cubicBezTo>
                  <a:cubicBezTo>
                    <a:pt x="13" y="62"/>
                    <a:pt x="15" y="33"/>
                    <a:pt x="15" y="13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4" y="6"/>
                    <a:pt x="19" y="3"/>
                  </a:cubicBezTo>
                  <a:cubicBezTo>
                    <a:pt x="25" y="1"/>
                    <a:pt x="29" y="0"/>
                    <a:pt x="33" y="0"/>
                  </a:cubicBezTo>
                  <a:cubicBezTo>
                    <a:pt x="35" y="0"/>
                    <a:pt x="36" y="0"/>
                    <a:pt x="37" y="0"/>
                  </a:cubicBezTo>
                  <a:cubicBezTo>
                    <a:pt x="51" y="4"/>
                    <a:pt x="61" y="8"/>
                    <a:pt x="67" y="10"/>
                  </a:cubicBezTo>
                  <a:cubicBezTo>
                    <a:pt x="78" y="15"/>
                    <a:pt x="87" y="19"/>
                    <a:pt x="93" y="25"/>
                  </a:cubicBezTo>
                  <a:cubicBezTo>
                    <a:pt x="92" y="30"/>
                    <a:pt x="90" y="39"/>
                    <a:pt x="87" y="52"/>
                  </a:cubicBezTo>
                  <a:cubicBezTo>
                    <a:pt x="83" y="71"/>
                    <a:pt x="81" y="87"/>
                    <a:pt x="81" y="98"/>
                  </a:cubicBezTo>
                  <a:cubicBezTo>
                    <a:pt x="95" y="85"/>
                    <a:pt x="113" y="70"/>
                    <a:pt x="135" y="55"/>
                  </a:cubicBezTo>
                  <a:cubicBezTo>
                    <a:pt x="153" y="41"/>
                    <a:pt x="173" y="28"/>
                    <a:pt x="193" y="14"/>
                  </a:cubicBezTo>
                  <a:cubicBezTo>
                    <a:pt x="196" y="12"/>
                    <a:pt x="199" y="11"/>
                    <a:pt x="203" y="10"/>
                  </a:cubicBezTo>
                  <a:cubicBezTo>
                    <a:pt x="207" y="10"/>
                    <a:pt x="211" y="10"/>
                    <a:pt x="216" y="10"/>
                  </a:cubicBezTo>
                  <a:cubicBezTo>
                    <a:pt x="220" y="12"/>
                    <a:pt x="222" y="13"/>
                    <a:pt x="224" y="14"/>
                  </a:cubicBezTo>
                  <a:cubicBezTo>
                    <a:pt x="227" y="16"/>
                    <a:pt x="228" y="18"/>
                    <a:pt x="228" y="20"/>
                  </a:cubicBezTo>
                  <a:cubicBezTo>
                    <a:pt x="228" y="21"/>
                    <a:pt x="228" y="23"/>
                    <a:pt x="227" y="24"/>
                  </a:cubicBezTo>
                  <a:cubicBezTo>
                    <a:pt x="211" y="33"/>
                    <a:pt x="195" y="45"/>
                    <a:pt x="177" y="60"/>
                  </a:cubicBezTo>
                  <a:cubicBezTo>
                    <a:pt x="163" y="72"/>
                    <a:pt x="149" y="84"/>
                    <a:pt x="135" y="96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27"/>
            <p:cNvSpPr/>
            <p:nvPr/>
          </p:nvSpPr>
          <p:spPr bwMode="auto">
            <a:xfrm>
              <a:off x="4982159" y="3729721"/>
              <a:ext cx="500063" cy="612775"/>
            </a:xfrm>
            <a:custGeom>
              <a:avLst/>
              <a:gdLst>
                <a:gd name="T0" fmla="*/ 169 w 194"/>
                <a:gd name="T1" fmla="*/ 200 h 237"/>
                <a:gd name="T2" fmla="*/ 152 w 194"/>
                <a:gd name="T3" fmla="*/ 222 h 237"/>
                <a:gd name="T4" fmla="*/ 135 w 194"/>
                <a:gd name="T5" fmla="*/ 233 h 237"/>
                <a:gd name="T6" fmla="*/ 122 w 194"/>
                <a:gd name="T7" fmla="*/ 236 h 237"/>
                <a:gd name="T8" fmla="*/ 108 w 194"/>
                <a:gd name="T9" fmla="*/ 237 h 237"/>
                <a:gd name="T10" fmla="*/ 81 w 194"/>
                <a:gd name="T11" fmla="*/ 234 h 237"/>
                <a:gd name="T12" fmla="*/ 55 w 194"/>
                <a:gd name="T13" fmla="*/ 228 h 237"/>
                <a:gd name="T14" fmla="*/ 11 w 194"/>
                <a:gd name="T15" fmla="*/ 196 h 237"/>
                <a:gd name="T16" fmla="*/ 0 w 194"/>
                <a:gd name="T17" fmla="*/ 153 h 237"/>
                <a:gd name="T18" fmla="*/ 2 w 194"/>
                <a:gd name="T19" fmla="*/ 129 h 237"/>
                <a:gd name="T20" fmla="*/ 5 w 194"/>
                <a:gd name="T21" fmla="*/ 90 h 237"/>
                <a:gd name="T22" fmla="*/ 9 w 194"/>
                <a:gd name="T23" fmla="*/ 65 h 237"/>
                <a:gd name="T24" fmla="*/ 13 w 194"/>
                <a:gd name="T25" fmla="*/ 41 h 237"/>
                <a:gd name="T26" fmla="*/ 11 w 194"/>
                <a:gd name="T27" fmla="*/ 28 h 237"/>
                <a:gd name="T28" fmla="*/ 6 w 194"/>
                <a:gd name="T29" fmla="*/ 17 h 237"/>
                <a:gd name="T30" fmla="*/ 9 w 194"/>
                <a:gd name="T31" fmla="*/ 13 h 237"/>
                <a:gd name="T32" fmla="*/ 15 w 194"/>
                <a:gd name="T33" fmla="*/ 11 h 237"/>
                <a:gd name="T34" fmla="*/ 19 w 194"/>
                <a:gd name="T35" fmla="*/ 12 h 237"/>
                <a:gd name="T36" fmla="*/ 42 w 194"/>
                <a:gd name="T37" fmla="*/ 16 h 237"/>
                <a:gd name="T38" fmla="*/ 82 w 194"/>
                <a:gd name="T39" fmla="*/ 24 h 237"/>
                <a:gd name="T40" fmla="*/ 76 w 194"/>
                <a:gd name="T41" fmla="*/ 67 h 237"/>
                <a:gd name="T42" fmla="*/ 70 w 194"/>
                <a:gd name="T43" fmla="*/ 113 h 237"/>
                <a:gd name="T44" fmla="*/ 68 w 194"/>
                <a:gd name="T45" fmla="*/ 154 h 237"/>
                <a:gd name="T46" fmla="*/ 70 w 194"/>
                <a:gd name="T47" fmla="*/ 189 h 237"/>
                <a:gd name="T48" fmla="*/ 78 w 194"/>
                <a:gd name="T49" fmla="*/ 204 h 237"/>
                <a:gd name="T50" fmla="*/ 92 w 194"/>
                <a:gd name="T51" fmla="*/ 216 h 237"/>
                <a:gd name="T52" fmla="*/ 128 w 194"/>
                <a:gd name="T53" fmla="*/ 189 h 237"/>
                <a:gd name="T54" fmla="*/ 141 w 194"/>
                <a:gd name="T55" fmla="*/ 151 h 237"/>
                <a:gd name="T56" fmla="*/ 152 w 194"/>
                <a:gd name="T57" fmla="*/ 98 h 237"/>
                <a:gd name="T58" fmla="*/ 156 w 194"/>
                <a:gd name="T59" fmla="*/ 44 h 237"/>
                <a:gd name="T60" fmla="*/ 153 w 194"/>
                <a:gd name="T61" fmla="*/ 0 h 237"/>
                <a:gd name="T62" fmla="*/ 172 w 194"/>
                <a:gd name="T63" fmla="*/ 4 h 237"/>
                <a:gd name="T64" fmla="*/ 190 w 194"/>
                <a:gd name="T65" fmla="*/ 12 h 237"/>
                <a:gd name="T66" fmla="*/ 194 w 194"/>
                <a:gd name="T67" fmla="*/ 64 h 237"/>
                <a:gd name="T68" fmla="*/ 188 w 194"/>
                <a:gd name="T69" fmla="*/ 134 h 237"/>
                <a:gd name="T70" fmla="*/ 169 w 194"/>
                <a:gd name="T71" fmla="*/ 20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4" h="237">
                  <a:moveTo>
                    <a:pt x="169" y="200"/>
                  </a:moveTo>
                  <a:cubicBezTo>
                    <a:pt x="159" y="214"/>
                    <a:pt x="153" y="221"/>
                    <a:pt x="152" y="222"/>
                  </a:cubicBezTo>
                  <a:cubicBezTo>
                    <a:pt x="147" y="227"/>
                    <a:pt x="141" y="230"/>
                    <a:pt x="135" y="233"/>
                  </a:cubicBezTo>
                  <a:cubicBezTo>
                    <a:pt x="130" y="234"/>
                    <a:pt x="126" y="235"/>
                    <a:pt x="122" y="236"/>
                  </a:cubicBezTo>
                  <a:cubicBezTo>
                    <a:pt x="118" y="236"/>
                    <a:pt x="113" y="237"/>
                    <a:pt x="108" y="237"/>
                  </a:cubicBezTo>
                  <a:cubicBezTo>
                    <a:pt x="100" y="237"/>
                    <a:pt x="91" y="236"/>
                    <a:pt x="81" y="234"/>
                  </a:cubicBezTo>
                  <a:cubicBezTo>
                    <a:pt x="78" y="233"/>
                    <a:pt x="69" y="231"/>
                    <a:pt x="55" y="228"/>
                  </a:cubicBezTo>
                  <a:cubicBezTo>
                    <a:pt x="34" y="220"/>
                    <a:pt x="19" y="210"/>
                    <a:pt x="11" y="196"/>
                  </a:cubicBezTo>
                  <a:cubicBezTo>
                    <a:pt x="4" y="185"/>
                    <a:pt x="0" y="170"/>
                    <a:pt x="0" y="153"/>
                  </a:cubicBezTo>
                  <a:cubicBezTo>
                    <a:pt x="0" y="146"/>
                    <a:pt x="1" y="138"/>
                    <a:pt x="2" y="129"/>
                  </a:cubicBezTo>
                  <a:cubicBezTo>
                    <a:pt x="4" y="108"/>
                    <a:pt x="5" y="95"/>
                    <a:pt x="5" y="90"/>
                  </a:cubicBezTo>
                  <a:cubicBezTo>
                    <a:pt x="5" y="84"/>
                    <a:pt x="7" y="76"/>
                    <a:pt x="9" y="65"/>
                  </a:cubicBezTo>
                  <a:cubicBezTo>
                    <a:pt x="12" y="54"/>
                    <a:pt x="13" y="46"/>
                    <a:pt x="13" y="41"/>
                  </a:cubicBezTo>
                  <a:cubicBezTo>
                    <a:pt x="13" y="36"/>
                    <a:pt x="12" y="32"/>
                    <a:pt x="11" y="28"/>
                  </a:cubicBezTo>
                  <a:cubicBezTo>
                    <a:pt x="10" y="25"/>
                    <a:pt x="8" y="21"/>
                    <a:pt x="6" y="17"/>
                  </a:cubicBezTo>
                  <a:cubicBezTo>
                    <a:pt x="6" y="16"/>
                    <a:pt x="7" y="14"/>
                    <a:pt x="9" y="13"/>
                  </a:cubicBezTo>
                  <a:cubicBezTo>
                    <a:pt x="11" y="12"/>
                    <a:pt x="13" y="11"/>
                    <a:pt x="15" y="11"/>
                  </a:cubicBezTo>
                  <a:cubicBezTo>
                    <a:pt x="16" y="11"/>
                    <a:pt x="17" y="12"/>
                    <a:pt x="19" y="12"/>
                  </a:cubicBezTo>
                  <a:cubicBezTo>
                    <a:pt x="26" y="12"/>
                    <a:pt x="34" y="13"/>
                    <a:pt x="42" y="16"/>
                  </a:cubicBezTo>
                  <a:cubicBezTo>
                    <a:pt x="62" y="21"/>
                    <a:pt x="76" y="24"/>
                    <a:pt x="82" y="24"/>
                  </a:cubicBezTo>
                  <a:cubicBezTo>
                    <a:pt x="80" y="39"/>
                    <a:pt x="78" y="53"/>
                    <a:pt x="76" y="67"/>
                  </a:cubicBezTo>
                  <a:cubicBezTo>
                    <a:pt x="73" y="85"/>
                    <a:pt x="71" y="100"/>
                    <a:pt x="70" y="113"/>
                  </a:cubicBezTo>
                  <a:cubicBezTo>
                    <a:pt x="69" y="126"/>
                    <a:pt x="68" y="140"/>
                    <a:pt x="68" y="154"/>
                  </a:cubicBezTo>
                  <a:cubicBezTo>
                    <a:pt x="68" y="165"/>
                    <a:pt x="69" y="177"/>
                    <a:pt x="70" y="189"/>
                  </a:cubicBezTo>
                  <a:cubicBezTo>
                    <a:pt x="73" y="196"/>
                    <a:pt x="76" y="201"/>
                    <a:pt x="78" y="204"/>
                  </a:cubicBezTo>
                  <a:cubicBezTo>
                    <a:pt x="81" y="210"/>
                    <a:pt x="86" y="214"/>
                    <a:pt x="92" y="216"/>
                  </a:cubicBezTo>
                  <a:cubicBezTo>
                    <a:pt x="109" y="212"/>
                    <a:pt x="121" y="203"/>
                    <a:pt x="128" y="189"/>
                  </a:cubicBezTo>
                  <a:cubicBezTo>
                    <a:pt x="133" y="171"/>
                    <a:pt x="138" y="159"/>
                    <a:pt x="141" y="151"/>
                  </a:cubicBezTo>
                  <a:cubicBezTo>
                    <a:pt x="146" y="134"/>
                    <a:pt x="149" y="117"/>
                    <a:pt x="152" y="98"/>
                  </a:cubicBezTo>
                  <a:cubicBezTo>
                    <a:pt x="154" y="80"/>
                    <a:pt x="156" y="62"/>
                    <a:pt x="156" y="44"/>
                  </a:cubicBezTo>
                  <a:cubicBezTo>
                    <a:pt x="156" y="28"/>
                    <a:pt x="155" y="14"/>
                    <a:pt x="153" y="0"/>
                  </a:cubicBezTo>
                  <a:cubicBezTo>
                    <a:pt x="159" y="0"/>
                    <a:pt x="166" y="2"/>
                    <a:pt x="172" y="4"/>
                  </a:cubicBezTo>
                  <a:cubicBezTo>
                    <a:pt x="178" y="7"/>
                    <a:pt x="184" y="10"/>
                    <a:pt x="190" y="12"/>
                  </a:cubicBezTo>
                  <a:cubicBezTo>
                    <a:pt x="193" y="29"/>
                    <a:pt x="194" y="46"/>
                    <a:pt x="194" y="64"/>
                  </a:cubicBezTo>
                  <a:cubicBezTo>
                    <a:pt x="194" y="88"/>
                    <a:pt x="192" y="111"/>
                    <a:pt x="188" y="134"/>
                  </a:cubicBezTo>
                  <a:cubicBezTo>
                    <a:pt x="184" y="157"/>
                    <a:pt x="178" y="179"/>
                    <a:pt x="169" y="200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28"/>
            <p:cNvSpPr/>
            <p:nvPr/>
          </p:nvSpPr>
          <p:spPr bwMode="auto">
            <a:xfrm>
              <a:off x="5526672" y="3732896"/>
              <a:ext cx="711200" cy="609600"/>
            </a:xfrm>
            <a:custGeom>
              <a:avLst/>
              <a:gdLst>
                <a:gd name="T0" fmla="*/ 243 w 276"/>
                <a:gd name="T1" fmla="*/ 235 h 236"/>
                <a:gd name="T2" fmla="*/ 228 w 276"/>
                <a:gd name="T3" fmla="*/ 236 h 236"/>
                <a:gd name="T4" fmla="*/ 206 w 276"/>
                <a:gd name="T5" fmla="*/ 233 h 236"/>
                <a:gd name="T6" fmla="*/ 189 w 276"/>
                <a:gd name="T7" fmla="*/ 226 h 236"/>
                <a:gd name="T8" fmla="*/ 185 w 276"/>
                <a:gd name="T9" fmla="*/ 208 h 236"/>
                <a:gd name="T10" fmla="*/ 183 w 276"/>
                <a:gd name="T11" fmla="*/ 187 h 236"/>
                <a:gd name="T12" fmla="*/ 184 w 276"/>
                <a:gd name="T13" fmla="*/ 164 h 236"/>
                <a:gd name="T14" fmla="*/ 185 w 276"/>
                <a:gd name="T15" fmla="*/ 140 h 236"/>
                <a:gd name="T16" fmla="*/ 185 w 276"/>
                <a:gd name="T17" fmla="*/ 128 h 236"/>
                <a:gd name="T18" fmla="*/ 183 w 276"/>
                <a:gd name="T19" fmla="*/ 121 h 236"/>
                <a:gd name="T20" fmla="*/ 167 w 276"/>
                <a:gd name="T21" fmla="*/ 161 h 236"/>
                <a:gd name="T22" fmla="*/ 156 w 276"/>
                <a:gd name="T23" fmla="*/ 203 h 236"/>
                <a:gd name="T24" fmla="*/ 137 w 276"/>
                <a:gd name="T25" fmla="*/ 206 h 236"/>
                <a:gd name="T26" fmla="*/ 111 w 276"/>
                <a:gd name="T27" fmla="*/ 203 h 236"/>
                <a:gd name="T28" fmla="*/ 97 w 276"/>
                <a:gd name="T29" fmla="*/ 199 h 236"/>
                <a:gd name="T30" fmla="*/ 83 w 276"/>
                <a:gd name="T31" fmla="*/ 169 h 236"/>
                <a:gd name="T32" fmla="*/ 74 w 276"/>
                <a:gd name="T33" fmla="*/ 134 h 236"/>
                <a:gd name="T34" fmla="*/ 54 w 276"/>
                <a:gd name="T35" fmla="*/ 88 h 236"/>
                <a:gd name="T36" fmla="*/ 38 w 276"/>
                <a:gd name="T37" fmla="*/ 143 h 236"/>
                <a:gd name="T38" fmla="*/ 33 w 276"/>
                <a:gd name="T39" fmla="*/ 204 h 236"/>
                <a:gd name="T40" fmla="*/ 34 w 276"/>
                <a:gd name="T41" fmla="*/ 214 h 236"/>
                <a:gd name="T42" fmla="*/ 35 w 276"/>
                <a:gd name="T43" fmla="*/ 222 h 236"/>
                <a:gd name="T44" fmla="*/ 30 w 276"/>
                <a:gd name="T45" fmla="*/ 235 h 236"/>
                <a:gd name="T46" fmla="*/ 26 w 276"/>
                <a:gd name="T47" fmla="*/ 236 h 236"/>
                <a:gd name="T48" fmla="*/ 8 w 276"/>
                <a:gd name="T49" fmla="*/ 230 h 236"/>
                <a:gd name="T50" fmla="*/ 0 w 276"/>
                <a:gd name="T51" fmla="*/ 224 h 236"/>
                <a:gd name="T52" fmla="*/ 7 w 276"/>
                <a:gd name="T53" fmla="*/ 159 h 236"/>
                <a:gd name="T54" fmla="*/ 20 w 276"/>
                <a:gd name="T55" fmla="*/ 87 h 236"/>
                <a:gd name="T56" fmla="*/ 27 w 276"/>
                <a:gd name="T57" fmla="*/ 23 h 236"/>
                <a:gd name="T58" fmla="*/ 40 w 276"/>
                <a:gd name="T59" fmla="*/ 17 h 236"/>
                <a:gd name="T60" fmla="*/ 56 w 276"/>
                <a:gd name="T61" fmla="*/ 16 h 236"/>
                <a:gd name="T62" fmla="*/ 89 w 276"/>
                <a:gd name="T63" fmla="*/ 20 h 236"/>
                <a:gd name="T64" fmla="*/ 107 w 276"/>
                <a:gd name="T65" fmla="*/ 24 h 236"/>
                <a:gd name="T66" fmla="*/ 113 w 276"/>
                <a:gd name="T67" fmla="*/ 28 h 236"/>
                <a:gd name="T68" fmla="*/ 122 w 276"/>
                <a:gd name="T69" fmla="*/ 91 h 236"/>
                <a:gd name="T70" fmla="*/ 138 w 276"/>
                <a:gd name="T71" fmla="*/ 152 h 236"/>
                <a:gd name="T72" fmla="*/ 145 w 276"/>
                <a:gd name="T73" fmla="*/ 147 h 236"/>
                <a:gd name="T74" fmla="*/ 166 w 276"/>
                <a:gd name="T75" fmla="*/ 99 h 236"/>
                <a:gd name="T76" fmla="*/ 187 w 276"/>
                <a:gd name="T77" fmla="*/ 52 h 236"/>
                <a:gd name="T78" fmla="*/ 204 w 276"/>
                <a:gd name="T79" fmla="*/ 3 h 236"/>
                <a:gd name="T80" fmla="*/ 221 w 276"/>
                <a:gd name="T81" fmla="*/ 0 h 236"/>
                <a:gd name="T82" fmla="*/ 234 w 276"/>
                <a:gd name="T83" fmla="*/ 1 h 236"/>
                <a:gd name="T84" fmla="*/ 250 w 276"/>
                <a:gd name="T85" fmla="*/ 8 h 236"/>
                <a:gd name="T86" fmla="*/ 270 w 276"/>
                <a:gd name="T87" fmla="*/ 14 h 236"/>
                <a:gd name="T88" fmla="*/ 276 w 276"/>
                <a:gd name="T89" fmla="*/ 21 h 236"/>
                <a:gd name="T90" fmla="*/ 259 w 276"/>
                <a:gd name="T91" fmla="*/ 80 h 236"/>
                <a:gd name="T92" fmla="*/ 246 w 276"/>
                <a:gd name="T93" fmla="*/ 139 h 236"/>
                <a:gd name="T94" fmla="*/ 241 w 276"/>
                <a:gd name="T95" fmla="*/ 201 h 236"/>
                <a:gd name="T96" fmla="*/ 243 w 276"/>
                <a:gd name="T97" fmla="*/ 23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6" h="236">
                  <a:moveTo>
                    <a:pt x="243" y="235"/>
                  </a:moveTo>
                  <a:cubicBezTo>
                    <a:pt x="238" y="235"/>
                    <a:pt x="233" y="236"/>
                    <a:pt x="228" y="236"/>
                  </a:cubicBezTo>
                  <a:cubicBezTo>
                    <a:pt x="220" y="236"/>
                    <a:pt x="212" y="235"/>
                    <a:pt x="206" y="233"/>
                  </a:cubicBezTo>
                  <a:cubicBezTo>
                    <a:pt x="200" y="232"/>
                    <a:pt x="194" y="229"/>
                    <a:pt x="189" y="226"/>
                  </a:cubicBezTo>
                  <a:cubicBezTo>
                    <a:pt x="187" y="220"/>
                    <a:pt x="186" y="214"/>
                    <a:pt x="185" y="208"/>
                  </a:cubicBezTo>
                  <a:cubicBezTo>
                    <a:pt x="184" y="201"/>
                    <a:pt x="183" y="194"/>
                    <a:pt x="183" y="187"/>
                  </a:cubicBezTo>
                  <a:cubicBezTo>
                    <a:pt x="183" y="182"/>
                    <a:pt x="184" y="174"/>
                    <a:pt x="184" y="164"/>
                  </a:cubicBezTo>
                  <a:cubicBezTo>
                    <a:pt x="185" y="153"/>
                    <a:pt x="185" y="145"/>
                    <a:pt x="185" y="140"/>
                  </a:cubicBezTo>
                  <a:cubicBezTo>
                    <a:pt x="185" y="128"/>
                    <a:pt x="185" y="128"/>
                    <a:pt x="185" y="128"/>
                  </a:cubicBezTo>
                  <a:cubicBezTo>
                    <a:pt x="184" y="125"/>
                    <a:pt x="184" y="122"/>
                    <a:pt x="183" y="121"/>
                  </a:cubicBezTo>
                  <a:cubicBezTo>
                    <a:pt x="177" y="132"/>
                    <a:pt x="172" y="146"/>
                    <a:pt x="167" y="161"/>
                  </a:cubicBezTo>
                  <a:cubicBezTo>
                    <a:pt x="164" y="171"/>
                    <a:pt x="160" y="185"/>
                    <a:pt x="156" y="203"/>
                  </a:cubicBezTo>
                  <a:cubicBezTo>
                    <a:pt x="151" y="205"/>
                    <a:pt x="144" y="206"/>
                    <a:pt x="137" y="206"/>
                  </a:cubicBezTo>
                  <a:cubicBezTo>
                    <a:pt x="129" y="206"/>
                    <a:pt x="121" y="205"/>
                    <a:pt x="111" y="203"/>
                  </a:cubicBezTo>
                  <a:cubicBezTo>
                    <a:pt x="106" y="202"/>
                    <a:pt x="101" y="201"/>
                    <a:pt x="97" y="199"/>
                  </a:cubicBezTo>
                  <a:cubicBezTo>
                    <a:pt x="91" y="192"/>
                    <a:pt x="87" y="181"/>
                    <a:pt x="83" y="169"/>
                  </a:cubicBezTo>
                  <a:cubicBezTo>
                    <a:pt x="80" y="157"/>
                    <a:pt x="77" y="145"/>
                    <a:pt x="74" y="134"/>
                  </a:cubicBezTo>
                  <a:cubicBezTo>
                    <a:pt x="67" y="119"/>
                    <a:pt x="60" y="103"/>
                    <a:pt x="54" y="88"/>
                  </a:cubicBezTo>
                  <a:cubicBezTo>
                    <a:pt x="47" y="105"/>
                    <a:pt x="41" y="123"/>
                    <a:pt x="38" y="143"/>
                  </a:cubicBezTo>
                  <a:cubicBezTo>
                    <a:pt x="35" y="163"/>
                    <a:pt x="33" y="183"/>
                    <a:pt x="33" y="204"/>
                  </a:cubicBezTo>
                  <a:cubicBezTo>
                    <a:pt x="33" y="206"/>
                    <a:pt x="33" y="210"/>
                    <a:pt x="34" y="214"/>
                  </a:cubicBezTo>
                  <a:cubicBezTo>
                    <a:pt x="34" y="218"/>
                    <a:pt x="35" y="221"/>
                    <a:pt x="35" y="222"/>
                  </a:cubicBezTo>
                  <a:cubicBezTo>
                    <a:pt x="35" y="228"/>
                    <a:pt x="33" y="232"/>
                    <a:pt x="30" y="235"/>
                  </a:cubicBezTo>
                  <a:cubicBezTo>
                    <a:pt x="29" y="236"/>
                    <a:pt x="28" y="236"/>
                    <a:pt x="26" y="236"/>
                  </a:cubicBezTo>
                  <a:cubicBezTo>
                    <a:pt x="20" y="236"/>
                    <a:pt x="14" y="234"/>
                    <a:pt x="8" y="230"/>
                  </a:cubicBezTo>
                  <a:cubicBezTo>
                    <a:pt x="6" y="228"/>
                    <a:pt x="3" y="226"/>
                    <a:pt x="0" y="224"/>
                  </a:cubicBezTo>
                  <a:cubicBezTo>
                    <a:pt x="0" y="205"/>
                    <a:pt x="2" y="183"/>
                    <a:pt x="7" y="159"/>
                  </a:cubicBezTo>
                  <a:cubicBezTo>
                    <a:pt x="11" y="136"/>
                    <a:pt x="16" y="111"/>
                    <a:pt x="20" y="87"/>
                  </a:cubicBezTo>
                  <a:cubicBezTo>
                    <a:pt x="25" y="62"/>
                    <a:pt x="27" y="41"/>
                    <a:pt x="27" y="23"/>
                  </a:cubicBezTo>
                  <a:cubicBezTo>
                    <a:pt x="31" y="20"/>
                    <a:pt x="35" y="18"/>
                    <a:pt x="40" y="17"/>
                  </a:cubicBezTo>
                  <a:cubicBezTo>
                    <a:pt x="45" y="16"/>
                    <a:pt x="50" y="16"/>
                    <a:pt x="56" y="16"/>
                  </a:cubicBezTo>
                  <a:cubicBezTo>
                    <a:pt x="65" y="16"/>
                    <a:pt x="76" y="17"/>
                    <a:pt x="89" y="20"/>
                  </a:cubicBezTo>
                  <a:cubicBezTo>
                    <a:pt x="95" y="22"/>
                    <a:pt x="101" y="23"/>
                    <a:pt x="107" y="24"/>
                  </a:cubicBezTo>
                  <a:cubicBezTo>
                    <a:pt x="113" y="28"/>
                    <a:pt x="113" y="28"/>
                    <a:pt x="113" y="28"/>
                  </a:cubicBezTo>
                  <a:cubicBezTo>
                    <a:pt x="116" y="49"/>
                    <a:pt x="119" y="70"/>
                    <a:pt x="122" y="91"/>
                  </a:cubicBezTo>
                  <a:cubicBezTo>
                    <a:pt x="126" y="115"/>
                    <a:pt x="131" y="135"/>
                    <a:pt x="138" y="152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50" y="135"/>
                    <a:pt x="157" y="119"/>
                    <a:pt x="166" y="99"/>
                  </a:cubicBezTo>
                  <a:cubicBezTo>
                    <a:pt x="176" y="78"/>
                    <a:pt x="183" y="62"/>
                    <a:pt x="187" y="52"/>
                  </a:cubicBezTo>
                  <a:cubicBezTo>
                    <a:pt x="195" y="33"/>
                    <a:pt x="201" y="17"/>
                    <a:pt x="204" y="3"/>
                  </a:cubicBezTo>
                  <a:cubicBezTo>
                    <a:pt x="208" y="1"/>
                    <a:pt x="214" y="0"/>
                    <a:pt x="221" y="0"/>
                  </a:cubicBezTo>
                  <a:cubicBezTo>
                    <a:pt x="226" y="0"/>
                    <a:pt x="230" y="0"/>
                    <a:pt x="234" y="1"/>
                  </a:cubicBezTo>
                  <a:cubicBezTo>
                    <a:pt x="238" y="4"/>
                    <a:pt x="243" y="6"/>
                    <a:pt x="250" y="8"/>
                  </a:cubicBezTo>
                  <a:cubicBezTo>
                    <a:pt x="257" y="10"/>
                    <a:pt x="264" y="12"/>
                    <a:pt x="270" y="14"/>
                  </a:cubicBezTo>
                  <a:cubicBezTo>
                    <a:pt x="276" y="21"/>
                    <a:pt x="276" y="21"/>
                    <a:pt x="276" y="21"/>
                  </a:cubicBezTo>
                  <a:cubicBezTo>
                    <a:pt x="267" y="51"/>
                    <a:pt x="262" y="70"/>
                    <a:pt x="259" y="80"/>
                  </a:cubicBezTo>
                  <a:cubicBezTo>
                    <a:pt x="253" y="103"/>
                    <a:pt x="249" y="123"/>
                    <a:pt x="246" y="139"/>
                  </a:cubicBezTo>
                  <a:cubicBezTo>
                    <a:pt x="243" y="160"/>
                    <a:pt x="241" y="181"/>
                    <a:pt x="241" y="201"/>
                  </a:cubicBezTo>
                  <a:cubicBezTo>
                    <a:pt x="241" y="212"/>
                    <a:pt x="241" y="223"/>
                    <a:pt x="243" y="235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29"/>
            <p:cNvSpPr>
              <a:spLocks noEditPoints="1"/>
            </p:cNvSpPr>
            <p:nvPr/>
          </p:nvSpPr>
          <p:spPr bwMode="auto">
            <a:xfrm>
              <a:off x="6237872" y="3732896"/>
              <a:ext cx="636588" cy="609600"/>
            </a:xfrm>
            <a:custGeom>
              <a:avLst/>
              <a:gdLst>
                <a:gd name="T0" fmla="*/ 200 w 247"/>
                <a:gd name="T1" fmla="*/ 41 h 236"/>
                <a:gd name="T2" fmla="*/ 209 w 247"/>
                <a:gd name="T3" fmla="*/ 103 h 236"/>
                <a:gd name="T4" fmla="*/ 224 w 247"/>
                <a:gd name="T5" fmla="*/ 166 h 236"/>
                <a:gd name="T6" fmla="*/ 247 w 247"/>
                <a:gd name="T7" fmla="*/ 224 h 236"/>
                <a:gd name="T8" fmla="*/ 234 w 247"/>
                <a:gd name="T9" fmla="*/ 226 h 236"/>
                <a:gd name="T10" fmla="*/ 213 w 247"/>
                <a:gd name="T11" fmla="*/ 231 h 236"/>
                <a:gd name="T12" fmla="*/ 208 w 247"/>
                <a:gd name="T13" fmla="*/ 231 h 236"/>
                <a:gd name="T14" fmla="*/ 204 w 247"/>
                <a:gd name="T15" fmla="*/ 229 h 236"/>
                <a:gd name="T16" fmla="*/ 172 w 247"/>
                <a:gd name="T17" fmla="*/ 206 h 236"/>
                <a:gd name="T18" fmla="*/ 156 w 247"/>
                <a:gd name="T19" fmla="*/ 173 h 236"/>
                <a:gd name="T20" fmla="*/ 102 w 247"/>
                <a:gd name="T21" fmla="*/ 183 h 236"/>
                <a:gd name="T22" fmla="*/ 50 w 247"/>
                <a:gd name="T23" fmla="*/ 196 h 236"/>
                <a:gd name="T24" fmla="*/ 27 w 247"/>
                <a:gd name="T25" fmla="*/ 227 h 236"/>
                <a:gd name="T26" fmla="*/ 27 w 247"/>
                <a:gd name="T27" fmla="*/ 236 h 236"/>
                <a:gd name="T28" fmla="*/ 23 w 247"/>
                <a:gd name="T29" fmla="*/ 236 h 236"/>
                <a:gd name="T30" fmla="*/ 10 w 247"/>
                <a:gd name="T31" fmla="*/ 232 h 236"/>
                <a:gd name="T32" fmla="*/ 0 w 247"/>
                <a:gd name="T33" fmla="*/ 225 h 236"/>
                <a:gd name="T34" fmla="*/ 17 w 247"/>
                <a:gd name="T35" fmla="*/ 181 h 236"/>
                <a:gd name="T36" fmla="*/ 43 w 247"/>
                <a:gd name="T37" fmla="*/ 139 h 236"/>
                <a:gd name="T38" fmla="*/ 69 w 247"/>
                <a:gd name="T39" fmla="*/ 98 h 236"/>
                <a:gd name="T40" fmla="*/ 126 w 247"/>
                <a:gd name="T41" fmla="*/ 3 h 236"/>
                <a:gd name="T42" fmla="*/ 147 w 247"/>
                <a:gd name="T43" fmla="*/ 0 h 236"/>
                <a:gd name="T44" fmla="*/ 174 w 247"/>
                <a:gd name="T45" fmla="*/ 3 h 236"/>
                <a:gd name="T46" fmla="*/ 201 w 247"/>
                <a:gd name="T47" fmla="*/ 8 h 236"/>
                <a:gd name="T48" fmla="*/ 203 w 247"/>
                <a:gd name="T49" fmla="*/ 18 h 236"/>
                <a:gd name="T50" fmla="*/ 201 w 247"/>
                <a:gd name="T51" fmla="*/ 30 h 236"/>
                <a:gd name="T52" fmla="*/ 200 w 247"/>
                <a:gd name="T53" fmla="*/ 41 h 236"/>
                <a:gd name="T54" fmla="*/ 129 w 247"/>
                <a:gd name="T55" fmla="*/ 70 h 236"/>
                <a:gd name="T56" fmla="*/ 103 w 247"/>
                <a:gd name="T57" fmla="*/ 100 h 236"/>
                <a:gd name="T58" fmla="*/ 82 w 247"/>
                <a:gd name="T59" fmla="*/ 131 h 236"/>
                <a:gd name="T60" fmla="*/ 68 w 247"/>
                <a:gd name="T61" fmla="*/ 163 h 236"/>
                <a:gd name="T62" fmla="*/ 103 w 247"/>
                <a:gd name="T63" fmla="*/ 159 h 236"/>
                <a:gd name="T64" fmla="*/ 152 w 247"/>
                <a:gd name="T65" fmla="*/ 148 h 236"/>
                <a:gd name="T66" fmla="*/ 134 w 247"/>
                <a:gd name="T67" fmla="*/ 73 h 236"/>
                <a:gd name="T68" fmla="*/ 129 w 247"/>
                <a:gd name="T69" fmla="*/ 7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47" h="236">
                  <a:moveTo>
                    <a:pt x="200" y="41"/>
                  </a:moveTo>
                  <a:cubicBezTo>
                    <a:pt x="203" y="65"/>
                    <a:pt x="206" y="86"/>
                    <a:pt x="209" y="103"/>
                  </a:cubicBezTo>
                  <a:cubicBezTo>
                    <a:pt x="213" y="125"/>
                    <a:pt x="218" y="145"/>
                    <a:pt x="224" y="166"/>
                  </a:cubicBezTo>
                  <a:cubicBezTo>
                    <a:pt x="231" y="186"/>
                    <a:pt x="238" y="205"/>
                    <a:pt x="247" y="224"/>
                  </a:cubicBezTo>
                  <a:cubicBezTo>
                    <a:pt x="244" y="224"/>
                    <a:pt x="239" y="225"/>
                    <a:pt x="234" y="226"/>
                  </a:cubicBezTo>
                  <a:cubicBezTo>
                    <a:pt x="223" y="229"/>
                    <a:pt x="216" y="231"/>
                    <a:pt x="213" y="231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206" y="230"/>
                    <a:pt x="205" y="230"/>
                    <a:pt x="204" y="229"/>
                  </a:cubicBezTo>
                  <a:cubicBezTo>
                    <a:pt x="188" y="227"/>
                    <a:pt x="177" y="219"/>
                    <a:pt x="172" y="206"/>
                  </a:cubicBezTo>
                  <a:cubicBezTo>
                    <a:pt x="164" y="187"/>
                    <a:pt x="159" y="176"/>
                    <a:pt x="156" y="173"/>
                  </a:cubicBezTo>
                  <a:cubicBezTo>
                    <a:pt x="151" y="175"/>
                    <a:pt x="133" y="178"/>
                    <a:pt x="102" y="183"/>
                  </a:cubicBezTo>
                  <a:cubicBezTo>
                    <a:pt x="79" y="186"/>
                    <a:pt x="61" y="191"/>
                    <a:pt x="50" y="196"/>
                  </a:cubicBezTo>
                  <a:cubicBezTo>
                    <a:pt x="34" y="203"/>
                    <a:pt x="27" y="214"/>
                    <a:pt x="27" y="227"/>
                  </a:cubicBezTo>
                  <a:cubicBezTo>
                    <a:pt x="27" y="236"/>
                    <a:pt x="27" y="236"/>
                    <a:pt x="27" y="236"/>
                  </a:cubicBezTo>
                  <a:cubicBezTo>
                    <a:pt x="23" y="236"/>
                    <a:pt x="23" y="236"/>
                    <a:pt x="23" y="236"/>
                  </a:cubicBezTo>
                  <a:cubicBezTo>
                    <a:pt x="19" y="236"/>
                    <a:pt x="15" y="234"/>
                    <a:pt x="10" y="232"/>
                  </a:cubicBezTo>
                  <a:cubicBezTo>
                    <a:pt x="8" y="231"/>
                    <a:pt x="4" y="228"/>
                    <a:pt x="0" y="225"/>
                  </a:cubicBezTo>
                  <a:cubicBezTo>
                    <a:pt x="3" y="211"/>
                    <a:pt x="9" y="197"/>
                    <a:pt x="17" y="181"/>
                  </a:cubicBezTo>
                  <a:cubicBezTo>
                    <a:pt x="23" y="171"/>
                    <a:pt x="31" y="158"/>
                    <a:pt x="43" y="139"/>
                  </a:cubicBezTo>
                  <a:cubicBezTo>
                    <a:pt x="55" y="121"/>
                    <a:pt x="64" y="108"/>
                    <a:pt x="69" y="98"/>
                  </a:cubicBezTo>
                  <a:cubicBezTo>
                    <a:pt x="88" y="67"/>
                    <a:pt x="107" y="35"/>
                    <a:pt x="126" y="3"/>
                  </a:cubicBezTo>
                  <a:cubicBezTo>
                    <a:pt x="133" y="1"/>
                    <a:pt x="140" y="0"/>
                    <a:pt x="147" y="0"/>
                  </a:cubicBezTo>
                  <a:cubicBezTo>
                    <a:pt x="154" y="0"/>
                    <a:pt x="163" y="1"/>
                    <a:pt x="174" y="3"/>
                  </a:cubicBezTo>
                  <a:cubicBezTo>
                    <a:pt x="189" y="6"/>
                    <a:pt x="198" y="8"/>
                    <a:pt x="201" y="8"/>
                  </a:cubicBezTo>
                  <a:cubicBezTo>
                    <a:pt x="202" y="11"/>
                    <a:pt x="203" y="14"/>
                    <a:pt x="203" y="18"/>
                  </a:cubicBezTo>
                  <a:cubicBezTo>
                    <a:pt x="203" y="21"/>
                    <a:pt x="202" y="25"/>
                    <a:pt x="201" y="30"/>
                  </a:cubicBezTo>
                  <a:cubicBezTo>
                    <a:pt x="200" y="35"/>
                    <a:pt x="200" y="39"/>
                    <a:pt x="200" y="41"/>
                  </a:cubicBezTo>
                  <a:moveTo>
                    <a:pt x="129" y="70"/>
                  </a:moveTo>
                  <a:cubicBezTo>
                    <a:pt x="103" y="100"/>
                    <a:pt x="103" y="100"/>
                    <a:pt x="103" y="100"/>
                  </a:cubicBezTo>
                  <a:cubicBezTo>
                    <a:pt x="92" y="117"/>
                    <a:pt x="85" y="127"/>
                    <a:pt x="82" y="131"/>
                  </a:cubicBezTo>
                  <a:cubicBezTo>
                    <a:pt x="75" y="143"/>
                    <a:pt x="70" y="154"/>
                    <a:pt x="68" y="163"/>
                  </a:cubicBezTo>
                  <a:cubicBezTo>
                    <a:pt x="78" y="162"/>
                    <a:pt x="90" y="161"/>
                    <a:pt x="103" y="159"/>
                  </a:cubicBezTo>
                  <a:cubicBezTo>
                    <a:pt x="115" y="156"/>
                    <a:pt x="132" y="153"/>
                    <a:pt x="152" y="148"/>
                  </a:cubicBezTo>
                  <a:cubicBezTo>
                    <a:pt x="134" y="73"/>
                    <a:pt x="134" y="73"/>
                    <a:pt x="134" y="73"/>
                  </a:cubicBezTo>
                  <a:lnTo>
                    <a:pt x="129" y="7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30"/>
            <p:cNvSpPr/>
            <p:nvPr/>
          </p:nvSpPr>
          <p:spPr bwMode="auto">
            <a:xfrm>
              <a:off x="6903034" y="3732896"/>
              <a:ext cx="711200" cy="609600"/>
            </a:xfrm>
            <a:custGeom>
              <a:avLst/>
              <a:gdLst>
                <a:gd name="T0" fmla="*/ 243 w 276"/>
                <a:gd name="T1" fmla="*/ 235 h 236"/>
                <a:gd name="T2" fmla="*/ 229 w 276"/>
                <a:gd name="T3" fmla="*/ 236 h 236"/>
                <a:gd name="T4" fmla="*/ 207 w 276"/>
                <a:gd name="T5" fmla="*/ 233 h 236"/>
                <a:gd name="T6" fmla="*/ 189 w 276"/>
                <a:gd name="T7" fmla="*/ 226 h 236"/>
                <a:gd name="T8" fmla="*/ 185 w 276"/>
                <a:gd name="T9" fmla="*/ 208 h 236"/>
                <a:gd name="T10" fmla="*/ 184 w 276"/>
                <a:gd name="T11" fmla="*/ 187 h 236"/>
                <a:gd name="T12" fmla="*/ 185 w 276"/>
                <a:gd name="T13" fmla="*/ 164 h 236"/>
                <a:gd name="T14" fmla="*/ 186 w 276"/>
                <a:gd name="T15" fmla="*/ 140 h 236"/>
                <a:gd name="T16" fmla="*/ 186 w 276"/>
                <a:gd name="T17" fmla="*/ 128 h 236"/>
                <a:gd name="T18" fmla="*/ 184 w 276"/>
                <a:gd name="T19" fmla="*/ 121 h 236"/>
                <a:gd name="T20" fmla="*/ 167 w 276"/>
                <a:gd name="T21" fmla="*/ 161 h 236"/>
                <a:gd name="T22" fmla="*/ 157 w 276"/>
                <a:gd name="T23" fmla="*/ 203 h 236"/>
                <a:gd name="T24" fmla="*/ 137 w 276"/>
                <a:gd name="T25" fmla="*/ 206 h 236"/>
                <a:gd name="T26" fmla="*/ 112 w 276"/>
                <a:gd name="T27" fmla="*/ 203 h 236"/>
                <a:gd name="T28" fmla="*/ 97 w 276"/>
                <a:gd name="T29" fmla="*/ 199 h 236"/>
                <a:gd name="T30" fmla="*/ 84 w 276"/>
                <a:gd name="T31" fmla="*/ 169 h 236"/>
                <a:gd name="T32" fmla="*/ 74 w 276"/>
                <a:gd name="T33" fmla="*/ 134 h 236"/>
                <a:gd name="T34" fmla="*/ 54 w 276"/>
                <a:gd name="T35" fmla="*/ 88 h 236"/>
                <a:gd name="T36" fmla="*/ 38 w 276"/>
                <a:gd name="T37" fmla="*/ 143 h 236"/>
                <a:gd name="T38" fmla="*/ 33 w 276"/>
                <a:gd name="T39" fmla="*/ 204 h 236"/>
                <a:gd name="T40" fmla="*/ 34 w 276"/>
                <a:gd name="T41" fmla="*/ 214 h 236"/>
                <a:gd name="T42" fmla="*/ 35 w 276"/>
                <a:gd name="T43" fmla="*/ 222 h 236"/>
                <a:gd name="T44" fmla="*/ 31 w 276"/>
                <a:gd name="T45" fmla="*/ 235 h 236"/>
                <a:gd name="T46" fmla="*/ 26 w 276"/>
                <a:gd name="T47" fmla="*/ 236 h 236"/>
                <a:gd name="T48" fmla="*/ 9 w 276"/>
                <a:gd name="T49" fmla="*/ 230 h 236"/>
                <a:gd name="T50" fmla="*/ 0 w 276"/>
                <a:gd name="T51" fmla="*/ 224 h 236"/>
                <a:gd name="T52" fmla="*/ 7 w 276"/>
                <a:gd name="T53" fmla="*/ 159 h 236"/>
                <a:gd name="T54" fmla="*/ 21 w 276"/>
                <a:gd name="T55" fmla="*/ 87 h 236"/>
                <a:gd name="T56" fmla="*/ 28 w 276"/>
                <a:gd name="T57" fmla="*/ 23 h 236"/>
                <a:gd name="T58" fmla="*/ 41 w 276"/>
                <a:gd name="T59" fmla="*/ 17 h 236"/>
                <a:gd name="T60" fmla="*/ 56 w 276"/>
                <a:gd name="T61" fmla="*/ 16 h 236"/>
                <a:gd name="T62" fmla="*/ 90 w 276"/>
                <a:gd name="T63" fmla="*/ 20 h 236"/>
                <a:gd name="T64" fmla="*/ 108 w 276"/>
                <a:gd name="T65" fmla="*/ 24 h 236"/>
                <a:gd name="T66" fmla="*/ 113 w 276"/>
                <a:gd name="T67" fmla="*/ 28 h 236"/>
                <a:gd name="T68" fmla="*/ 122 w 276"/>
                <a:gd name="T69" fmla="*/ 91 h 236"/>
                <a:gd name="T70" fmla="*/ 139 w 276"/>
                <a:gd name="T71" fmla="*/ 152 h 236"/>
                <a:gd name="T72" fmla="*/ 145 w 276"/>
                <a:gd name="T73" fmla="*/ 147 h 236"/>
                <a:gd name="T74" fmla="*/ 167 w 276"/>
                <a:gd name="T75" fmla="*/ 99 h 236"/>
                <a:gd name="T76" fmla="*/ 188 w 276"/>
                <a:gd name="T77" fmla="*/ 52 h 236"/>
                <a:gd name="T78" fmla="*/ 205 w 276"/>
                <a:gd name="T79" fmla="*/ 3 h 236"/>
                <a:gd name="T80" fmla="*/ 221 w 276"/>
                <a:gd name="T81" fmla="*/ 0 h 236"/>
                <a:gd name="T82" fmla="*/ 234 w 276"/>
                <a:gd name="T83" fmla="*/ 1 h 236"/>
                <a:gd name="T84" fmla="*/ 251 w 276"/>
                <a:gd name="T85" fmla="*/ 8 h 236"/>
                <a:gd name="T86" fmla="*/ 270 w 276"/>
                <a:gd name="T87" fmla="*/ 14 h 236"/>
                <a:gd name="T88" fmla="*/ 276 w 276"/>
                <a:gd name="T89" fmla="*/ 21 h 236"/>
                <a:gd name="T90" fmla="*/ 260 w 276"/>
                <a:gd name="T91" fmla="*/ 80 h 236"/>
                <a:gd name="T92" fmla="*/ 247 w 276"/>
                <a:gd name="T93" fmla="*/ 139 h 236"/>
                <a:gd name="T94" fmla="*/ 241 w 276"/>
                <a:gd name="T95" fmla="*/ 201 h 236"/>
                <a:gd name="T96" fmla="*/ 243 w 276"/>
                <a:gd name="T97" fmla="*/ 23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6" h="236">
                  <a:moveTo>
                    <a:pt x="243" y="235"/>
                  </a:moveTo>
                  <a:cubicBezTo>
                    <a:pt x="238" y="235"/>
                    <a:pt x="234" y="236"/>
                    <a:pt x="229" y="236"/>
                  </a:cubicBezTo>
                  <a:cubicBezTo>
                    <a:pt x="220" y="236"/>
                    <a:pt x="213" y="235"/>
                    <a:pt x="207" y="233"/>
                  </a:cubicBezTo>
                  <a:cubicBezTo>
                    <a:pt x="200" y="232"/>
                    <a:pt x="195" y="229"/>
                    <a:pt x="189" y="226"/>
                  </a:cubicBezTo>
                  <a:cubicBezTo>
                    <a:pt x="188" y="220"/>
                    <a:pt x="186" y="214"/>
                    <a:pt x="185" y="208"/>
                  </a:cubicBezTo>
                  <a:cubicBezTo>
                    <a:pt x="184" y="201"/>
                    <a:pt x="184" y="194"/>
                    <a:pt x="184" y="187"/>
                  </a:cubicBezTo>
                  <a:cubicBezTo>
                    <a:pt x="184" y="182"/>
                    <a:pt x="184" y="174"/>
                    <a:pt x="185" y="164"/>
                  </a:cubicBezTo>
                  <a:cubicBezTo>
                    <a:pt x="185" y="153"/>
                    <a:pt x="186" y="145"/>
                    <a:pt x="186" y="140"/>
                  </a:cubicBezTo>
                  <a:cubicBezTo>
                    <a:pt x="186" y="128"/>
                    <a:pt x="186" y="128"/>
                    <a:pt x="186" y="128"/>
                  </a:cubicBezTo>
                  <a:cubicBezTo>
                    <a:pt x="185" y="125"/>
                    <a:pt x="184" y="122"/>
                    <a:pt x="184" y="121"/>
                  </a:cubicBezTo>
                  <a:cubicBezTo>
                    <a:pt x="178" y="132"/>
                    <a:pt x="172" y="146"/>
                    <a:pt x="167" y="161"/>
                  </a:cubicBezTo>
                  <a:cubicBezTo>
                    <a:pt x="164" y="171"/>
                    <a:pt x="161" y="185"/>
                    <a:pt x="157" y="203"/>
                  </a:cubicBezTo>
                  <a:cubicBezTo>
                    <a:pt x="151" y="205"/>
                    <a:pt x="145" y="206"/>
                    <a:pt x="137" y="206"/>
                  </a:cubicBezTo>
                  <a:cubicBezTo>
                    <a:pt x="130" y="206"/>
                    <a:pt x="121" y="205"/>
                    <a:pt x="112" y="203"/>
                  </a:cubicBezTo>
                  <a:cubicBezTo>
                    <a:pt x="107" y="202"/>
                    <a:pt x="102" y="201"/>
                    <a:pt x="97" y="199"/>
                  </a:cubicBezTo>
                  <a:cubicBezTo>
                    <a:pt x="92" y="192"/>
                    <a:pt x="87" y="181"/>
                    <a:pt x="84" y="169"/>
                  </a:cubicBezTo>
                  <a:cubicBezTo>
                    <a:pt x="80" y="157"/>
                    <a:pt x="77" y="145"/>
                    <a:pt x="74" y="134"/>
                  </a:cubicBezTo>
                  <a:cubicBezTo>
                    <a:pt x="67" y="119"/>
                    <a:pt x="61" y="103"/>
                    <a:pt x="54" y="88"/>
                  </a:cubicBezTo>
                  <a:cubicBezTo>
                    <a:pt x="47" y="105"/>
                    <a:pt x="42" y="123"/>
                    <a:pt x="38" y="143"/>
                  </a:cubicBezTo>
                  <a:cubicBezTo>
                    <a:pt x="35" y="163"/>
                    <a:pt x="33" y="183"/>
                    <a:pt x="33" y="204"/>
                  </a:cubicBezTo>
                  <a:cubicBezTo>
                    <a:pt x="33" y="206"/>
                    <a:pt x="34" y="210"/>
                    <a:pt x="34" y="214"/>
                  </a:cubicBezTo>
                  <a:cubicBezTo>
                    <a:pt x="35" y="218"/>
                    <a:pt x="35" y="221"/>
                    <a:pt x="35" y="222"/>
                  </a:cubicBezTo>
                  <a:cubicBezTo>
                    <a:pt x="35" y="228"/>
                    <a:pt x="34" y="232"/>
                    <a:pt x="31" y="235"/>
                  </a:cubicBezTo>
                  <a:cubicBezTo>
                    <a:pt x="30" y="236"/>
                    <a:pt x="28" y="236"/>
                    <a:pt x="26" y="236"/>
                  </a:cubicBezTo>
                  <a:cubicBezTo>
                    <a:pt x="20" y="236"/>
                    <a:pt x="15" y="234"/>
                    <a:pt x="9" y="230"/>
                  </a:cubicBezTo>
                  <a:cubicBezTo>
                    <a:pt x="6" y="228"/>
                    <a:pt x="3" y="226"/>
                    <a:pt x="0" y="224"/>
                  </a:cubicBezTo>
                  <a:cubicBezTo>
                    <a:pt x="0" y="205"/>
                    <a:pt x="3" y="183"/>
                    <a:pt x="7" y="159"/>
                  </a:cubicBezTo>
                  <a:cubicBezTo>
                    <a:pt x="12" y="136"/>
                    <a:pt x="16" y="111"/>
                    <a:pt x="21" y="87"/>
                  </a:cubicBezTo>
                  <a:cubicBezTo>
                    <a:pt x="26" y="62"/>
                    <a:pt x="28" y="41"/>
                    <a:pt x="28" y="23"/>
                  </a:cubicBezTo>
                  <a:cubicBezTo>
                    <a:pt x="32" y="20"/>
                    <a:pt x="36" y="18"/>
                    <a:pt x="41" y="17"/>
                  </a:cubicBezTo>
                  <a:cubicBezTo>
                    <a:pt x="46" y="16"/>
                    <a:pt x="51" y="16"/>
                    <a:pt x="56" y="16"/>
                  </a:cubicBezTo>
                  <a:cubicBezTo>
                    <a:pt x="65" y="16"/>
                    <a:pt x="77" y="17"/>
                    <a:pt x="90" y="20"/>
                  </a:cubicBezTo>
                  <a:cubicBezTo>
                    <a:pt x="96" y="22"/>
                    <a:pt x="102" y="23"/>
                    <a:pt x="108" y="24"/>
                  </a:cubicBezTo>
                  <a:cubicBezTo>
                    <a:pt x="113" y="28"/>
                    <a:pt x="113" y="28"/>
                    <a:pt x="113" y="28"/>
                  </a:cubicBezTo>
                  <a:cubicBezTo>
                    <a:pt x="116" y="49"/>
                    <a:pt x="119" y="70"/>
                    <a:pt x="122" y="91"/>
                  </a:cubicBezTo>
                  <a:cubicBezTo>
                    <a:pt x="126" y="115"/>
                    <a:pt x="132" y="135"/>
                    <a:pt x="139" y="152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50" y="135"/>
                    <a:pt x="157" y="119"/>
                    <a:pt x="167" y="99"/>
                  </a:cubicBezTo>
                  <a:cubicBezTo>
                    <a:pt x="177" y="78"/>
                    <a:pt x="184" y="62"/>
                    <a:pt x="188" y="52"/>
                  </a:cubicBezTo>
                  <a:cubicBezTo>
                    <a:pt x="196" y="33"/>
                    <a:pt x="201" y="17"/>
                    <a:pt x="205" y="3"/>
                  </a:cubicBezTo>
                  <a:cubicBezTo>
                    <a:pt x="209" y="1"/>
                    <a:pt x="214" y="0"/>
                    <a:pt x="221" y="0"/>
                  </a:cubicBezTo>
                  <a:cubicBezTo>
                    <a:pt x="226" y="0"/>
                    <a:pt x="230" y="0"/>
                    <a:pt x="234" y="1"/>
                  </a:cubicBezTo>
                  <a:cubicBezTo>
                    <a:pt x="238" y="4"/>
                    <a:pt x="244" y="6"/>
                    <a:pt x="251" y="8"/>
                  </a:cubicBezTo>
                  <a:cubicBezTo>
                    <a:pt x="258" y="10"/>
                    <a:pt x="264" y="12"/>
                    <a:pt x="270" y="14"/>
                  </a:cubicBezTo>
                  <a:cubicBezTo>
                    <a:pt x="276" y="21"/>
                    <a:pt x="276" y="21"/>
                    <a:pt x="276" y="21"/>
                  </a:cubicBezTo>
                  <a:cubicBezTo>
                    <a:pt x="268" y="51"/>
                    <a:pt x="262" y="70"/>
                    <a:pt x="260" y="80"/>
                  </a:cubicBezTo>
                  <a:cubicBezTo>
                    <a:pt x="254" y="103"/>
                    <a:pt x="249" y="123"/>
                    <a:pt x="247" y="139"/>
                  </a:cubicBezTo>
                  <a:cubicBezTo>
                    <a:pt x="243" y="160"/>
                    <a:pt x="241" y="181"/>
                    <a:pt x="241" y="201"/>
                  </a:cubicBezTo>
                  <a:cubicBezTo>
                    <a:pt x="241" y="212"/>
                    <a:pt x="242" y="223"/>
                    <a:pt x="243" y="235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31"/>
            <p:cNvSpPr>
              <a:spLocks noEditPoints="1"/>
            </p:cNvSpPr>
            <p:nvPr/>
          </p:nvSpPr>
          <p:spPr bwMode="auto">
            <a:xfrm>
              <a:off x="7555497" y="3732896"/>
              <a:ext cx="523875" cy="609600"/>
            </a:xfrm>
            <a:custGeom>
              <a:avLst/>
              <a:gdLst>
                <a:gd name="T0" fmla="*/ 174 w 203"/>
                <a:gd name="T1" fmla="*/ 198 h 236"/>
                <a:gd name="T2" fmla="*/ 154 w 203"/>
                <a:gd name="T3" fmla="*/ 220 h 236"/>
                <a:gd name="T4" fmla="*/ 120 w 203"/>
                <a:gd name="T5" fmla="*/ 236 h 236"/>
                <a:gd name="T6" fmla="*/ 55 w 203"/>
                <a:gd name="T7" fmla="*/ 225 h 236"/>
                <a:gd name="T8" fmla="*/ 13 w 203"/>
                <a:gd name="T9" fmla="*/ 196 h 236"/>
                <a:gd name="T10" fmla="*/ 3 w 203"/>
                <a:gd name="T11" fmla="*/ 166 h 236"/>
                <a:gd name="T12" fmla="*/ 0 w 203"/>
                <a:gd name="T13" fmla="*/ 136 h 236"/>
                <a:gd name="T14" fmla="*/ 15 w 203"/>
                <a:gd name="T15" fmla="*/ 64 h 236"/>
                <a:gd name="T16" fmla="*/ 56 w 203"/>
                <a:gd name="T17" fmla="*/ 0 h 236"/>
                <a:gd name="T18" fmla="*/ 62 w 203"/>
                <a:gd name="T19" fmla="*/ 0 h 236"/>
                <a:gd name="T20" fmla="*/ 74 w 203"/>
                <a:gd name="T21" fmla="*/ 2 h 236"/>
                <a:gd name="T22" fmla="*/ 88 w 203"/>
                <a:gd name="T23" fmla="*/ 7 h 236"/>
                <a:gd name="T24" fmla="*/ 146 w 203"/>
                <a:gd name="T25" fmla="*/ 16 h 236"/>
                <a:gd name="T26" fmla="*/ 190 w 203"/>
                <a:gd name="T27" fmla="*/ 39 h 236"/>
                <a:gd name="T28" fmla="*/ 200 w 203"/>
                <a:gd name="T29" fmla="*/ 68 h 236"/>
                <a:gd name="T30" fmla="*/ 203 w 203"/>
                <a:gd name="T31" fmla="*/ 98 h 236"/>
                <a:gd name="T32" fmla="*/ 196 w 203"/>
                <a:gd name="T33" fmla="*/ 147 h 236"/>
                <a:gd name="T34" fmla="*/ 174 w 203"/>
                <a:gd name="T35" fmla="*/ 198 h 236"/>
                <a:gd name="T36" fmla="*/ 123 w 203"/>
                <a:gd name="T37" fmla="*/ 29 h 236"/>
                <a:gd name="T38" fmla="*/ 109 w 203"/>
                <a:gd name="T39" fmla="*/ 35 h 236"/>
                <a:gd name="T40" fmla="*/ 84 w 203"/>
                <a:gd name="T41" fmla="*/ 80 h 236"/>
                <a:gd name="T42" fmla="*/ 68 w 203"/>
                <a:gd name="T43" fmla="*/ 129 h 236"/>
                <a:gd name="T44" fmla="*/ 61 w 203"/>
                <a:gd name="T45" fmla="*/ 174 h 236"/>
                <a:gd name="T46" fmla="*/ 67 w 203"/>
                <a:gd name="T47" fmla="*/ 198 h 236"/>
                <a:gd name="T48" fmla="*/ 86 w 203"/>
                <a:gd name="T49" fmla="*/ 216 h 236"/>
                <a:gd name="T50" fmla="*/ 98 w 203"/>
                <a:gd name="T51" fmla="*/ 218 h 236"/>
                <a:gd name="T52" fmla="*/ 112 w 203"/>
                <a:gd name="T53" fmla="*/ 216 h 236"/>
                <a:gd name="T54" fmla="*/ 121 w 203"/>
                <a:gd name="T55" fmla="*/ 209 h 236"/>
                <a:gd name="T56" fmla="*/ 152 w 203"/>
                <a:gd name="T57" fmla="*/ 153 h 236"/>
                <a:gd name="T58" fmla="*/ 163 w 203"/>
                <a:gd name="T59" fmla="*/ 94 h 236"/>
                <a:gd name="T60" fmla="*/ 155 w 203"/>
                <a:gd name="T61" fmla="*/ 42 h 236"/>
                <a:gd name="T62" fmla="*/ 144 w 203"/>
                <a:gd name="T63" fmla="*/ 32 h 236"/>
                <a:gd name="T64" fmla="*/ 123 w 203"/>
                <a:gd name="T65" fmla="*/ 29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3" h="236">
                  <a:moveTo>
                    <a:pt x="174" y="198"/>
                  </a:moveTo>
                  <a:cubicBezTo>
                    <a:pt x="166" y="208"/>
                    <a:pt x="159" y="216"/>
                    <a:pt x="154" y="220"/>
                  </a:cubicBezTo>
                  <a:cubicBezTo>
                    <a:pt x="144" y="228"/>
                    <a:pt x="133" y="233"/>
                    <a:pt x="120" y="236"/>
                  </a:cubicBezTo>
                  <a:cubicBezTo>
                    <a:pt x="97" y="236"/>
                    <a:pt x="75" y="232"/>
                    <a:pt x="55" y="225"/>
                  </a:cubicBezTo>
                  <a:cubicBezTo>
                    <a:pt x="36" y="218"/>
                    <a:pt x="21" y="208"/>
                    <a:pt x="13" y="196"/>
                  </a:cubicBezTo>
                  <a:cubicBezTo>
                    <a:pt x="8" y="186"/>
                    <a:pt x="5" y="176"/>
                    <a:pt x="3" y="166"/>
                  </a:cubicBezTo>
                  <a:cubicBezTo>
                    <a:pt x="1" y="156"/>
                    <a:pt x="0" y="146"/>
                    <a:pt x="0" y="136"/>
                  </a:cubicBezTo>
                  <a:cubicBezTo>
                    <a:pt x="0" y="112"/>
                    <a:pt x="5" y="88"/>
                    <a:pt x="15" y="64"/>
                  </a:cubicBezTo>
                  <a:cubicBezTo>
                    <a:pt x="25" y="43"/>
                    <a:pt x="38" y="22"/>
                    <a:pt x="56" y="0"/>
                  </a:cubicBezTo>
                  <a:cubicBezTo>
                    <a:pt x="58" y="0"/>
                    <a:pt x="60" y="0"/>
                    <a:pt x="62" y="0"/>
                  </a:cubicBezTo>
                  <a:cubicBezTo>
                    <a:pt x="66" y="0"/>
                    <a:pt x="70" y="0"/>
                    <a:pt x="74" y="2"/>
                  </a:cubicBezTo>
                  <a:cubicBezTo>
                    <a:pt x="79" y="3"/>
                    <a:pt x="83" y="5"/>
                    <a:pt x="88" y="7"/>
                  </a:cubicBezTo>
                  <a:cubicBezTo>
                    <a:pt x="108" y="7"/>
                    <a:pt x="128" y="10"/>
                    <a:pt x="146" y="16"/>
                  </a:cubicBezTo>
                  <a:cubicBezTo>
                    <a:pt x="164" y="21"/>
                    <a:pt x="179" y="29"/>
                    <a:pt x="190" y="39"/>
                  </a:cubicBezTo>
                  <a:cubicBezTo>
                    <a:pt x="194" y="48"/>
                    <a:pt x="197" y="58"/>
                    <a:pt x="200" y="68"/>
                  </a:cubicBezTo>
                  <a:cubicBezTo>
                    <a:pt x="202" y="78"/>
                    <a:pt x="203" y="88"/>
                    <a:pt x="203" y="98"/>
                  </a:cubicBezTo>
                  <a:cubicBezTo>
                    <a:pt x="203" y="115"/>
                    <a:pt x="201" y="131"/>
                    <a:pt x="196" y="147"/>
                  </a:cubicBezTo>
                  <a:cubicBezTo>
                    <a:pt x="191" y="164"/>
                    <a:pt x="183" y="180"/>
                    <a:pt x="174" y="198"/>
                  </a:cubicBezTo>
                  <a:moveTo>
                    <a:pt x="123" y="29"/>
                  </a:moveTo>
                  <a:cubicBezTo>
                    <a:pt x="118" y="30"/>
                    <a:pt x="113" y="32"/>
                    <a:pt x="109" y="35"/>
                  </a:cubicBezTo>
                  <a:cubicBezTo>
                    <a:pt x="99" y="48"/>
                    <a:pt x="91" y="63"/>
                    <a:pt x="84" y="80"/>
                  </a:cubicBezTo>
                  <a:cubicBezTo>
                    <a:pt x="78" y="93"/>
                    <a:pt x="73" y="109"/>
                    <a:pt x="68" y="129"/>
                  </a:cubicBezTo>
                  <a:cubicBezTo>
                    <a:pt x="65" y="144"/>
                    <a:pt x="63" y="159"/>
                    <a:pt x="61" y="174"/>
                  </a:cubicBezTo>
                  <a:cubicBezTo>
                    <a:pt x="61" y="183"/>
                    <a:pt x="63" y="192"/>
                    <a:pt x="67" y="198"/>
                  </a:cubicBezTo>
                  <a:cubicBezTo>
                    <a:pt x="70" y="205"/>
                    <a:pt x="77" y="211"/>
                    <a:pt x="86" y="216"/>
                  </a:cubicBezTo>
                  <a:cubicBezTo>
                    <a:pt x="90" y="217"/>
                    <a:pt x="94" y="218"/>
                    <a:pt x="98" y="218"/>
                  </a:cubicBezTo>
                  <a:cubicBezTo>
                    <a:pt x="103" y="218"/>
                    <a:pt x="108" y="217"/>
                    <a:pt x="112" y="216"/>
                  </a:cubicBezTo>
                  <a:cubicBezTo>
                    <a:pt x="116" y="214"/>
                    <a:pt x="119" y="212"/>
                    <a:pt x="121" y="209"/>
                  </a:cubicBezTo>
                  <a:cubicBezTo>
                    <a:pt x="135" y="190"/>
                    <a:pt x="145" y="172"/>
                    <a:pt x="152" y="153"/>
                  </a:cubicBezTo>
                  <a:cubicBezTo>
                    <a:pt x="159" y="134"/>
                    <a:pt x="163" y="114"/>
                    <a:pt x="163" y="94"/>
                  </a:cubicBezTo>
                  <a:cubicBezTo>
                    <a:pt x="163" y="77"/>
                    <a:pt x="160" y="59"/>
                    <a:pt x="155" y="42"/>
                  </a:cubicBezTo>
                  <a:cubicBezTo>
                    <a:pt x="153" y="38"/>
                    <a:pt x="150" y="34"/>
                    <a:pt x="144" y="32"/>
                  </a:cubicBezTo>
                  <a:cubicBezTo>
                    <a:pt x="138" y="30"/>
                    <a:pt x="131" y="29"/>
                    <a:pt x="123" y="29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32"/>
            <p:cNvSpPr/>
            <p:nvPr/>
          </p:nvSpPr>
          <p:spPr bwMode="auto">
            <a:xfrm>
              <a:off x="8117472" y="3729721"/>
              <a:ext cx="519113" cy="612775"/>
            </a:xfrm>
            <a:custGeom>
              <a:avLst/>
              <a:gdLst>
                <a:gd name="T0" fmla="*/ 168 w 201"/>
                <a:gd name="T1" fmla="*/ 237 h 237"/>
                <a:gd name="T2" fmla="*/ 155 w 201"/>
                <a:gd name="T3" fmla="*/ 237 h 237"/>
                <a:gd name="T4" fmla="*/ 142 w 201"/>
                <a:gd name="T5" fmla="*/ 237 h 237"/>
                <a:gd name="T6" fmla="*/ 123 w 201"/>
                <a:gd name="T7" fmla="*/ 236 h 237"/>
                <a:gd name="T8" fmla="*/ 108 w 201"/>
                <a:gd name="T9" fmla="*/ 232 h 237"/>
                <a:gd name="T10" fmla="*/ 95 w 201"/>
                <a:gd name="T11" fmla="*/ 219 h 237"/>
                <a:gd name="T12" fmla="*/ 71 w 201"/>
                <a:gd name="T13" fmla="*/ 155 h 237"/>
                <a:gd name="T14" fmla="*/ 50 w 201"/>
                <a:gd name="T15" fmla="*/ 89 h 237"/>
                <a:gd name="T16" fmla="*/ 42 w 201"/>
                <a:gd name="T17" fmla="*/ 133 h 237"/>
                <a:gd name="T18" fmla="*/ 36 w 201"/>
                <a:gd name="T19" fmla="*/ 181 h 237"/>
                <a:gd name="T20" fmla="*/ 31 w 201"/>
                <a:gd name="T21" fmla="*/ 232 h 237"/>
                <a:gd name="T22" fmla="*/ 26 w 201"/>
                <a:gd name="T23" fmla="*/ 233 h 237"/>
                <a:gd name="T24" fmla="*/ 21 w 201"/>
                <a:gd name="T25" fmla="*/ 233 h 237"/>
                <a:gd name="T26" fmla="*/ 11 w 201"/>
                <a:gd name="T27" fmla="*/ 231 h 237"/>
                <a:gd name="T28" fmla="*/ 0 w 201"/>
                <a:gd name="T29" fmla="*/ 223 h 237"/>
                <a:gd name="T30" fmla="*/ 2 w 201"/>
                <a:gd name="T31" fmla="*/ 160 h 237"/>
                <a:gd name="T32" fmla="*/ 7 w 201"/>
                <a:gd name="T33" fmla="*/ 92 h 237"/>
                <a:gd name="T34" fmla="*/ 10 w 201"/>
                <a:gd name="T35" fmla="*/ 29 h 237"/>
                <a:gd name="T36" fmla="*/ 25 w 201"/>
                <a:gd name="T37" fmla="*/ 26 h 237"/>
                <a:gd name="T38" fmla="*/ 42 w 201"/>
                <a:gd name="T39" fmla="*/ 24 h 237"/>
                <a:gd name="T40" fmla="*/ 52 w 201"/>
                <a:gd name="T41" fmla="*/ 25 h 237"/>
                <a:gd name="T42" fmla="*/ 80 w 201"/>
                <a:gd name="T43" fmla="*/ 28 h 237"/>
                <a:gd name="T44" fmla="*/ 111 w 201"/>
                <a:gd name="T45" fmla="*/ 38 h 237"/>
                <a:gd name="T46" fmla="*/ 106 w 201"/>
                <a:gd name="T47" fmla="*/ 57 h 237"/>
                <a:gd name="T48" fmla="*/ 114 w 201"/>
                <a:gd name="T49" fmla="*/ 91 h 237"/>
                <a:gd name="T50" fmla="*/ 118 w 201"/>
                <a:gd name="T51" fmla="*/ 112 h 237"/>
                <a:gd name="T52" fmla="*/ 126 w 201"/>
                <a:gd name="T53" fmla="*/ 146 h 237"/>
                <a:gd name="T54" fmla="*/ 140 w 201"/>
                <a:gd name="T55" fmla="*/ 179 h 237"/>
                <a:gd name="T56" fmla="*/ 151 w 201"/>
                <a:gd name="T57" fmla="*/ 120 h 237"/>
                <a:gd name="T58" fmla="*/ 160 w 201"/>
                <a:gd name="T59" fmla="*/ 60 h 237"/>
                <a:gd name="T60" fmla="*/ 172 w 201"/>
                <a:gd name="T61" fmla="*/ 0 h 237"/>
                <a:gd name="T62" fmla="*/ 201 w 201"/>
                <a:gd name="T63" fmla="*/ 9 h 237"/>
                <a:gd name="T64" fmla="*/ 188 w 201"/>
                <a:gd name="T65" fmla="*/ 85 h 237"/>
                <a:gd name="T66" fmla="*/ 178 w 201"/>
                <a:gd name="T67" fmla="*/ 156 h 237"/>
                <a:gd name="T68" fmla="*/ 168 w 201"/>
                <a:gd name="T69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1" h="237">
                  <a:moveTo>
                    <a:pt x="168" y="237"/>
                  </a:moveTo>
                  <a:cubicBezTo>
                    <a:pt x="155" y="237"/>
                    <a:pt x="155" y="237"/>
                    <a:pt x="155" y="237"/>
                  </a:cubicBezTo>
                  <a:cubicBezTo>
                    <a:pt x="142" y="237"/>
                    <a:pt x="142" y="237"/>
                    <a:pt x="142" y="237"/>
                  </a:cubicBezTo>
                  <a:cubicBezTo>
                    <a:pt x="135" y="237"/>
                    <a:pt x="129" y="236"/>
                    <a:pt x="123" y="236"/>
                  </a:cubicBezTo>
                  <a:cubicBezTo>
                    <a:pt x="118" y="235"/>
                    <a:pt x="113" y="234"/>
                    <a:pt x="108" y="232"/>
                  </a:cubicBezTo>
                  <a:cubicBezTo>
                    <a:pt x="95" y="219"/>
                    <a:pt x="95" y="219"/>
                    <a:pt x="95" y="219"/>
                  </a:cubicBezTo>
                  <a:cubicBezTo>
                    <a:pt x="87" y="202"/>
                    <a:pt x="79" y="181"/>
                    <a:pt x="71" y="155"/>
                  </a:cubicBezTo>
                  <a:cubicBezTo>
                    <a:pt x="64" y="133"/>
                    <a:pt x="57" y="111"/>
                    <a:pt x="50" y="89"/>
                  </a:cubicBezTo>
                  <a:cubicBezTo>
                    <a:pt x="47" y="103"/>
                    <a:pt x="44" y="118"/>
                    <a:pt x="42" y="133"/>
                  </a:cubicBezTo>
                  <a:cubicBezTo>
                    <a:pt x="40" y="148"/>
                    <a:pt x="38" y="164"/>
                    <a:pt x="36" y="181"/>
                  </a:cubicBezTo>
                  <a:cubicBezTo>
                    <a:pt x="34" y="198"/>
                    <a:pt x="33" y="215"/>
                    <a:pt x="31" y="232"/>
                  </a:cubicBezTo>
                  <a:cubicBezTo>
                    <a:pt x="30" y="233"/>
                    <a:pt x="28" y="233"/>
                    <a:pt x="26" y="233"/>
                  </a:cubicBezTo>
                  <a:cubicBezTo>
                    <a:pt x="25" y="233"/>
                    <a:pt x="23" y="233"/>
                    <a:pt x="21" y="233"/>
                  </a:cubicBezTo>
                  <a:cubicBezTo>
                    <a:pt x="18" y="233"/>
                    <a:pt x="14" y="233"/>
                    <a:pt x="11" y="231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0" y="204"/>
                    <a:pt x="1" y="183"/>
                    <a:pt x="2" y="160"/>
                  </a:cubicBezTo>
                  <a:cubicBezTo>
                    <a:pt x="4" y="137"/>
                    <a:pt x="6" y="114"/>
                    <a:pt x="7" y="92"/>
                  </a:cubicBezTo>
                  <a:cubicBezTo>
                    <a:pt x="9" y="69"/>
                    <a:pt x="10" y="48"/>
                    <a:pt x="10" y="29"/>
                  </a:cubicBezTo>
                  <a:cubicBezTo>
                    <a:pt x="13" y="29"/>
                    <a:pt x="18" y="28"/>
                    <a:pt x="25" y="26"/>
                  </a:cubicBezTo>
                  <a:cubicBezTo>
                    <a:pt x="32" y="25"/>
                    <a:pt x="38" y="24"/>
                    <a:pt x="42" y="24"/>
                  </a:cubicBezTo>
                  <a:cubicBezTo>
                    <a:pt x="45" y="24"/>
                    <a:pt x="49" y="24"/>
                    <a:pt x="52" y="25"/>
                  </a:cubicBezTo>
                  <a:cubicBezTo>
                    <a:pt x="55" y="26"/>
                    <a:pt x="65" y="27"/>
                    <a:pt x="80" y="28"/>
                  </a:cubicBezTo>
                  <a:cubicBezTo>
                    <a:pt x="95" y="29"/>
                    <a:pt x="106" y="33"/>
                    <a:pt x="111" y="38"/>
                  </a:cubicBezTo>
                  <a:cubicBezTo>
                    <a:pt x="108" y="44"/>
                    <a:pt x="106" y="51"/>
                    <a:pt x="106" y="57"/>
                  </a:cubicBezTo>
                  <a:cubicBezTo>
                    <a:pt x="106" y="63"/>
                    <a:pt x="109" y="74"/>
                    <a:pt x="114" y="91"/>
                  </a:cubicBezTo>
                  <a:cubicBezTo>
                    <a:pt x="117" y="100"/>
                    <a:pt x="118" y="107"/>
                    <a:pt x="118" y="112"/>
                  </a:cubicBezTo>
                  <a:cubicBezTo>
                    <a:pt x="122" y="127"/>
                    <a:pt x="124" y="139"/>
                    <a:pt x="126" y="146"/>
                  </a:cubicBezTo>
                  <a:cubicBezTo>
                    <a:pt x="129" y="160"/>
                    <a:pt x="134" y="170"/>
                    <a:pt x="140" y="179"/>
                  </a:cubicBezTo>
                  <a:cubicBezTo>
                    <a:pt x="143" y="165"/>
                    <a:pt x="147" y="145"/>
                    <a:pt x="151" y="120"/>
                  </a:cubicBezTo>
                  <a:cubicBezTo>
                    <a:pt x="156" y="85"/>
                    <a:pt x="160" y="65"/>
                    <a:pt x="160" y="60"/>
                  </a:cubicBezTo>
                  <a:cubicBezTo>
                    <a:pt x="164" y="37"/>
                    <a:pt x="168" y="17"/>
                    <a:pt x="172" y="0"/>
                  </a:cubicBezTo>
                  <a:cubicBezTo>
                    <a:pt x="184" y="0"/>
                    <a:pt x="194" y="3"/>
                    <a:pt x="201" y="9"/>
                  </a:cubicBezTo>
                  <a:cubicBezTo>
                    <a:pt x="197" y="31"/>
                    <a:pt x="193" y="56"/>
                    <a:pt x="188" y="85"/>
                  </a:cubicBezTo>
                  <a:cubicBezTo>
                    <a:pt x="184" y="108"/>
                    <a:pt x="181" y="132"/>
                    <a:pt x="178" y="156"/>
                  </a:cubicBezTo>
                  <a:cubicBezTo>
                    <a:pt x="175" y="180"/>
                    <a:pt x="172" y="207"/>
                    <a:pt x="168" y="237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23" name="Freeform 360"/>
          <p:cNvSpPr/>
          <p:nvPr/>
        </p:nvSpPr>
        <p:spPr bwMode="auto">
          <a:xfrm rot="1468502">
            <a:off x="9786189" y="3075859"/>
            <a:ext cx="120394" cy="283032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4" name="Freeform 360"/>
          <p:cNvSpPr/>
          <p:nvPr/>
        </p:nvSpPr>
        <p:spPr bwMode="auto">
          <a:xfrm rot="20962754">
            <a:off x="9960384" y="3382442"/>
            <a:ext cx="114051" cy="268121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" name="组 1"/>
          <p:cNvGrpSpPr/>
          <p:nvPr/>
        </p:nvGrpSpPr>
        <p:grpSpPr>
          <a:xfrm>
            <a:off x="2282044" y="588118"/>
            <a:ext cx="7537205" cy="11196058"/>
            <a:chOff x="5065713" y="1679575"/>
            <a:chExt cx="2289175" cy="3400425"/>
          </a:xfrm>
        </p:grpSpPr>
        <p:sp>
          <p:nvSpPr>
            <p:cNvPr id="3" name="Freeform 69"/>
            <p:cNvSpPr/>
            <p:nvPr/>
          </p:nvSpPr>
          <p:spPr bwMode="auto">
            <a:xfrm>
              <a:off x="5065713" y="1679575"/>
              <a:ext cx="2289175" cy="3400425"/>
            </a:xfrm>
            <a:custGeom>
              <a:avLst/>
              <a:gdLst>
                <a:gd name="T0" fmla="*/ 454 w 889"/>
                <a:gd name="T1" fmla="*/ 4 h 1318"/>
                <a:gd name="T2" fmla="*/ 274 w 889"/>
                <a:gd name="T3" fmla="*/ 58 h 1318"/>
                <a:gd name="T4" fmla="*/ 203 w 889"/>
                <a:gd name="T5" fmla="*/ 206 h 1318"/>
                <a:gd name="T6" fmla="*/ 187 w 889"/>
                <a:gd name="T7" fmla="*/ 342 h 1318"/>
                <a:gd name="T8" fmla="*/ 78 w 889"/>
                <a:gd name="T9" fmla="*/ 600 h 1318"/>
                <a:gd name="T10" fmla="*/ 38 w 889"/>
                <a:gd name="T11" fmla="*/ 935 h 1318"/>
                <a:gd name="T12" fmla="*/ 106 w 889"/>
                <a:gd name="T13" fmla="*/ 935 h 1318"/>
                <a:gd name="T14" fmla="*/ 122 w 889"/>
                <a:gd name="T15" fmla="*/ 1215 h 1318"/>
                <a:gd name="T16" fmla="*/ 122 w 889"/>
                <a:gd name="T17" fmla="*/ 1307 h 1318"/>
                <a:gd name="T18" fmla="*/ 239 w 889"/>
                <a:gd name="T19" fmla="*/ 1307 h 1318"/>
                <a:gd name="T20" fmla="*/ 271 w 889"/>
                <a:gd name="T21" fmla="*/ 1231 h 1318"/>
                <a:gd name="T22" fmla="*/ 293 w 889"/>
                <a:gd name="T23" fmla="*/ 1136 h 1318"/>
                <a:gd name="T24" fmla="*/ 598 w 889"/>
                <a:gd name="T25" fmla="*/ 1133 h 1318"/>
                <a:gd name="T26" fmla="*/ 633 w 889"/>
                <a:gd name="T27" fmla="*/ 1223 h 1318"/>
                <a:gd name="T28" fmla="*/ 668 w 889"/>
                <a:gd name="T29" fmla="*/ 1302 h 1318"/>
                <a:gd name="T30" fmla="*/ 774 w 889"/>
                <a:gd name="T31" fmla="*/ 1299 h 1318"/>
                <a:gd name="T32" fmla="*/ 796 w 889"/>
                <a:gd name="T33" fmla="*/ 929 h 1318"/>
                <a:gd name="T34" fmla="*/ 853 w 889"/>
                <a:gd name="T35" fmla="*/ 946 h 1318"/>
                <a:gd name="T36" fmla="*/ 840 w 889"/>
                <a:gd name="T37" fmla="*/ 660 h 1318"/>
                <a:gd name="T38" fmla="*/ 712 w 889"/>
                <a:gd name="T39" fmla="*/ 336 h 1318"/>
                <a:gd name="T40" fmla="*/ 685 w 889"/>
                <a:gd name="T41" fmla="*/ 130 h 1318"/>
                <a:gd name="T42" fmla="*/ 454 w 889"/>
                <a:gd name="T43" fmla="*/ 4 h 1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89" h="1318">
                  <a:moveTo>
                    <a:pt x="454" y="4"/>
                  </a:moveTo>
                  <a:cubicBezTo>
                    <a:pt x="454" y="4"/>
                    <a:pt x="331" y="0"/>
                    <a:pt x="274" y="58"/>
                  </a:cubicBezTo>
                  <a:cubicBezTo>
                    <a:pt x="217" y="116"/>
                    <a:pt x="214" y="122"/>
                    <a:pt x="203" y="206"/>
                  </a:cubicBezTo>
                  <a:cubicBezTo>
                    <a:pt x="193" y="290"/>
                    <a:pt x="198" y="309"/>
                    <a:pt x="187" y="342"/>
                  </a:cubicBezTo>
                  <a:cubicBezTo>
                    <a:pt x="176" y="375"/>
                    <a:pt x="108" y="483"/>
                    <a:pt x="78" y="600"/>
                  </a:cubicBezTo>
                  <a:cubicBezTo>
                    <a:pt x="48" y="717"/>
                    <a:pt x="0" y="910"/>
                    <a:pt x="38" y="935"/>
                  </a:cubicBezTo>
                  <a:cubicBezTo>
                    <a:pt x="76" y="959"/>
                    <a:pt x="106" y="935"/>
                    <a:pt x="106" y="935"/>
                  </a:cubicBezTo>
                  <a:cubicBezTo>
                    <a:pt x="106" y="935"/>
                    <a:pt x="111" y="1152"/>
                    <a:pt x="122" y="1215"/>
                  </a:cubicBezTo>
                  <a:cubicBezTo>
                    <a:pt x="133" y="1277"/>
                    <a:pt x="111" y="1296"/>
                    <a:pt x="122" y="1307"/>
                  </a:cubicBezTo>
                  <a:cubicBezTo>
                    <a:pt x="133" y="1318"/>
                    <a:pt x="219" y="1318"/>
                    <a:pt x="239" y="1307"/>
                  </a:cubicBezTo>
                  <a:cubicBezTo>
                    <a:pt x="258" y="1296"/>
                    <a:pt x="269" y="1261"/>
                    <a:pt x="271" y="1231"/>
                  </a:cubicBezTo>
                  <a:cubicBezTo>
                    <a:pt x="274" y="1201"/>
                    <a:pt x="271" y="1144"/>
                    <a:pt x="293" y="1136"/>
                  </a:cubicBezTo>
                  <a:cubicBezTo>
                    <a:pt x="315" y="1128"/>
                    <a:pt x="565" y="1125"/>
                    <a:pt x="598" y="1133"/>
                  </a:cubicBezTo>
                  <a:cubicBezTo>
                    <a:pt x="630" y="1141"/>
                    <a:pt x="630" y="1198"/>
                    <a:pt x="633" y="1223"/>
                  </a:cubicBezTo>
                  <a:cubicBezTo>
                    <a:pt x="636" y="1247"/>
                    <a:pt x="636" y="1299"/>
                    <a:pt x="668" y="1302"/>
                  </a:cubicBezTo>
                  <a:cubicBezTo>
                    <a:pt x="701" y="1304"/>
                    <a:pt x="764" y="1315"/>
                    <a:pt x="774" y="1299"/>
                  </a:cubicBezTo>
                  <a:cubicBezTo>
                    <a:pt x="785" y="1283"/>
                    <a:pt x="799" y="975"/>
                    <a:pt x="796" y="929"/>
                  </a:cubicBezTo>
                  <a:cubicBezTo>
                    <a:pt x="796" y="929"/>
                    <a:pt x="834" y="967"/>
                    <a:pt x="853" y="946"/>
                  </a:cubicBezTo>
                  <a:cubicBezTo>
                    <a:pt x="872" y="924"/>
                    <a:pt x="889" y="883"/>
                    <a:pt x="840" y="660"/>
                  </a:cubicBezTo>
                  <a:cubicBezTo>
                    <a:pt x="791" y="437"/>
                    <a:pt x="715" y="377"/>
                    <a:pt x="712" y="336"/>
                  </a:cubicBezTo>
                  <a:cubicBezTo>
                    <a:pt x="709" y="296"/>
                    <a:pt x="701" y="184"/>
                    <a:pt x="685" y="130"/>
                  </a:cubicBezTo>
                  <a:cubicBezTo>
                    <a:pt x="668" y="75"/>
                    <a:pt x="598" y="4"/>
                    <a:pt x="454" y="4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" name="Oval 70"/>
            <p:cNvSpPr>
              <a:spLocks noChangeArrowheads="1"/>
            </p:cNvSpPr>
            <p:nvPr/>
          </p:nvSpPr>
          <p:spPr bwMode="auto">
            <a:xfrm>
              <a:off x="5570538" y="1698625"/>
              <a:ext cx="242888" cy="2238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Oval 71"/>
            <p:cNvSpPr>
              <a:spLocks noChangeArrowheads="1"/>
            </p:cNvSpPr>
            <p:nvPr/>
          </p:nvSpPr>
          <p:spPr bwMode="auto">
            <a:xfrm>
              <a:off x="5627688" y="1744662"/>
              <a:ext cx="128588" cy="1317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Oval 72"/>
            <p:cNvSpPr>
              <a:spLocks noChangeArrowheads="1"/>
            </p:cNvSpPr>
            <p:nvPr/>
          </p:nvSpPr>
          <p:spPr bwMode="auto">
            <a:xfrm>
              <a:off x="6651625" y="1692275"/>
              <a:ext cx="250825" cy="2619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Oval 73"/>
            <p:cNvSpPr>
              <a:spLocks noChangeArrowheads="1"/>
            </p:cNvSpPr>
            <p:nvPr/>
          </p:nvSpPr>
          <p:spPr bwMode="auto">
            <a:xfrm>
              <a:off x="6713538" y="1749425"/>
              <a:ext cx="130175" cy="1476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Oval 74"/>
            <p:cNvSpPr>
              <a:spLocks noChangeArrowheads="1"/>
            </p:cNvSpPr>
            <p:nvPr/>
          </p:nvSpPr>
          <p:spPr bwMode="auto">
            <a:xfrm>
              <a:off x="5807075" y="1922462"/>
              <a:ext cx="239713" cy="2397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Oval 75"/>
            <p:cNvSpPr>
              <a:spLocks noChangeArrowheads="1"/>
            </p:cNvSpPr>
            <p:nvPr/>
          </p:nvSpPr>
          <p:spPr bwMode="auto">
            <a:xfrm>
              <a:off x="6405563" y="1917700"/>
              <a:ext cx="241300" cy="2428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76"/>
            <p:cNvSpPr/>
            <p:nvPr/>
          </p:nvSpPr>
          <p:spPr bwMode="auto">
            <a:xfrm>
              <a:off x="5848350" y="1778000"/>
              <a:ext cx="119063" cy="53975"/>
            </a:xfrm>
            <a:custGeom>
              <a:avLst/>
              <a:gdLst>
                <a:gd name="T0" fmla="*/ 23 w 46"/>
                <a:gd name="T1" fmla="*/ 9 h 21"/>
                <a:gd name="T2" fmla="*/ 46 w 46"/>
                <a:gd name="T3" fmla="*/ 21 h 21"/>
                <a:gd name="T4" fmla="*/ 23 w 46"/>
                <a:gd name="T5" fmla="*/ 0 h 21"/>
                <a:gd name="T6" fmla="*/ 0 w 46"/>
                <a:gd name="T7" fmla="*/ 21 h 21"/>
                <a:gd name="T8" fmla="*/ 23 w 46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1">
                  <a:moveTo>
                    <a:pt x="23" y="9"/>
                  </a:moveTo>
                  <a:cubicBezTo>
                    <a:pt x="33" y="9"/>
                    <a:pt x="42" y="14"/>
                    <a:pt x="46" y="21"/>
                  </a:cubicBezTo>
                  <a:cubicBezTo>
                    <a:pt x="45" y="9"/>
                    <a:pt x="35" y="0"/>
                    <a:pt x="23" y="0"/>
                  </a:cubicBezTo>
                  <a:cubicBezTo>
                    <a:pt x="12" y="0"/>
                    <a:pt x="2" y="9"/>
                    <a:pt x="0" y="21"/>
                  </a:cubicBezTo>
                  <a:cubicBezTo>
                    <a:pt x="5" y="14"/>
                    <a:pt x="13" y="9"/>
                    <a:pt x="23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77"/>
            <p:cNvSpPr/>
            <p:nvPr/>
          </p:nvSpPr>
          <p:spPr bwMode="auto">
            <a:xfrm>
              <a:off x="6480175" y="1762125"/>
              <a:ext cx="120650" cy="53975"/>
            </a:xfrm>
            <a:custGeom>
              <a:avLst/>
              <a:gdLst>
                <a:gd name="T0" fmla="*/ 24 w 47"/>
                <a:gd name="T1" fmla="*/ 9 h 21"/>
                <a:gd name="T2" fmla="*/ 47 w 47"/>
                <a:gd name="T3" fmla="*/ 21 h 21"/>
                <a:gd name="T4" fmla="*/ 24 w 47"/>
                <a:gd name="T5" fmla="*/ 0 h 21"/>
                <a:gd name="T6" fmla="*/ 0 w 47"/>
                <a:gd name="T7" fmla="*/ 21 h 21"/>
                <a:gd name="T8" fmla="*/ 24 w 47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1">
                  <a:moveTo>
                    <a:pt x="24" y="9"/>
                  </a:moveTo>
                  <a:cubicBezTo>
                    <a:pt x="33" y="9"/>
                    <a:pt x="42" y="14"/>
                    <a:pt x="47" y="21"/>
                  </a:cubicBezTo>
                  <a:cubicBezTo>
                    <a:pt x="45" y="9"/>
                    <a:pt x="35" y="0"/>
                    <a:pt x="24" y="0"/>
                  </a:cubicBezTo>
                  <a:cubicBezTo>
                    <a:pt x="12" y="0"/>
                    <a:pt x="2" y="9"/>
                    <a:pt x="0" y="21"/>
                  </a:cubicBezTo>
                  <a:cubicBezTo>
                    <a:pt x="5" y="14"/>
                    <a:pt x="14" y="9"/>
                    <a:pt x="24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Oval 78"/>
            <p:cNvSpPr>
              <a:spLocks noChangeArrowheads="1"/>
            </p:cNvSpPr>
            <p:nvPr/>
          </p:nvSpPr>
          <p:spPr bwMode="auto">
            <a:xfrm>
              <a:off x="5888038" y="2098675"/>
              <a:ext cx="676275" cy="5159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79"/>
            <p:cNvSpPr/>
            <p:nvPr/>
          </p:nvSpPr>
          <p:spPr bwMode="auto">
            <a:xfrm>
              <a:off x="6145213" y="2128837"/>
              <a:ext cx="182563" cy="123825"/>
            </a:xfrm>
            <a:custGeom>
              <a:avLst/>
              <a:gdLst>
                <a:gd name="T0" fmla="*/ 0 w 71"/>
                <a:gd name="T1" fmla="*/ 19 h 48"/>
                <a:gd name="T2" fmla="*/ 21 w 71"/>
                <a:gd name="T3" fmla="*/ 2 h 48"/>
                <a:gd name="T4" fmla="*/ 64 w 71"/>
                <a:gd name="T5" fmla="*/ 8 h 48"/>
                <a:gd name="T6" fmla="*/ 65 w 71"/>
                <a:gd name="T7" fmla="*/ 28 h 48"/>
                <a:gd name="T8" fmla="*/ 50 w 71"/>
                <a:gd name="T9" fmla="*/ 44 h 48"/>
                <a:gd name="T10" fmla="*/ 33 w 71"/>
                <a:gd name="T11" fmla="*/ 48 h 48"/>
                <a:gd name="T12" fmla="*/ 13 w 71"/>
                <a:gd name="T13" fmla="*/ 41 h 48"/>
                <a:gd name="T14" fmla="*/ 0 w 71"/>
                <a:gd name="T15" fmla="*/ 1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48">
                  <a:moveTo>
                    <a:pt x="0" y="19"/>
                  </a:moveTo>
                  <a:cubicBezTo>
                    <a:pt x="0" y="10"/>
                    <a:pt x="3" y="4"/>
                    <a:pt x="21" y="2"/>
                  </a:cubicBezTo>
                  <a:cubicBezTo>
                    <a:pt x="39" y="0"/>
                    <a:pt x="56" y="1"/>
                    <a:pt x="64" y="8"/>
                  </a:cubicBezTo>
                  <a:cubicBezTo>
                    <a:pt x="71" y="14"/>
                    <a:pt x="67" y="24"/>
                    <a:pt x="65" y="28"/>
                  </a:cubicBezTo>
                  <a:cubicBezTo>
                    <a:pt x="63" y="33"/>
                    <a:pt x="59" y="40"/>
                    <a:pt x="50" y="44"/>
                  </a:cubicBezTo>
                  <a:cubicBezTo>
                    <a:pt x="40" y="48"/>
                    <a:pt x="38" y="48"/>
                    <a:pt x="33" y="48"/>
                  </a:cubicBezTo>
                  <a:cubicBezTo>
                    <a:pt x="28" y="48"/>
                    <a:pt x="20" y="46"/>
                    <a:pt x="13" y="41"/>
                  </a:cubicBezTo>
                  <a:cubicBezTo>
                    <a:pt x="6" y="35"/>
                    <a:pt x="0" y="28"/>
                    <a:pt x="0" y="1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Oval 80"/>
            <p:cNvSpPr>
              <a:spLocks noChangeArrowheads="1"/>
            </p:cNvSpPr>
            <p:nvPr/>
          </p:nvSpPr>
          <p:spPr bwMode="auto">
            <a:xfrm>
              <a:off x="5521325" y="2146300"/>
              <a:ext cx="284163" cy="284163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Oval 81"/>
            <p:cNvSpPr>
              <a:spLocks noChangeArrowheads="1"/>
            </p:cNvSpPr>
            <p:nvPr/>
          </p:nvSpPr>
          <p:spPr bwMode="auto">
            <a:xfrm>
              <a:off x="6637338" y="2146300"/>
              <a:ext cx="282575" cy="284163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Oval 82"/>
            <p:cNvSpPr>
              <a:spLocks noChangeArrowheads="1"/>
            </p:cNvSpPr>
            <p:nvPr/>
          </p:nvSpPr>
          <p:spPr bwMode="auto">
            <a:xfrm>
              <a:off x="5876925" y="1997075"/>
              <a:ext cx="85725" cy="857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Oval 83"/>
            <p:cNvSpPr>
              <a:spLocks noChangeArrowheads="1"/>
            </p:cNvSpPr>
            <p:nvPr/>
          </p:nvSpPr>
          <p:spPr bwMode="auto">
            <a:xfrm>
              <a:off x="6475413" y="1997075"/>
              <a:ext cx="84138" cy="857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Oval 84"/>
            <p:cNvSpPr>
              <a:spLocks noChangeArrowheads="1"/>
            </p:cNvSpPr>
            <p:nvPr/>
          </p:nvSpPr>
          <p:spPr bwMode="auto">
            <a:xfrm>
              <a:off x="6173788" y="2376487"/>
              <a:ext cx="103188" cy="1857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3618369" y="4487329"/>
            <a:ext cx="49552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60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PART</a:t>
            </a:r>
            <a:r>
              <a:rPr kumimoji="1" lang="zh-CN" altLang="en-US" sz="60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kumimoji="1" lang="en-US" altLang="zh-CN" sz="60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ONE</a:t>
            </a:r>
            <a:endParaRPr kumimoji="1" lang="zh-CN" altLang="en-US" sz="6000" b="1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20000"/>
                  </a:prst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618369" y="5482582"/>
            <a:ext cx="495526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30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ea typeface="微软雅黑" panose="020B0503020204020204" charset="-122"/>
                <a:cs typeface="微软雅黑" panose="020B0503020204020204" charset="-122"/>
              </a:rPr>
              <a:t>ADD</a:t>
            </a:r>
            <a:r>
              <a:rPr kumimoji="1" lang="zh-CN" altLang="en-US" sz="30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kumimoji="1" lang="en-US" altLang="zh-CN" sz="30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ea typeface="微软雅黑" panose="020B0503020204020204" charset="-122"/>
                <a:cs typeface="微软雅黑" panose="020B0503020204020204" charset="-122"/>
              </a:rPr>
              <a:t>YOUR</a:t>
            </a:r>
            <a:r>
              <a:rPr kumimoji="1" lang="zh-CN" altLang="en-US" sz="30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kumimoji="1" lang="en-US" altLang="zh-CN" sz="30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ea typeface="微软雅黑" panose="020B0503020204020204" charset="-122"/>
                <a:cs typeface="微软雅黑" panose="020B0503020204020204" charset="-122"/>
              </a:rPr>
              <a:t>TITLE</a:t>
            </a:r>
            <a:r>
              <a:rPr kumimoji="1" lang="zh-CN" altLang="en-US" sz="30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kumimoji="1" lang="en-US" altLang="zh-CN" sz="30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ea typeface="微软雅黑" panose="020B0503020204020204" charset="-122"/>
                <a:cs typeface="微软雅黑" panose="020B0503020204020204" charset="-122"/>
              </a:rPr>
              <a:t>HERE</a:t>
            </a:r>
            <a:endParaRPr kumimoji="1" lang="zh-CN" altLang="en-US" sz="3000" b="1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20000"/>
                  </a:prstClr>
                </a:outerShdw>
              </a:effectLst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 dir="ou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 2"/>
          <p:cNvGrpSpPr/>
          <p:nvPr/>
        </p:nvGrpSpPr>
        <p:grpSpPr>
          <a:xfrm>
            <a:off x="1374308" y="606913"/>
            <a:ext cx="1579253" cy="1176203"/>
            <a:chOff x="3162513" y="1184973"/>
            <a:chExt cx="2430809" cy="1810429"/>
          </a:xfrm>
        </p:grpSpPr>
        <p:sp>
          <p:nvSpPr>
            <p:cNvPr id="4" name="Freeform 252"/>
            <p:cNvSpPr/>
            <p:nvPr/>
          </p:nvSpPr>
          <p:spPr bwMode="auto">
            <a:xfrm rot="20061788">
              <a:off x="3431689" y="1218621"/>
              <a:ext cx="1487788" cy="618684"/>
            </a:xfrm>
            <a:custGeom>
              <a:avLst/>
              <a:gdLst>
                <a:gd name="T0" fmla="*/ 11 w 374"/>
                <a:gd name="T1" fmla="*/ 155 h 155"/>
                <a:gd name="T2" fmla="*/ 11 w 374"/>
                <a:gd name="T3" fmla="*/ 155 h 155"/>
                <a:gd name="T4" fmla="*/ 109 w 374"/>
                <a:gd name="T5" fmla="*/ 155 h 155"/>
                <a:gd name="T6" fmla="*/ 138 w 374"/>
                <a:gd name="T7" fmla="*/ 130 h 155"/>
                <a:gd name="T8" fmla="*/ 136 w 374"/>
                <a:gd name="T9" fmla="*/ 115 h 155"/>
                <a:gd name="T10" fmla="*/ 148 w 374"/>
                <a:gd name="T11" fmla="*/ 110 h 155"/>
                <a:gd name="T12" fmla="*/ 148 w 374"/>
                <a:gd name="T13" fmla="*/ 95 h 155"/>
                <a:gd name="T14" fmla="*/ 166 w 374"/>
                <a:gd name="T15" fmla="*/ 99 h 155"/>
                <a:gd name="T16" fmla="*/ 162 w 374"/>
                <a:gd name="T17" fmla="*/ 103 h 155"/>
                <a:gd name="T18" fmla="*/ 158 w 374"/>
                <a:gd name="T19" fmla="*/ 96 h 155"/>
                <a:gd name="T20" fmla="*/ 154 w 374"/>
                <a:gd name="T21" fmla="*/ 98 h 155"/>
                <a:gd name="T22" fmla="*/ 155 w 374"/>
                <a:gd name="T23" fmla="*/ 107 h 155"/>
                <a:gd name="T24" fmla="*/ 172 w 374"/>
                <a:gd name="T25" fmla="*/ 96 h 155"/>
                <a:gd name="T26" fmla="*/ 174 w 374"/>
                <a:gd name="T27" fmla="*/ 77 h 155"/>
                <a:gd name="T28" fmla="*/ 187 w 374"/>
                <a:gd name="T29" fmla="*/ 82 h 155"/>
                <a:gd name="T30" fmla="*/ 199 w 374"/>
                <a:gd name="T31" fmla="*/ 77 h 155"/>
                <a:gd name="T32" fmla="*/ 202 w 374"/>
                <a:gd name="T33" fmla="*/ 96 h 155"/>
                <a:gd name="T34" fmla="*/ 218 w 374"/>
                <a:gd name="T35" fmla="*/ 107 h 155"/>
                <a:gd name="T36" fmla="*/ 219 w 374"/>
                <a:gd name="T37" fmla="*/ 98 h 155"/>
                <a:gd name="T38" fmla="*/ 215 w 374"/>
                <a:gd name="T39" fmla="*/ 96 h 155"/>
                <a:gd name="T40" fmla="*/ 211 w 374"/>
                <a:gd name="T41" fmla="*/ 103 h 155"/>
                <a:gd name="T42" fmla="*/ 207 w 374"/>
                <a:gd name="T43" fmla="*/ 99 h 155"/>
                <a:gd name="T44" fmla="*/ 225 w 374"/>
                <a:gd name="T45" fmla="*/ 95 h 155"/>
                <a:gd name="T46" fmla="*/ 226 w 374"/>
                <a:gd name="T47" fmla="*/ 110 h 155"/>
                <a:gd name="T48" fmla="*/ 237 w 374"/>
                <a:gd name="T49" fmla="*/ 115 h 155"/>
                <a:gd name="T50" fmla="*/ 235 w 374"/>
                <a:gd name="T51" fmla="*/ 130 h 155"/>
                <a:gd name="T52" fmla="*/ 264 w 374"/>
                <a:gd name="T53" fmla="*/ 155 h 155"/>
                <a:gd name="T54" fmla="*/ 363 w 374"/>
                <a:gd name="T55" fmla="*/ 155 h 155"/>
                <a:gd name="T56" fmla="*/ 363 w 374"/>
                <a:gd name="T57" fmla="*/ 155 h 155"/>
                <a:gd name="T58" fmla="*/ 374 w 374"/>
                <a:gd name="T59" fmla="*/ 155 h 155"/>
                <a:gd name="T60" fmla="*/ 356 w 374"/>
                <a:gd name="T61" fmla="*/ 146 h 155"/>
                <a:gd name="T62" fmla="*/ 298 w 374"/>
                <a:gd name="T63" fmla="*/ 67 h 155"/>
                <a:gd name="T64" fmla="*/ 225 w 374"/>
                <a:gd name="T65" fmla="*/ 0 h 155"/>
                <a:gd name="T66" fmla="*/ 148 w 374"/>
                <a:gd name="T67" fmla="*/ 0 h 155"/>
                <a:gd name="T68" fmla="*/ 75 w 374"/>
                <a:gd name="T69" fmla="*/ 67 h 155"/>
                <a:gd name="T70" fmla="*/ 17 w 374"/>
                <a:gd name="T71" fmla="*/ 146 h 155"/>
                <a:gd name="T72" fmla="*/ 0 w 374"/>
                <a:gd name="T73" fmla="*/ 155 h 155"/>
                <a:gd name="T74" fmla="*/ 11 w 374"/>
                <a:gd name="T75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4" h="155">
                  <a:moveTo>
                    <a:pt x="11" y="155"/>
                  </a:moveTo>
                  <a:cubicBezTo>
                    <a:pt x="11" y="155"/>
                    <a:pt x="11" y="155"/>
                    <a:pt x="11" y="155"/>
                  </a:cubicBezTo>
                  <a:cubicBezTo>
                    <a:pt x="109" y="155"/>
                    <a:pt x="109" y="155"/>
                    <a:pt x="109" y="155"/>
                  </a:cubicBezTo>
                  <a:cubicBezTo>
                    <a:pt x="113" y="150"/>
                    <a:pt x="122" y="138"/>
                    <a:pt x="138" y="130"/>
                  </a:cubicBezTo>
                  <a:cubicBezTo>
                    <a:pt x="137" y="128"/>
                    <a:pt x="133" y="122"/>
                    <a:pt x="136" y="115"/>
                  </a:cubicBezTo>
                  <a:cubicBezTo>
                    <a:pt x="140" y="109"/>
                    <a:pt x="148" y="110"/>
                    <a:pt x="148" y="110"/>
                  </a:cubicBezTo>
                  <a:cubicBezTo>
                    <a:pt x="148" y="110"/>
                    <a:pt x="143" y="101"/>
                    <a:pt x="148" y="95"/>
                  </a:cubicBezTo>
                  <a:cubicBezTo>
                    <a:pt x="155" y="87"/>
                    <a:pt x="167" y="91"/>
                    <a:pt x="166" y="99"/>
                  </a:cubicBezTo>
                  <a:cubicBezTo>
                    <a:pt x="166" y="99"/>
                    <a:pt x="166" y="102"/>
                    <a:pt x="162" y="103"/>
                  </a:cubicBezTo>
                  <a:cubicBezTo>
                    <a:pt x="159" y="104"/>
                    <a:pt x="154" y="99"/>
                    <a:pt x="158" y="96"/>
                  </a:cubicBezTo>
                  <a:cubicBezTo>
                    <a:pt x="158" y="96"/>
                    <a:pt x="156" y="96"/>
                    <a:pt x="154" y="98"/>
                  </a:cubicBezTo>
                  <a:cubicBezTo>
                    <a:pt x="153" y="100"/>
                    <a:pt x="152" y="104"/>
                    <a:pt x="155" y="107"/>
                  </a:cubicBezTo>
                  <a:cubicBezTo>
                    <a:pt x="162" y="112"/>
                    <a:pt x="175" y="107"/>
                    <a:pt x="172" y="96"/>
                  </a:cubicBezTo>
                  <a:cubicBezTo>
                    <a:pt x="169" y="87"/>
                    <a:pt x="168" y="80"/>
                    <a:pt x="174" y="77"/>
                  </a:cubicBezTo>
                  <a:cubicBezTo>
                    <a:pt x="180" y="74"/>
                    <a:pt x="184" y="78"/>
                    <a:pt x="187" y="82"/>
                  </a:cubicBezTo>
                  <a:cubicBezTo>
                    <a:pt x="189" y="78"/>
                    <a:pt x="194" y="74"/>
                    <a:pt x="199" y="77"/>
                  </a:cubicBezTo>
                  <a:cubicBezTo>
                    <a:pt x="205" y="80"/>
                    <a:pt x="205" y="87"/>
                    <a:pt x="202" y="96"/>
                  </a:cubicBezTo>
                  <a:cubicBezTo>
                    <a:pt x="198" y="107"/>
                    <a:pt x="211" y="112"/>
                    <a:pt x="218" y="107"/>
                  </a:cubicBezTo>
                  <a:cubicBezTo>
                    <a:pt x="222" y="104"/>
                    <a:pt x="221" y="100"/>
                    <a:pt x="219" y="98"/>
                  </a:cubicBezTo>
                  <a:cubicBezTo>
                    <a:pt x="218" y="96"/>
                    <a:pt x="215" y="96"/>
                    <a:pt x="215" y="96"/>
                  </a:cubicBezTo>
                  <a:cubicBezTo>
                    <a:pt x="219" y="99"/>
                    <a:pt x="215" y="104"/>
                    <a:pt x="211" y="103"/>
                  </a:cubicBezTo>
                  <a:cubicBezTo>
                    <a:pt x="207" y="102"/>
                    <a:pt x="207" y="99"/>
                    <a:pt x="207" y="99"/>
                  </a:cubicBezTo>
                  <a:cubicBezTo>
                    <a:pt x="207" y="91"/>
                    <a:pt x="218" y="87"/>
                    <a:pt x="225" y="95"/>
                  </a:cubicBezTo>
                  <a:cubicBezTo>
                    <a:pt x="230" y="101"/>
                    <a:pt x="226" y="110"/>
                    <a:pt x="226" y="110"/>
                  </a:cubicBezTo>
                  <a:cubicBezTo>
                    <a:pt x="226" y="110"/>
                    <a:pt x="234" y="109"/>
                    <a:pt x="237" y="115"/>
                  </a:cubicBezTo>
                  <a:cubicBezTo>
                    <a:pt x="240" y="122"/>
                    <a:pt x="237" y="128"/>
                    <a:pt x="235" y="130"/>
                  </a:cubicBezTo>
                  <a:cubicBezTo>
                    <a:pt x="251" y="138"/>
                    <a:pt x="260" y="150"/>
                    <a:pt x="264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5" y="155"/>
                    <a:pt x="369" y="155"/>
                    <a:pt x="374" y="155"/>
                  </a:cubicBezTo>
                  <a:cubicBezTo>
                    <a:pt x="368" y="153"/>
                    <a:pt x="362" y="150"/>
                    <a:pt x="356" y="146"/>
                  </a:cubicBezTo>
                  <a:cubicBezTo>
                    <a:pt x="330" y="128"/>
                    <a:pt x="318" y="121"/>
                    <a:pt x="298" y="67"/>
                  </a:cubicBezTo>
                  <a:cubicBezTo>
                    <a:pt x="284" y="30"/>
                    <a:pt x="255" y="9"/>
                    <a:pt x="225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18" y="9"/>
                    <a:pt x="89" y="30"/>
                    <a:pt x="75" y="67"/>
                  </a:cubicBezTo>
                  <a:cubicBezTo>
                    <a:pt x="56" y="121"/>
                    <a:pt x="44" y="128"/>
                    <a:pt x="17" y="146"/>
                  </a:cubicBezTo>
                  <a:cubicBezTo>
                    <a:pt x="12" y="150"/>
                    <a:pt x="6" y="153"/>
                    <a:pt x="0" y="155"/>
                  </a:cubicBezTo>
                  <a:cubicBezTo>
                    <a:pt x="4" y="155"/>
                    <a:pt x="8" y="155"/>
                    <a:pt x="11" y="155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253"/>
            <p:cNvSpPr/>
            <p:nvPr/>
          </p:nvSpPr>
          <p:spPr bwMode="auto">
            <a:xfrm rot="20061788">
              <a:off x="3162513" y="1484776"/>
              <a:ext cx="2194856" cy="449283"/>
            </a:xfrm>
            <a:custGeom>
              <a:avLst/>
              <a:gdLst>
                <a:gd name="T0" fmla="*/ 546 w 551"/>
                <a:gd name="T1" fmla="*/ 47 h 113"/>
                <a:gd name="T2" fmla="*/ 524 w 551"/>
                <a:gd name="T3" fmla="*/ 9 h 113"/>
                <a:gd name="T4" fmla="*/ 493 w 551"/>
                <a:gd name="T5" fmla="*/ 1 h 113"/>
                <a:gd name="T6" fmla="*/ 455 w 551"/>
                <a:gd name="T7" fmla="*/ 56 h 113"/>
                <a:gd name="T8" fmla="*/ 500 w 551"/>
                <a:gd name="T9" fmla="*/ 73 h 113"/>
                <a:gd name="T10" fmla="*/ 506 w 551"/>
                <a:gd name="T11" fmla="*/ 40 h 113"/>
                <a:gd name="T12" fmla="*/ 476 w 551"/>
                <a:gd name="T13" fmla="*/ 37 h 113"/>
                <a:gd name="T14" fmla="*/ 504 w 551"/>
                <a:gd name="T15" fmla="*/ 25 h 113"/>
                <a:gd name="T16" fmla="*/ 508 w 551"/>
                <a:gd name="T17" fmla="*/ 82 h 113"/>
                <a:gd name="T18" fmla="*/ 451 w 551"/>
                <a:gd name="T19" fmla="*/ 91 h 113"/>
                <a:gd name="T20" fmla="*/ 350 w 551"/>
                <a:gd name="T21" fmla="*/ 91 h 113"/>
                <a:gd name="T22" fmla="*/ 276 w 551"/>
                <a:gd name="T23" fmla="*/ 53 h 113"/>
                <a:gd name="T24" fmla="*/ 276 w 551"/>
                <a:gd name="T25" fmla="*/ 53 h 113"/>
                <a:gd name="T26" fmla="*/ 276 w 551"/>
                <a:gd name="T27" fmla="*/ 53 h 113"/>
                <a:gd name="T28" fmla="*/ 275 w 551"/>
                <a:gd name="T29" fmla="*/ 53 h 113"/>
                <a:gd name="T30" fmla="*/ 275 w 551"/>
                <a:gd name="T31" fmla="*/ 53 h 113"/>
                <a:gd name="T32" fmla="*/ 202 w 551"/>
                <a:gd name="T33" fmla="*/ 91 h 113"/>
                <a:gd name="T34" fmla="*/ 100 w 551"/>
                <a:gd name="T35" fmla="*/ 91 h 113"/>
                <a:gd name="T36" fmla="*/ 43 w 551"/>
                <a:gd name="T37" fmla="*/ 82 h 113"/>
                <a:gd name="T38" fmla="*/ 48 w 551"/>
                <a:gd name="T39" fmla="*/ 25 h 113"/>
                <a:gd name="T40" fmla="*/ 75 w 551"/>
                <a:gd name="T41" fmla="*/ 37 h 113"/>
                <a:gd name="T42" fmla="*/ 45 w 551"/>
                <a:gd name="T43" fmla="*/ 40 h 113"/>
                <a:gd name="T44" fmla="*/ 52 w 551"/>
                <a:gd name="T45" fmla="*/ 73 h 113"/>
                <a:gd name="T46" fmla="*/ 96 w 551"/>
                <a:gd name="T47" fmla="*/ 56 h 113"/>
                <a:gd name="T48" fmla="*/ 58 w 551"/>
                <a:gd name="T49" fmla="*/ 1 h 113"/>
                <a:gd name="T50" fmla="*/ 27 w 551"/>
                <a:gd name="T51" fmla="*/ 9 h 113"/>
                <a:gd name="T52" fmla="*/ 5 w 551"/>
                <a:gd name="T53" fmla="*/ 47 h 113"/>
                <a:gd name="T54" fmla="*/ 72 w 551"/>
                <a:gd name="T55" fmla="*/ 111 h 113"/>
                <a:gd name="T56" fmla="*/ 221 w 551"/>
                <a:gd name="T57" fmla="*/ 111 h 113"/>
                <a:gd name="T58" fmla="*/ 275 w 551"/>
                <a:gd name="T59" fmla="*/ 80 h 113"/>
                <a:gd name="T60" fmla="*/ 276 w 551"/>
                <a:gd name="T61" fmla="*/ 80 h 113"/>
                <a:gd name="T62" fmla="*/ 331 w 551"/>
                <a:gd name="T63" fmla="*/ 111 h 113"/>
                <a:gd name="T64" fmla="*/ 479 w 551"/>
                <a:gd name="T65" fmla="*/ 111 h 113"/>
                <a:gd name="T66" fmla="*/ 546 w 551"/>
                <a:gd name="T67" fmla="*/ 4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1" h="113">
                  <a:moveTo>
                    <a:pt x="546" y="47"/>
                  </a:moveTo>
                  <a:cubicBezTo>
                    <a:pt x="546" y="47"/>
                    <a:pt x="545" y="22"/>
                    <a:pt x="524" y="9"/>
                  </a:cubicBezTo>
                  <a:cubicBezTo>
                    <a:pt x="517" y="5"/>
                    <a:pt x="506" y="0"/>
                    <a:pt x="493" y="1"/>
                  </a:cubicBezTo>
                  <a:cubicBezTo>
                    <a:pt x="453" y="4"/>
                    <a:pt x="450" y="42"/>
                    <a:pt x="455" y="56"/>
                  </a:cubicBezTo>
                  <a:cubicBezTo>
                    <a:pt x="461" y="71"/>
                    <a:pt x="478" y="84"/>
                    <a:pt x="500" y="73"/>
                  </a:cubicBezTo>
                  <a:cubicBezTo>
                    <a:pt x="514" y="65"/>
                    <a:pt x="515" y="49"/>
                    <a:pt x="506" y="40"/>
                  </a:cubicBezTo>
                  <a:cubicBezTo>
                    <a:pt x="500" y="34"/>
                    <a:pt x="485" y="30"/>
                    <a:pt x="476" y="37"/>
                  </a:cubicBezTo>
                  <a:cubicBezTo>
                    <a:pt x="476" y="37"/>
                    <a:pt x="479" y="19"/>
                    <a:pt x="504" y="25"/>
                  </a:cubicBezTo>
                  <a:cubicBezTo>
                    <a:pt x="525" y="30"/>
                    <a:pt x="534" y="66"/>
                    <a:pt x="508" y="82"/>
                  </a:cubicBezTo>
                  <a:cubicBezTo>
                    <a:pt x="491" y="93"/>
                    <a:pt x="451" y="91"/>
                    <a:pt x="451" y="91"/>
                  </a:cubicBezTo>
                  <a:cubicBezTo>
                    <a:pt x="350" y="91"/>
                    <a:pt x="350" y="91"/>
                    <a:pt x="350" y="91"/>
                  </a:cubicBezTo>
                  <a:cubicBezTo>
                    <a:pt x="350" y="91"/>
                    <a:pt x="328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5" y="53"/>
                    <a:pt x="275" y="53"/>
                  </a:cubicBezTo>
                  <a:cubicBezTo>
                    <a:pt x="275" y="53"/>
                    <a:pt x="275" y="53"/>
                    <a:pt x="275" y="53"/>
                  </a:cubicBezTo>
                  <a:cubicBezTo>
                    <a:pt x="223" y="53"/>
                    <a:pt x="202" y="91"/>
                    <a:pt x="202" y="91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0" y="91"/>
                    <a:pt x="60" y="93"/>
                    <a:pt x="43" y="82"/>
                  </a:cubicBezTo>
                  <a:cubicBezTo>
                    <a:pt x="17" y="66"/>
                    <a:pt x="27" y="30"/>
                    <a:pt x="48" y="25"/>
                  </a:cubicBezTo>
                  <a:cubicBezTo>
                    <a:pt x="72" y="19"/>
                    <a:pt x="75" y="37"/>
                    <a:pt x="75" y="37"/>
                  </a:cubicBezTo>
                  <a:cubicBezTo>
                    <a:pt x="66" y="30"/>
                    <a:pt x="51" y="34"/>
                    <a:pt x="45" y="40"/>
                  </a:cubicBezTo>
                  <a:cubicBezTo>
                    <a:pt x="37" y="49"/>
                    <a:pt x="37" y="65"/>
                    <a:pt x="52" y="73"/>
                  </a:cubicBezTo>
                  <a:cubicBezTo>
                    <a:pt x="74" y="84"/>
                    <a:pt x="90" y="71"/>
                    <a:pt x="96" y="56"/>
                  </a:cubicBezTo>
                  <a:cubicBezTo>
                    <a:pt x="102" y="42"/>
                    <a:pt x="98" y="4"/>
                    <a:pt x="58" y="1"/>
                  </a:cubicBezTo>
                  <a:cubicBezTo>
                    <a:pt x="46" y="0"/>
                    <a:pt x="35" y="5"/>
                    <a:pt x="27" y="9"/>
                  </a:cubicBezTo>
                  <a:cubicBezTo>
                    <a:pt x="7" y="22"/>
                    <a:pt x="5" y="47"/>
                    <a:pt x="5" y="47"/>
                  </a:cubicBezTo>
                  <a:cubicBezTo>
                    <a:pt x="0" y="113"/>
                    <a:pt x="72" y="111"/>
                    <a:pt x="72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38" y="78"/>
                    <a:pt x="275" y="80"/>
                    <a:pt x="275" y="80"/>
                  </a:cubicBezTo>
                  <a:cubicBezTo>
                    <a:pt x="276" y="80"/>
                    <a:pt x="276" y="80"/>
                    <a:pt x="276" y="80"/>
                  </a:cubicBezTo>
                  <a:cubicBezTo>
                    <a:pt x="276" y="80"/>
                    <a:pt x="313" y="78"/>
                    <a:pt x="331" y="111"/>
                  </a:cubicBezTo>
                  <a:cubicBezTo>
                    <a:pt x="479" y="111"/>
                    <a:pt x="479" y="111"/>
                    <a:pt x="479" y="111"/>
                  </a:cubicBezTo>
                  <a:cubicBezTo>
                    <a:pt x="479" y="111"/>
                    <a:pt x="551" y="113"/>
                    <a:pt x="546" y="47"/>
                  </a:cubicBez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254"/>
            <p:cNvSpPr/>
            <p:nvPr/>
          </p:nvSpPr>
          <p:spPr bwMode="auto">
            <a:xfrm rot="20061788">
              <a:off x="3627253" y="1920472"/>
              <a:ext cx="1492699" cy="51558"/>
            </a:xfrm>
            <a:custGeom>
              <a:avLst/>
              <a:gdLst>
                <a:gd name="T0" fmla="*/ 0 w 608"/>
                <a:gd name="T1" fmla="*/ 21 h 21"/>
                <a:gd name="T2" fmla="*/ 13 w 608"/>
                <a:gd name="T3" fmla="*/ 21 h 21"/>
                <a:gd name="T4" fmla="*/ 595 w 608"/>
                <a:gd name="T5" fmla="*/ 21 h 21"/>
                <a:gd name="T6" fmla="*/ 608 w 608"/>
                <a:gd name="T7" fmla="*/ 21 h 21"/>
                <a:gd name="T8" fmla="*/ 608 w 608"/>
                <a:gd name="T9" fmla="*/ 0 h 21"/>
                <a:gd name="T10" fmla="*/ 0 w 608"/>
                <a:gd name="T11" fmla="*/ 0 h 21"/>
                <a:gd name="T12" fmla="*/ 0 w 608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8" h="21">
                  <a:moveTo>
                    <a:pt x="0" y="21"/>
                  </a:moveTo>
                  <a:lnTo>
                    <a:pt x="13" y="21"/>
                  </a:lnTo>
                  <a:lnTo>
                    <a:pt x="595" y="21"/>
                  </a:lnTo>
                  <a:lnTo>
                    <a:pt x="608" y="21"/>
                  </a:lnTo>
                  <a:lnTo>
                    <a:pt x="608" y="0"/>
                  </a:lnTo>
                  <a:lnTo>
                    <a:pt x="0" y="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255"/>
            <p:cNvSpPr/>
            <p:nvPr/>
          </p:nvSpPr>
          <p:spPr bwMode="auto">
            <a:xfrm rot="20061788">
              <a:off x="3709372" y="1983599"/>
              <a:ext cx="1394495" cy="51558"/>
            </a:xfrm>
            <a:custGeom>
              <a:avLst/>
              <a:gdLst>
                <a:gd name="T0" fmla="*/ 568 w 568"/>
                <a:gd name="T1" fmla="*/ 0 h 21"/>
                <a:gd name="T2" fmla="*/ 0 w 568"/>
                <a:gd name="T3" fmla="*/ 0 h 21"/>
                <a:gd name="T4" fmla="*/ 0 w 568"/>
                <a:gd name="T5" fmla="*/ 21 h 21"/>
                <a:gd name="T6" fmla="*/ 13 w 568"/>
                <a:gd name="T7" fmla="*/ 21 h 21"/>
                <a:gd name="T8" fmla="*/ 555 w 568"/>
                <a:gd name="T9" fmla="*/ 21 h 21"/>
                <a:gd name="T10" fmla="*/ 568 w 568"/>
                <a:gd name="T11" fmla="*/ 21 h 21"/>
                <a:gd name="T12" fmla="*/ 568 w 568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8" h="21">
                  <a:moveTo>
                    <a:pt x="568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55" y="21"/>
                  </a:lnTo>
                  <a:lnTo>
                    <a:pt x="568" y="21"/>
                  </a:lnTo>
                  <a:lnTo>
                    <a:pt x="568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Rectangle 258"/>
            <p:cNvSpPr>
              <a:spLocks noChangeArrowheads="1"/>
            </p:cNvSpPr>
            <p:nvPr/>
          </p:nvSpPr>
          <p:spPr bwMode="auto">
            <a:xfrm rot="20061788">
              <a:off x="3881408" y="1184973"/>
              <a:ext cx="282337" cy="54012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256"/>
            <p:cNvSpPr/>
            <p:nvPr/>
          </p:nvSpPr>
          <p:spPr bwMode="auto">
            <a:xfrm rot="20061788">
              <a:off x="4151079" y="2781669"/>
              <a:ext cx="1293837" cy="102332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256"/>
            <p:cNvSpPr/>
            <p:nvPr/>
          </p:nvSpPr>
          <p:spPr bwMode="auto">
            <a:xfrm rot="20061788">
              <a:off x="4101639" y="2896783"/>
              <a:ext cx="1491683" cy="98619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任意形状 10"/>
            <p:cNvSpPr/>
            <p:nvPr/>
          </p:nvSpPr>
          <p:spPr>
            <a:xfrm rot="20077221">
              <a:off x="4038729" y="2409868"/>
              <a:ext cx="1295502" cy="379678"/>
            </a:xfrm>
            <a:custGeom>
              <a:avLst/>
              <a:gdLst>
                <a:gd name="connsiteX0" fmla="*/ 1611826 w 1613917"/>
                <a:gd name="connsiteY0" fmla="*/ 0 h 472997"/>
                <a:gd name="connsiteX1" fmla="*/ 1613917 w 1613917"/>
                <a:gd name="connsiteY1" fmla="*/ 465761 h 472997"/>
                <a:gd name="connsiteX2" fmla="*/ 1574156 w 1613917"/>
                <a:gd name="connsiteY2" fmla="*/ 465939 h 472997"/>
                <a:gd name="connsiteX3" fmla="*/ 41851 w 1613917"/>
                <a:gd name="connsiteY3" fmla="*/ 472818 h 472997"/>
                <a:gd name="connsiteX4" fmla="*/ 2091 w 1613917"/>
                <a:gd name="connsiteY4" fmla="*/ 472997 h 472997"/>
                <a:gd name="connsiteX5" fmla="*/ 0 w 1613917"/>
                <a:gd name="connsiteY5" fmla="*/ 7236 h 472997"/>
                <a:gd name="connsiteX6" fmla="*/ 603015 w 1613917"/>
                <a:gd name="connsiteY6" fmla="*/ 4529 h 472997"/>
                <a:gd name="connsiteX7" fmla="*/ 603015 w 1613917"/>
                <a:gd name="connsiteY7" fmla="*/ 45511 h 472997"/>
                <a:gd name="connsiteX8" fmla="*/ 602955 w 1613917"/>
                <a:gd name="connsiteY8" fmla="*/ 45511 h 472997"/>
                <a:gd name="connsiteX9" fmla="*/ 602955 w 1613917"/>
                <a:gd name="connsiteY9" fmla="*/ 397022 h 472997"/>
                <a:gd name="connsiteX10" fmla="*/ 1001540 w 1613917"/>
                <a:gd name="connsiteY10" fmla="*/ 397022 h 472997"/>
                <a:gd name="connsiteX11" fmla="*/ 1001540 w 1613917"/>
                <a:gd name="connsiteY11" fmla="*/ 45511 h 472997"/>
                <a:gd name="connsiteX12" fmla="*/ 1001540 w 1613917"/>
                <a:gd name="connsiteY12" fmla="*/ 2740 h 472997"/>
                <a:gd name="connsiteX13" fmla="*/ 1611826 w 1613917"/>
                <a:gd name="connsiteY13" fmla="*/ 0 h 472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13917" h="472997">
                  <a:moveTo>
                    <a:pt x="1611826" y="0"/>
                  </a:moveTo>
                  <a:lnTo>
                    <a:pt x="1613917" y="465761"/>
                  </a:lnTo>
                  <a:lnTo>
                    <a:pt x="1574156" y="465939"/>
                  </a:lnTo>
                  <a:lnTo>
                    <a:pt x="41851" y="472818"/>
                  </a:lnTo>
                  <a:lnTo>
                    <a:pt x="2091" y="472997"/>
                  </a:lnTo>
                  <a:lnTo>
                    <a:pt x="0" y="7236"/>
                  </a:lnTo>
                  <a:lnTo>
                    <a:pt x="603015" y="4529"/>
                  </a:lnTo>
                  <a:lnTo>
                    <a:pt x="603015" y="45511"/>
                  </a:lnTo>
                  <a:lnTo>
                    <a:pt x="602955" y="45511"/>
                  </a:lnTo>
                  <a:lnTo>
                    <a:pt x="602955" y="397022"/>
                  </a:lnTo>
                  <a:lnTo>
                    <a:pt x="1001540" y="397022"/>
                  </a:lnTo>
                  <a:lnTo>
                    <a:pt x="1001540" y="45511"/>
                  </a:lnTo>
                  <a:lnTo>
                    <a:pt x="1001540" y="2740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" name="任意形状 11"/>
            <p:cNvSpPr/>
            <p:nvPr/>
          </p:nvSpPr>
          <p:spPr>
            <a:xfrm rot="20077221">
              <a:off x="3862900" y="2030949"/>
              <a:ext cx="1295577" cy="396235"/>
            </a:xfrm>
            <a:custGeom>
              <a:avLst/>
              <a:gdLst>
                <a:gd name="connsiteX0" fmla="*/ 1611826 w 1614010"/>
                <a:gd name="connsiteY0" fmla="*/ 0 h 493623"/>
                <a:gd name="connsiteX1" fmla="*/ 1614010 w 1614010"/>
                <a:gd name="connsiteY1" fmla="*/ 486387 h 493623"/>
                <a:gd name="connsiteX2" fmla="*/ 1574250 w 1614010"/>
                <a:gd name="connsiteY2" fmla="*/ 486565 h 493623"/>
                <a:gd name="connsiteX3" fmla="*/ 1001541 w 1614010"/>
                <a:gd name="connsiteY3" fmla="*/ 489136 h 493623"/>
                <a:gd name="connsiteX4" fmla="*/ 1001541 w 1614010"/>
                <a:gd name="connsiteY4" fmla="*/ 464385 h 493623"/>
                <a:gd name="connsiteX5" fmla="*/ 802278 w 1614010"/>
                <a:gd name="connsiteY5" fmla="*/ 265122 h 493623"/>
                <a:gd name="connsiteX6" fmla="*/ 603016 w 1614010"/>
                <a:gd name="connsiteY6" fmla="*/ 464385 h 493623"/>
                <a:gd name="connsiteX7" fmla="*/ 603016 w 1614010"/>
                <a:gd name="connsiteY7" fmla="*/ 490925 h 493623"/>
                <a:gd name="connsiteX8" fmla="*/ 41944 w 1614010"/>
                <a:gd name="connsiteY8" fmla="*/ 493444 h 493623"/>
                <a:gd name="connsiteX9" fmla="*/ 2184 w 1614010"/>
                <a:gd name="connsiteY9" fmla="*/ 493623 h 493623"/>
                <a:gd name="connsiteX10" fmla="*/ 0 w 1614010"/>
                <a:gd name="connsiteY10" fmla="*/ 7236 h 493623"/>
                <a:gd name="connsiteX11" fmla="*/ 1611826 w 1614010"/>
                <a:gd name="connsiteY11" fmla="*/ 0 h 49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4010" h="493623">
                  <a:moveTo>
                    <a:pt x="1611826" y="0"/>
                  </a:moveTo>
                  <a:lnTo>
                    <a:pt x="1614010" y="486387"/>
                  </a:lnTo>
                  <a:lnTo>
                    <a:pt x="1574250" y="486565"/>
                  </a:lnTo>
                  <a:lnTo>
                    <a:pt x="1001541" y="489136"/>
                  </a:lnTo>
                  <a:lnTo>
                    <a:pt x="1001541" y="464385"/>
                  </a:lnTo>
                  <a:cubicBezTo>
                    <a:pt x="1001541" y="354335"/>
                    <a:pt x="912328" y="265122"/>
                    <a:pt x="802278" y="265122"/>
                  </a:cubicBezTo>
                  <a:cubicBezTo>
                    <a:pt x="692228" y="265122"/>
                    <a:pt x="603016" y="354335"/>
                    <a:pt x="603016" y="464385"/>
                  </a:cubicBezTo>
                  <a:lnTo>
                    <a:pt x="603016" y="490925"/>
                  </a:lnTo>
                  <a:lnTo>
                    <a:pt x="41944" y="493444"/>
                  </a:lnTo>
                  <a:lnTo>
                    <a:pt x="2184" y="493623"/>
                  </a:lnTo>
                  <a:lnTo>
                    <a:pt x="0" y="7236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3" name="Freeform 349"/>
          <p:cNvSpPr>
            <a:spLocks noEditPoints="1"/>
          </p:cNvSpPr>
          <p:nvPr/>
        </p:nvSpPr>
        <p:spPr bwMode="auto">
          <a:xfrm rot="19938830" flipH="1">
            <a:off x="862515" y="1426976"/>
            <a:ext cx="938235" cy="866063"/>
          </a:xfrm>
          <a:custGeom>
            <a:avLst/>
            <a:gdLst>
              <a:gd name="T0" fmla="*/ 187 w 529"/>
              <a:gd name="T1" fmla="*/ 241 h 487"/>
              <a:gd name="T2" fmla="*/ 242 w 529"/>
              <a:gd name="T3" fmla="*/ 223 h 487"/>
              <a:gd name="T4" fmla="*/ 175 w 529"/>
              <a:gd name="T5" fmla="*/ 211 h 487"/>
              <a:gd name="T6" fmla="*/ 189 w 529"/>
              <a:gd name="T7" fmla="*/ 161 h 487"/>
              <a:gd name="T8" fmla="*/ 154 w 529"/>
              <a:gd name="T9" fmla="*/ 166 h 487"/>
              <a:gd name="T10" fmla="*/ 124 w 529"/>
              <a:gd name="T11" fmla="*/ 143 h 487"/>
              <a:gd name="T12" fmla="*/ 124 w 529"/>
              <a:gd name="T13" fmla="*/ 143 h 487"/>
              <a:gd name="T14" fmla="*/ 93 w 529"/>
              <a:gd name="T15" fmla="*/ 166 h 487"/>
              <a:gd name="T16" fmla="*/ 38 w 529"/>
              <a:gd name="T17" fmla="*/ 193 h 487"/>
              <a:gd name="T18" fmla="*/ 7 w 529"/>
              <a:gd name="T19" fmla="*/ 234 h 487"/>
              <a:gd name="T20" fmla="*/ 124 w 529"/>
              <a:gd name="T21" fmla="*/ 212 h 487"/>
              <a:gd name="T22" fmla="*/ 271 w 529"/>
              <a:gd name="T23" fmla="*/ 68 h 487"/>
              <a:gd name="T24" fmla="*/ 330 w 529"/>
              <a:gd name="T25" fmla="*/ 73 h 487"/>
              <a:gd name="T26" fmla="*/ 383 w 529"/>
              <a:gd name="T27" fmla="*/ 59 h 487"/>
              <a:gd name="T28" fmla="*/ 355 w 529"/>
              <a:gd name="T29" fmla="*/ 48 h 487"/>
              <a:gd name="T30" fmla="*/ 301 w 529"/>
              <a:gd name="T31" fmla="*/ 22 h 487"/>
              <a:gd name="T32" fmla="*/ 271 w 529"/>
              <a:gd name="T33" fmla="*/ 0 h 487"/>
              <a:gd name="T34" fmla="*/ 271 w 529"/>
              <a:gd name="T35" fmla="*/ 0 h 487"/>
              <a:gd name="T36" fmla="*/ 240 w 529"/>
              <a:gd name="T37" fmla="*/ 23 h 487"/>
              <a:gd name="T38" fmla="*/ 185 w 529"/>
              <a:gd name="T39" fmla="*/ 49 h 487"/>
              <a:gd name="T40" fmla="*/ 154 w 529"/>
              <a:gd name="T41" fmla="*/ 91 h 487"/>
              <a:gd name="T42" fmla="*/ 266 w 529"/>
              <a:gd name="T43" fmla="*/ 79 h 487"/>
              <a:gd name="T44" fmla="*/ 300 w 529"/>
              <a:gd name="T45" fmla="*/ 105 h 487"/>
              <a:gd name="T46" fmla="*/ 302 w 529"/>
              <a:gd name="T47" fmla="*/ 105 h 487"/>
              <a:gd name="T48" fmla="*/ 305 w 529"/>
              <a:gd name="T49" fmla="*/ 89 h 487"/>
              <a:gd name="T50" fmla="*/ 266 w 529"/>
              <a:gd name="T51" fmla="*/ 79 h 487"/>
              <a:gd name="T52" fmla="*/ 194 w 529"/>
              <a:gd name="T53" fmla="*/ 286 h 487"/>
              <a:gd name="T54" fmla="*/ 124 w 529"/>
              <a:gd name="T55" fmla="*/ 222 h 487"/>
              <a:gd name="T56" fmla="*/ 165 w 529"/>
              <a:gd name="T57" fmla="*/ 297 h 487"/>
              <a:gd name="T58" fmla="*/ 74 w 529"/>
              <a:gd name="T59" fmla="*/ 487 h 487"/>
              <a:gd name="T60" fmla="*/ 316 w 529"/>
              <a:gd name="T61" fmla="*/ 197 h 487"/>
              <a:gd name="T62" fmla="*/ 280 w 529"/>
              <a:gd name="T63" fmla="*/ 198 h 487"/>
              <a:gd name="T64" fmla="*/ 490 w 529"/>
              <a:gd name="T65" fmla="*/ 112 h 487"/>
              <a:gd name="T66" fmla="*/ 436 w 529"/>
              <a:gd name="T67" fmla="*/ 86 h 487"/>
              <a:gd name="T68" fmla="*/ 406 w 529"/>
              <a:gd name="T69" fmla="*/ 64 h 487"/>
              <a:gd name="T70" fmla="*/ 406 w 529"/>
              <a:gd name="T71" fmla="*/ 64 h 487"/>
              <a:gd name="T72" fmla="*/ 375 w 529"/>
              <a:gd name="T73" fmla="*/ 87 h 487"/>
              <a:gd name="T74" fmla="*/ 320 w 529"/>
              <a:gd name="T75" fmla="*/ 110 h 487"/>
              <a:gd name="T76" fmla="*/ 376 w 529"/>
              <a:gd name="T77" fmla="*/ 126 h 487"/>
              <a:gd name="T78" fmla="*/ 406 w 529"/>
              <a:gd name="T79" fmla="*/ 132 h 487"/>
              <a:gd name="T80" fmla="*/ 521 w 529"/>
              <a:gd name="T81" fmla="*/ 155 h 487"/>
              <a:gd name="T82" fmla="*/ 406 w 529"/>
              <a:gd name="T83" fmla="*/ 169 h 487"/>
              <a:gd name="T84" fmla="*/ 370 w 529"/>
              <a:gd name="T85" fmla="*/ 135 h 487"/>
              <a:gd name="T86" fmla="*/ 301 w 529"/>
              <a:gd name="T87" fmla="*/ 116 h 487"/>
              <a:gd name="T88" fmla="*/ 301 w 529"/>
              <a:gd name="T89" fmla="*/ 116 h 487"/>
              <a:gd name="T90" fmla="*/ 300 w 529"/>
              <a:gd name="T91" fmla="*/ 116 h 487"/>
              <a:gd name="T92" fmla="*/ 230 w 529"/>
              <a:gd name="T93" fmla="*/ 134 h 487"/>
              <a:gd name="T94" fmla="*/ 194 w 529"/>
              <a:gd name="T95" fmla="*/ 169 h 487"/>
              <a:gd name="T96" fmla="*/ 238 w 529"/>
              <a:gd name="T97" fmla="*/ 213 h 487"/>
              <a:gd name="T98" fmla="*/ 363 w 529"/>
              <a:gd name="T99" fmla="*/ 213 h 487"/>
              <a:gd name="T100" fmla="*/ 406 w 529"/>
              <a:gd name="T101" fmla="*/ 169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29" h="487">
                <a:moveTo>
                  <a:pt x="124" y="212"/>
                </a:moveTo>
                <a:cubicBezTo>
                  <a:pt x="147" y="212"/>
                  <a:pt x="167" y="225"/>
                  <a:pt x="187" y="241"/>
                </a:cubicBezTo>
                <a:cubicBezTo>
                  <a:pt x="203" y="254"/>
                  <a:pt x="230" y="253"/>
                  <a:pt x="239" y="235"/>
                </a:cubicBezTo>
                <a:cubicBezTo>
                  <a:pt x="241" y="231"/>
                  <a:pt x="242" y="227"/>
                  <a:pt x="242" y="223"/>
                </a:cubicBezTo>
                <a:cubicBezTo>
                  <a:pt x="231" y="231"/>
                  <a:pt x="215" y="235"/>
                  <a:pt x="202" y="232"/>
                </a:cubicBezTo>
                <a:cubicBezTo>
                  <a:pt x="190" y="229"/>
                  <a:pt x="180" y="222"/>
                  <a:pt x="175" y="211"/>
                </a:cubicBezTo>
                <a:cubicBezTo>
                  <a:pt x="172" y="206"/>
                  <a:pt x="171" y="201"/>
                  <a:pt x="171" y="195"/>
                </a:cubicBezTo>
                <a:cubicBezTo>
                  <a:pt x="171" y="181"/>
                  <a:pt x="178" y="167"/>
                  <a:pt x="189" y="161"/>
                </a:cubicBezTo>
                <a:cubicBezTo>
                  <a:pt x="189" y="160"/>
                  <a:pt x="189" y="160"/>
                  <a:pt x="190" y="160"/>
                </a:cubicBezTo>
                <a:cubicBezTo>
                  <a:pt x="170" y="150"/>
                  <a:pt x="154" y="166"/>
                  <a:pt x="154" y="166"/>
                </a:cubicBezTo>
                <a:cubicBezTo>
                  <a:pt x="154" y="166"/>
                  <a:pt x="148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97" y="143"/>
                  <a:pt x="93" y="166"/>
                  <a:pt x="93" y="166"/>
                </a:cubicBezTo>
                <a:cubicBezTo>
                  <a:pt x="93" y="166"/>
                  <a:pt x="75" y="149"/>
                  <a:pt x="53" y="162"/>
                </a:cubicBezTo>
                <a:cubicBezTo>
                  <a:pt x="34" y="173"/>
                  <a:pt x="38" y="193"/>
                  <a:pt x="38" y="193"/>
                </a:cubicBezTo>
                <a:cubicBezTo>
                  <a:pt x="38" y="193"/>
                  <a:pt x="25" y="193"/>
                  <a:pt x="18" y="197"/>
                </a:cubicBezTo>
                <a:cubicBezTo>
                  <a:pt x="8" y="203"/>
                  <a:pt x="0" y="221"/>
                  <a:pt x="7" y="234"/>
                </a:cubicBezTo>
                <a:cubicBezTo>
                  <a:pt x="18" y="255"/>
                  <a:pt x="45" y="254"/>
                  <a:pt x="61" y="241"/>
                </a:cubicBezTo>
                <a:cubicBezTo>
                  <a:pt x="81" y="225"/>
                  <a:pt x="99" y="212"/>
                  <a:pt x="124" y="212"/>
                </a:cubicBezTo>
                <a:moveTo>
                  <a:pt x="209" y="97"/>
                </a:moveTo>
                <a:cubicBezTo>
                  <a:pt x="228" y="81"/>
                  <a:pt x="246" y="68"/>
                  <a:pt x="271" y="68"/>
                </a:cubicBezTo>
                <a:cubicBezTo>
                  <a:pt x="287" y="68"/>
                  <a:pt x="303" y="75"/>
                  <a:pt x="317" y="85"/>
                </a:cubicBezTo>
                <a:cubicBezTo>
                  <a:pt x="320" y="81"/>
                  <a:pt x="324" y="77"/>
                  <a:pt x="330" y="73"/>
                </a:cubicBezTo>
                <a:cubicBezTo>
                  <a:pt x="345" y="64"/>
                  <a:pt x="360" y="67"/>
                  <a:pt x="370" y="72"/>
                </a:cubicBezTo>
                <a:cubicBezTo>
                  <a:pt x="373" y="67"/>
                  <a:pt x="377" y="63"/>
                  <a:pt x="383" y="59"/>
                </a:cubicBezTo>
                <a:cubicBezTo>
                  <a:pt x="381" y="57"/>
                  <a:pt x="379" y="55"/>
                  <a:pt x="377" y="53"/>
                </a:cubicBezTo>
                <a:cubicBezTo>
                  <a:pt x="370" y="49"/>
                  <a:pt x="355" y="48"/>
                  <a:pt x="355" y="48"/>
                </a:cubicBezTo>
                <a:cubicBezTo>
                  <a:pt x="355" y="48"/>
                  <a:pt x="360" y="31"/>
                  <a:pt x="341" y="19"/>
                </a:cubicBezTo>
                <a:cubicBezTo>
                  <a:pt x="319" y="5"/>
                  <a:pt x="301" y="22"/>
                  <a:pt x="301" y="22"/>
                </a:cubicBezTo>
                <a:cubicBezTo>
                  <a:pt x="301" y="22"/>
                  <a:pt x="295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44" y="0"/>
                  <a:pt x="240" y="23"/>
                  <a:pt x="240" y="23"/>
                </a:cubicBezTo>
                <a:cubicBezTo>
                  <a:pt x="240" y="23"/>
                  <a:pt x="222" y="5"/>
                  <a:pt x="201" y="18"/>
                </a:cubicBezTo>
                <a:cubicBezTo>
                  <a:pt x="181" y="30"/>
                  <a:pt x="185" y="49"/>
                  <a:pt x="185" y="49"/>
                </a:cubicBezTo>
                <a:cubicBezTo>
                  <a:pt x="185" y="49"/>
                  <a:pt x="172" y="49"/>
                  <a:pt x="165" y="53"/>
                </a:cubicBezTo>
                <a:cubicBezTo>
                  <a:pt x="155" y="60"/>
                  <a:pt x="147" y="77"/>
                  <a:pt x="154" y="91"/>
                </a:cubicBezTo>
                <a:cubicBezTo>
                  <a:pt x="166" y="111"/>
                  <a:pt x="192" y="110"/>
                  <a:pt x="209" y="97"/>
                </a:cubicBezTo>
                <a:moveTo>
                  <a:pt x="266" y="79"/>
                </a:moveTo>
                <a:cubicBezTo>
                  <a:pt x="269" y="87"/>
                  <a:pt x="272" y="99"/>
                  <a:pt x="275" y="113"/>
                </a:cubicBezTo>
                <a:cubicBezTo>
                  <a:pt x="281" y="108"/>
                  <a:pt x="290" y="105"/>
                  <a:pt x="300" y="105"/>
                </a:cubicBezTo>
                <a:cubicBezTo>
                  <a:pt x="300" y="105"/>
                  <a:pt x="301" y="105"/>
                  <a:pt x="301" y="105"/>
                </a:cubicBezTo>
                <a:cubicBezTo>
                  <a:pt x="301" y="105"/>
                  <a:pt x="302" y="105"/>
                  <a:pt x="302" y="105"/>
                </a:cubicBezTo>
                <a:cubicBezTo>
                  <a:pt x="304" y="105"/>
                  <a:pt x="306" y="104"/>
                  <a:pt x="309" y="104"/>
                </a:cubicBezTo>
                <a:cubicBezTo>
                  <a:pt x="307" y="99"/>
                  <a:pt x="306" y="94"/>
                  <a:pt x="305" y="89"/>
                </a:cubicBezTo>
                <a:cubicBezTo>
                  <a:pt x="294" y="83"/>
                  <a:pt x="283" y="79"/>
                  <a:pt x="271" y="79"/>
                </a:cubicBezTo>
                <a:cubicBezTo>
                  <a:pt x="269" y="79"/>
                  <a:pt x="268" y="79"/>
                  <a:pt x="266" y="79"/>
                </a:cubicBezTo>
                <a:moveTo>
                  <a:pt x="280" y="198"/>
                </a:moveTo>
                <a:cubicBezTo>
                  <a:pt x="271" y="225"/>
                  <a:pt x="248" y="261"/>
                  <a:pt x="194" y="286"/>
                </a:cubicBezTo>
                <a:cubicBezTo>
                  <a:pt x="182" y="280"/>
                  <a:pt x="147" y="262"/>
                  <a:pt x="134" y="223"/>
                </a:cubicBezTo>
                <a:cubicBezTo>
                  <a:pt x="131" y="223"/>
                  <a:pt x="127" y="222"/>
                  <a:pt x="124" y="222"/>
                </a:cubicBezTo>
                <a:cubicBezTo>
                  <a:pt x="119" y="222"/>
                  <a:pt x="114" y="223"/>
                  <a:pt x="109" y="224"/>
                </a:cubicBezTo>
                <a:cubicBezTo>
                  <a:pt x="119" y="261"/>
                  <a:pt x="145" y="284"/>
                  <a:pt x="165" y="297"/>
                </a:cubicBezTo>
                <a:cubicBezTo>
                  <a:pt x="85" y="324"/>
                  <a:pt x="39" y="393"/>
                  <a:pt x="39" y="487"/>
                </a:cubicBezTo>
                <a:cubicBezTo>
                  <a:pt x="74" y="487"/>
                  <a:pt x="74" y="487"/>
                  <a:pt x="74" y="487"/>
                </a:cubicBezTo>
                <a:cubicBezTo>
                  <a:pt x="74" y="379"/>
                  <a:pt x="139" y="342"/>
                  <a:pt x="178" y="329"/>
                </a:cubicBezTo>
                <a:cubicBezTo>
                  <a:pt x="263" y="301"/>
                  <a:pt x="307" y="246"/>
                  <a:pt x="316" y="197"/>
                </a:cubicBezTo>
                <a:cubicBezTo>
                  <a:pt x="311" y="195"/>
                  <a:pt x="306" y="194"/>
                  <a:pt x="301" y="194"/>
                </a:cubicBezTo>
                <a:cubicBezTo>
                  <a:pt x="293" y="194"/>
                  <a:pt x="286" y="196"/>
                  <a:pt x="280" y="198"/>
                </a:cubicBezTo>
                <a:moveTo>
                  <a:pt x="512" y="117"/>
                </a:moveTo>
                <a:cubicBezTo>
                  <a:pt x="505" y="113"/>
                  <a:pt x="490" y="112"/>
                  <a:pt x="490" y="112"/>
                </a:cubicBezTo>
                <a:cubicBezTo>
                  <a:pt x="490" y="112"/>
                  <a:pt x="495" y="95"/>
                  <a:pt x="476" y="83"/>
                </a:cubicBezTo>
                <a:cubicBezTo>
                  <a:pt x="454" y="69"/>
                  <a:pt x="436" y="86"/>
                  <a:pt x="436" y="86"/>
                </a:cubicBezTo>
                <a:cubicBezTo>
                  <a:pt x="436" y="86"/>
                  <a:pt x="430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379" y="64"/>
                  <a:pt x="375" y="87"/>
                  <a:pt x="375" y="87"/>
                </a:cubicBezTo>
                <a:cubicBezTo>
                  <a:pt x="375" y="87"/>
                  <a:pt x="357" y="69"/>
                  <a:pt x="336" y="82"/>
                </a:cubicBezTo>
                <a:cubicBezTo>
                  <a:pt x="321" y="91"/>
                  <a:pt x="320" y="104"/>
                  <a:pt x="320" y="110"/>
                </a:cubicBezTo>
                <a:cubicBezTo>
                  <a:pt x="326" y="113"/>
                  <a:pt x="331" y="118"/>
                  <a:pt x="335" y="123"/>
                </a:cubicBezTo>
                <a:cubicBezTo>
                  <a:pt x="345" y="118"/>
                  <a:pt x="360" y="116"/>
                  <a:pt x="376" y="126"/>
                </a:cubicBezTo>
                <a:cubicBezTo>
                  <a:pt x="380" y="129"/>
                  <a:pt x="384" y="132"/>
                  <a:pt x="387" y="135"/>
                </a:cubicBezTo>
                <a:cubicBezTo>
                  <a:pt x="393" y="133"/>
                  <a:pt x="399" y="132"/>
                  <a:pt x="406" y="132"/>
                </a:cubicBezTo>
                <a:cubicBezTo>
                  <a:pt x="429" y="132"/>
                  <a:pt x="449" y="145"/>
                  <a:pt x="469" y="161"/>
                </a:cubicBezTo>
                <a:cubicBezTo>
                  <a:pt x="485" y="174"/>
                  <a:pt x="512" y="174"/>
                  <a:pt x="521" y="155"/>
                </a:cubicBezTo>
                <a:cubicBezTo>
                  <a:pt x="529" y="142"/>
                  <a:pt x="522" y="124"/>
                  <a:pt x="512" y="117"/>
                </a:cubicBezTo>
                <a:moveTo>
                  <a:pt x="406" y="169"/>
                </a:moveTo>
                <a:cubicBezTo>
                  <a:pt x="399" y="165"/>
                  <a:pt x="385" y="164"/>
                  <a:pt x="385" y="164"/>
                </a:cubicBezTo>
                <a:cubicBezTo>
                  <a:pt x="385" y="164"/>
                  <a:pt x="389" y="147"/>
                  <a:pt x="370" y="135"/>
                </a:cubicBezTo>
                <a:cubicBezTo>
                  <a:pt x="348" y="121"/>
                  <a:pt x="331" y="138"/>
                  <a:pt x="331" y="138"/>
                </a:cubicBezTo>
                <a:cubicBezTo>
                  <a:pt x="331" y="138"/>
                  <a:pt x="325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0" y="116"/>
                  <a:pt x="300" y="116"/>
                </a:cubicBezTo>
                <a:cubicBezTo>
                  <a:pt x="300" y="116"/>
                  <a:pt x="300" y="116"/>
                  <a:pt x="300" y="116"/>
                </a:cubicBezTo>
                <a:cubicBezTo>
                  <a:pt x="274" y="116"/>
                  <a:pt x="269" y="139"/>
                  <a:pt x="269" y="139"/>
                </a:cubicBezTo>
                <a:cubicBezTo>
                  <a:pt x="269" y="139"/>
                  <a:pt x="251" y="121"/>
                  <a:pt x="230" y="134"/>
                </a:cubicBezTo>
                <a:cubicBezTo>
                  <a:pt x="210" y="146"/>
                  <a:pt x="215" y="165"/>
                  <a:pt x="215" y="165"/>
                </a:cubicBezTo>
                <a:cubicBezTo>
                  <a:pt x="215" y="165"/>
                  <a:pt x="201" y="165"/>
                  <a:pt x="194" y="169"/>
                </a:cubicBezTo>
                <a:cubicBezTo>
                  <a:pt x="184" y="176"/>
                  <a:pt x="176" y="193"/>
                  <a:pt x="184" y="206"/>
                </a:cubicBezTo>
                <a:cubicBezTo>
                  <a:pt x="195" y="227"/>
                  <a:pt x="222" y="226"/>
                  <a:pt x="238" y="213"/>
                </a:cubicBezTo>
                <a:cubicBezTo>
                  <a:pt x="258" y="197"/>
                  <a:pt x="275" y="184"/>
                  <a:pt x="301" y="184"/>
                </a:cubicBezTo>
                <a:cubicBezTo>
                  <a:pt x="323" y="184"/>
                  <a:pt x="344" y="197"/>
                  <a:pt x="363" y="213"/>
                </a:cubicBezTo>
                <a:cubicBezTo>
                  <a:pt x="380" y="226"/>
                  <a:pt x="406" y="226"/>
                  <a:pt x="416" y="207"/>
                </a:cubicBezTo>
                <a:cubicBezTo>
                  <a:pt x="423" y="194"/>
                  <a:pt x="416" y="176"/>
                  <a:pt x="406" y="169"/>
                </a:cubicBezTo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5" name="组 14"/>
          <p:cNvGrpSpPr/>
          <p:nvPr/>
        </p:nvGrpSpPr>
        <p:grpSpPr>
          <a:xfrm>
            <a:off x="2604424" y="421492"/>
            <a:ext cx="2140467" cy="1739398"/>
            <a:chOff x="1145364" y="233422"/>
            <a:chExt cx="3107405" cy="2525156"/>
          </a:xfrm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grpSpPr>
        <p:sp>
          <p:nvSpPr>
            <p:cNvPr id="16" name="椭圆 15"/>
            <p:cNvSpPr/>
            <p:nvPr/>
          </p:nvSpPr>
          <p:spPr>
            <a:xfrm>
              <a:off x="1145364" y="233422"/>
              <a:ext cx="3104897" cy="252515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17" name="组 16"/>
            <p:cNvGrpSpPr/>
            <p:nvPr/>
          </p:nvGrpSpPr>
          <p:grpSpPr>
            <a:xfrm>
              <a:off x="1145364" y="233422"/>
              <a:ext cx="3107405" cy="2525156"/>
              <a:chOff x="5803645" y="1515352"/>
              <a:chExt cx="3868764" cy="3143856"/>
            </a:xfrm>
          </p:grpSpPr>
          <p:sp>
            <p:nvSpPr>
              <p:cNvPr id="18" name="任意形状 17"/>
              <p:cNvSpPr/>
              <p:nvPr/>
            </p:nvSpPr>
            <p:spPr>
              <a:xfrm>
                <a:off x="5803645" y="1515352"/>
                <a:ext cx="3868764" cy="3143856"/>
              </a:xfrm>
              <a:custGeom>
                <a:avLst/>
                <a:gdLst>
                  <a:gd name="connsiteX0" fmla="*/ 3380944 w 3868764"/>
                  <a:gd name="connsiteY0" fmla="*/ 530816 h 3143856"/>
                  <a:gd name="connsiteX1" fmla="*/ 3427045 w 3868764"/>
                  <a:gd name="connsiteY1" fmla="*/ 572036 h 3143856"/>
                  <a:gd name="connsiteX2" fmla="*/ 3478926 w 3868764"/>
                  <a:gd name="connsiteY2" fmla="*/ 628415 h 3143856"/>
                  <a:gd name="connsiteX3" fmla="*/ 3261288 w 3868764"/>
                  <a:gd name="connsiteY3" fmla="*/ 752810 h 3143856"/>
                  <a:gd name="connsiteX4" fmla="*/ 3492163 w 3868764"/>
                  <a:gd name="connsiteY4" fmla="*/ 642800 h 3143856"/>
                  <a:gd name="connsiteX5" fmla="*/ 3538402 w 3868764"/>
                  <a:gd name="connsiteY5" fmla="*/ 693048 h 3143856"/>
                  <a:gd name="connsiteX6" fmla="*/ 3582753 w 3868764"/>
                  <a:gd name="connsiteY6" fmla="*/ 752373 h 3143856"/>
                  <a:gd name="connsiteX7" fmla="*/ 3295189 w 3868764"/>
                  <a:gd name="connsiteY7" fmla="*/ 869436 h 3143856"/>
                  <a:gd name="connsiteX8" fmla="*/ 3596692 w 3868764"/>
                  <a:gd name="connsiteY8" fmla="*/ 771019 h 3143856"/>
                  <a:gd name="connsiteX9" fmla="*/ 3635295 w 3868764"/>
                  <a:gd name="connsiteY9" fmla="*/ 822654 h 3143856"/>
                  <a:gd name="connsiteX10" fmla="*/ 3676859 w 3868764"/>
                  <a:gd name="connsiteY10" fmla="*/ 892768 h 3143856"/>
                  <a:gd name="connsiteX11" fmla="*/ 3338029 w 3868764"/>
                  <a:gd name="connsiteY11" fmla="*/ 981981 h 3143856"/>
                  <a:gd name="connsiteX12" fmla="*/ 3691044 w 3868764"/>
                  <a:gd name="connsiteY12" fmla="*/ 916698 h 3143856"/>
                  <a:gd name="connsiteX13" fmla="*/ 3716751 w 3868764"/>
                  <a:gd name="connsiteY13" fmla="*/ 960063 h 3143856"/>
                  <a:gd name="connsiteX14" fmla="*/ 3757573 w 3868764"/>
                  <a:gd name="connsiteY14" fmla="*/ 1050698 h 3143856"/>
                  <a:gd name="connsiteX15" fmla="*/ 3292924 w 3868764"/>
                  <a:gd name="connsiteY15" fmla="*/ 1108989 h 3143856"/>
                  <a:gd name="connsiteX16" fmla="*/ 3772219 w 3868764"/>
                  <a:gd name="connsiteY16" fmla="*/ 1083217 h 3143856"/>
                  <a:gd name="connsiteX17" fmla="*/ 3781798 w 3868764"/>
                  <a:gd name="connsiteY17" fmla="*/ 1104485 h 3143856"/>
                  <a:gd name="connsiteX18" fmla="*/ 3820824 w 3868764"/>
                  <a:gd name="connsiteY18" fmla="*/ 1227822 h 3143856"/>
                  <a:gd name="connsiteX19" fmla="*/ 3350652 w 3868764"/>
                  <a:gd name="connsiteY19" fmla="*/ 1225779 h 3143856"/>
                  <a:gd name="connsiteX20" fmla="*/ 3831089 w 3868764"/>
                  <a:gd name="connsiteY20" fmla="*/ 1263781 h 3143856"/>
                  <a:gd name="connsiteX21" fmla="*/ 3858777 w 3868764"/>
                  <a:gd name="connsiteY21" fmla="*/ 1411208 h 3143856"/>
                  <a:gd name="connsiteX22" fmla="*/ 3859132 w 3868764"/>
                  <a:gd name="connsiteY22" fmla="*/ 1416914 h 3143856"/>
                  <a:gd name="connsiteX23" fmla="*/ 3320468 w 3868764"/>
                  <a:gd name="connsiteY23" fmla="*/ 1342652 h 3143856"/>
                  <a:gd name="connsiteX24" fmla="*/ 3861617 w 3868764"/>
                  <a:gd name="connsiteY24" fmla="*/ 1456908 h 3143856"/>
                  <a:gd name="connsiteX25" fmla="*/ 3868764 w 3868764"/>
                  <a:gd name="connsiteY25" fmla="*/ 1571928 h 3143856"/>
                  <a:gd name="connsiteX26" fmla="*/ 3866141 w 3868764"/>
                  <a:gd name="connsiteY26" fmla="*/ 1614137 h 3143856"/>
                  <a:gd name="connsiteX27" fmla="*/ 3294274 w 3868764"/>
                  <a:gd name="connsiteY27" fmla="*/ 1458239 h 3143856"/>
                  <a:gd name="connsiteX28" fmla="*/ 3863292 w 3868764"/>
                  <a:gd name="connsiteY28" fmla="*/ 1659992 h 3143856"/>
                  <a:gd name="connsiteX29" fmla="*/ 3858777 w 3868764"/>
                  <a:gd name="connsiteY29" fmla="*/ 1732649 h 3143856"/>
                  <a:gd name="connsiteX30" fmla="*/ 3842716 w 3868764"/>
                  <a:gd name="connsiteY30" fmla="*/ 1818164 h 3143856"/>
                  <a:gd name="connsiteX31" fmla="*/ 3019545 w 3868764"/>
                  <a:gd name="connsiteY31" fmla="*/ 1471298 h 3143856"/>
                  <a:gd name="connsiteX32" fmla="*/ 3057189 w 3868764"/>
                  <a:gd name="connsiteY32" fmla="*/ 1374177 h 3143856"/>
                  <a:gd name="connsiteX33" fmla="*/ 3059450 w 3868764"/>
                  <a:gd name="connsiteY33" fmla="*/ 1374978 h 3143856"/>
                  <a:gd name="connsiteX34" fmla="*/ 3075426 w 3868764"/>
                  <a:gd name="connsiteY34" fmla="*/ 1308870 h 3143856"/>
                  <a:gd name="connsiteX35" fmla="*/ 3068288 w 3868764"/>
                  <a:gd name="connsiteY35" fmla="*/ 1307886 h 3143856"/>
                  <a:gd name="connsiteX36" fmla="*/ 3079511 w 3868764"/>
                  <a:gd name="connsiteY36" fmla="*/ 1204331 h 3143856"/>
                  <a:gd name="connsiteX37" fmla="*/ 3081289 w 3868764"/>
                  <a:gd name="connsiteY37" fmla="*/ 1204472 h 3143856"/>
                  <a:gd name="connsiteX38" fmla="*/ 3079593 w 3868764"/>
                  <a:gd name="connsiteY38" fmla="*/ 1135752 h 3143856"/>
                  <a:gd name="connsiteX39" fmla="*/ 3077982 w 3868764"/>
                  <a:gd name="connsiteY39" fmla="*/ 1135954 h 3143856"/>
                  <a:gd name="connsiteX40" fmla="*/ 3062021 w 3868764"/>
                  <a:gd name="connsiteY40" fmla="*/ 1033023 h 3143856"/>
                  <a:gd name="connsiteX41" fmla="*/ 3062757 w 3868764"/>
                  <a:gd name="connsiteY41" fmla="*/ 1032888 h 3143856"/>
                  <a:gd name="connsiteX42" fmla="*/ 3044652 w 3868764"/>
                  <a:gd name="connsiteY42" fmla="*/ 971427 h 3143856"/>
                  <a:gd name="connsiteX43" fmla="*/ 3043789 w 3868764"/>
                  <a:gd name="connsiteY43" fmla="*/ 971778 h 3143856"/>
                  <a:gd name="connsiteX44" fmla="*/ 3001733 w 3868764"/>
                  <a:gd name="connsiteY44" fmla="*/ 876485 h 3143856"/>
                  <a:gd name="connsiteX45" fmla="*/ 3001883 w 3868764"/>
                  <a:gd name="connsiteY45" fmla="*/ 876414 h 3143856"/>
                  <a:gd name="connsiteX46" fmla="*/ 2958757 w 3868764"/>
                  <a:gd name="connsiteY46" fmla="*/ 805803 h 3143856"/>
                  <a:gd name="connsiteX47" fmla="*/ 614545 w 3868764"/>
                  <a:gd name="connsiteY47" fmla="*/ 424973 h 3143856"/>
                  <a:gd name="connsiteX48" fmla="*/ 1799923 w 3868764"/>
                  <a:gd name="connsiteY48" fmla="*/ 924464 h 3143856"/>
                  <a:gd name="connsiteX49" fmla="*/ 1766634 w 3868764"/>
                  <a:gd name="connsiteY49" fmla="*/ 1010350 h 3143856"/>
                  <a:gd name="connsiteX50" fmla="*/ 1773851 w 3868764"/>
                  <a:gd name="connsiteY50" fmla="*/ 1012317 h 3143856"/>
                  <a:gd name="connsiteX51" fmla="*/ 1749385 w 3868764"/>
                  <a:gd name="connsiteY51" fmla="*/ 1113564 h 3143856"/>
                  <a:gd name="connsiteX52" fmla="*/ 1748417 w 3868764"/>
                  <a:gd name="connsiteY52" fmla="*/ 1113360 h 3143856"/>
                  <a:gd name="connsiteX53" fmla="*/ 1741117 w 3868764"/>
                  <a:gd name="connsiteY53" fmla="*/ 1180714 h 3143856"/>
                  <a:gd name="connsiteX54" fmla="*/ 1747151 w 3868764"/>
                  <a:gd name="connsiteY54" fmla="*/ 1180740 h 3143856"/>
                  <a:gd name="connsiteX55" fmla="*/ 1749722 w 3868764"/>
                  <a:gd name="connsiteY55" fmla="*/ 1284869 h 3143856"/>
                  <a:gd name="connsiteX56" fmla="*/ 1745409 w 3868764"/>
                  <a:gd name="connsiteY56" fmla="*/ 1285102 h 3143856"/>
                  <a:gd name="connsiteX57" fmla="*/ 1756025 w 3868764"/>
                  <a:gd name="connsiteY57" fmla="*/ 1353565 h 3143856"/>
                  <a:gd name="connsiteX58" fmla="*/ 1760284 w 3868764"/>
                  <a:gd name="connsiteY58" fmla="*/ 1352444 h 3143856"/>
                  <a:gd name="connsiteX59" fmla="*/ 1789718 w 3868764"/>
                  <a:gd name="connsiteY59" fmla="*/ 1452359 h 3143856"/>
                  <a:gd name="connsiteX60" fmla="*/ 1788395 w 3868764"/>
                  <a:gd name="connsiteY60" fmla="*/ 1452792 h 3143856"/>
                  <a:gd name="connsiteX61" fmla="*/ 1814327 w 3868764"/>
                  <a:gd name="connsiteY61" fmla="*/ 1511548 h 3143856"/>
                  <a:gd name="connsiteX62" fmla="*/ 1815891 w 3868764"/>
                  <a:gd name="connsiteY62" fmla="*/ 1510655 h 3143856"/>
                  <a:gd name="connsiteX63" fmla="*/ 1870183 w 3868764"/>
                  <a:gd name="connsiteY63" fmla="*/ 1599547 h 3143856"/>
                  <a:gd name="connsiteX64" fmla="*/ 1846874 w 3868764"/>
                  <a:gd name="connsiteY64" fmla="*/ 1614730 h 3143856"/>
                  <a:gd name="connsiteX65" fmla="*/ 1901360 w 3868764"/>
                  <a:gd name="connsiteY65" fmla="*/ 1682465 h 3143856"/>
                  <a:gd name="connsiteX66" fmla="*/ 1902381 w 3868764"/>
                  <a:gd name="connsiteY66" fmla="*/ 1681453 h 3143856"/>
                  <a:gd name="connsiteX67" fmla="*/ 1954263 w 3868764"/>
                  <a:gd name="connsiteY67" fmla="*/ 1730833 h 3143856"/>
                  <a:gd name="connsiteX68" fmla="*/ 1955968 w 3868764"/>
                  <a:gd name="connsiteY68" fmla="*/ 1728638 h 3143856"/>
                  <a:gd name="connsiteX69" fmla="*/ 2040036 w 3868764"/>
                  <a:gd name="connsiteY69" fmla="*/ 1790136 h 3143856"/>
                  <a:gd name="connsiteX70" fmla="*/ 2039308 w 3868764"/>
                  <a:gd name="connsiteY70" fmla="*/ 1791194 h 3143856"/>
                  <a:gd name="connsiteX71" fmla="*/ 2099582 w 3868764"/>
                  <a:gd name="connsiteY71" fmla="*/ 1824037 h 3143856"/>
                  <a:gd name="connsiteX72" fmla="*/ 2100019 w 3868764"/>
                  <a:gd name="connsiteY72" fmla="*/ 1823000 h 3143856"/>
                  <a:gd name="connsiteX73" fmla="*/ 2197140 w 3868764"/>
                  <a:gd name="connsiteY73" fmla="*/ 1860643 h 3143856"/>
                  <a:gd name="connsiteX74" fmla="*/ 2195731 w 3868764"/>
                  <a:gd name="connsiteY74" fmla="*/ 1864614 h 3143856"/>
                  <a:gd name="connsiteX75" fmla="*/ 2258695 w 3868764"/>
                  <a:gd name="connsiteY75" fmla="*/ 1879830 h 3143856"/>
                  <a:gd name="connsiteX76" fmla="*/ 2259296 w 3868764"/>
                  <a:gd name="connsiteY76" fmla="*/ 1875474 h 3143856"/>
                  <a:gd name="connsiteX77" fmla="*/ 2362850 w 3868764"/>
                  <a:gd name="connsiteY77" fmla="*/ 1886699 h 3143856"/>
                  <a:gd name="connsiteX78" fmla="*/ 2362270 w 3868764"/>
                  <a:gd name="connsiteY78" fmla="*/ 1894034 h 3143856"/>
                  <a:gd name="connsiteX79" fmla="*/ 2459104 w 3868764"/>
                  <a:gd name="connsiteY79" fmla="*/ 1891643 h 3143856"/>
                  <a:gd name="connsiteX80" fmla="*/ 2459220 w 3868764"/>
                  <a:gd name="connsiteY80" fmla="*/ 1893818 h 3143856"/>
                  <a:gd name="connsiteX81" fmla="*/ 2561966 w 3868764"/>
                  <a:gd name="connsiteY81" fmla="*/ 1877886 h 3143856"/>
                  <a:gd name="connsiteX82" fmla="*/ 2563050 w 3868764"/>
                  <a:gd name="connsiteY82" fmla="*/ 1883749 h 3143856"/>
                  <a:gd name="connsiteX83" fmla="*/ 2628985 w 3868764"/>
                  <a:gd name="connsiteY83" fmla="*/ 1864324 h 3143856"/>
                  <a:gd name="connsiteX84" fmla="*/ 2624926 w 3868764"/>
                  <a:gd name="connsiteY84" fmla="*/ 1854353 h 3143856"/>
                  <a:gd name="connsiteX85" fmla="*/ 2720218 w 3868764"/>
                  <a:gd name="connsiteY85" fmla="*/ 1812297 h 3143856"/>
                  <a:gd name="connsiteX86" fmla="*/ 2723610 w 3868764"/>
                  <a:gd name="connsiteY86" fmla="*/ 1819413 h 3143856"/>
                  <a:gd name="connsiteX87" fmla="*/ 2783334 w 3868764"/>
                  <a:gd name="connsiteY87" fmla="*/ 1782937 h 3143856"/>
                  <a:gd name="connsiteX88" fmla="*/ 2778669 w 3868764"/>
                  <a:gd name="connsiteY88" fmla="*/ 1776782 h 3143856"/>
                  <a:gd name="connsiteX89" fmla="*/ 2859831 w 3868764"/>
                  <a:gd name="connsiteY89" fmla="*/ 1711495 h 3143856"/>
                  <a:gd name="connsiteX90" fmla="*/ 2865655 w 3868764"/>
                  <a:gd name="connsiteY90" fmla="*/ 1718319 h 3143856"/>
                  <a:gd name="connsiteX91" fmla="*/ 2910981 w 3868764"/>
                  <a:gd name="connsiteY91" fmla="*/ 1670697 h 3143856"/>
                  <a:gd name="connsiteX92" fmla="*/ 2903753 w 3868764"/>
                  <a:gd name="connsiteY92" fmla="*/ 1665082 h 3143856"/>
                  <a:gd name="connsiteX93" fmla="*/ 2965251 w 3868764"/>
                  <a:gd name="connsiteY93" fmla="*/ 1581014 h 3143856"/>
                  <a:gd name="connsiteX94" fmla="*/ 2973449 w 3868764"/>
                  <a:gd name="connsiteY94" fmla="*/ 1586653 h 3143856"/>
                  <a:gd name="connsiteX95" fmla="*/ 3015781 w 3868764"/>
                  <a:gd name="connsiteY95" fmla="*/ 1508965 h 3143856"/>
                  <a:gd name="connsiteX96" fmla="*/ 3820349 w 3868764"/>
                  <a:gd name="connsiteY96" fmla="*/ 1917536 h 3143856"/>
                  <a:gd name="connsiteX97" fmla="*/ 3781798 w 3868764"/>
                  <a:gd name="connsiteY97" fmla="*/ 2039371 h 3143856"/>
                  <a:gd name="connsiteX98" fmla="*/ 3768660 w 3868764"/>
                  <a:gd name="connsiteY98" fmla="*/ 2068541 h 3143856"/>
                  <a:gd name="connsiteX99" fmla="*/ 3146837 w 3868764"/>
                  <a:gd name="connsiteY99" fmla="*/ 1705920 h 3143856"/>
                  <a:gd name="connsiteX100" fmla="*/ 3746272 w 3868764"/>
                  <a:gd name="connsiteY100" fmla="*/ 2118249 h 3143856"/>
                  <a:gd name="connsiteX101" fmla="*/ 3716751 w 3868764"/>
                  <a:gd name="connsiteY101" fmla="*/ 2183794 h 3143856"/>
                  <a:gd name="connsiteX102" fmla="*/ 3670874 w 3868764"/>
                  <a:gd name="connsiteY102" fmla="*/ 2261184 h 3143856"/>
                  <a:gd name="connsiteX103" fmla="*/ 3194112 w 3868764"/>
                  <a:gd name="connsiteY103" fmla="*/ 1890710 h 3143856"/>
                  <a:gd name="connsiteX104" fmla="*/ 3648578 w 3868764"/>
                  <a:gd name="connsiteY104" fmla="*/ 2298794 h 3143856"/>
                  <a:gd name="connsiteX105" fmla="*/ 3635295 w 3868764"/>
                  <a:gd name="connsiteY105" fmla="*/ 2321202 h 3143856"/>
                  <a:gd name="connsiteX106" fmla="*/ 3553530 w 3868764"/>
                  <a:gd name="connsiteY106" fmla="*/ 2430573 h 3143856"/>
                  <a:gd name="connsiteX107" fmla="*/ 2978335 w 3868764"/>
                  <a:gd name="connsiteY107" fmla="*/ 1850357 h 3143856"/>
                  <a:gd name="connsiteX108" fmla="*/ 3513683 w 3868764"/>
                  <a:gd name="connsiteY108" fmla="*/ 2477670 h 3143856"/>
                  <a:gd name="connsiteX109" fmla="*/ 3427045 w 3868764"/>
                  <a:gd name="connsiteY109" fmla="*/ 2571820 h 3143856"/>
                  <a:gd name="connsiteX110" fmla="*/ 3399629 w 3868764"/>
                  <a:gd name="connsiteY110" fmla="*/ 2596334 h 3143856"/>
                  <a:gd name="connsiteX111" fmla="*/ 2984095 w 3868764"/>
                  <a:gd name="connsiteY111" fmla="*/ 2047906 h 3143856"/>
                  <a:gd name="connsiteX112" fmla="*/ 3362773 w 3868764"/>
                  <a:gd name="connsiteY112" fmla="*/ 2629287 h 3143856"/>
                  <a:gd name="connsiteX113" fmla="*/ 3302197 w 3868764"/>
                  <a:gd name="connsiteY113" fmla="*/ 2683449 h 3143856"/>
                  <a:gd name="connsiteX114" fmla="*/ 3234069 w 3868764"/>
                  <a:gd name="connsiteY114" fmla="*/ 2733766 h 3143856"/>
                  <a:gd name="connsiteX115" fmla="*/ 2784534 w 3868764"/>
                  <a:gd name="connsiteY115" fmla="*/ 1947274 h 3143856"/>
                  <a:gd name="connsiteX116" fmla="*/ 3178755 w 3868764"/>
                  <a:gd name="connsiteY116" fmla="*/ 2774619 h 3143856"/>
                  <a:gd name="connsiteX117" fmla="*/ 3164829 w 3868764"/>
                  <a:gd name="connsiteY117" fmla="*/ 2784904 h 3143856"/>
                  <a:gd name="connsiteX118" fmla="*/ 3035686 w 3868764"/>
                  <a:gd name="connsiteY118" fmla="*/ 2863381 h 3143856"/>
                  <a:gd name="connsiteX119" fmla="*/ 2774589 w 3868764"/>
                  <a:gd name="connsiteY119" fmla="*/ 2221999 h 3143856"/>
                  <a:gd name="connsiteX120" fmla="*/ 2991764 w 3868764"/>
                  <a:gd name="connsiteY120" fmla="*/ 2887318 h 3143856"/>
                  <a:gd name="connsiteX121" fmla="*/ 2856424 w 3868764"/>
                  <a:gd name="connsiteY121" fmla="*/ 2954133 h 3143856"/>
                  <a:gd name="connsiteX122" fmla="*/ 2838474 w 3868764"/>
                  <a:gd name="connsiteY122" fmla="*/ 2961160 h 3143856"/>
                  <a:gd name="connsiteX123" fmla="*/ 2582532 w 3868764"/>
                  <a:gd name="connsiteY123" fmla="*/ 1989092 h 3143856"/>
                  <a:gd name="connsiteX124" fmla="*/ 2767439 w 3868764"/>
                  <a:gd name="connsiteY124" fmla="*/ 2988967 h 3143856"/>
                  <a:gd name="connsiteX125" fmla="*/ 2687331 w 3868764"/>
                  <a:gd name="connsiteY125" fmla="*/ 3020326 h 3143856"/>
                  <a:gd name="connsiteX126" fmla="*/ 2603483 w 3868764"/>
                  <a:gd name="connsiteY126" fmla="*/ 3045265 h 3143856"/>
                  <a:gd name="connsiteX127" fmla="*/ 2459362 w 3868764"/>
                  <a:gd name="connsiteY127" fmla="*/ 1896447 h 3143856"/>
                  <a:gd name="connsiteX128" fmla="*/ 2522432 w 3868764"/>
                  <a:gd name="connsiteY128" fmla="*/ 3069372 h 3143856"/>
                  <a:gd name="connsiteX129" fmla="*/ 2509608 w 3868764"/>
                  <a:gd name="connsiteY129" fmla="*/ 3073185 h 3143856"/>
                  <a:gd name="connsiteX130" fmla="*/ 2349706 w 3868764"/>
                  <a:gd name="connsiteY130" fmla="*/ 3106597 h 3143856"/>
                  <a:gd name="connsiteX131" fmla="*/ 2354551 w 3868764"/>
                  <a:gd name="connsiteY131" fmla="*/ 1991615 h 3143856"/>
                  <a:gd name="connsiteX132" fmla="*/ 2265359 w 3868764"/>
                  <a:gd name="connsiteY132" fmla="*/ 3119221 h 3143856"/>
                  <a:gd name="connsiteX133" fmla="*/ 2132162 w 3868764"/>
                  <a:gd name="connsiteY133" fmla="*/ 3135741 h 3143856"/>
                  <a:gd name="connsiteX134" fmla="*/ 2085286 w 3868764"/>
                  <a:gd name="connsiteY134" fmla="*/ 3137664 h 3143856"/>
                  <a:gd name="connsiteX135" fmla="*/ 2194015 w 3868764"/>
                  <a:gd name="connsiteY135" fmla="*/ 2348992 h 3143856"/>
                  <a:gd name="connsiteX136" fmla="*/ 2026993 w 3868764"/>
                  <a:gd name="connsiteY136" fmla="*/ 3140056 h 3143856"/>
                  <a:gd name="connsiteX137" fmla="*/ 1934382 w 3868764"/>
                  <a:gd name="connsiteY137" fmla="*/ 3143856 h 3143856"/>
                  <a:gd name="connsiteX138" fmla="*/ 1842085 w 3868764"/>
                  <a:gd name="connsiteY138" fmla="*/ 3140069 h 3143856"/>
                  <a:gd name="connsiteX139" fmla="*/ 2170022 w 3868764"/>
                  <a:gd name="connsiteY139" fmla="*/ 1937125 h 3143856"/>
                  <a:gd name="connsiteX140" fmla="*/ 1744917 w 3868764"/>
                  <a:gd name="connsiteY140" fmla="*/ 3136082 h 3143856"/>
                  <a:gd name="connsiteX141" fmla="*/ 1736603 w 3868764"/>
                  <a:gd name="connsiteY141" fmla="*/ 3135741 h 3143856"/>
                  <a:gd name="connsiteX142" fmla="*/ 1556282 w 3868764"/>
                  <a:gd name="connsiteY142" fmla="*/ 3113377 h 3143856"/>
                  <a:gd name="connsiteX143" fmla="*/ 1932953 w 3868764"/>
                  <a:gd name="connsiteY143" fmla="*/ 2219476 h 3143856"/>
                  <a:gd name="connsiteX144" fmla="*/ 1485972 w 3868764"/>
                  <a:gd name="connsiteY144" fmla="*/ 3099683 h 3143856"/>
                  <a:gd name="connsiteX145" fmla="*/ 1359156 w 3868764"/>
                  <a:gd name="connsiteY145" fmla="*/ 3073185 h 3143856"/>
                  <a:gd name="connsiteX146" fmla="*/ 1296713 w 3868764"/>
                  <a:gd name="connsiteY146" fmla="*/ 3054613 h 3143856"/>
                  <a:gd name="connsiteX147" fmla="*/ 2001059 w 3868764"/>
                  <a:gd name="connsiteY147" fmla="*/ 1846800 h 3143856"/>
                  <a:gd name="connsiteX148" fmla="*/ 1191729 w 3868764"/>
                  <a:gd name="connsiteY148" fmla="*/ 3023388 h 3143856"/>
                  <a:gd name="connsiteX149" fmla="*/ 1181433 w 3868764"/>
                  <a:gd name="connsiteY149" fmla="*/ 3020326 h 3143856"/>
                  <a:gd name="connsiteX150" fmla="*/ 1012341 w 3868764"/>
                  <a:gd name="connsiteY150" fmla="*/ 2954133 h 3143856"/>
                  <a:gd name="connsiteX151" fmla="*/ 1006081 w 3868764"/>
                  <a:gd name="connsiteY151" fmla="*/ 2951043 h 3143856"/>
                  <a:gd name="connsiteX152" fmla="*/ 1673277 w 3868764"/>
                  <a:gd name="connsiteY152" fmla="*/ 2092432 h 3143856"/>
                  <a:gd name="connsiteX153" fmla="*/ 934170 w 3868764"/>
                  <a:gd name="connsiteY153" fmla="*/ 2915542 h 3143856"/>
                  <a:gd name="connsiteX154" fmla="*/ 852851 w 3868764"/>
                  <a:gd name="connsiteY154" fmla="*/ 2875396 h 3143856"/>
                  <a:gd name="connsiteX155" fmla="*/ 756859 w 3868764"/>
                  <a:gd name="connsiteY155" fmla="*/ 2817064 h 3143856"/>
                  <a:gd name="connsiteX156" fmla="*/ 1859604 w 3868764"/>
                  <a:gd name="connsiteY156" fmla="*/ 1723860 h 3143856"/>
                  <a:gd name="connsiteX157" fmla="*/ 656950 w 3868764"/>
                  <a:gd name="connsiteY157" fmla="*/ 2750203 h 3143856"/>
                  <a:gd name="connsiteX158" fmla="*/ 566568 w 3868764"/>
                  <a:gd name="connsiteY158" fmla="*/ 2683449 h 3143856"/>
                  <a:gd name="connsiteX159" fmla="*/ 497087 w 3868764"/>
                  <a:gd name="connsiteY159" fmla="*/ 2621326 h 3143856"/>
                  <a:gd name="connsiteX160" fmla="*/ 1695356 w 3868764"/>
                  <a:gd name="connsiteY160" fmla="*/ 1713421 h 3143856"/>
                  <a:gd name="connsiteX161" fmla="*/ 417638 w 3868764"/>
                  <a:gd name="connsiteY161" fmla="*/ 2545651 h 3143856"/>
                  <a:gd name="connsiteX162" fmla="*/ 330362 w 3868764"/>
                  <a:gd name="connsiteY162" fmla="*/ 2450808 h 3143856"/>
                  <a:gd name="connsiteX163" fmla="*/ 282663 w 3868764"/>
                  <a:gd name="connsiteY163" fmla="*/ 2387004 h 3143856"/>
                  <a:gd name="connsiteX164" fmla="*/ 1715966 w 3868764"/>
                  <a:gd name="connsiteY164" fmla="*/ 1567769 h 3143856"/>
                  <a:gd name="connsiteX165" fmla="*/ 211727 w 3868764"/>
                  <a:gd name="connsiteY165" fmla="*/ 2284524 h 3143856"/>
                  <a:gd name="connsiteX166" fmla="*/ 152014 w 3868764"/>
                  <a:gd name="connsiteY166" fmla="*/ 2183794 h 3143856"/>
                  <a:gd name="connsiteX167" fmla="*/ 114394 w 3868764"/>
                  <a:gd name="connsiteY167" fmla="*/ 2100268 h 3143856"/>
                  <a:gd name="connsiteX168" fmla="*/ 1367077 w 3868764"/>
                  <a:gd name="connsiteY168" fmla="*/ 1590320 h 3143856"/>
                  <a:gd name="connsiteX169" fmla="*/ 84144 w 3868764"/>
                  <a:gd name="connsiteY169" fmla="*/ 2009099 h 3143856"/>
                  <a:gd name="connsiteX170" fmla="*/ 25276 w 3868764"/>
                  <a:gd name="connsiteY170" fmla="*/ 1809266 h 3143856"/>
                  <a:gd name="connsiteX171" fmla="*/ 1635619 w 3868764"/>
                  <a:gd name="connsiteY171" fmla="*/ 1385267 h 3143856"/>
                  <a:gd name="connsiteX172" fmla="*/ 7115 w 3868764"/>
                  <a:gd name="connsiteY172" fmla="*/ 1686428 h 3143856"/>
                  <a:gd name="connsiteX173" fmla="*/ 0 w 3868764"/>
                  <a:gd name="connsiteY173" fmla="*/ 1571928 h 3143856"/>
                  <a:gd name="connsiteX174" fmla="*/ 5865 w 3868764"/>
                  <a:gd name="connsiteY174" fmla="*/ 1477543 h 3143856"/>
                  <a:gd name="connsiteX175" fmla="*/ 1385667 w 3868764"/>
                  <a:gd name="connsiteY175" fmla="*/ 1304445 h 3143856"/>
                  <a:gd name="connsiteX176" fmla="*/ 16209 w 3868764"/>
                  <a:gd name="connsiteY176" fmla="*/ 1378082 h 3143856"/>
                  <a:gd name="connsiteX177" fmla="*/ 39300 w 3868764"/>
                  <a:gd name="connsiteY177" fmla="*/ 1255130 h 3143856"/>
                  <a:gd name="connsiteX178" fmla="*/ 65151 w 3868764"/>
                  <a:gd name="connsiteY178" fmla="*/ 1173431 h 3143856"/>
                  <a:gd name="connsiteX179" fmla="*/ 1596538 w 3868764"/>
                  <a:gd name="connsiteY179" fmla="*/ 1180085 h 3143856"/>
                  <a:gd name="connsiteX180" fmla="*/ 106017 w 3868764"/>
                  <a:gd name="connsiteY180" fmla="*/ 1062186 h 3143856"/>
                  <a:gd name="connsiteX181" fmla="*/ 152014 w 3868764"/>
                  <a:gd name="connsiteY181" fmla="*/ 960063 h 3143856"/>
                  <a:gd name="connsiteX182" fmla="*/ 202789 w 3868764"/>
                  <a:gd name="connsiteY182" fmla="*/ 874409 h 3143856"/>
                  <a:gd name="connsiteX183" fmla="*/ 1395408 w 3868764"/>
                  <a:gd name="connsiteY183" fmla="*/ 1038827 h 3143856"/>
                  <a:gd name="connsiteX184" fmla="*/ 252294 w 3868764"/>
                  <a:gd name="connsiteY184" fmla="*/ 797475 h 3143856"/>
                  <a:gd name="connsiteX185" fmla="*/ 330362 w 3868764"/>
                  <a:gd name="connsiteY185" fmla="*/ 693048 h 3143856"/>
                  <a:gd name="connsiteX186" fmla="*/ 384980 w 3868764"/>
                  <a:gd name="connsiteY186" fmla="*/ 633695 h 3143856"/>
                  <a:gd name="connsiteX187" fmla="*/ 1610700 w 3868764"/>
                  <a:gd name="connsiteY187" fmla="*/ 967841 h 3143856"/>
                  <a:gd name="connsiteX188" fmla="*/ 456673 w 3868764"/>
                  <a:gd name="connsiteY188" fmla="*/ 558666 h 3143856"/>
                  <a:gd name="connsiteX189" fmla="*/ 566568 w 3868764"/>
                  <a:gd name="connsiteY189" fmla="*/ 460407 h 3143856"/>
                  <a:gd name="connsiteX190" fmla="*/ 1934382 w 3868764"/>
                  <a:gd name="connsiteY190" fmla="*/ 0 h 3143856"/>
                  <a:gd name="connsiteX191" fmla="*/ 1951818 w 3868764"/>
                  <a:gd name="connsiteY191" fmla="*/ 716 h 3143856"/>
                  <a:gd name="connsiteX192" fmla="*/ 2073083 w 3868764"/>
                  <a:gd name="connsiteY192" fmla="*/ 298602 h 3143856"/>
                  <a:gd name="connsiteX193" fmla="*/ 1976172 w 3868764"/>
                  <a:gd name="connsiteY193" fmla="*/ 1715 h 3143856"/>
                  <a:gd name="connsiteX194" fmla="*/ 2121289 w 3868764"/>
                  <a:gd name="connsiteY194" fmla="*/ 7670 h 3143856"/>
                  <a:gd name="connsiteX195" fmla="*/ 2200587 w 3868764"/>
                  <a:gd name="connsiteY195" fmla="*/ 308840 h 3143856"/>
                  <a:gd name="connsiteX196" fmla="*/ 2145274 w 3868764"/>
                  <a:gd name="connsiteY196" fmla="*/ 9742 h 3143856"/>
                  <a:gd name="connsiteX197" fmla="*/ 2283751 w 3868764"/>
                  <a:gd name="connsiteY197" fmla="*/ 26916 h 3143856"/>
                  <a:gd name="connsiteX198" fmla="*/ 2327669 w 3868764"/>
                  <a:gd name="connsiteY198" fmla="*/ 376992 h 3143856"/>
                  <a:gd name="connsiteX199" fmla="*/ 2309013 w 3868764"/>
                  <a:gd name="connsiteY199" fmla="*/ 30049 h 3143856"/>
                  <a:gd name="connsiteX200" fmla="*/ 2324228 w 3868764"/>
                  <a:gd name="connsiteY200" fmla="*/ 31936 h 3143856"/>
                  <a:gd name="connsiteX201" fmla="*/ 2441534 w 3868764"/>
                  <a:gd name="connsiteY201" fmla="*/ 56447 h 3143856"/>
                  <a:gd name="connsiteX202" fmla="*/ 2440603 w 3868764"/>
                  <a:gd name="connsiteY202" fmla="*/ 270669 h 3143856"/>
                  <a:gd name="connsiteX203" fmla="*/ 2457287 w 3868764"/>
                  <a:gd name="connsiteY203" fmla="*/ 59739 h 3143856"/>
                  <a:gd name="connsiteX204" fmla="*/ 2509608 w 3868764"/>
                  <a:gd name="connsiteY204" fmla="*/ 70671 h 3143856"/>
                  <a:gd name="connsiteX205" fmla="*/ 2584362 w 3868764"/>
                  <a:gd name="connsiteY205" fmla="*/ 92905 h 3143856"/>
                  <a:gd name="connsiteX206" fmla="*/ 2565751 w 3868764"/>
                  <a:gd name="connsiteY206" fmla="*/ 227901 h 3143856"/>
                  <a:gd name="connsiteX207" fmla="*/ 2593669 w 3868764"/>
                  <a:gd name="connsiteY207" fmla="*/ 95673 h 3143856"/>
                  <a:gd name="connsiteX208" fmla="*/ 2687331 w 3868764"/>
                  <a:gd name="connsiteY208" fmla="*/ 123530 h 3143856"/>
                  <a:gd name="connsiteX209" fmla="*/ 2717178 w 3868764"/>
                  <a:gd name="connsiteY209" fmla="*/ 135214 h 3143856"/>
                  <a:gd name="connsiteX210" fmla="*/ 2674821 w 3868764"/>
                  <a:gd name="connsiteY210" fmla="*/ 290588 h 3143856"/>
                  <a:gd name="connsiteX211" fmla="*/ 2728359 w 3868764"/>
                  <a:gd name="connsiteY211" fmla="*/ 139591 h 3143856"/>
                  <a:gd name="connsiteX212" fmla="*/ 2848167 w 3868764"/>
                  <a:gd name="connsiteY212" fmla="*/ 186491 h 3143856"/>
                  <a:gd name="connsiteX213" fmla="*/ 2767076 w 3868764"/>
                  <a:gd name="connsiteY213" fmla="*/ 378933 h 3143856"/>
                  <a:gd name="connsiteX214" fmla="*/ 2861809 w 3868764"/>
                  <a:gd name="connsiteY214" fmla="*/ 192382 h 3143856"/>
                  <a:gd name="connsiteX215" fmla="*/ 2977705 w 3868764"/>
                  <a:gd name="connsiteY215" fmla="*/ 249598 h 3143856"/>
                  <a:gd name="connsiteX216" fmla="*/ 2904095 w 3868764"/>
                  <a:gd name="connsiteY216" fmla="*/ 375823 h 3143856"/>
                  <a:gd name="connsiteX217" fmla="*/ 2987570 w 3868764"/>
                  <a:gd name="connsiteY217" fmla="*/ 254468 h 3143856"/>
                  <a:gd name="connsiteX218" fmla="*/ 3015914 w 3868764"/>
                  <a:gd name="connsiteY218" fmla="*/ 268461 h 3143856"/>
                  <a:gd name="connsiteX219" fmla="*/ 3100262 w 3868764"/>
                  <a:gd name="connsiteY219" fmla="*/ 319717 h 3143856"/>
                  <a:gd name="connsiteX220" fmla="*/ 2964220 w 3868764"/>
                  <a:gd name="connsiteY220" fmla="*/ 494789 h 3143856"/>
                  <a:gd name="connsiteX221" fmla="*/ 3113954 w 3868764"/>
                  <a:gd name="connsiteY221" fmla="*/ 328037 h 3143856"/>
                  <a:gd name="connsiteX222" fmla="*/ 3164829 w 3868764"/>
                  <a:gd name="connsiteY222" fmla="*/ 358952 h 3143856"/>
                  <a:gd name="connsiteX223" fmla="*/ 3223570 w 3868764"/>
                  <a:gd name="connsiteY223" fmla="*/ 402337 h 3143856"/>
                  <a:gd name="connsiteX224" fmla="*/ 3100336 w 3868764"/>
                  <a:gd name="connsiteY224" fmla="*/ 524504 h 3143856"/>
                  <a:gd name="connsiteX225" fmla="*/ 3234249 w 3868764"/>
                  <a:gd name="connsiteY225" fmla="*/ 410223 h 3143856"/>
                  <a:gd name="connsiteX226" fmla="*/ 3302197 w 3868764"/>
                  <a:gd name="connsiteY226" fmla="*/ 460407 h 3143856"/>
                  <a:gd name="connsiteX227" fmla="*/ 3340241 w 3868764"/>
                  <a:gd name="connsiteY227" fmla="*/ 494423 h 3143856"/>
                  <a:gd name="connsiteX228" fmla="*/ 2945584 w 3868764"/>
                  <a:gd name="connsiteY228" fmla="*/ 793446 h 3143856"/>
                  <a:gd name="connsiteX229" fmla="*/ 2893881 w 3868764"/>
                  <a:gd name="connsiteY229" fmla="*/ 729173 h 3143856"/>
                  <a:gd name="connsiteX230" fmla="*/ 2892118 w 3868764"/>
                  <a:gd name="connsiteY230" fmla="*/ 730920 h 3143856"/>
                  <a:gd name="connsiteX231" fmla="*/ 2824902 w 3868764"/>
                  <a:gd name="connsiteY231" fmla="*/ 666942 h 3143856"/>
                  <a:gd name="connsiteX232" fmla="*/ 2761411 w 3868764"/>
                  <a:gd name="connsiteY232" fmla="*/ 620498 h 3143856"/>
                  <a:gd name="connsiteX233" fmla="*/ 2759610 w 3868764"/>
                  <a:gd name="connsiteY233" fmla="*/ 623584 h 3143856"/>
                  <a:gd name="connsiteX234" fmla="*/ 2668147 w 3868764"/>
                  <a:gd name="connsiteY234" fmla="*/ 573746 h 3143856"/>
                  <a:gd name="connsiteX235" fmla="*/ 2670215 w 3868764"/>
                  <a:gd name="connsiteY235" fmla="*/ 569674 h 3143856"/>
                  <a:gd name="connsiteX236" fmla="*/ 2605569 w 3868764"/>
                  <a:gd name="connsiteY236" fmla="*/ 544617 h 3143856"/>
                  <a:gd name="connsiteX237" fmla="*/ 2604346 w 3868764"/>
                  <a:gd name="connsiteY237" fmla="*/ 549106 h 3143856"/>
                  <a:gd name="connsiteX238" fmla="*/ 2503099 w 3868764"/>
                  <a:gd name="connsiteY238" fmla="*/ 524639 h 3143856"/>
                  <a:gd name="connsiteX239" fmla="*/ 2503994 w 3868764"/>
                  <a:gd name="connsiteY239" fmla="*/ 520402 h 3143856"/>
                  <a:gd name="connsiteX240" fmla="*/ 2439548 w 3868764"/>
                  <a:gd name="connsiteY240" fmla="*/ 513418 h 3143856"/>
                  <a:gd name="connsiteX241" fmla="*/ 2439528 w 3868764"/>
                  <a:gd name="connsiteY241" fmla="*/ 518158 h 3143856"/>
                  <a:gd name="connsiteX242" fmla="*/ 2345670 w 3868764"/>
                  <a:gd name="connsiteY242" fmla="*/ 520475 h 3143856"/>
                  <a:gd name="connsiteX243" fmla="*/ 2345802 w 3868764"/>
                  <a:gd name="connsiteY243" fmla="*/ 521534 h 3143856"/>
                  <a:gd name="connsiteX244" fmla="*/ 2260088 w 3868764"/>
                  <a:gd name="connsiteY244" fmla="*/ 534824 h 3143856"/>
                  <a:gd name="connsiteX245" fmla="*/ 2261642 w 3868764"/>
                  <a:gd name="connsiteY245" fmla="*/ 540727 h 3143856"/>
                  <a:gd name="connsiteX246" fmla="*/ 2161727 w 3868764"/>
                  <a:gd name="connsiteY246" fmla="*/ 570161 h 3143856"/>
                  <a:gd name="connsiteX247" fmla="*/ 2161411 w 3868764"/>
                  <a:gd name="connsiteY247" fmla="*/ 569193 h 3143856"/>
                  <a:gd name="connsiteX248" fmla="*/ 2099424 w 3868764"/>
                  <a:gd name="connsiteY248" fmla="*/ 596550 h 3143856"/>
                  <a:gd name="connsiteX249" fmla="*/ 2102432 w 3868764"/>
                  <a:gd name="connsiteY249" fmla="*/ 601814 h 3143856"/>
                  <a:gd name="connsiteX250" fmla="*/ 2013539 w 3868764"/>
                  <a:gd name="connsiteY250" fmla="*/ 656105 h 3143856"/>
                  <a:gd name="connsiteX251" fmla="*/ 2010398 w 3868764"/>
                  <a:gd name="connsiteY251" fmla="*/ 651283 h 3143856"/>
                  <a:gd name="connsiteX252" fmla="*/ 1956187 w 3868764"/>
                  <a:gd name="connsiteY252" fmla="*/ 694892 h 3143856"/>
                  <a:gd name="connsiteX253" fmla="*/ 1960299 w 3868764"/>
                  <a:gd name="connsiteY253" fmla="*/ 699040 h 3143856"/>
                  <a:gd name="connsiteX254" fmla="*/ 1888486 w 3868764"/>
                  <a:gd name="connsiteY254" fmla="*/ 774488 h 3143856"/>
                  <a:gd name="connsiteX255" fmla="*/ 1885410 w 3868764"/>
                  <a:gd name="connsiteY255" fmla="*/ 771726 h 3143856"/>
                  <a:gd name="connsiteX256" fmla="*/ 1847163 w 3868764"/>
                  <a:gd name="connsiteY256" fmla="*/ 824011 h 3143856"/>
                  <a:gd name="connsiteX257" fmla="*/ 1851090 w 3868764"/>
                  <a:gd name="connsiteY257" fmla="*/ 826301 h 3143856"/>
                  <a:gd name="connsiteX258" fmla="*/ 1801251 w 3868764"/>
                  <a:gd name="connsiteY258" fmla="*/ 917766 h 3143856"/>
                  <a:gd name="connsiteX259" fmla="*/ 702664 w 3868764"/>
                  <a:gd name="connsiteY259" fmla="*/ 359891 h 3143856"/>
                  <a:gd name="connsiteX260" fmla="*/ 703936 w 3868764"/>
                  <a:gd name="connsiteY260" fmla="*/ 358952 h 3143856"/>
                  <a:gd name="connsiteX261" fmla="*/ 852851 w 3868764"/>
                  <a:gd name="connsiteY261" fmla="*/ 268461 h 3143856"/>
                  <a:gd name="connsiteX262" fmla="*/ 875405 w 3868764"/>
                  <a:gd name="connsiteY262" fmla="*/ 257326 h 3143856"/>
                  <a:gd name="connsiteX263" fmla="*/ 1698497 w 3868764"/>
                  <a:gd name="connsiteY263" fmla="*/ 737317 h 3143856"/>
                  <a:gd name="connsiteX264" fmla="*/ 948346 w 3868764"/>
                  <a:gd name="connsiteY264" fmla="*/ 221317 h 3143856"/>
                  <a:gd name="connsiteX265" fmla="*/ 1012341 w 3868764"/>
                  <a:gd name="connsiteY265" fmla="*/ 189723 h 3143856"/>
                  <a:gd name="connsiteX266" fmla="*/ 1123623 w 3868764"/>
                  <a:gd name="connsiteY266" fmla="*/ 146161 h 3143856"/>
                  <a:gd name="connsiteX267" fmla="*/ 1607375 w 3868764"/>
                  <a:gd name="connsiteY267" fmla="*/ 522066 h 3143856"/>
                  <a:gd name="connsiteX268" fmla="*/ 1168974 w 3868764"/>
                  <a:gd name="connsiteY268" fmla="*/ 128408 h 3143856"/>
                  <a:gd name="connsiteX269" fmla="*/ 1181433 w 3868764"/>
                  <a:gd name="connsiteY269" fmla="*/ 123530 h 3143856"/>
                  <a:gd name="connsiteX270" fmla="*/ 1342327 w 3868764"/>
                  <a:gd name="connsiteY270" fmla="*/ 75676 h 3143856"/>
                  <a:gd name="connsiteX271" fmla="*/ 1820691 w 3868764"/>
                  <a:gd name="connsiteY271" fmla="*/ 558214 h 3143856"/>
                  <a:gd name="connsiteX272" fmla="*/ 1397742 w 3868764"/>
                  <a:gd name="connsiteY272" fmla="*/ 62608 h 3143856"/>
                  <a:gd name="connsiteX273" fmla="*/ 1544537 w 3868764"/>
                  <a:gd name="connsiteY273" fmla="*/ 31936 h 3143856"/>
                  <a:gd name="connsiteX274" fmla="*/ 1564624 w 3868764"/>
                  <a:gd name="connsiteY274" fmla="*/ 29445 h 3143856"/>
                  <a:gd name="connsiteX275" fmla="*/ 1854940 w 3868764"/>
                  <a:gd name="connsiteY275" fmla="*/ 412609 h 3143856"/>
                  <a:gd name="connsiteX276" fmla="*/ 1602323 w 3868764"/>
                  <a:gd name="connsiteY276" fmla="*/ 24769 h 3143856"/>
                  <a:gd name="connsiteX277" fmla="*/ 1736603 w 3868764"/>
                  <a:gd name="connsiteY277" fmla="*/ 8116 h 3143856"/>
                  <a:gd name="connsiteX278" fmla="*/ 1762485 w 3868764"/>
                  <a:gd name="connsiteY278" fmla="*/ 7054 h 3143856"/>
                  <a:gd name="connsiteX279" fmla="*/ 1991713 w 3868764"/>
                  <a:gd name="connsiteY279" fmla="*/ 408103 h 3143856"/>
                  <a:gd name="connsiteX280" fmla="*/ 1799885 w 3868764"/>
                  <a:gd name="connsiteY280" fmla="*/ 5519 h 3143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</a:cxnLst>
                <a:rect l="l" t="t" r="r" b="b"/>
                <a:pathLst>
                  <a:path w="3868764" h="3143856">
                    <a:moveTo>
                      <a:pt x="3380944" y="530816"/>
                    </a:moveTo>
                    <a:lnTo>
                      <a:pt x="3427045" y="572036"/>
                    </a:lnTo>
                    <a:lnTo>
                      <a:pt x="3478926" y="628415"/>
                    </a:lnTo>
                    <a:lnTo>
                      <a:pt x="3261288" y="752810"/>
                    </a:lnTo>
                    <a:lnTo>
                      <a:pt x="3492163" y="642800"/>
                    </a:lnTo>
                    <a:lnTo>
                      <a:pt x="3538402" y="693048"/>
                    </a:lnTo>
                    <a:lnTo>
                      <a:pt x="3582753" y="752373"/>
                    </a:lnTo>
                    <a:lnTo>
                      <a:pt x="3295189" y="869436"/>
                    </a:lnTo>
                    <a:lnTo>
                      <a:pt x="3596692" y="771019"/>
                    </a:lnTo>
                    <a:lnTo>
                      <a:pt x="3635295" y="822654"/>
                    </a:lnTo>
                    <a:lnTo>
                      <a:pt x="3676859" y="892768"/>
                    </a:lnTo>
                    <a:lnTo>
                      <a:pt x="3338029" y="981981"/>
                    </a:lnTo>
                    <a:lnTo>
                      <a:pt x="3691044" y="916698"/>
                    </a:lnTo>
                    <a:lnTo>
                      <a:pt x="3716751" y="960063"/>
                    </a:lnTo>
                    <a:lnTo>
                      <a:pt x="3757573" y="1050698"/>
                    </a:lnTo>
                    <a:lnTo>
                      <a:pt x="3292924" y="1108989"/>
                    </a:lnTo>
                    <a:lnTo>
                      <a:pt x="3772219" y="1083217"/>
                    </a:lnTo>
                    <a:lnTo>
                      <a:pt x="3781798" y="1104485"/>
                    </a:lnTo>
                    <a:lnTo>
                      <a:pt x="3820824" y="1227822"/>
                    </a:lnTo>
                    <a:lnTo>
                      <a:pt x="3350652" y="1225779"/>
                    </a:lnTo>
                    <a:lnTo>
                      <a:pt x="3831089" y="1263781"/>
                    </a:lnTo>
                    <a:lnTo>
                      <a:pt x="3858777" y="1411208"/>
                    </a:lnTo>
                    <a:lnTo>
                      <a:pt x="3859132" y="1416914"/>
                    </a:lnTo>
                    <a:lnTo>
                      <a:pt x="3320468" y="1342652"/>
                    </a:lnTo>
                    <a:lnTo>
                      <a:pt x="3861617" y="1456908"/>
                    </a:lnTo>
                    <a:lnTo>
                      <a:pt x="3868764" y="1571928"/>
                    </a:lnTo>
                    <a:lnTo>
                      <a:pt x="3866141" y="1614137"/>
                    </a:lnTo>
                    <a:lnTo>
                      <a:pt x="3294274" y="1458239"/>
                    </a:lnTo>
                    <a:lnTo>
                      <a:pt x="3863292" y="1659992"/>
                    </a:lnTo>
                    <a:lnTo>
                      <a:pt x="3858777" y="1732649"/>
                    </a:lnTo>
                    <a:lnTo>
                      <a:pt x="3842716" y="1818164"/>
                    </a:lnTo>
                    <a:lnTo>
                      <a:pt x="3019545" y="1471298"/>
                    </a:lnTo>
                    <a:lnTo>
                      <a:pt x="3057189" y="1374177"/>
                    </a:lnTo>
                    <a:lnTo>
                      <a:pt x="3059450" y="1374978"/>
                    </a:lnTo>
                    <a:lnTo>
                      <a:pt x="3075426" y="1308870"/>
                    </a:lnTo>
                    <a:lnTo>
                      <a:pt x="3068288" y="1307886"/>
                    </a:lnTo>
                    <a:lnTo>
                      <a:pt x="3079511" y="1204331"/>
                    </a:lnTo>
                    <a:lnTo>
                      <a:pt x="3081289" y="1204472"/>
                    </a:lnTo>
                    <a:lnTo>
                      <a:pt x="3079593" y="1135752"/>
                    </a:lnTo>
                    <a:lnTo>
                      <a:pt x="3077982" y="1135954"/>
                    </a:lnTo>
                    <a:lnTo>
                      <a:pt x="3062021" y="1033023"/>
                    </a:lnTo>
                    <a:lnTo>
                      <a:pt x="3062757" y="1032888"/>
                    </a:lnTo>
                    <a:lnTo>
                      <a:pt x="3044652" y="971427"/>
                    </a:lnTo>
                    <a:lnTo>
                      <a:pt x="3043789" y="971778"/>
                    </a:lnTo>
                    <a:lnTo>
                      <a:pt x="3001733" y="876485"/>
                    </a:lnTo>
                    <a:lnTo>
                      <a:pt x="3001883" y="876414"/>
                    </a:lnTo>
                    <a:lnTo>
                      <a:pt x="2958757" y="805803"/>
                    </a:lnTo>
                    <a:close/>
                    <a:moveTo>
                      <a:pt x="614545" y="424973"/>
                    </a:moveTo>
                    <a:lnTo>
                      <a:pt x="1799923" y="924464"/>
                    </a:lnTo>
                    <a:lnTo>
                      <a:pt x="1766634" y="1010350"/>
                    </a:lnTo>
                    <a:lnTo>
                      <a:pt x="1773851" y="1012317"/>
                    </a:lnTo>
                    <a:lnTo>
                      <a:pt x="1749385" y="1113564"/>
                    </a:lnTo>
                    <a:lnTo>
                      <a:pt x="1748417" y="1113360"/>
                    </a:lnTo>
                    <a:lnTo>
                      <a:pt x="1741117" y="1180714"/>
                    </a:lnTo>
                    <a:lnTo>
                      <a:pt x="1747151" y="1180740"/>
                    </a:lnTo>
                    <a:lnTo>
                      <a:pt x="1749722" y="1284869"/>
                    </a:lnTo>
                    <a:lnTo>
                      <a:pt x="1745409" y="1285102"/>
                    </a:lnTo>
                    <a:lnTo>
                      <a:pt x="1756025" y="1353565"/>
                    </a:lnTo>
                    <a:lnTo>
                      <a:pt x="1760284" y="1352444"/>
                    </a:lnTo>
                    <a:lnTo>
                      <a:pt x="1789718" y="1452359"/>
                    </a:lnTo>
                    <a:lnTo>
                      <a:pt x="1788395" y="1452792"/>
                    </a:lnTo>
                    <a:lnTo>
                      <a:pt x="1814327" y="1511548"/>
                    </a:lnTo>
                    <a:lnTo>
                      <a:pt x="1815891" y="1510655"/>
                    </a:lnTo>
                    <a:lnTo>
                      <a:pt x="1870183" y="1599547"/>
                    </a:lnTo>
                    <a:lnTo>
                      <a:pt x="1846874" y="1614730"/>
                    </a:lnTo>
                    <a:lnTo>
                      <a:pt x="1901360" y="1682465"/>
                    </a:lnTo>
                    <a:lnTo>
                      <a:pt x="1902381" y="1681453"/>
                    </a:lnTo>
                    <a:lnTo>
                      <a:pt x="1954263" y="1730833"/>
                    </a:lnTo>
                    <a:lnTo>
                      <a:pt x="1955968" y="1728638"/>
                    </a:lnTo>
                    <a:lnTo>
                      <a:pt x="2040036" y="1790136"/>
                    </a:lnTo>
                    <a:lnTo>
                      <a:pt x="2039308" y="1791194"/>
                    </a:lnTo>
                    <a:lnTo>
                      <a:pt x="2099582" y="1824037"/>
                    </a:lnTo>
                    <a:lnTo>
                      <a:pt x="2100019" y="1823000"/>
                    </a:lnTo>
                    <a:lnTo>
                      <a:pt x="2197140" y="1860643"/>
                    </a:lnTo>
                    <a:lnTo>
                      <a:pt x="2195731" y="1864614"/>
                    </a:lnTo>
                    <a:lnTo>
                      <a:pt x="2258695" y="1879830"/>
                    </a:lnTo>
                    <a:lnTo>
                      <a:pt x="2259296" y="1875474"/>
                    </a:lnTo>
                    <a:lnTo>
                      <a:pt x="2362850" y="1886699"/>
                    </a:lnTo>
                    <a:lnTo>
                      <a:pt x="2362270" y="1894034"/>
                    </a:lnTo>
                    <a:lnTo>
                      <a:pt x="2459104" y="1891643"/>
                    </a:lnTo>
                    <a:lnTo>
                      <a:pt x="2459220" y="1893818"/>
                    </a:lnTo>
                    <a:lnTo>
                      <a:pt x="2561966" y="1877886"/>
                    </a:lnTo>
                    <a:lnTo>
                      <a:pt x="2563050" y="1883749"/>
                    </a:lnTo>
                    <a:lnTo>
                      <a:pt x="2628985" y="1864324"/>
                    </a:lnTo>
                    <a:lnTo>
                      <a:pt x="2624926" y="1854353"/>
                    </a:lnTo>
                    <a:lnTo>
                      <a:pt x="2720218" y="1812297"/>
                    </a:lnTo>
                    <a:lnTo>
                      <a:pt x="2723610" y="1819413"/>
                    </a:lnTo>
                    <a:lnTo>
                      <a:pt x="2783334" y="1782937"/>
                    </a:lnTo>
                    <a:lnTo>
                      <a:pt x="2778669" y="1776782"/>
                    </a:lnTo>
                    <a:lnTo>
                      <a:pt x="2859831" y="1711495"/>
                    </a:lnTo>
                    <a:lnTo>
                      <a:pt x="2865655" y="1718319"/>
                    </a:lnTo>
                    <a:lnTo>
                      <a:pt x="2910981" y="1670697"/>
                    </a:lnTo>
                    <a:lnTo>
                      <a:pt x="2903753" y="1665082"/>
                    </a:lnTo>
                    <a:lnTo>
                      <a:pt x="2965251" y="1581014"/>
                    </a:lnTo>
                    <a:lnTo>
                      <a:pt x="2973449" y="1586653"/>
                    </a:lnTo>
                    <a:lnTo>
                      <a:pt x="3015781" y="1508965"/>
                    </a:lnTo>
                    <a:lnTo>
                      <a:pt x="3820349" y="1917536"/>
                    </a:lnTo>
                    <a:lnTo>
                      <a:pt x="3781798" y="2039371"/>
                    </a:lnTo>
                    <a:lnTo>
                      <a:pt x="3768660" y="2068541"/>
                    </a:lnTo>
                    <a:lnTo>
                      <a:pt x="3146837" y="1705920"/>
                    </a:lnTo>
                    <a:lnTo>
                      <a:pt x="3746272" y="2118249"/>
                    </a:lnTo>
                    <a:lnTo>
                      <a:pt x="3716751" y="2183794"/>
                    </a:lnTo>
                    <a:lnTo>
                      <a:pt x="3670874" y="2261184"/>
                    </a:lnTo>
                    <a:lnTo>
                      <a:pt x="3194112" y="1890710"/>
                    </a:lnTo>
                    <a:lnTo>
                      <a:pt x="3648578" y="2298794"/>
                    </a:lnTo>
                    <a:lnTo>
                      <a:pt x="3635295" y="2321202"/>
                    </a:lnTo>
                    <a:lnTo>
                      <a:pt x="3553530" y="2430573"/>
                    </a:lnTo>
                    <a:lnTo>
                      <a:pt x="2978335" y="1850357"/>
                    </a:lnTo>
                    <a:lnTo>
                      <a:pt x="3513683" y="2477670"/>
                    </a:lnTo>
                    <a:lnTo>
                      <a:pt x="3427045" y="2571820"/>
                    </a:lnTo>
                    <a:lnTo>
                      <a:pt x="3399629" y="2596334"/>
                    </a:lnTo>
                    <a:lnTo>
                      <a:pt x="2984095" y="2047906"/>
                    </a:lnTo>
                    <a:lnTo>
                      <a:pt x="3362773" y="2629287"/>
                    </a:lnTo>
                    <a:lnTo>
                      <a:pt x="3302197" y="2683449"/>
                    </a:lnTo>
                    <a:lnTo>
                      <a:pt x="3234069" y="2733766"/>
                    </a:lnTo>
                    <a:lnTo>
                      <a:pt x="2784534" y="1947274"/>
                    </a:lnTo>
                    <a:lnTo>
                      <a:pt x="3178755" y="2774619"/>
                    </a:lnTo>
                    <a:lnTo>
                      <a:pt x="3164829" y="2784904"/>
                    </a:lnTo>
                    <a:lnTo>
                      <a:pt x="3035686" y="2863381"/>
                    </a:lnTo>
                    <a:lnTo>
                      <a:pt x="2774589" y="2221999"/>
                    </a:lnTo>
                    <a:lnTo>
                      <a:pt x="2991764" y="2887318"/>
                    </a:lnTo>
                    <a:lnTo>
                      <a:pt x="2856424" y="2954133"/>
                    </a:lnTo>
                    <a:lnTo>
                      <a:pt x="2838474" y="2961160"/>
                    </a:lnTo>
                    <a:lnTo>
                      <a:pt x="2582532" y="1989092"/>
                    </a:lnTo>
                    <a:lnTo>
                      <a:pt x="2767439" y="2988967"/>
                    </a:lnTo>
                    <a:lnTo>
                      <a:pt x="2687331" y="3020326"/>
                    </a:lnTo>
                    <a:lnTo>
                      <a:pt x="2603483" y="3045265"/>
                    </a:lnTo>
                    <a:lnTo>
                      <a:pt x="2459362" y="1896447"/>
                    </a:lnTo>
                    <a:lnTo>
                      <a:pt x="2522432" y="3069372"/>
                    </a:lnTo>
                    <a:lnTo>
                      <a:pt x="2509608" y="3073185"/>
                    </a:lnTo>
                    <a:lnTo>
                      <a:pt x="2349706" y="3106597"/>
                    </a:lnTo>
                    <a:lnTo>
                      <a:pt x="2354551" y="1991615"/>
                    </a:lnTo>
                    <a:lnTo>
                      <a:pt x="2265359" y="3119221"/>
                    </a:lnTo>
                    <a:lnTo>
                      <a:pt x="2132162" y="3135741"/>
                    </a:lnTo>
                    <a:lnTo>
                      <a:pt x="2085286" y="3137664"/>
                    </a:lnTo>
                    <a:lnTo>
                      <a:pt x="2194015" y="2348992"/>
                    </a:lnTo>
                    <a:lnTo>
                      <a:pt x="2026993" y="3140056"/>
                    </a:lnTo>
                    <a:lnTo>
                      <a:pt x="1934382" y="3143856"/>
                    </a:lnTo>
                    <a:lnTo>
                      <a:pt x="1842085" y="3140069"/>
                    </a:lnTo>
                    <a:lnTo>
                      <a:pt x="2170022" y="1937125"/>
                    </a:lnTo>
                    <a:lnTo>
                      <a:pt x="1744917" y="3136082"/>
                    </a:lnTo>
                    <a:lnTo>
                      <a:pt x="1736603" y="3135741"/>
                    </a:lnTo>
                    <a:lnTo>
                      <a:pt x="1556282" y="3113377"/>
                    </a:lnTo>
                    <a:lnTo>
                      <a:pt x="1932953" y="2219476"/>
                    </a:lnTo>
                    <a:lnTo>
                      <a:pt x="1485972" y="3099683"/>
                    </a:lnTo>
                    <a:lnTo>
                      <a:pt x="1359156" y="3073185"/>
                    </a:lnTo>
                    <a:lnTo>
                      <a:pt x="1296713" y="3054613"/>
                    </a:lnTo>
                    <a:lnTo>
                      <a:pt x="2001059" y="1846800"/>
                    </a:lnTo>
                    <a:lnTo>
                      <a:pt x="1191729" y="3023388"/>
                    </a:lnTo>
                    <a:lnTo>
                      <a:pt x="1181433" y="3020326"/>
                    </a:lnTo>
                    <a:cubicBezTo>
                      <a:pt x="1123577" y="3000440"/>
                      <a:pt x="1067159" y="2978332"/>
                      <a:pt x="1012341" y="2954133"/>
                    </a:cubicBezTo>
                    <a:lnTo>
                      <a:pt x="1006081" y="2951043"/>
                    </a:lnTo>
                    <a:lnTo>
                      <a:pt x="1673277" y="2092432"/>
                    </a:lnTo>
                    <a:lnTo>
                      <a:pt x="934170" y="2915542"/>
                    </a:lnTo>
                    <a:lnTo>
                      <a:pt x="852851" y="2875396"/>
                    </a:lnTo>
                    <a:lnTo>
                      <a:pt x="756859" y="2817064"/>
                    </a:lnTo>
                    <a:lnTo>
                      <a:pt x="1859604" y="1723860"/>
                    </a:lnTo>
                    <a:lnTo>
                      <a:pt x="656950" y="2750203"/>
                    </a:lnTo>
                    <a:lnTo>
                      <a:pt x="566568" y="2683449"/>
                    </a:lnTo>
                    <a:lnTo>
                      <a:pt x="497087" y="2621326"/>
                    </a:lnTo>
                    <a:lnTo>
                      <a:pt x="1695356" y="1713421"/>
                    </a:lnTo>
                    <a:lnTo>
                      <a:pt x="417638" y="2545651"/>
                    </a:lnTo>
                    <a:lnTo>
                      <a:pt x="330362" y="2450808"/>
                    </a:lnTo>
                    <a:lnTo>
                      <a:pt x="282663" y="2387004"/>
                    </a:lnTo>
                    <a:lnTo>
                      <a:pt x="1715966" y="1567769"/>
                    </a:lnTo>
                    <a:lnTo>
                      <a:pt x="211727" y="2284524"/>
                    </a:lnTo>
                    <a:lnTo>
                      <a:pt x="152014" y="2183794"/>
                    </a:lnTo>
                    <a:lnTo>
                      <a:pt x="114394" y="2100268"/>
                    </a:lnTo>
                    <a:lnTo>
                      <a:pt x="1367077" y="1590320"/>
                    </a:lnTo>
                    <a:lnTo>
                      <a:pt x="84144" y="2009099"/>
                    </a:lnTo>
                    <a:lnTo>
                      <a:pt x="25276" y="1809266"/>
                    </a:lnTo>
                    <a:lnTo>
                      <a:pt x="1635619" y="1385267"/>
                    </a:lnTo>
                    <a:lnTo>
                      <a:pt x="7115" y="1686428"/>
                    </a:lnTo>
                    <a:lnTo>
                      <a:pt x="0" y="1571928"/>
                    </a:lnTo>
                    <a:lnTo>
                      <a:pt x="5865" y="1477543"/>
                    </a:lnTo>
                    <a:lnTo>
                      <a:pt x="1385667" y="1304445"/>
                    </a:lnTo>
                    <a:lnTo>
                      <a:pt x="16209" y="1378082"/>
                    </a:lnTo>
                    <a:lnTo>
                      <a:pt x="39300" y="1255130"/>
                    </a:lnTo>
                    <a:lnTo>
                      <a:pt x="65151" y="1173431"/>
                    </a:lnTo>
                    <a:lnTo>
                      <a:pt x="1596538" y="1180085"/>
                    </a:lnTo>
                    <a:lnTo>
                      <a:pt x="106017" y="1062186"/>
                    </a:lnTo>
                    <a:lnTo>
                      <a:pt x="152014" y="960063"/>
                    </a:lnTo>
                    <a:lnTo>
                      <a:pt x="202789" y="874409"/>
                    </a:lnTo>
                    <a:lnTo>
                      <a:pt x="1395408" y="1038827"/>
                    </a:lnTo>
                    <a:lnTo>
                      <a:pt x="252294" y="797475"/>
                    </a:lnTo>
                    <a:lnTo>
                      <a:pt x="330362" y="693048"/>
                    </a:lnTo>
                    <a:lnTo>
                      <a:pt x="384980" y="633695"/>
                    </a:lnTo>
                    <a:lnTo>
                      <a:pt x="1610700" y="967841"/>
                    </a:lnTo>
                    <a:lnTo>
                      <a:pt x="456673" y="558666"/>
                    </a:lnTo>
                    <a:lnTo>
                      <a:pt x="566568" y="460407"/>
                    </a:lnTo>
                    <a:close/>
                    <a:moveTo>
                      <a:pt x="1934382" y="0"/>
                    </a:moveTo>
                    <a:lnTo>
                      <a:pt x="1951818" y="716"/>
                    </a:lnTo>
                    <a:lnTo>
                      <a:pt x="2073083" y="298602"/>
                    </a:lnTo>
                    <a:lnTo>
                      <a:pt x="1976172" y="1715"/>
                    </a:lnTo>
                    <a:lnTo>
                      <a:pt x="2121289" y="7670"/>
                    </a:lnTo>
                    <a:lnTo>
                      <a:pt x="2200587" y="308840"/>
                    </a:lnTo>
                    <a:lnTo>
                      <a:pt x="2145274" y="9742"/>
                    </a:lnTo>
                    <a:lnTo>
                      <a:pt x="2283751" y="26916"/>
                    </a:lnTo>
                    <a:lnTo>
                      <a:pt x="2327669" y="376992"/>
                    </a:lnTo>
                    <a:lnTo>
                      <a:pt x="2309013" y="30049"/>
                    </a:lnTo>
                    <a:lnTo>
                      <a:pt x="2324228" y="31936"/>
                    </a:lnTo>
                    <a:lnTo>
                      <a:pt x="2441534" y="56447"/>
                    </a:lnTo>
                    <a:lnTo>
                      <a:pt x="2440603" y="270669"/>
                    </a:lnTo>
                    <a:lnTo>
                      <a:pt x="2457287" y="59739"/>
                    </a:lnTo>
                    <a:lnTo>
                      <a:pt x="2509608" y="70671"/>
                    </a:lnTo>
                    <a:lnTo>
                      <a:pt x="2584362" y="92905"/>
                    </a:lnTo>
                    <a:lnTo>
                      <a:pt x="2565751" y="227901"/>
                    </a:lnTo>
                    <a:lnTo>
                      <a:pt x="2593669" y="95673"/>
                    </a:lnTo>
                    <a:lnTo>
                      <a:pt x="2687331" y="123530"/>
                    </a:lnTo>
                    <a:lnTo>
                      <a:pt x="2717178" y="135214"/>
                    </a:lnTo>
                    <a:lnTo>
                      <a:pt x="2674821" y="290588"/>
                    </a:lnTo>
                    <a:lnTo>
                      <a:pt x="2728359" y="139591"/>
                    </a:lnTo>
                    <a:lnTo>
                      <a:pt x="2848167" y="186491"/>
                    </a:lnTo>
                    <a:lnTo>
                      <a:pt x="2767076" y="378933"/>
                    </a:lnTo>
                    <a:lnTo>
                      <a:pt x="2861809" y="192382"/>
                    </a:lnTo>
                    <a:lnTo>
                      <a:pt x="2977705" y="249598"/>
                    </a:lnTo>
                    <a:lnTo>
                      <a:pt x="2904095" y="375823"/>
                    </a:lnTo>
                    <a:lnTo>
                      <a:pt x="2987570" y="254468"/>
                    </a:lnTo>
                    <a:lnTo>
                      <a:pt x="3015914" y="268461"/>
                    </a:lnTo>
                    <a:lnTo>
                      <a:pt x="3100262" y="319717"/>
                    </a:lnTo>
                    <a:lnTo>
                      <a:pt x="2964220" y="494789"/>
                    </a:lnTo>
                    <a:lnTo>
                      <a:pt x="3113954" y="328037"/>
                    </a:lnTo>
                    <a:lnTo>
                      <a:pt x="3164829" y="358952"/>
                    </a:lnTo>
                    <a:lnTo>
                      <a:pt x="3223570" y="402337"/>
                    </a:lnTo>
                    <a:lnTo>
                      <a:pt x="3100336" y="524504"/>
                    </a:lnTo>
                    <a:lnTo>
                      <a:pt x="3234249" y="410223"/>
                    </a:lnTo>
                    <a:lnTo>
                      <a:pt x="3302197" y="460407"/>
                    </a:lnTo>
                    <a:lnTo>
                      <a:pt x="3340241" y="494423"/>
                    </a:lnTo>
                    <a:lnTo>
                      <a:pt x="2945584" y="793446"/>
                    </a:lnTo>
                    <a:lnTo>
                      <a:pt x="2893881" y="729173"/>
                    </a:lnTo>
                    <a:lnTo>
                      <a:pt x="2892118" y="730920"/>
                    </a:lnTo>
                    <a:lnTo>
                      <a:pt x="2824902" y="666942"/>
                    </a:lnTo>
                    <a:lnTo>
                      <a:pt x="2761411" y="620498"/>
                    </a:lnTo>
                    <a:lnTo>
                      <a:pt x="2759610" y="623584"/>
                    </a:lnTo>
                    <a:lnTo>
                      <a:pt x="2668147" y="573746"/>
                    </a:lnTo>
                    <a:lnTo>
                      <a:pt x="2670215" y="569674"/>
                    </a:lnTo>
                    <a:lnTo>
                      <a:pt x="2605569" y="544617"/>
                    </a:lnTo>
                    <a:lnTo>
                      <a:pt x="2604346" y="549106"/>
                    </a:lnTo>
                    <a:lnTo>
                      <a:pt x="2503099" y="524639"/>
                    </a:lnTo>
                    <a:lnTo>
                      <a:pt x="2503994" y="520402"/>
                    </a:lnTo>
                    <a:lnTo>
                      <a:pt x="2439548" y="513418"/>
                    </a:lnTo>
                    <a:lnTo>
                      <a:pt x="2439528" y="518158"/>
                    </a:lnTo>
                    <a:lnTo>
                      <a:pt x="2345670" y="520475"/>
                    </a:lnTo>
                    <a:lnTo>
                      <a:pt x="2345802" y="521534"/>
                    </a:lnTo>
                    <a:lnTo>
                      <a:pt x="2260088" y="534824"/>
                    </a:lnTo>
                    <a:lnTo>
                      <a:pt x="2261642" y="540727"/>
                    </a:lnTo>
                    <a:lnTo>
                      <a:pt x="2161727" y="570161"/>
                    </a:lnTo>
                    <a:lnTo>
                      <a:pt x="2161411" y="569193"/>
                    </a:lnTo>
                    <a:lnTo>
                      <a:pt x="2099424" y="596550"/>
                    </a:lnTo>
                    <a:lnTo>
                      <a:pt x="2102432" y="601814"/>
                    </a:lnTo>
                    <a:lnTo>
                      <a:pt x="2013539" y="656105"/>
                    </a:lnTo>
                    <a:lnTo>
                      <a:pt x="2010398" y="651283"/>
                    </a:lnTo>
                    <a:lnTo>
                      <a:pt x="1956187" y="694892"/>
                    </a:lnTo>
                    <a:lnTo>
                      <a:pt x="1960299" y="699040"/>
                    </a:lnTo>
                    <a:lnTo>
                      <a:pt x="1888486" y="774488"/>
                    </a:lnTo>
                    <a:lnTo>
                      <a:pt x="1885410" y="771726"/>
                    </a:lnTo>
                    <a:lnTo>
                      <a:pt x="1847163" y="824011"/>
                    </a:lnTo>
                    <a:lnTo>
                      <a:pt x="1851090" y="826301"/>
                    </a:lnTo>
                    <a:lnTo>
                      <a:pt x="1801251" y="917766"/>
                    </a:lnTo>
                    <a:lnTo>
                      <a:pt x="702664" y="359891"/>
                    </a:lnTo>
                    <a:lnTo>
                      <a:pt x="703936" y="358952"/>
                    </a:lnTo>
                    <a:cubicBezTo>
                      <a:pt x="751704" y="326917"/>
                      <a:pt x="801396" y="296709"/>
                      <a:pt x="852851" y="268461"/>
                    </a:cubicBezTo>
                    <a:lnTo>
                      <a:pt x="875405" y="257326"/>
                    </a:lnTo>
                    <a:lnTo>
                      <a:pt x="1698497" y="737317"/>
                    </a:lnTo>
                    <a:lnTo>
                      <a:pt x="948346" y="221317"/>
                    </a:lnTo>
                    <a:lnTo>
                      <a:pt x="1012341" y="189723"/>
                    </a:lnTo>
                    <a:lnTo>
                      <a:pt x="1123623" y="146161"/>
                    </a:lnTo>
                    <a:lnTo>
                      <a:pt x="1607375" y="522066"/>
                    </a:lnTo>
                    <a:lnTo>
                      <a:pt x="1168974" y="128408"/>
                    </a:lnTo>
                    <a:lnTo>
                      <a:pt x="1181433" y="123530"/>
                    </a:lnTo>
                    <a:lnTo>
                      <a:pt x="1342327" y="75676"/>
                    </a:lnTo>
                    <a:lnTo>
                      <a:pt x="1820691" y="558214"/>
                    </a:lnTo>
                    <a:lnTo>
                      <a:pt x="1397742" y="62608"/>
                    </a:lnTo>
                    <a:lnTo>
                      <a:pt x="1544537" y="31936"/>
                    </a:lnTo>
                    <a:lnTo>
                      <a:pt x="1564624" y="29445"/>
                    </a:lnTo>
                    <a:lnTo>
                      <a:pt x="1854940" y="412609"/>
                    </a:lnTo>
                    <a:lnTo>
                      <a:pt x="1602323" y="24769"/>
                    </a:lnTo>
                    <a:lnTo>
                      <a:pt x="1736603" y="8116"/>
                    </a:lnTo>
                    <a:lnTo>
                      <a:pt x="1762485" y="7054"/>
                    </a:lnTo>
                    <a:lnTo>
                      <a:pt x="1991713" y="408103"/>
                    </a:lnTo>
                    <a:lnTo>
                      <a:pt x="1799885" y="5519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7438206" y="1942807"/>
                <a:ext cx="1533751" cy="1533748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</p:grpSp>
      <p:grpSp>
        <p:nvGrpSpPr>
          <p:cNvPr id="20" name="组 19"/>
          <p:cNvGrpSpPr/>
          <p:nvPr/>
        </p:nvGrpSpPr>
        <p:grpSpPr>
          <a:xfrm>
            <a:off x="4332121" y="1322288"/>
            <a:ext cx="1686840" cy="1091798"/>
            <a:chOff x="10045515" y="738844"/>
            <a:chExt cx="2596408" cy="1680511"/>
          </a:xfrm>
        </p:grpSpPr>
        <p:sp>
          <p:nvSpPr>
            <p:cNvPr id="21" name="Freeform 252"/>
            <p:cNvSpPr/>
            <p:nvPr/>
          </p:nvSpPr>
          <p:spPr bwMode="auto">
            <a:xfrm rot="1988864">
              <a:off x="10912067" y="751124"/>
              <a:ext cx="1487788" cy="618684"/>
            </a:xfrm>
            <a:custGeom>
              <a:avLst/>
              <a:gdLst>
                <a:gd name="T0" fmla="*/ 11 w 374"/>
                <a:gd name="T1" fmla="*/ 155 h 155"/>
                <a:gd name="T2" fmla="*/ 11 w 374"/>
                <a:gd name="T3" fmla="*/ 155 h 155"/>
                <a:gd name="T4" fmla="*/ 109 w 374"/>
                <a:gd name="T5" fmla="*/ 155 h 155"/>
                <a:gd name="T6" fmla="*/ 138 w 374"/>
                <a:gd name="T7" fmla="*/ 130 h 155"/>
                <a:gd name="T8" fmla="*/ 136 w 374"/>
                <a:gd name="T9" fmla="*/ 115 h 155"/>
                <a:gd name="T10" fmla="*/ 148 w 374"/>
                <a:gd name="T11" fmla="*/ 110 h 155"/>
                <a:gd name="T12" fmla="*/ 148 w 374"/>
                <a:gd name="T13" fmla="*/ 95 h 155"/>
                <a:gd name="T14" fmla="*/ 166 w 374"/>
                <a:gd name="T15" fmla="*/ 99 h 155"/>
                <a:gd name="T16" fmla="*/ 162 w 374"/>
                <a:gd name="T17" fmla="*/ 103 h 155"/>
                <a:gd name="T18" fmla="*/ 158 w 374"/>
                <a:gd name="T19" fmla="*/ 96 h 155"/>
                <a:gd name="T20" fmla="*/ 154 w 374"/>
                <a:gd name="T21" fmla="*/ 98 h 155"/>
                <a:gd name="T22" fmla="*/ 155 w 374"/>
                <a:gd name="T23" fmla="*/ 107 h 155"/>
                <a:gd name="T24" fmla="*/ 172 w 374"/>
                <a:gd name="T25" fmla="*/ 96 h 155"/>
                <a:gd name="T26" fmla="*/ 174 w 374"/>
                <a:gd name="T27" fmla="*/ 77 h 155"/>
                <a:gd name="T28" fmla="*/ 187 w 374"/>
                <a:gd name="T29" fmla="*/ 82 h 155"/>
                <a:gd name="T30" fmla="*/ 199 w 374"/>
                <a:gd name="T31" fmla="*/ 77 h 155"/>
                <a:gd name="T32" fmla="*/ 202 w 374"/>
                <a:gd name="T33" fmla="*/ 96 h 155"/>
                <a:gd name="T34" fmla="*/ 218 w 374"/>
                <a:gd name="T35" fmla="*/ 107 h 155"/>
                <a:gd name="T36" fmla="*/ 219 w 374"/>
                <a:gd name="T37" fmla="*/ 98 h 155"/>
                <a:gd name="T38" fmla="*/ 215 w 374"/>
                <a:gd name="T39" fmla="*/ 96 h 155"/>
                <a:gd name="T40" fmla="*/ 211 w 374"/>
                <a:gd name="T41" fmla="*/ 103 h 155"/>
                <a:gd name="T42" fmla="*/ 207 w 374"/>
                <a:gd name="T43" fmla="*/ 99 h 155"/>
                <a:gd name="T44" fmla="*/ 225 w 374"/>
                <a:gd name="T45" fmla="*/ 95 h 155"/>
                <a:gd name="T46" fmla="*/ 226 w 374"/>
                <a:gd name="T47" fmla="*/ 110 h 155"/>
                <a:gd name="T48" fmla="*/ 237 w 374"/>
                <a:gd name="T49" fmla="*/ 115 h 155"/>
                <a:gd name="T50" fmla="*/ 235 w 374"/>
                <a:gd name="T51" fmla="*/ 130 h 155"/>
                <a:gd name="T52" fmla="*/ 264 w 374"/>
                <a:gd name="T53" fmla="*/ 155 h 155"/>
                <a:gd name="T54" fmla="*/ 363 w 374"/>
                <a:gd name="T55" fmla="*/ 155 h 155"/>
                <a:gd name="T56" fmla="*/ 363 w 374"/>
                <a:gd name="T57" fmla="*/ 155 h 155"/>
                <a:gd name="T58" fmla="*/ 374 w 374"/>
                <a:gd name="T59" fmla="*/ 155 h 155"/>
                <a:gd name="T60" fmla="*/ 356 w 374"/>
                <a:gd name="T61" fmla="*/ 146 h 155"/>
                <a:gd name="T62" fmla="*/ 298 w 374"/>
                <a:gd name="T63" fmla="*/ 67 h 155"/>
                <a:gd name="T64" fmla="*/ 225 w 374"/>
                <a:gd name="T65" fmla="*/ 0 h 155"/>
                <a:gd name="T66" fmla="*/ 148 w 374"/>
                <a:gd name="T67" fmla="*/ 0 h 155"/>
                <a:gd name="T68" fmla="*/ 75 w 374"/>
                <a:gd name="T69" fmla="*/ 67 h 155"/>
                <a:gd name="T70" fmla="*/ 17 w 374"/>
                <a:gd name="T71" fmla="*/ 146 h 155"/>
                <a:gd name="T72" fmla="*/ 0 w 374"/>
                <a:gd name="T73" fmla="*/ 155 h 155"/>
                <a:gd name="T74" fmla="*/ 11 w 374"/>
                <a:gd name="T75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4" h="155">
                  <a:moveTo>
                    <a:pt x="11" y="155"/>
                  </a:moveTo>
                  <a:cubicBezTo>
                    <a:pt x="11" y="155"/>
                    <a:pt x="11" y="155"/>
                    <a:pt x="11" y="155"/>
                  </a:cubicBezTo>
                  <a:cubicBezTo>
                    <a:pt x="109" y="155"/>
                    <a:pt x="109" y="155"/>
                    <a:pt x="109" y="155"/>
                  </a:cubicBezTo>
                  <a:cubicBezTo>
                    <a:pt x="113" y="150"/>
                    <a:pt x="122" y="138"/>
                    <a:pt x="138" y="130"/>
                  </a:cubicBezTo>
                  <a:cubicBezTo>
                    <a:pt x="137" y="128"/>
                    <a:pt x="133" y="122"/>
                    <a:pt x="136" y="115"/>
                  </a:cubicBezTo>
                  <a:cubicBezTo>
                    <a:pt x="140" y="109"/>
                    <a:pt x="148" y="110"/>
                    <a:pt x="148" y="110"/>
                  </a:cubicBezTo>
                  <a:cubicBezTo>
                    <a:pt x="148" y="110"/>
                    <a:pt x="143" y="101"/>
                    <a:pt x="148" y="95"/>
                  </a:cubicBezTo>
                  <a:cubicBezTo>
                    <a:pt x="155" y="87"/>
                    <a:pt x="167" y="91"/>
                    <a:pt x="166" y="99"/>
                  </a:cubicBezTo>
                  <a:cubicBezTo>
                    <a:pt x="166" y="99"/>
                    <a:pt x="166" y="102"/>
                    <a:pt x="162" y="103"/>
                  </a:cubicBezTo>
                  <a:cubicBezTo>
                    <a:pt x="159" y="104"/>
                    <a:pt x="154" y="99"/>
                    <a:pt x="158" y="96"/>
                  </a:cubicBezTo>
                  <a:cubicBezTo>
                    <a:pt x="158" y="96"/>
                    <a:pt x="156" y="96"/>
                    <a:pt x="154" y="98"/>
                  </a:cubicBezTo>
                  <a:cubicBezTo>
                    <a:pt x="153" y="100"/>
                    <a:pt x="152" y="104"/>
                    <a:pt x="155" y="107"/>
                  </a:cubicBezTo>
                  <a:cubicBezTo>
                    <a:pt x="162" y="112"/>
                    <a:pt x="175" y="107"/>
                    <a:pt x="172" y="96"/>
                  </a:cubicBezTo>
                  <a:cubicBezTo>
                    <a:pt x="169" y="87"/>
                    <a:pt x="168" y="80"/>
                    <a:pt x="174" y="77"/>
                  </a:cubicBezTo>
                  <a:cubicBezTo>
                    <a:pt x="180" y="74"/>
                    <a:pt x="184" y="78"/>
                    <a:pt x="187" y="82"/>
                  </a:cubicBezTo>
                  <a:cubicBezTo>
                    <a:pt x="189" y="78"/>
                    <a:pt x="194" y="74"/>
                    <a:pt x="199" y="77"/>
                  </a:cubicBezTo>
                  <a:cubicBezTo>
                    <a:pt x="205" y="80"/>
                    <a:pt x="205" y="87"/>
                    <a:pt x="202" y="96"/>
                  </a:cubicBezTo>
                  <a:cubicBezTo>
                    <a:pt x="198" y="107"/>
                    <a:pt x="211" y="112"/>
                    <a:pt x="218" y="107"/>
                  </a:cubicBezTo>
                  <a:cubicBezTo>
                    <a:pt x="222" y="104"/>
                    <a:pt x="221" y="100"/>
                    <a:pt x="219" y="98"/>
                  </a:cubicBezTo>
                  <a:cubicBezTo>
                    <a:pt x="218" y="96"/>
                    <a:pt x="215" y="96"/>
                    <a:pt x="215" y="96"/>
                  </a:cubicBezTo>
                  <a:cubicBezTo>
                    <a:pt x="219" y="99"/>
                    <a:pt x="215" y="104"/>
                    <a:pt x="211" y="103"/>
                  </a:cubicBezTo>
                  <a:cubicBezTo>
                    <a:pt x="207" y="102"/>
                    <a:pt x="207" y="99"/>
                    <a:pt x="207" y="99"/>
                  </a:cubicBezTo>
                  <a:cubicBezTo>
                    <a:pt x="207" y="91"/>
                    <a:pt x="218" y="87"/>
                    <a:pt x="225" y="95"/>
                  </a:cubicBezTo>
                  <a:cubicBezTo>
                    <a:pt x="230" y="101"/>
                    <a:pt x="226" y="110"/>
                    <a:pt x="226" y="110"/>
                  </a:cubicBezTo>
                  <a:cubicBezTo>
                    <a:pt x="226" y="110"/>
                    <a:pt x="234" y="109"/>
                    <a:pt x="237" y="115"/>
                  </a:cubicBezTo>
                  <a:cubicBezTo>
                    <a:pt x="240" y="122"/>
                    <a:pt x="237" y="128"/>
                    <a:pt x="235" y="130"/>
                  </a:cubicBezTo>
                  <a:cubicBezTo>
                    <a:pt x="251" y="138"/>
                    <a:pt x="260" y="150"/>
                    <a:pt x="264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5" y="155"/>
                    <a:pt x="369" y="155"/>
                    <a:pt x="374" y="155"/>
                  </a:cubicBezTo>
                  <a:cubicBezTo>
                    <a:pt x="368" y="153"/>
                    <a:pt x="362" y="150"/>
                    <a:pt x="356" y="146"/>
                  </a:cubicBezTo>
                  <a:cubicBezTo>
                    <a:pt x="330" y="128"/>
                    <a:pt x="318" y="121"/>
                    <a:pt x="298" y="67"/>
                  </a:cubicBezTo>
                  <a:cubicBezTo>
                    <a:pt x="284" y="30"/>
                    <a:pt x="255" y="9"/>
                    <a:pt x="225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18" y="9"/>
                    <a:pt x="89" y="30"/>
                    <a:pt x="75" y="67"/>
                  </a:cubicBezTo>
                  <a:cubicBezTo>
                    <a:pt x="56" y="121"/>
                    <a:pt x="44" y="128"/>
                    <a:pt x="17" y="146"/>
                  </a:cubicBezTo>
                  <a:cubicBezTo>
                    <a:pt x="12" y="150"/>
                    <a:pt x="6" y="153"/>
                    <a:pt x="0" y="155"/>
                  </a:cubicBezTo>
                  <a:cubicBezTo>
                    <a:pt x="4" y="155"/>
                    <a:pt x="8" y="155"/>
                    <a:pt x="11" y="155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253"/>
            <p:cNvSpPr/>
            <p:nvPr/>
          </p:nvSpPr>
          <p:spPr bwMode="auto">
            <a:xfrm rot="1988864">
              <a:off x="10447067" y="1002010"/>
              <a:ext cx="2194856" cy="449283"/>
            </a:xfrm>
            <a:custGeom>
              <a:avLst/>
              <a:gdLst>
                <a:gd name="T0" fmla="*/ 546 w 551"/>
                <a:gd name="T1" fmla="*/ 47 h 113"/>
                <a:gd name="T2" fmla="*/ 524 w 551"/>
                <a:gd name="T3" fmla="*/ 9 h 113"/>
                <a:gd name="T4" fmla="*/ 493 w 551"/>
                <a:gd name="T5" fmla="*/ 1 h 113"/>
                <a:gd name="T6" fmla="*/ 455 w 551"/>
                <a:gd name="T7" fmla="*/ 56 h 113"/>
                <a:gd name="T8" fmla="*/ 500 w 551"/>
                <a:gd name="T9" fmla="*/ 73 h 113"/>
                <a:gd name="T10" fmla="*/ 506 w 551"/>
                <a:gd name="T11" fmla="*/ 40 h 113"/>
                <a:gd name="T12" fmla="*/ 476 w 551"/>
                <a:gd name="T13" fmla="*/ 37 h 113"/>
                <a:gd name="T14" fmla="*/ 504 w 551"/>
                <a:gd name="T15" fmla="*/ 25 h 113"/>
                <a:gd name="T16" fmla="*/ 508 w 551"/>
                <a:gd name="T17" fmla="*/ 82 h 113"/>
                <a:gd name="T18" fmla="*/ 451 w 551"/>
                <a:gd name="T19" fmla="*/ 91 h 113"/>
                <a:gd name="T20" fmla="*/ 350 w 551"/>
                <a:gd name="T21" fmla="*/ 91 h 113"/>
                <a:gd name="T22" fmla="*/ 276 w 551"/>
                <a:gd name="T23" fmla="*/ 53 h 113"/>
                <a:gd name="T24" fmla="*/ 276 w 551"/>
                <a:gd name="T25" fmla="*/ 53 h 113"/>
                <a:gd name="T26" fmla="*/ 276 w 551"/>
                <a:gd name="T27" fmla="*/ 53 h 113"/>
                <a:gd name="T28" fmla="*/ 275 w 551"/>
                <a:gd name="T29" fmla="*/ 53 h 113"/>
                <a:gd name="T30" fmla="*/ 275 w 551"/>
                <a:gd name="T31" fmla="*/ 53 h 113"/>
                <a:gd name="T32" fmla="*/ 202 w 551"/>
                <a:gd name="T33" fmla="*/ 91 h 113"/>
                <a:gd name="T34" fmla="*/ 100 w 551"/>
                <a:gd name="T35" fmla="*/ 91 h 113"/>
                <a:gd name="T36" fmla="*/ 43 w 551"/>
                <a:gd name="T37" fmla="*/ 82 h 113"/>
                <a:gd name="T38" fmla="*/ 48 w 551"/>
                <a:gd name="T39" fmla="*/ 25 h 113"/>
                <a:gd name="T40" fmla="*/ 75 w 551"/>
                <a:gd name="T41" fmla="*/ 37 h 113"/>
                <a:gd name="T42" fmla="*/ 45 w 551"/>
                <a:gd name="T43" fmla="*/ 40 h 113"/>
                <a:gd name="T44" fmla="*/ 52 w 551"/>
                <a:gd name="T45" fmla="*/ 73 h 113"/>
                <a:gd name="T46" fmla="*/ 96 w 551"/>
                <a:gd name="T47" fmla="*/ 56 h 113"/>
                <a:gd name="T48" fmla="*/ 58 w 551"/>
                <a:gd name="T49" fmla="*/ 1 h 113"/>
                <a:gd name="T50" fmla="*/ 27 w 551"/>
                <a:gd name="T51" fmla="*/ 9 h 113"/>
                <a:gd name="T52" fmla="*/ 5 w 551"/>
                <a:gd name="T53" fmla="*/ 47 h 113"/>
                <a:gd name="T54" fmla="*/ 72 w 551"/>
                <a:gd name="T55" fmla="*/ 111 h 113"/>
                <a:gd name="T56" fmla="*/ 221 w 551"/>
                <a:gd name="T57" fmla="*/ 111 h 113"/>
                <a:gd name="T58" fmla="*/ 275 w 551"/>
                <a:gd name="T59" fmla="*/ 80 h 113"/>
                <a:gd name="T60" fmla="*/ 276 w 551"/>
                <a:gd name="T61" fmla="*/ 80 h 113"/>
                <a:gd name="T62" fmla="*/ 331 w 551"/>
                <a:gd name="T63" fmla="*/ 111 h 113"/>
                <a:gd name="T64" fmla="*/ 479 w 551"/>
                <a:gd name="T65" fmla="*/ 111 h 113"/>
                <a:gd name="T66" fmla="*/ 546 w 551"/>
                <a:gd name="T67" fmla="*/ 4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1" h="113">
                  <a:moveTo>
                    <a:pt x="546" y="47"/>
                  </a:moveTo>
                  <a:cubicBezTo>
                    <a:pt x="546" y="47"/>
                    <a:pt x="545" y="22"/>
                    <a:pt x="524" y="9"/>
                  </a:cubicBezTo>
                  <a:cubicBezTo>
                    <a:pt x="517" y="5"/>
                    <a:pt x="506" y="0"/>
                    <a:pt x="493" y="1"/>
                  </a:cubicBezTo>
                  <a:cubicBezTo>
                    <a:pt x="453" y="4"/>
                    <a:pt x="450" y="42"/>
                    <a:pt x="455" y="56"/>
                  </a:cubicBezTo>
                  <a:cubicBezTo>
                    <a:pt x="461" y="71"/>
                    <a:pt x="478" y="84"/>
                    <a:pt x="500" y="73"/>
                  </a:cubicBezTo>
                  <a:cubicBezTo>
                    <a:pt x="514" y="65"/>
                    <a:pt x="515" y="49"/>
                    <a:pt x="506" y="40"/>
                  </a:cubicBezTo>
                  <a:cubicBezTo>
                    <a:pt x="500" y="34"/>
                    <a:pt x="485" y="30"/>
                    <a:pt x="476" y="37"/>
                  </a:cubicBezTo>
                  <a:cubicBezTo>
                    <a:pt x="476" y="37"/>
                    <a:pt x="479" y="19"/>
                    <a:pt x="504" y="25"/>
                  </a:cubicBezTo>
                  <a:cubicBezTo>
                    <a:pt x="525" y="30"/>
                    <a:pt x="534" y="66"/>
                    <a:pt x="508" y="82"/>
                  </a:cubicBezTo>
                  <a:cubicBezTo>
                    <a:pt x="491" y="93"/>
                    <a:pt x="451" y="91"/>
                    <a:pt x="451" y="91"/>
                  </a:cubicBezTo>
                  <a:cubicBezTo>
                    <a:pt x="350" y="91"/>
                    <a:pt x="350" y="91"/>
                    <a:pt x="350" y="91"/>
                  </a:cubicBezTo>
                  <a:cubicBezTo>
                    <a:pt x="350" y="91"/>
                    <a:pt x="328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5" y="53"/>
                    <a:pt x="275" y="53"/>
                  </a:cubicBezTo>
                  <a:cubicBezTo>
                    <a:pt x="275" y="53"/>
                    <a:pt x="275" y="53"/>
                    <a:pt x="275" y="53"/>
                  </a:cubicBezTo>
                  <a:cubicBezTo>
                    <a:pt x="223" y="53"/>
                    <a:pt x="202" y="91"/>
                    <a:pt x="202" y="91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0" y="91"/>
                    <a:pt x="60" y="93"/>
                    <a:pt x="43" y="82"/>
                  </a:cubicBezTo>
                  <a:cubicBezTo>
                    <a:pt x="17" y="66"/>
                    <a:pt x="27" y="30"/>
                    <a:pt x="48" y="25"/>
                  </a:cubicBezTo>
                  <a:cubicBezTo>
                    <a:pt x="72" y="19"/>
                    <a:pt x="75" y="37"/>
                    <a:pt x="75" y="37"/>
                  </a:cubicBezTo>
                  <a:cubicBezTo>
                    <a:pt x="66" y="30"/>
                    <a:pt x="51" y="34"/>
                    <a:pt x="45" y="40"/>
                  </a:cubicBezTo>
                  <a:cubicBezTo>
                    <a:pt x="37" y="49"/>
                    <a:pt x="37" y="65"/>
                    <a:pt x="52" y="73"/>
                  </a:cubicBezTo>
                  <a:cubicBezTo>
                    <a:pt x="74" y="84"/>
                    <a:pt x="90" y="71"/>
                    <a:pt x="96" y="56"/>
                  </a:cubicBezTo>
                  <a:cubicBezTo>
                    <a:pt x="102" y="42"/>
                    <a:pt x="98" y="4"/>
                    <a:pt x="58" y="1"/>
                  </a:cubicBezTo>
                  <a:cubicBezTo>
                    <a:pt x="46" y="0"/>
                    <a:pt x="35" y="5"/>
                    <a:pt x="27" y="9"/>
                  </a:cubicBezTo>
                  <a:cubicBezTo>
                    <a:pt x="7" y="22"/>
                    <a:pt x="5" y="47"/>
                    <a:pt x="5" y="47"/>
                  </a:cubicBezTo>
                  <a:cubicBezTo>
                    <a:pt x="0" y="113"/>
                    <a:pt x="72" y="111"/>
                    <a:pt x="72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38" y="78"/>
                    <a:pt x="275" y="80"/>
                    <a:pt x="275" y="80"/>
                  </a:cubicBezTo>
                  <a:cubicBezTo>
                    <a:pt x="276" y="80"/>
                    <a:pt x="276" y="80"/>
                    <a:pt x="276" y="80"/>
                  </a:cubicBezTo>
                  <a:cubicBezTo>
                    <a:pt x="276" y="80"/>
                    <a:pt x="313" y="78"/>
                    <a:pt x="331" y="111"/>
                  </a:cubicBezTo>
                  <a:cubicBezTo>
                    <a:pt x="479" y="111"/>
                    <a:pt x="479" y="111"/>
                    <a:pt x="479" y="111"/>
                  </a:cubicBezTo>
                  <a:cubicBezTo>
                    <a:pt x="479" y="111"/>
                    <a:pt x="551" y="113"/>
                    <a:pt x="546" y="47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54"/>
            <p:cNvSpPr/>
            <p:nvPr/>
          </p:nvSpPr>
          <p:spPr bwMode="auto">
            <a:xfrm rot="1988864">
              <a:off x="10654506" y="1420819"/>
              <a:ext cx="1492699" cy="51558"/>
            </a:xfrm>
            <a:custGeom>
              <a:avLst/>
              <a:gdLst>
                <a:gd name="T0" fmla="*/ 0 w 608"/>
                <a:gd name="T1" fmla="*/ 21 h 21"/>
                <a:gd name="T2" fmla="*/ 13 w 608"/>
                <a:gd name="T3" fmla="*/ 21 h 21"/>
                <a:gd name="T4" fmla="*/ 595 w 608"/>
                <a:gd name="T5" fmla="*/ 21 h 21"/>
                <a:gd name="T6" fmla="*/ 608 w 608"/>
                <a:gd name="T7" fmla="*/ 21 h 21"/>
                <a:gd name="T8" fmla="*/ 608 w 608"/>
                <a:gd name="T9" fmla="*/ 0 h 21"/>
                <a:gd name="T10" fmla="*/ 0 w 608"/>
                <a:gd name="T11" fmla="*/ 0 h 21"/>
                <a:gd name="T12" fmla="*/ 0 w 608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8" h="21">
                  <a:moveTo>
                    <a:pt x="0" y="21"/>
                  </a:moveTo>
                  <a:lnTo>
                    <a:pt x="13" y="21"/>
                  </a:lnTo>
                  <a:lnTo>
                    <a:pt x="595" y="21"/>
                  </a:lnTo>
                  <a:lnTo>
                    <a:pt x="608" y="21"/>
                  </a:lnTo>
                  <a:lnTo>
                    <a:pt x="608" y="0"/>
                  </a:lnTo>
                  <a:lnTo>
                    <a:pt x="0" y="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55"/>
            <p:cNvSpPr/>
            <p:nvPr/>
          </p:nvSpPr>
          <p:spPr bwMode="auto">
            <a:xfrm rot="1988864">
              <a:off x="10666731" y="1481772"/>
              <a:ext cx="1394495" cy="51558"/>
            </a:xfrm>
            <a:custGeom>
              <a:avLst/>
              <a:gdLst>
                <a:gd name="T0" fmla="*/ 568 w 568"/>
                <a:gd name="T1" fmla="*/ 0 h 21"/>
                <a:gd name="T2" fmla="*/ 0 w 568"/>
                <a:gd name="T3" fmla="*/ 0 h 21"/>
                <a:gd name="T4" fmla="*/ 0 w 568"/>
                <a:gd name="T5" fmla="*/ 21 h 21"/>
                <a:gd name="T6" fmla="*/ 13 w 568"/>
                <a:gd name="T7" fmla="*/ 21 h 21"/>
                <a:gd name="T8" fmla="*/ 555 w 568"/>
                <a:gd name="T9" fmla="*/ 21 h 21"/>
                <a:gd name="T10" fmla="*/ 568 w 568"/>
                <a:gd name="T11" fmla="*/ 21 h 21"/>
                <a:gd name="T12" fmla="*/ 568 w 568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8" h="21">
                  <a:moveTo>
                    <a:pt x="568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55" y="21"/>
                  </a:lnTo>
                  <a:lnTo>
                    <a:pt x="568" y="21"/>
                  </a:lnTo>
                  <a:lnTo>
                    <a:pt x="568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Rectangle 258"/>
            <p:cNvSpPr>
              <a:spLocks noChangeArrowheads="1"/>
            </p:cNvSpPr>
            <p:nvPr/>
          </p:nvSpPr>
          <p:spPr bwMode="auto">
            <a:xfrm rot="1988864">
              <a:off x="11705733" y="738844"/>
              <a:ext cx="282337" cy="54012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56"/>
            <p:cNvSpPr/>
            <p:nvPr/>
          </p:nvSpPr>
          <p:spPr bwMode="auto">
            <a:xfrm rot="1988864">
              <a:off x="10215654" y="2217864"/>
              <a:ext cx="1293837" cy="102332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56"/>
            <p:cNvSpPr/>
            <p:nvPr/>
          </p:nvSpPr>
          <p:spPr bwMode="auto">
            <a:xfrm rot="1988864">
              <a:off x="10045515" y="2320736"/>
              <a:ext cx="1491683" cy="98619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任意形状 27"/>
            <p:cNvSpPr/>
            <p:nvPr/>
          </p:nvSpPr>
          <p:spPr>
            <a:xfrm rot="2004297">
              <a:off x="10356403" y="1862998"/>
              <a:ext cx="1295502" cy="379678"/>
            </a:xfrm>
            <a:custGeom>
              <a:avLst/>
              <a:gdLst>
                <a:gd name="connsiteX0" fmla="*/ 1611826 w 1613917"/>
                <a:gd name="connsiteY0" fmla="*/ 0 h 472997"/>
                <a:gd name="connsiteX1" fmla="*/ 1613917 w 1613917"/>
                <a:gd name="connsiteY1" fmla="*/ 465761 h 472997"/>
                <a:gd name="connsiteX2" fmla="*/ 1574156 w 1613917"/>
                <a:gd name="connsiteY2" fmla="*/ 465939 h 472997"/>
                <a:gd name="connsiteX3" fmla="*/ 41851 w 1613917"/>
                <a:gd name="connsiteY3" fmla="*/ 472818 h 472997"/>
                <a:gd name="connsiteX4" fmla="*/ 2091 w 1613917"/>
                <a:gd name="connsiteY4" fmla="*/ 472997 h 472997"/>
                <a:gd name="connsiteX5" fmla="*/ 0 w 1613917"/>
                <a:gd name="connsiteY5" fmla="*/ 7236 h 472997"/>
                <a:gd name="connsiteX6" fmla="*/ 603015 w 1613917"/>
                <a:gd name="connsiteY6" fmla="*/ 4529 h 472997"/>
                <a:gd name="connsiteX7" fmla="*/ 603015 w 1613917"/>
                <a:gd name="connsiteY7" fmla="*/ 45511 h 472997"/>
                <a:gd name="connsiteX8" fmla="*/ 602955 w 1613917"/>
                <a:gd name="connsiteY8" fmla="*/ 45511 h 472997"/>
                <a:gd name="connsiteX9" fmla="*/ 602955 w 1613917"/>
                <a:gd name="connsiteY9" fmla="*/ 397022 h 472997"/>
                <a:gd name="connsiteX10" fmla="*/ 1001540 w 1613917"/>
                <a:gd name="connsiteY10" fmla="*/ 397022 h 472997"/>
                <a:gd name="connsiteX11" fmla="*/ 1001540 w 1613917"/>
                <a:gd name="connsiteY11" fmla="*/ 45511 h 472997"/>
                <a:gd name="connsiteX12" fmla="*/ 1001540 w 1613917"/>
                <a:gd name="connsiteY12" fmla="*/ 2740 h 472997"/>
                <a:gd name="connsiteX13" fmla="*/ 1611826 w 1613917"/>
                <a:gd name="connsiteY13" fmla="*/ 0 h 472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13917" h="472997">
                  <a:moveTo>
                    <a:pt x="1611826" y="0"/>
                  </a:moveTo>
                  <a:lnTo>
                    <a:pt x="1613917" y="465761"/>
                  </a:lnTo>
                  <a:lnTo>
                    <a:pt x="1574156" y="465939"/>
                  </a:lnTo>
                  <a:lnTo>
                    <a:pt x="41851" y="472818"/>
                  </a:lnTo>
                  <a:lnTo>
                    <a:pt x="2091" y="472997"/>
                  </a:lnTo>
                  <a:lnTo>
                    <a:pt x="0" y="7236"/>
                  </a:lnTo>
                  <a:lnTo>
                    <a:pt x="603015" y="4529"/>
                  </a:lnTo>
                  <a:lnTo>
                    <a:pt x="603015" y="45511"/>
                  </a:lnTo>
                  <a:lnTo>
                    <a:pt x="602955" y="45511"/>
                  </a:lnTo>
                  <a:lnTo>
                    <a:pt x="602955" y="397022"/>
                  </a:lnTo>
                  <a:lnTo>
                    <a:pt x="1001540" y="397022"/>
                  </a:lnTo>
                  <a:lnTo>
                    <a:pt x="1001540" y="45511"/>
                  </a:lnTo>
                  <a:lnTo>
                    <a:pt x="1001540" y="2740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" name="任意形状 28"/>
            <p:cNvSpPr/>
            <p:nvPr/>
          </p:nvSpPr>
          <p:spPr>
            <a:xfrm rot="2004297">
              <a:off x="10582242" y="1512291"/>
              <a:ext cx="1295577" cy="396235"/>
            </a:xfrm>
            <a:custGeom>
              <a:avLst/>
              <a:gdLst>
                <a:gd name="connsiteX0" fmla="*/ 1611826 w 1614010"/>
                <a:gd name="connsiteY0" fmla="*/ 0 h 493623"/>
                <a:gd name="connsiteX1" fmla="*/ 1614010 w 1614010"/>
                <a:gd name="connsiteY1" fmla="*/ 486387 h 493623"/>
                <a:gd name="connsiteX2" fmla="*/ 1574250 w 1614010"/>
                <a:gd name="connsiteY2" fmla="*/ 486565 h 493623"/>
                <a:gd name="connsiteX3" fmla="*/ 1001541 w 1614010"/>
                <a:gd name="connsiteY3" fmla="*/ 489136 h 493623"/>
                <a:gd name="connsiteX4" fmla="*/ 1001541 w 1614010"/>
                <a:gd name="connsiteY4" fmla="*/ 464385 h 493623"/>
                <a:gd name="connsiteX5" fmla="*/ 802278 w 1614010"/>
                <a:gd name="connsiteY5" fmla="*/ 265122 h 493623"/>
                <a:gd name="connsiteX6" fmla="*/ 603016 w 1614010"/>
                <a:gd name="connsiteY6" fmla="*/ 464385 h 493623"/>
                <a:gd name="connsiteX7" fmla="*/ 603016 w 1614010"/>
                <a:gd name="connsiteY7" fmla="*/ 490925 h 493623"/>
                <a:gd name="connsiteX8" fmla="*/ 41944 w 1614010"/>
                <a:gd name="connsiteY8" fmla="*/ 493444 h 493623"/>
                <a:gd name="connsiteX9" fmla="*/ 2184 w 1614010"/>
                <a:gd name="connsiteY9" fmla="*/ 493623 h 493623"/>
                <a:gd name="connsiteX10" fmla="*/ 0 w 1614010"/>
                <a:gd name="connsiteY10" fmla="*/ 7236 h 493623"/>
                <a:gd name="connsiteX11" fmla="*/ 1611826 w 1614010"/>
                <a:gd name="connsiteY11" fmla="*/ 0 h 49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4010" h="493623">
                  <a:moveTo>
                    <a:pt x="1611826" y="0"/>
                  </a:moveTo>
                  <a:lnTo>
                    <a:pt x="1614010" y="486387"/>
                  </a:lnTo>
                  <a:lnTo>
                    <a:pt x="1574250" y="486565"/>
                  </a:lnTo>
                  <a:lnTo>
                    <a:pt x="1001541" y="489136"/>
                  </a:lnTo>
                  <a:lnTo>
                    <a:pt x="1001541" y="464385"/>
                  </a:lnTo>
                  <a:cubicBezTo>
                    <a:pt x="1001541" y="354335"/>
                    <a:pt x="912328" y="265122"/>
                    <a:pt x="802278" y="265122"/>
                  </a:cubicBezTo>
                  <a:cubicBezTo>
                    <a:pt x="692228" y="265122"/>
                    <a:pt x="603016" y="354335"/>
                    <a:pt x="603016" y="464385"/>
                  </a:cubicBezTo>
                  <a:lnTo>
                    <a:pt x="603016" y="490925"/>
                  </a:lnTo>
                  <a:lnTo>
                    <a:pt x="41944" y="493444"/>
                  </a:lnTo>
                  <a:lnTo>
                    <a:pt x="2184" y="493623"/>
                  </a:lnTo>
                  <a:lnTo>
                    <a:pt x="0" y="7236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30" name="组 29"/>
          <p:cNvGrpSpPr/>
          <p:nvPr/>
        </p:nvGrpSpPr>
        <p:grpSpPr>
          <a:xfrm>
            <a:off x="2345519" y="1040757"/>
            <a:ext cx="3418476" cy="1604547"/>
            <a:chOff x="6820369" y="1397329"/>
            <a:chExt cx="4573408" cy="2146644"/>
          </a:xfrm>
          <a:effectLst>
            <a:outerShdw blurRad="50800" dist="38100" dir="16200000" rotWithShape="0">
              <a:prstClr val="black">
                <a:alpha val="10000"/>
              </a:prstClr>
            </a:outerShdw>
          </a:effectLst>
        </p:grpSpPr>
        <p:sp>
          <p:nvSpPr>
            <p:cNvPr id="31" name="梯形 179"/>
            <p:cNvSpPr/>
            <p:nvPr/>
          </p:nvSpPr>
          <p:spPr>
            <a:xfrm>
              <a:off x="6820369" y="1419418"/>
              <a:ext cx="4573408" cy="2124555"/>
            </a:xfrm>
            <a:custGeom>
              <a:avLst/>
              <a:gdLst>
                <a:gd name="connsiteX0" fmla="*/ 0 w 4573408"/>
                <a:gd name="connsiteY0" fmla="*/ 2124555 h 2124555"/>
                <a:gd name="connsiteX1" fmla="*/ 2058418 w 4573408"/>
                <a:gd name="connsiteY1" fmla="*/ 0 h 2124555"/>
                <a:gd name="connsiteX2" fmla="*/ 2514990 w 4573408"/>
                <a:gd name="connsiteY2" fmla="*/ 0 h 2124555"/>
                <a:gd name="connsiteX3" fmla="*/ 4573408 w 4573408"/>
                <a:gd name="connsiteY3" fmla="*/ 2124555 h 2124555"/>
                <a:gd name="connsiteX4" fmla="*/ 0 w 4573408"/>
                <a:gd name="connsiteY4" fmla="*/ 2124555 h 2124555"/>
                <a:gd name="connsiteX0-1" fmla="*/ 0 w 4573408"/>
                <a:gd name="connsiteY0-2" fmla="*/ 2124555 h 2124555"/>
                <a:gd name="connsiteX1-3" fmla="*/ 2058418 w 4573408"/>
                <a:gd name="connsiteY1-4" fmla="*/ 0 h 2124555"/>
                <a:gd name="connsiteX2-5" fmla="*/ 2514990 w 4573408"/>
                <a:gd name="connsiteY2-6" fmla="*/ 0 h 2124555"/>
                <a:gd name="connsiteX3-7" fmla="*/ 4573408 w 4573408"/>
                <a:gd name="connsiteY3-8" fmla="*/ 2124555 h 2124555"/>
                <a:gd name="connsiteX4-9" fmla="*/ 0 w 4573408"/>
                <a:gd name="connsiteY4-10" fmla="*/ 2124555 h 2124555"/>
                <a:gd name="connsiteX0-11" fmla="*/ 0 w 4573408"/>
                <a:gd name="connsiteY0-12" fmla="*/ 2124555 h 2124555"/>
                <a:gd name="connsiteX1-13" fmla="*/ 2058418 w 4573408"/>
                <a:gd name="connsiteY1-14" fmla="*/ 0 h 2124555"/>
                <a:gd name="connsiteX2-15" fmla="*/ 2514990 w 4573408"/>
                <a:gd name="connsiteY2-16" fmla="*/ 0 h 2124555"/>
                <a:gd name="connsiteX3-17" fmla="*/ 4573408 w 4573408"/>
                <a:gd name="connsiteY3-18" fmla="*/ 2124555 h 2124555"/>
                <a:gd name="connsiteX4-19" fmla="*/ 0 w 4573408"/>
                <a:gd name="connsiteY4-20" fmla="*/ 2124555 h 2124555"/>
                <a:gd name="connsiteX0-21" fmla="*/ 0 w 4573408"/>
                <a:gd name="connsiteY0-22" fmla="*/ 2124555 h 2124555"/>
                <a:gd name="connsiteX1-23" fmla="*/ 2058418 w 4573408"/>
                <a:gd name="connsiteY1-24" fmla="*/ 0 h 2124555"/>
                <a:gd name="connsiteX2-25" fmla="*/ 2514990 w 4573408"/>
                <a:gd name="connsiteY2-26" fmla="*/ 0 h 2124555"/>
                <a:gd name="connsiteX3-27" fmla="*/ 4573408 w 4573408"/>
                <a:gd name="connsiteY3-28" fmla="*/ 2124555 h 2124555"/>
                <a:gd name="connsiteX4-29" fmla="*/ 0 w 4573408"/>
                <a:gd name="connsiteY4-30" fmla="*/ 2124555 h 2124555"/>
                <a:gd name="connsiteX0-31" fmla="*/ 0 w 4573408"/>
                <a:gd name="connsiteY0-32" fmla="*/ 2124555 h 2124555"/>
                <a:gd name="connsiteX1-33" fmla="*/ 2058418 w 4573408"/>
                <a:gd name="connsiteY1-34" fmla="*/ 0 h 2124555"/>
                <a:gd name="connsiteX2-35" fmla="*/ 2514990 w 4573408"/>
                <a:gd name="connsiteY2-36" fmla="*/ 0 h 2124555"/>
                <a:gd name="connsiteX3-37" fmla="*/ 4573408 w 4573408"/>
                <a:gd name="connsiteY3-38" fmla="*/ 2124555 h 2124555"/>
                <a:gd name="connsiteX4-39" fmla="*/ 0 w 4573408"/>
                <a:gd name="connsiteY4-40" fmla="*/ 2124555 h 2124555"/>
                <a:gd name="connsiteX0-41" fmla="*/ 0 w 4573408"/>
                <a:gd name="connsiteY0-42" fmla="*/ 2124555 h 2124555"/>
                <a:gd name="connsiteX1-43" fmla="*/ 2058418 w 4573408"/>
                <a:gd name="connsiteY1-44" fmla="*/ 0 h 2124555"/>
                <a:gd name="connsiteX2-45" fmla="*/ 2451928 w 4573408"/>
                <a:gd name="connsiteY2-46" fmla="*/ 0 h 2124555"/>
                <a:gd name="connsiteX3-47" fmla="*/ 4573408 w 4573408"/>
                <a:gd name="connsiteY3-48" fmla="*/ 2124555 h 2124555"/>
                <a:gd name="connsiteX4-49" fmla="*/ 0 w 4573408"/>
                <a:gd name="connsiteY4-50" fmla="*/ 2124555 h 21245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4573408" h="2124555">
                  <a:moveTo>
                    <a:pt x="0" y="2124555"/>
                  </a:moveTo>
                  <a:cubicBezTo>
                    <a:pt x="906856" y="1531984"/>
                    <a:pt x="1372279" y="1170640"/>
                    <a:pt x="2058418" y="0"/>
                  </a:cubicBezTo>
                  <a:lnTo>
                    <a:pt x="2451928" y="0"/>
                  </a:lnTo>
                  <a:cubicBezTo>
                    <a:pt x="3064494" y="1359827"/>
                    <a:pt x="3845227" y="1721170"/>
                    <a:pt x="4573408" y="2124555"/>
                  </a:cubicBezTo>
                  <a:lnTo>
                    <a:pt x="0" y="2124555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" name="任意形状 31"/>
            <p:cNvSpPr/>
            <p:nvPr/>
          </p:nvSpPr>
          <p:spPr>
            <a:xfrm rot="11041634">
              <a:off x="8293252" y="1397329"/>
              <a:ext cx="1498754" cy="1066451"/>
            </a:xfrm>
            <a:custGeom>
              <a:avLst/>
              <a:gdLst>
                <a:gd name="connsiteX0" fmla="*/ 951525 w 1498754"/>
                <a:gd name="connsiteY0" fmla="*/ 1038815 h 1066451"/>
                <a:gd name="connsiteX1" fmla="*/ 558987 w 1498754"/>
                <a:gd name="connsiteY1" fmla="*/ 1066451 h 1066451"/>
                <a:gd name="connsiteX2" fmla="*/ 13064 w 1498754"/>
                <a:gd name="connsiteY2" fmla="*/ 253872 h 1066451"/>
                <a:gd name="connsiteX3" fmla="*/ 0 w 1498754"/>
                <a:gd name="connsiteY3" fmla="*/ 239407 h 1066451"/>
                <a:gd name="connsiteX4" fmla="*/ 32936 w 1498754"/>
                <a:gd name="connsiteY4" fmla="*/ 200130 h 1066451"/>
                <a:gd name="connsiteX5" fmla="*/ 418191 w 1498754"/>
                <a:gd name="connsiteY5" fmla="*/ 149698 h 1066451"/>
                <a:gd name="connsiteX6" fmla="*/ 418265 w 1498754"/>
                <a:gd name="connsiteY6" fmla="*/ 149605 h 1066451"/>
                <a:gd name="connsiteX7" fmla="*/ 452166 w 1498754"/>
                <a:gd name="connsiteY7" fmla="*/ 106854 h 1066451"/>
                <a:gd name="connsiteX8" fmla="*/ 806617 w 1498754"/>
                <a:gd name="connsiteY8" fmla="*/ 97344 h 1066451"/>
                <a:gd name="connsiteX9" fmla="*/ 808349 w 1498754"/>
                <a:gd name="connsiteY9" fmla="*/ 95049 h 1066451"/>
                <a:gd name="connsiteX10" fmla="*/ 833511 w 1498754"/>
                <a:gd name="connsiteY10" fmla="*/ 61722 h 1066451"/>
                <a:gd name="connsiteX11" fmla="*/ 957971 w 1498754"/>
                <a:gd name="connsiteY11" fmla="*/ 1746 h 1066451"/>
                <a:gd name="connsiteX12" fmla="*/ 1107883 w 1498754"/>
                <a:gd name="connsiteY12" fmla="*/ 36066 h 1066451"/>
                <a:gd name="connsiteX13" fmla="*/ 1143480 w 1498754"/>
                <a:gd name="connsiteY13" fmla="*/ 67285 h 1066451"/>
                <a:gd name="connsiteX14" fmla="*/ 1145680 w 1498754"/>
                <a:gd name="connsiteY14" fmla="*/ 69215 h 1066451"/>
                <a:gd name="connsiteX15" fmla="*/ 1334903 w 1498754"/>
                <a:gd name="connsiteY15" fmla="*/ 957 h 1066451"/>
                <a:gd name="connsiteX16" fmla="*/ 1404447 w 1498754"/>
                <a:gd name="connsiteY16" fmla="*/ 16239 h 1066451"/>
                <a:gd name="connsiteX17" fmla="*/ 1490862 w 1498754"/>
                <a:gd name="connsiteY17" fmla="*/ 74080 h 1066451"/>
                <a:gd name="connsiteX18" fmla="*/ 1498754 w 1498754"/>
                <a:gd name="connsiteY18" fmla="*/ 89348 h 1066451"/>
                <a:gd name="connsiteX19" fmla="*/ 1486191 w 1498754"/>
                <a:gd name="connsiteY19" fmla="*/ 106833 h 1066451"/>
                <a:gd name="connsiteX20" fmla="*/ 951525 w 1498754"/>
                <a:gd name="connsiteY20" fmla="*/ 1038815 h 1066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98754" h="1066451">
                  <a:moveTo>
                    <a:pt x="951525" y="1038815"/>
                  </a:moveTo>
                  <a:lnTo>
                    <a:pt x="558987" y="1066451"/>
                  </a:lnTo>
                  <a:cubicBezTo>
                    <a:pt x="382348" y="738089"/>
                    <a:pt x="199608" y="472716"/>
                    <a:pt x="13064" y="253872"/>
                  </a:cubicBezTo>
                  <a:lnTo>
                    <a:pt x="0" y="239407"/>
                  </a:lnTo>
                  <a:lnTo>
                    <a:pt x="32936" y="200130"/>
                  </a:lnTo>
                  <a:cubicBezTo>
                    <a:pt x="131847" y="106040"/>
                    <a:pt x="292209" y="85069"/>
                    <a:pt x="418191" y="149698"/>
                  </a:cubicBezTo>
                  <a:lnTo>
                    <a:pt x="418265" y="149605"/>
                  </a:lnTo>
                  <a:lnTo>
                    <a:pt x="452166" y="106854"/>
                  </a:lnTo>
                  <a:cubicBezTo>
                    <a:pt x="542543" y="18144"/>
                    <a:pt x="704386" y="9089"/>
                    <a:pt x="806617" y="97344"/>
                  </a:cubicBezTo>
                  <a:lnTo>
                    <a:pt x="808349" y="95049"/>
                  </a:lnTo>
                  <a:lnTo>
                    <a:pt x="833511" y="61722"/>
                  </a:lnTo>
                  <a:cubicBezTo>
                    <a:pt x="864915" y="29459"/>
                    <a:pt x="908987" y="7824"/>
                    <a:pt x="957971" y="1746"/>
                  </a:cubicBezTo>
                  <a:cubicBezTo>
                    <a:pt x="1011884" y="-4954"/>
                    <a:pt x="1065746" y="7880"/>
                    <a:pt x="1107883" y="36066"/>
                  </a:cubicBezTo>
                  <a:lnTo>
                    <a:pt x="1143480" y="67285"/>
                  </a:lnTo>
                  <a:lnTo>
                    <a:pt x="1145680" y="69215"/>
                  </a:lnTo>
                  <a:cubicBezTo>
                    <a:pt x="1193320" y="20099"/>
                    <a:pt x="1264331" y="-4275"/>
                    <a:pt x="1334903" y="957"/>
                  </a:cubicBezTo>
                  <a:cubicBezTo>
                    <a:pt x="1358428" y="2702"/>
                    <a:pt x="1381903" y="7735"/>
                    <a:pt x="1404447" y="16239"/>
                  </a:cubicBezTo>
                  <a:cubicBezTo>
                    <a:pt x="1438804" y="29195"/>
                    <a:pt x="1468300" y="49234"/>
                    <a:pt x="1490862" y="74080"/>
                  </a:cubicBezTo>
                  <a:lnTo>
                    <a:pt x="1498754" y="89348"/>
                  </a:lnTo>
                  <a:lnTo>
                    <a:pt x="1486191" y="106833"/>
                  </a:lnTo>
                  <a:cubicBezTo>
                    <a:pt x="1311968" y="359205"/>
                    <a:pt x="1139722" y="658834"/>
                    <a:pt x="951525" y="10388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33" name="组 32"/>
          <p:cNvGrpSpPr/>
          <p:nvPr/>
        </p:nvGrpSpPr>
        <p:grpSpPr>
          <a:xfrm rot="17284130">
            <a:off x="1302357" y="1863293"/>
            <a:ext cx="998268" cy="853855"/>
            <a:chOff x="8223251" y="2493962"/>
            <a:chExt cx="1279525" cy="993776"/>
          </a:xfrm>
          <a:solidFill>
            <a:schemeClr val="accent1"/>
          </a:solidFill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34" name="Freeform 182"/>
            <p:cNvSpPr/>
            <p:nvPr/>
          </p:nvSpPr>
          <p:spPr bwMode="auto">
            <a:xfrm>
              <a:off x="8607426" y="3009900"/>
              <a:ext cx="517525" cy="477838"/>
            </a:xfrm>
            <a:custGeom>
              <a:avLst/>
              <a:gdLst>
                <a:gd name="T0" fmla="*/ 195 w 201"/>
                <a:gd name="T1" fmla="*/ 37 h 185"/>
                <a:gd name="T2" fmla="*/ 192 w 201"/>
                <a:gd name="T3" fmla="*/ 35 h 185"/>
                <a:gd name="T4" fmla="*/ 127 w 201"/>
                <a:gd name="T5" fmla="*/ 103 h 185"/>
                <a:gd name="T6" fmla="*/ 173 w 201"/>
                <a:gd name="T7" fmla="*/ 20 h 185"/>
                <a:gd name="T8" fmla="*/ 162 w 201"/>
                <a:gd name="T9" fmla="*/ 14 h 185"/>
                <a:gd name="T10" fmla="*/ 117 w 201"/>
                <a:gd name="T11" fmla="*/ 97 h 185"/>
                <a:gd name="T12" fmla="*/ 140 w 201"/>
                <a:gd name="T13" fmla="*/ 6 h 185"/>
                <a:gd name="T14" fmla="*/ 140 w 201"/>
                <a:gd name="T15" fmla="*/ 5 h 185"/>
                <a:gd name="T16" fmla="*/ 140 w 201"/>
                <a:gd name="T17" fmla="*/ 5 h 185"/>
                <a:gd name="T18" fmla="*/ 129 w 201"/>
                <a:gd name="T19" fmla="*/ 3 h 185"/>
                <a:gd name="T20" fmla="*/ 106 w 201"/>
                <a:gd name="T21" fmla="*/ 94 h 185"/>
                <a:gd name="T22" fmla="*/ 106 w 201"/>
                <a:gd name="T23" fmla="*/ 0 h 185"/>
                <a:gd name="T24" fmla="*/ 102 w 201"/>
                <a:gd name="T25" fmla="*/ 0 h 185"/>
                <a:gd name="T26" fmla="*/ 102 w 201"/>
                <a:gd name="T27" fmla="*/ 0 h 185"/>
                <a:gd name="T28" fmla="*/ 99 w 201"/>
                <a:gd name="T29" fmla="*/ 0 h 185"/>
                <a:gd name="T30" fmla="*/ 99 w 201"/>
                <a:gd name="T31" fmla="*/ 0 h 185"/>
                <a:gd name="T32" fmla="*/ 97 w 201"/>
                <a:gd name="T33" fmla="*/ 0 h 185"/>
                <a:gd name="T34" fmla="*/ 97 w 201"/>
                <a:gd name="T35" fmla="*/ 0 h 185"/>
                <a:gd name="T36" fmla="*/ 94 w 201"/>
                <a:gd name="T37" fmla="*/ 0 h 185"/>
                <a:gd name="T38" fmla="*/ 94 w 201"/>
                <a:gd name="T39" fmla="*/ 94 h 185"/>
                <a:gd name="T40" fmla="*/ 71 w 201"/>
                <a:gd name="T41" fmla="*/ 3 h 185"/>
                <a:gd name="T42" fmla="*/ 59 w 201"/>
                <a:gd name="T43" fmla="*/ 6 h 185"/>
                <a:gd name="T44" fmla="*/ 59 w 201"/>
                <a:gd name="T45" fmla="*/ 6 h 185"/>
                <a:gd name="T46" fmla="*/ 83 w 201"/>
                <a:gd name="T47" fmla="*/ 97 h 185"/>
                <a:gd name="T48" fmla="*/ 38 w 201"/>
                <a:gd name="T49" fmla="*/ 15 h 185"/>
                <a:gd name="T50" fmla="*/ 27 w 201"/>
                <a:gd name="T51" fmla="*/ 21 h 185"/>
                <a:gd name="T52" fmla="*/ 73 w 201"/>
                <a:gd name="T53" fmla="*/ 104 h 185"/>
                <a:gd name="T54" fmla="*/ 8 w 201"/>
                <a:gd name="T55" fmla="*/ 36 h 185"/>
                <a:gd name="T56" fmla="*/ 2 w 201"/>
                <a:gd name="T57" fmla="*/ 43 h 185"/>
                <a:gd name="T58" fmla="*/ 0 w 201"/>
                <a:gd name="T59" fmla="*/ 44 h 185"/>
                <a:gd name="T60" fmla="*/ 92 w 201"/>
                <a:gd name="T61" fmla="*/ 140 h 185"/>
                <a:gd name="T62" fmla="*/ 69 w 201"/>
                <a:gd name="T63" fmla="*/ 164 h 185"/>
                <a:gd name="T64" fmla="*/ 69 w 201"/>
                <a:gd name="T65" fmla="*/ 172 h 185"/>
                <a:gd name="T66" fmla="*/ 73 w 201"/>
                <a:gd name="T67" fmla="*/ 174 h 185"/>
                <a:gd name="T68" fmla="*/ 75 w 201"/>
                <a:gd name="T69" fmla="*/ 173 h 185"/>
                <a:gd name="T70" fmla="*/ 78 w 201"/>
                <a:gd name="T71" fmla="*/ 179 h 185"/>
                <a:gd name="T72" fmla="*/ 81 w 201"/>
                <a:gd name="T73" fmla="*/ 180 h 185"/>
                <a:gd name="T74" fmla="*/ 84 w 201"/>
                <a:gd name="T75" fmla="*/ 179 h 185"/>
                <a:gd name="T76" fmla="*/ 89 w 201"/>
                <a:gd name="T77" fmla="*/ 184 h 185"/>
                <a:gd name="T78" fmla="*/ 90 w 201"/>
                <a:gd name="T79" fmla="*/ 184 h 185"/>
                <a:gd name="T80" fmla="*/ 95 w 201"/>
                <a:gd name="T81" fmla="*/ 182 h 185"/>
                <a:gd name="T82" fmla="*/ 100 w 201"/>
                <a:gd name="T83" fmla="*/ 185 h 185"/>
                <a:gd name="T84" fmla="*/ 105 w 201"/>
                <a:gd name="T85" fmla="*/ 182 h 185"/>
                <a:gd name="T86" fmla="*/ 110 w 201"/>
                <a:gd name="T87" fmla="*/ 184 h 185"/>
                <a:gd name="T88" fmla="*/ 111 w 201"/>
                <a:gd name="T89" fmla="*/ 184 h 185"/>
                <a:gd name="T90" fmla="*/ 115 w 201"/>
                <a:gd name="T91" fmla="*/ 179 h 185"/>
                <a:gd name="T92" fmla="*/ 119 w 201"/>
                <a:gd name="T93" fmla="*/ 180 h 185"/>
                <a:gd name="T94" fmla="*/ 122 w 201"/>
                <a:gd name="T95" fmla="*/ 179 h 185"/>
                <a:gd name="T96" fmla="*/ 125 w 201"/>
                <a:gd name="T97" fmla="*/ 173 h 185"/>
                <a:gd name="T98" fmla="*/ 127 w 201"/>
                <a:gd name="T99" fmla="*/ 174 h 185"/>
                <a:gd name="T100" fmla="*/ 131 w 201"/>
                <a:gd name="T101" fmla="*/ 172 h 185"/>
                <a:gd name="T102" fmla="*/ 131 w 201"/>
                <a:gd name="T103" fmla="*/ 164 h 185"/>
                <a:gd name="T104" fmla="*/ 108 w 201"/>
                <a:gd name="T105" fmla="*/ 140 h 185"/>
                <a:gd name="T106" fmla="*/ 201 w 201"/>
                <a:gd name="T107" fmla="*/ 43 h 185"/>
                <a:gd name="T108" fmla="*/ 195 w 201"/>
                <a:gd name="T109" fmla="*/ 37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1" h="185">
                  <a:moveTo>
                    <a:pt x="195" y="37"/>
                  </a:moveTo>
                  <a:cubicBezTo>
                    <a:pt x="194" y="37"/>
                    <a:pt x="193" y="36"/>
                    <a:pt x="192" y="35"/>
                  </a:cubicBezTo>
                  <a:cubicBezTo>
                    <a:pt x="127" y="103"/>
                    <a:pt x="127" y="103"/>
                    <a:pt x="127" y="103"/>
                  </a:cubicBezTo>
                  <a:cubicBezTo>
                    <a:pt x="173" y="20"/>
                    <a:pt x="173" y="20"/>
                    <a:pt x="173" y="20"/>
                  </a:cubicBezTo>
                  <a:cubicBezTo>
                    <a:pt x="169" y="18"/>
                    <a:pt x="166" y="16"/>
                    <a:pt x="162" y="14"/>
                  </a:cubicBezTo>
                  <a:cubicBezTo>
                    <a:pt x="117" y="97"/>
                    <a:pt x="117" y="97"/>
                    <a:pt x="117" y="97"/>
                  </a:cubicBezTo>
                  <a:cubicBezTo>
                    <a:pt x="140" y="6"/>
                    <a:pt x="140" y="6"/>
                    <a:pt x="140" y="6"/>
                  </a:cubicBezTo>
                  <a:cubicBezTo>
                    <a:pt x="140" y="6"/>
                    <a:pt x="140" y="6"/>
                    <a:pt x="140" y="5"/>
                  </a:cubicBezTo>
                  <a:cubicBezTo>
                    <a:pt x="140" y="5"/>
                    <a:pt x="140" y="5"/>
                    <a:pt x="140" y="5"/>
                  </a:cubicBezTo>
                  <a:cubicBezTo>
                    <a:pt x="136" y="4"/>
                    <a:pt x="133" y="3"/>
                    <a:pt x="129" y="3"/>
                  </a:cubicBezTo>
                  <a:cubicBezTo>
                    <a:pt x="106" y="94"/>
                    <a:pt x="106" y="94"/>
                    <a:pt x="106" y="94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4" y="0"/>
                    <a:pt x="103" y="0"/>
                    <a:pt x="102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6" y="0"/>
                    <a:pt x="95" y="0"/>
                    <a:pt x="94" y="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67" y="4"/>
                    <a:pt x="63" y="5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83" y="97"/>
                    <a:pt x="83" y="97"/>
                    <a:pt x="83" y="97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4" y="17"/>
                    <a:pt x="31" y="19"/>
                    <a:pt x="27" y="21"/>
                  </a:cubicBezTo>
                  <a:cubicBezTo>
                    <a:pt x="73" y="104"/>
                    <a:pt x="73" y="104"/>
                    <a:pt x="73" y="104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6" y="38"/>
                    <a:pt x="4" y="40"/>
                    <a:pt x="2" y="43"/>
                  </a:cubicBezTo>
                  <a:cubicBezTo>
                    <a:pt x="1" y="43"/>
                    <a:pt x="1" y="44"/>
                    <a:pt x="0" y="44"/>
                  </a:cubicBezTo>
                  <a:cubicBezTo>
                    <a:pt x="92" y="140"/>
                    <a:pt x="92" y="140"/>
                    <a:pt x="92" y="140"/>
                  </a:cubicBezTo>
                  <a:cubicBezTo>
                    <a:pt x="69" y="164"/>
                    <a:pt x="69" y="164"/>
                    <a:pt x="69" y="164"/>
                  </a:cubicBezTo>
                  <a:cubicBezTo>
                    <a:pt x="67" y="166"/>
                    <a:pt x="67" y="170"/>
                    <a:pt x="69" y="172"/>
                  </a:cubicBezTo>
                  <a:cubicBezTo>
                    <a:pt x="70" y="173"/>
                    <a:pt x="72" y="174"/>
                    <a:pt x="73" y="174"/>
                  </a:cubicBezTo>
                  <a:cubicBezTo>
                    <a:pt x="74" y="174"/>
                    <a:pt x="74" y="174"/>
                    <a:pt x="75" y="173"/>
                  </a:cubicBezTo>
                  <a:cubicBezTo>
                    <a:pt x="75" y="176"/>
                    <a:pt x="76" y="178"/>
                    <a:pt x="78" y="179"/>
                  </a:cubicBezTo>
                  <a:cubicBezTo>
                    <a:pt x="79" y="180"/>
                    <a:pt x="80" y="180"/>
                    <a:pt x="81" y="180"/>
                  </a:cubicBezTo>
                  <a:cubicBezTo>
                    <a:pt x="82" y="180"/>
                    <a:pt x="83" y="180"/>
                    <a:pt x="84" y="179"/>
                  </a:cubicBezTo>
                  <a:cubicBezTo>
                    <a:pt x="85" y="181"/>
                    <a:pt x="86" y="183"/>
                    <a:pt x="89" y="184"/>
                  </a:cubicBezTo>
                  <a:cubicBezTo>
                    <a:pt x="89" y="184"/>
                    <a:pt x="90" y="184"/>
                    <a:pt x="90" y="184"/>
                  </a:cubicBezTo>
                  <a:cubicBezTo>
                    <a:pt x="92" y="184"/>
                    <a:pt x="93" y="183"/>
                    <a:pt x="95" y="182"/>
                  </a:cubicBezTo>
                  <a:cubicBezTo>
                    <a:pt x="95" y="184"/>
                    <a:pt x="97" y="185"/>
                    <a:pt x="100" y="185"/>
                  </a:cubicBezTo>
                  <a:cubicBezTo>
                    <a:pt x="102" y="185"/>
                    <a:pt x="104" y="184"/>
                    <a:pt x="105" y="182"/>
                  </a:cubicBezTo>
                  <a:cubicBezTo>
                    <a:pt x="106" y="183"/>
                    <a:pt x="108" y="184"/>
                    <a:pt x="110" y="184"/>
                  </a:cubicBezTo>
                  <a:cubicBezTo>
                    <a:pt x="110" y="184"/>
                    <a:pt x="111" y="184"/>
                    <a:pt x="111" y="184"/>
                  </a:cubicBezTo>
                  <a:cubicBezTo>
                    <a:pt x="113" y="183"/>
                    <a:pt x="115" y="181"/>
                    <a:pt x="115" y="179"/>
                  </a:cubicBezTo>
                  <a:cubicBezTo>
                    <a:pt x="116" y="179"/>
                    <a:pt x="118" y="180"/>
                    <a:pt x="119" y="180"/>
                  </a:cubicBezTo>
                  <a:cubicBezTo>
                    <a:pt x="120" y="180"/>
                    <a:pt x="121" y="180"/>
                    <a:pt x="122" y="179"/>
                  </a:cubicBezTo>
                  <a:cubicBezTo>
                    <a:pt x="124" y="178"/>
                    <a:pt x="125" y="176"/>
                    <a:pt x="125" y="173"/>
                  </a:cubicBezTo>
                  <a:cubicBezTo>
                    <a:pt x="125" y="173"/>
                    <a:pt x="126" y="174"/>
                    <a:pt x="127" y="174"/>
                  </a:cubicBezTo>
                  <a:cubicBezTo>
                    <a:pt x="128" y="174"/>
                    <a:pt x="130" y="173"/>
                    <a:pt x="131" y="172"/>
                  </a:cubicBezTo>
                  <a:cubicBezTo>
                    <a:pt x="133" y="170"/>
                    <a:pt x="133" y="166"/>
                    <a:pt x="131" y="164"/>
                  </a:cubicBezTo>
                  <a:cubicBezTo>
                    <a:pt x="108" y="140"/>
                    <a:pt x="108" y="140"/>
                    <a:pt x="108" y="140"/>
                  </a:cubicBezTo>
                  <a:cubicBezTo>
                    <a:pt x="201" y="43"/>
                    <a:pt x="201" y="43"/>
                    <a:pt x="201" y="43"/>
                  </a:cubicBezTo>
                  <a:cubicBezTo>
                    <a:pt x="199" y="41"/>
                    <a:pt x="197" y="39"/>
                    <a:pt x="195" y="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183"/>
            <p:cNvSpPr/>
            <p:nvPr/>
          </p:nvSpPr>
          <p:spPr bwMode="auto">
            <a:xfrm>
              <a:off x="8223251" y="2620962"/>
              <a:ext cx="430213" cy="500063"/>
            </a:xfrm>
            <a:custGeom>
              <a:avLst/>
              <a:gdLst>
                <a:gd name="T0" fmla="*/ 167 w 167"/>
                <a:gd name="T1" fmla="*/ 171 h 194"/>
                <a:gd name="T2" fmla="*/ 69 w 167"/>
                <a:gd name="T3" fmla="*/ 0 h 194"/>
                <a:gd name="T4" fmla="*/ 38 w 167"/>
                <a:gd name="T5" fmla="*/ 32 h 194"/>
                <a:gd name="T6" fmla="*/ 38 w 167"/>
                <a:gd name="T7" fmla="*/ 32 h 194"/>
                <a:gd name="T8" fmla="*/ 0 w 167"/>
                <a:gd name="T9" fmla="*/ 53 h 194"/>
                <a:gd name="T10" fmla="*/ 141 w 167"/>
                <a:gd name="T11" fmla="*/ 194 h 194"/>
                <a:gd name="T12" fmla="*/ 147 w 167"/>
                <a:gd name="T13" fmla="*/ 188 h 194"/>
                <a:gd name="T14" fmla="*/ 167 w 167"/>
                <a:gd name="T15" fmla="*/ 171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7" h="194">
                  <a:moveTo>
                    <a:pt x="167" y="171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41" y="194"/>
                    <a:pt x="141" y="194"/>
                    <a:pt x="141" y="194"/>
                  </a:cubicBezTo>
                  <a:cubicBezTo>
                    <a:pt x="143" y="192"/>
                    <a:pt x="145" y="190"/>
                    <a:pt x="147" y="188"/>
                  </a:cubicBezTo>
                  <a:cubicBezTo>
                    <a:pt x="153" y="182"/>
                    <a:pt x="160" y="176"/>
                    <a:pt x="167" y="17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184"/>
            <p:cNvSpPr/>
            <p:nvPr/>
          </p:nvSpPr>
          <p:spPr bwMode="auto">
            <a:xfrm>
              <a:off x="8413751" y="2527300"/>
              <a:ext cx="334963" cy="523875"/>
            </a:xfrm>
            <a:custGeom>
              <a:avLst/>
              <a:gdLst>
                <a:gd name="T0" fmla="*/ 98 w 130"/>
                <a:gd name="T1" fmla="*/ 203 h 203"/>
                <a:gd name="T2" fmla="*/ 117 w 130"/>
                <a:gd name="T3" fmla="*/ 192 h 203"/>
                <a:gd name="T4" fmla="*/ 130 w 130"/>
                <a:gd name="T5" fmla="*/ 187 h 203"/>
                <a:gd name="T6" fmla="*/ 80 w 130"/>
                <a:gd name="T7" fmla="*/ 0 h 203"/>
                <a:gd name="T8" fmla="*/ 42 w 130"/>
                <a:gd name="T9" fmla="*/ 23 h 203"/>
                <a:gd name="T10" fmla="*/ 42 w 130"/>
                <a:gd name="T11" fmla="*/ 23 h 203"/>
                <a:gd name="T12" fmla="*/ 0 w 130"/>
                <a:gd name="T13" fmla="*/ 33 h 203"/>
                <a:gd name="T14" fmla="*/ 98 w 130"/>
                <a:gd name="T1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203">
                  <a:moveTo>
                    <a:pt x="98" y="203"/>
                  </a:moveTo>
                  <a:cubicBezTo>
                    <a:pt x="104" y="199"/>
                    <a:pt x="111" y="195"/>
                    <a:pt x="117" y="192"/>
                  </a:cubicBezTo>
                  <a:cubicBezTo>
                    <a:pt x="121" y="190"/>
                    <a:pt x="126" y="189"/>
                    <a:pt x="130" y="187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0" y="33"/>
                    <a:pt x="0" y="33"/>
                    <a:pt x="0" y="33"/>
                  </a:cubicBezTo>
                  <a:lnTo>
                    <a:pt x="98" y="2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185"/>
            <p:cNvSpPr/>
            <p:nvPr/>
          </p:nvSpPr>
          <p:spPr bwMode="auto">
            <a:xfrm>
              <a:off x="8636001" y="2493962"/>
              <a:ext cx="220663" cy="511175"/>
            </a:xfrm>
            <a:custGeom>
              <a:avLst/>
              <a:gdLst>
                <a:gd name="T0" fmla="*/ 50 w 86"/>
                <a:gd name="T1" fmla="*/ 198 h 198"/>
                <a:gd name="T2" fmla="*/ 85 w 86"/>
                <a:gd name="T3" fmla="*/ 193 h 198"/>
                <a:gd name="T4" fmla="*/ 85 w 86"/>
                <a:gd name="T5" fmla="*/ 183 h 198"/>
                <a:gd name="T6" fmla="*/ 86 w 86"/>
                <a:gd name="T7" fmla="*/ 0 h 198"/>
                <a:gd name="T8" fmla="*/ 43 w 86"/>
                <a:gd name="T9" fmla="*/ 13 h 198"/>
                <a:gd name="T10" fmla="*/ 0 w 86"/>
                <a:gd name="T11" fmla="*/ 11 h 198"/>
                <a:gd name="T12" fmla="*/ 50 w 86"/>
                <a:gd name="T13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98">
                  <a:moveTo>
                    <a:pt x="50" y="198"/>
                  </a:moveTo>
                  <a:cubicBezTo>
                    <a:pt x="61" y="195"/>
                    <a:pt x="73" y="193"/>
                    <a:pt x="85" y="193"/>
                  </a:cubicBezTo>
                  <a:cubicBezTo>
                    <a:pt x="85" y="183"/>
                    <a:pt x="85" y="183"/>
                    <a:pt x="85" y="183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0" y="11"/>
                    <a:pt x="0" y="11"/>
                    <a:pt x="0" y="11"/>
                  </a:cubicBezTo>
                  <a:lnTo>
                    <a:pt x="50" y="1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186"/>
            <p:cNvSpPr/>
            <p:nvPr/>
          </p:nvSpPr>
          <p:spPr bwMode="auto">
            <a:xfrm>
              <a:off x="8872538" y="2493962"/>
              <a:ext cx="219075" cy="511175"/>
            </a:xfrm>
            <a:custGeom>
              <a:avLst/>
              <a:gdLst>
                <a:gd name="T0" fmla="*/ 61 w 85"/>
                <a:gd name="T1" fmla="*/ 104 h 198"/>
                <a:gd name="T2" fmla="*/ 85 w 85"/>
                <a:gd name="T3" fmla="*/ 12 h 198"/>
                <a:gd name="T4" fmla="*/ 41 w 85"/>
                <a:gd name="T5" fmla="*/ 13 h 198"/>
                <a:gd name="T6" fmla="*/ 0 w 85"/>
                <a:gd name="T7" fmla="*/ 0 h 198"/>
                <a:gd name="T8" fmla="*/ 0 w 85"/>
                <a:gd name="T9" fmla="*/ 193 h 198"/>
                <a:gd name="T10" fmla="*/ 35 w 85"/>
                <a:gd name="T11" fmla="*/ 198 h 198"/>
                <a:gd name="T12" fmla="*/ 61 w 85"/>
                <a:gd name="T13" fmla="*/ 104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98">
                  <a:moveTo>
                    <a:pt x="61" y="104"/>
                  </a:moveTo>
                  <a:cubicBezTo>
                    <a:pt x="85" y="12"/>
                    <a:pt x="85" y="12"/>
                    <a:pt x="85" y="12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12" y="193"/>
                    <a:pt x="24" y="194"/>
                    <a:pt x="35" y="198"/>
                  </a:cubicBezTo>
                  <a:lnTo>
                    <a:pt x="61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187"/>
            <p:cNvSpPr/>
            <p:nvPr/>
          </p:nvSpPr>
          <p:spPr bwMode="auto">
            <a:xfrm>
              <a:off x="8977313" y="2527300"/>
              <a:ext cx="334963" cy="519113"/>
            </a:xfrm>
            <a:custGeom>
              <a:avLst/>
              <a:gdLst>
                <a:gd name="T0" fmla="*/ 9 w 130"/>
                <a:gd name="T1" fmla="*/ 189 h 201"/>
                <a:gd name="T2" fmla="*/ 33 w 130"/>
                <a:gd name="T3" fmla="*/ 201 h 201"/>
                <a:gd name="T4" fmla="*/ 74 w 130"/>
                <a:gd name="T5" fmla="*/ 130 h 201"/>
                <a:gd name="T6" fmla="*/ 130 w 130"/>
                <a:gd name="T7" fmla="*/ 33 h 201"/>
                <a:gd name="T8" fmla="*/ 87 w 130"/>
                <a:gd name="T9" fmla="*/ 23 h 201"/>
                <a:gd name="T10" fmla="*/ 50 w 130"/>
                <a:gd name="T11" fmla="*/ 0 h 201"/>
                <a:gd name="T12" fmla="*/ 0 w 130"/>
                <a:gd name="T13" fmla="*/ 186 h 201"/>
                <a:gd name="T14" fmla="*/ 9 w 130"/>
                <a:gd name="T15" fmla="*/ 189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201">
                  <a:moveTo>
                    <a:pt x="9" y="189"/>
                  </a:moveTo>
                  <a:cubicBezTo>
                    <a:pt x="17" y="193"/>
                    <a:pt x="25" y="197"/>
                    <a:pt x="33" y="201"/>
                  </a:cubicBezTo>
                  <a:cubicBezTo>
                    <a:pt x="74" y="130"/>
                    <a:pt x="74" y="130"/>
                    <a:pt x="74" y="130"/>
                  </a:cubicBezTo>
                  <a:cubicBezTo>
                    <a:pt x="130" y="33"/>
                    <a:pt x="130" y="33"/>
                    <a:pt x="130" y="33"/>
                  </a:cubicBezTo>
                  <a:cubicBezTo>
                    <a:pt x="87" y="23"/>
                    <a:pt x="87" y="23"/>
                    <a:pt x="87" y="23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3" y="187"/>
                    <a:pt x="6" y="188"/>
                    <a:pt x="9" y="18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188"/>
            <p:cNvSpPr/>
            <p:nvPr/>
          </p:nvSpPr>
          <p:spPr bwMode="auto">
            <a:xfrm>
              <a:off x="9075738" y="2622550"/>
              <a:ext cx="427038" cy="493713"/>
            </a:xfrm>
            <a:custGeom>
              <a:avLst/>
              <a:gdLst>
                <a:gd name="T0" fmla="*/ 166 w 166"/>
                <a:gd name="T1" fmla="*/ 52 h 191"/>
                <a:gd name="T2" fmla="*/ 127 w 166"/>
                <a:gd name="T3" fmla="*/ 31 h 191"/>
                <a:gd name="T4" fmla="*/ 127 w 166"/>
                <a:gd name="T5" fmla="*/ 31 h 191"/>
                <a:gd name="T6" fmla="*/ 98 w 166"/>
                <a:gd name="T7" fmla="*/ 0 h 191"/>
                <a:gd name="T8" fmla="*/ 0 w 166"/>
                <a:gd name="T9" fmla="*/ 168 h 191"/>
                <a:gd name="T10" fmla="*/ 17 w 166"/>
                <a:gd name="T11" fmla="*/ 181 h 191"/>
                <a:gd name="T12" fmla="*/ 17 w 166"/>
                <a:gd name="T13" fmla="*/ 181 h 191"/>
                <a:gd name="T14" fmla="*/ 17 w 166"/>
                <a:gd name="T15" fmla="*/ 182 h 191"/>
                <a:gd name="T16" fmla="*/ 18 w 166"/>
                <a:gd name="T17" fmla="*/ 182 h 191"/>
                <a:gd name="T18" fmla="*/ 18 w 166"/>
                <a:gd name="T19" fmla="*/ 182 h 191"/>
                <a:gd name="T20" fmla="*/ 26 w 166"/>
                <a:gd name="T21" fmla="*/ 191 h 191"/>
                <a:gd name="T22" fmla="*/ 166 w 166"/>
                <a:gd name="T23" fmla="*/ 52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6" h="191">
                  <a:moveTo>
                    <a:pt x="166" y="52"/>
                  </a:moveTo>
                  <a:cubicBezTo>
                    <a:pt x="127" y="31"/>
                    <a:pt x="127" y="31"/>
                    <a:pt x="127" y="31"/>
                  </a:cubicBezTo>
                  <a:cubicBezTo>
                    <a:pt x="127" y="31"/>
                    <a:pt x="127" y="31"/>
                    <a:pt x="127" y="31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6" y="172"/>
                    <a:pt x="11" y="176"/>
                    <a:pt x="17" y="181"/>
                  </a:cubicBezTo>
                  <a:cubicBezTo>
                    <a:pt x="17" y="181"/>
                    <a:pt x="17" y="181"/>
                    <a:pt x="17" y="181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7" y="182"/>
                    <a:pt x="17" y="182"/>
                    <a:pt x="18" y="182"/>
                  </a:cubicBezTo>
                  <a:cubicBezTo>
                    <a:pt x="18" y="182"/>
                    <a:pt x="18" y="182"/>
                    <a:pt x="18" y="182"/>
                  </a:cubicBezTo>
                  <a:cubicBezTo>
                    <a:pt x="21" y="185"/>
                    <a:pt x="24" y="188"/>
                    <a:pt x="26" y="191"/>
                  </a:cubicBezTo>
                  <a:lnTo>
                    <a:pt x="166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Line 189"/>
            <p:cNvSpPr>
              <a:spLocks noChangeShapeType="1"/>
            </p:cNvSpPr>
            <p:nvPr/>
          </p:nvSpPr>
          <p:spPr bwMode="auto">
            <a:xfrm>
              <a:off x="9113838" y="310197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Line 190"/>
            <p:cNvSpPr>
              <a:spLocks noChangeShapeType="1"/>
            </p:cNvSpPr>
            <p:nvPr/>
          </p:nvSpPr>
          <p:spPr bwMode="auto">
            <a:xfrm>
              <a:off x="9113838" y="310197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3" name="组 42"/>
          <p:cNvGrpSpPr/>
          <p:nvPr/>
        </p:nvGrpSpPr>
        <p:grpSpPr>
          <a:xfrm>
            <a:off x="1647661" y="1373466"/>
            <a:ext cx="1968036" cy="1273305"/>
            <a:chOff x="654576" y="1043513"/>
            <a:chExt cx="2632937" cy="1703491"/>
          </a:xfrm>
          <a:effectLst>
            <a:outerShdw blurRad="50800" dist="76200" dir="5400000" algn="t" rotWithShape="0">
              <a:prstClr val="black">
                <a:alpha val="30000"/>
              </a:prstClr>
            </a:outerShdw>
          </a:effectLst>
        </p:grpSpPr>
        <p:sp>
          <p:nvSpPr>
            <p:cNvPr id="44" name="任意形状 43"/>
            <p:cNvSpPr/>
            <p:nvPr/>
          </p:nvSpPr>
          <p:spPr>
            <a:xfrm>
              <a:off x="654576" y="1043513"/>
              <a:ext cx="2632937" cy="1703491"/>
            </a:xfrm>
            <a:custGeom>
              <a:avLst/>
              <a:gdLst>
                <a:gd name="connsiteX0" fmla="*/ 235289 w 2632937"/>
                <a:gd name="connsiteY0" fmla="*/ 176 h 1703491"/>
                <a:gd name="connsiteX1" fmla="*/ 432085 w 2632937"/>
                <a:gd name="connsiteY1" fmla="*/ 81759 h 1703491"/>
                <a:gd name="connsiteX2" fmla="*/ 697674 w 2632937"/>
                <a:gd name="connsiteY2" fmla="*/ 523269 h 1703491"/>
                <a:gd name="connsiteX3" fmla="*/ 815409 w 2632937"/>
                <a:gd name="connsiteY3" fmla="*/ 221616 h 1703491"/>
                <a:gd name="connsiteX4" fmla="*/ 1365753 w 2632937"/>
                <a:gd name="connsiteY4" fmla="*/ 43367 h 1703491"/>
                <a:gd name="connsiteX5" fmla="*/ 1806576 w 2632937"/>
                <a:gd name="connsiteY5" fmla="*/ 224358 h 1703491"/>
                <a:gd name="connsiteX6" fmla="*/ 1817528 w 2632937"/>
                <a:gd name="connsiteY6" fmla="*/ 232585 h 1703491"/>
                <a:gd name="connsiteX7" fmla="*/ 1831218 w 2632937"/>
                <a:gd name="connsiteY7" fmla="*/ 254524 h 1703491"/>
                <a:gd name="connsiteX8" fmla="*/ 1833956 w 2632937"/>
                <a:gd name="connsiteY8" fmla="*/ 260008 h 1703491"/>
                <a:gd name="connsiteX9" fmla="*/ 1938001 w 2632937"/>
                <a:gd name="connsiteY9" fmla="*/ 531496 h 1703491"/>
                <a:gd name="connsiteX10" fmla="*/ 2200852 w 2632937"/>
                <a:gd name="connsiteY10" fmla="*/ 95470 h 1703491"/>
                <a:gd name="connsiteX11" fmla="*/ 2526678 w 2632937"/>
                <a:gd name="connsiteY11" fmla="*/ 40624 h 1703491"/>
                <a:gd name="connsiteX12" fmla="*/ 2617033 w 2632937"/>
                <a:gd name="connsiteY12" fmla="*/ 320339 h 1703491"/>
                <a:gd name="connsiteX13" fmla="*/ 2367872 w 2632937"/>
                <a:gd name="connsiteY13" fmla="*/ 819437 h 1703491"/>
                <a:gd name="connsiteX14" fmla="*/ 2085855 w 2632937"/>
                <a:gd name="connsiteY14" fmla="*/ 1186906 h 1703491"/>
                <a:gd name="connsiteX15" fmla="*/ 2111396 w 2632937"/>
                <a:gd name="connsiteY15" fmla="*/ 1562643 h 1703491"/>
                <a:gd name="connsiteX16" fmla="*/ 2121273 w 2632937"/>
                <a:gd name="connsiteY16" fmla="*/ 1703491 h 1703491"/>
                <a:gd name="connsiteX17" fmla="*/ 497375 w 2632937"/>
                <a:gd name="connsiteY17" fmla="*/ 1703491 h 1703491"/>
                <a:gd name="connsiteX18" fmla="*/ 502589 w 2632937"/>
                <a:gd name="connsiteY18" fmla="*/ 1659952 h 1703491"/>
                <a:gd name="connsiteX19" fmla="*/ 579939 w 2632937"/>
                <a:gd name="connsiteY19" fmla="*/ 1214329 h 1703491"/>
                <a:gd name="connsiteX20" fmla="*/ 265065 w 2632937"/>
                <a:gd name="connsiteY20" fmla="*/ 805726 h 1703491"/>
                <a:gd name="connsiteX21" fmla="*/ 15905 w 2632937"/>
                <a:gd name="connsiteY21" fmla="*/ 306628 h 1703491"/>
                <a:gd name="connsiteX22" fmla="*/ 106260 w 2632937"/>
                <a:gd name="connsiteY22" fmla="*/ 29655 h 1703491"/>
                <a:gd name="connsiteX23" fmla="*/ 235289 w 2632937"/>
                <a:gd name="connsiteY23" fmla="*/ 176 h 1703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632937" h="1703491">
                  <a:moveTo>
                    <a:pt x="235289" y="176"/>
                  </a:moveTo>
                  <a:cubicBezTo>
                    <a:pt x="292446" y="2232"/>
                    <a:pt x="360896" y="22800"/>
                    <a:pt x="432085" y="81759"/>
                  </a:cubicBezTo>
                  <a:cubicBezTo>
                    <a:pt x="574463" y="202420"/>
                    <a:pt x="697674" y="523269"/>
                    <a:pt x="697674" y="523269"/>
                  </a:cubicBezTo>
                  <a:cubicBezTo>
                    <a:pt x="697674" y="523269"/>
                    <a:pt x="738744" y="331308"/>
                    <a:pt x="815409" y="221616"/>
                  </a:cubicBezTo>
                  <a:cubicBezTo>
                    <a:pt x="913978" y="84501"/>
                    <a:pt x="1185043" y="24171"/>
                    <a:pt x="1365753" y="43367"/>
                  </a:cubicBezTo>
                  <a:cubicBezTo>
                    <a:pt x="1519083" y="59821"/>
                    <a:pt x="1672413" y="59821"/>
                    <a:pt x="1806576" y="224358"/>
                  </a:cubicBezTo>
                  <a:cubicBezTo>
                    <a:pt x="1809314" y="224358"/>
                    <a:pt x="1812052" y="227101"/>
                    <a:pt x="1817528" y="232585"/>
                  </a:cubicBezTo>
                  <a:cubicBezTo>
                    <a:pt x="1823004" y="240812"/>
                    <a:pt x="1825742" y="249039"/>
                    <a:pt x="1831218" y="254524"/>
                  </a:cubicBezTo>
                  <a:cubicBezTo>
                    <a:pt x="1833956" y="257266"/>
                    <a:pt x="1833956" y="260008"/>
                    <a:pt x="1833956" y="260008"/>
                  </a:cubicBezTo>
                  <a:cubicBezTo>
                    <a:pt x="1885979" y="334050"/>
                    <a:pt x="1918835" y="432773"/>
                    <a:pt x="1938001" y="531496"/>
                  </a:cubicBezTo>
                  <a:cubicBezTo>
                    <a:pt x="1951691" y="493104"/>
                    <a:pt x="2069427" y="205162"/>
                    <a:pt x="2200852" y="95470"/>
                  </a:cubicBezTo>
                  <a:cubicBezTo>
                    <a:pt x="2343230" y="-25191"/>
                    <a:pt x="2474655" y="10459"/>
                    <a:pt x="2526678" y="40624"/>
                  </a:cubicBezTo>
                  <a:cubicBezTo>
                    <a:pt x="2581438" y="70790"/>
                    <a:pt x="2669055" y="153059"/>
                    <a:pt x="2617033" y="320339"/>
                  </a:cubicBezTo>
                  <a:cubicBezTo>
                    <a:pt x="2562272" y="484877"/>
                    <a:pt x="2499297" y="641188"/>
                    <a:pt x="2367872" y="819437"/>
                  </a:cubicBezTo>
                  <a:cubicBezTo>
                    <a:pt x="2280255" y="937356"/>
                    <a:pt x="2083117" y="1175936"/>
                    <a:pt x="2085855" y="1186906"/>
                  </a:cubicBezTo>
                  <a:cubicBezTo>
                    <a:pt x="2093384" y="1301397"/>
                    <a:pt x="2102283" y="1431656"/>
                    <a:pt x="2111396" y="1562643"/>
                  </a:cubicBezTo>
                  <a:lnTo>
                    <a:pt x="2121273" y="1703491"/>
                  </a:lnTo>
                  <a:lnTo>
                    <a:pt x="497375" y="1703491"/>
                  </a:lnTo>
                  <a:lnTo>
                    <a:pt x="502589" y="1659952"/>
                  </a:lnTo>
                  <a:cubicBezTo>
                    <a:pt x="538184" y="1400119"/>
                    <a:pt x="579939" y="1214329"/>
                    <a:pt x="579939" y="1214329"/>
                  </a:cubicBezTo>
                  <a:cubicBezTo>
                    <a:pt x="579939" y="1214329"/>
                    <a:pt x="396491" y="983975"/>
                    <a:pt x="265065" y="805726"/>
                  </a:cubicBezTo>
                  <a:cubicBezTo>
                    <a:pt x="136378" y="627477"/>
                    <a:pt x="70665" y="473908"/>
                    <a:pt x="15905" y="306628"/>
                  </a:cubicBezTo>
                  <a:cubicBezTo>
                    <a:pt x="-36118" y="142090"/>
                    <a:pt x="51499" y="59821"/>
                    <a:pt x="106260" y="29655"/>
                  </a:cubicBezTo>
                  <a:cubicBezTo>
                    <a:pt x="132271" y="14573"/>
                    <a:pt x="178133" y="-1881"/>
                    <a:pt x="235289" y="17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" name="Oval 6"/>
            <p:cNvSpPr>
              <a:spLocks noChangeArrowheads="1"/>
            </p:cNvSpPr>
            <p:nvPr/>
          </p:nvSpPr>
          <p:spPr bwMode="auto">
            <a:xfrm>
              <a:off x="1555058" y="1302677"/>
              <a:ext cx="234573" cy="23626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Oval 7"/>
            <p:cNvSpPr>
              <a:spLocks noChangeArrowheads="1"/>
            </p:cNvSpPr>
            <p:nvPr/>
          </p:nvSpPr>
          <p:spPr bwMode="auto">
            <a:xfrm>
              <a:off x="2118706" y="1302677"/>
              <a:ext cx="237948" cy="23626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Oval 8"/>
            <p:cNvSpPr>
              <a:spLocks noChangeArrowheads="1"/>
            </p:cNvSpPr>
            <p:nvPr/>
          </p:nvSpPr>
          <p:spPr bwMode="auto">
            <a:xfrm>
              <a:off x="1634374" y="1486621"/>
              <a:ext cx="629464" cy="49614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9"/>
            <p:cNvSpPr/>
            <p:nvPr/>
          </p:nvSpPr>
          <p:spPr bwMode="auto">
            <a:xfrm>
              <a:off x="2184522" y="1171047"/>
              <a:ext cx="135005" cy="65816"/>
            </a:xfrm>
            <a:custGeom>
              <a:avLst/>
              <a:gdLst>
                <a:gd name="T0" fmla="*/ 25 w 49"/>
                <a:gd name="T1" fmla="*/ 10 h 24"/>
                <a:gd name="T2" fmla="*/ 49 w 49"/>
                <a:gd name="T3" fmla="*/ 24 h 24"/>
                <a:gd name="T4" fmla="*/ 26 w 49"/>
                <a:gd name="T5" fmla="*/ 0 h 24"/>
                <a:gd name="T6" fmla="*/ 0 w 49"/>
                <a:gd name="T7" fmla="*/ 21 h 24"/>
                <a:gd name="T8" fmla="*/ 25 w 49"/>
                <a:gd name="T9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4">
                  <a:moveTo>
                    <a:pt x="25" y="10"/>
                  </a:moveTo>
                  <a:cubicBezTo>
                    <a:pt x="36" y="10"/>
                    <a:pt x="45" y="16"/>
                    <a:pt x="49" y="24"/>
                  </a:cubicBezTo>
                  <a:cubicBezTo>
                    <a:pt x="48" y="11"/>
                    <a:pt x="38" y="1"/>
                    <a:pt x="26" y="0"/>
                  </a:cubicBezTo>
                  <a:cubicBezTo>
                    <a:pt x="14" y="0"/>
                    <a:pt x="3" y="9"/>
                    <a:pt x="0" y="21"/>
                  </a:cubicBezTo>
                  <a:cubicBezTo>
                    <a:pt x="6" y="14"/>
                    <a:pt x="15" y="9"/>
                    <a:pt x="25" y="1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10"/>
            <p:cNvSpPr/>
            <p:nvPr/>
          </p:nvSpPr>
          <p:spPr bwMode="auto">
            <a:xfrm>
              <a:off x="1582059" y="1171047"/>
              <a:ext cx="126568" cy="59065"/>
            </a:xfrm>
            <a:custGeom>
              <a:avLst/>
              <a:gdLst>
                <a:gd name="T0" fmla="*/ 23 w 46"/>
                <a:gd name="T1" fmla="*/ 9 h 21"/>
                <a:gd name="T2" fmla="*/ 46 w 46"/>
                <a:gd name="T3" fmla="*/ 21 h 21"/>
                <a:gd name="T4" fmla="*/ 23 w 46"/>
                <a:gd name="T5" fmla="*/ 0 h 21"/>
                <a:gd name="T6" fmla="*/ 0 w 46"/>
                <a:gd name="T7" fmla="*/ 21 h 21"/>
                <a:gd name="T8" fmla="*/ 23 w 46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1">
                  <a:moveTo>
                    <a:pt x="23" y="9"/>
                  </a:moveTo>
                  <a:cubicBezTo>
                    <a:pt x="33" y="9"/>
                    <a:pt x="41" y="14"/>
                    <a:pt x="46" y="21"/>
                  </a:cubicBezTo>
                  <a:cubicBezTo>
                    <a:pt x="44" y="9"/>
                    <a:pt x="35" y="0"/>
                    <a:pt x="23" y="0"/>
                  </a:cubicBezTo>
                  <a:cubicBezTo>
                    <a:pt x="11" y="0"/>
                    <a:pt x="2" y="9"/>
                    <a:pt x="0" y="21"/>
                  </a:cubicBezTo>
                  <a:cubicBezTo>
                    <a:pt x="5" y="14"/>
                    <a:pt x="13" y="9"/>
                    <a:pt x="23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Oval 11"/>
            <p:cNvSpPr>
              <a:spLocks noChangeArrowheads="1"/>
            </p:cNvSpPr>
            <p:nvPr/>
          </p:nvSpPr>
          <p:spPr bwMode="auto">
            <a:xfrm>
              <a:off x="1652937" y="1368492"/>
              <a:ext cx="42190" cy="9112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Oval 12"/>
            <p:cNvSpPr>
              <a:spLocks noChangeArrowheads="1"/>
            </p:cNvSpPr>
            <p:nvPr/>
          </p:nvSpPr>
          <p:spPr bwMode="auto">
            <a:xfrm>
              <a:off x="2216585" y="1368492"/>
              <a:ext cx="42190" cy="9112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13"/>
            <p:cNvSpPr/>
            <p:nvPr/>
          </p:nvSpPr>
          <p:spPr bwMode="auto">
            <a:xfrm>
              <a:off x="1858820" y="1508560"/>
              <a:ext cx="197446" cy="131630"/>
            </a:xfrm>
            <a:custGeom>
              <a:avLst/>
              <a:gdLst>
                <a:gd name="T0" fmla="*/ 0 w 72"/>
                <a:gd name="T1" fmla="*/ 19 h 48"/>
                <a:gd name="T2" fmla="*/ 21 w 72"/>
                <a:gd name="T3" fmla="*/ 2 h 48"/>
                <a:gd name="T4" fmla="*/ 64 w 72"/>
                <a:gd name="T5" fmla="*/ 8 h 48"/>
                <a:gd name="T6" fmla="*/ 66 w 72"/>
                <a:gd name="T7" fmla="*/ 29 h 48"/>
                <a:gd name="T8" fmla="*/ 50 w 72"/>
                <a:gd name="T9" fmla="*/ 44 h 48"/>
                <a:gd name="T10" fmla="*/ 34 w 72"/>
                <a:gd name="T11" fmla="*/ 48 h 48"/>
                <a:gd name="T12" fmla="*/ 14 w 72"/>
                <a:gd name="T13" fmla="*/ 41 h 48"/>
                <a:gd name="T14" fmla="*/ 0 w 72"/>
                <a:gd name="T15" fmla="*/ 1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48">
                  <a:moveTo>
                    <a:pt x="0" y="19"/>
                  </a:moveTo>
                  <a:cubicBezTo>
                    <a:pt x="0" y="10"/>
                    <a:pt x="4" y="4"/>
                    <a:pt x="21" y="2"/>
                  </a:cubicBezTo>
                  <a:cubicBezTo>
                    <a:pt x="40" y="0"/>
                    <a:pt x="56" y="1"/>
                    <a:pt x="64" y="8"/>
                  </a:cubicBezTo>
                  <a:cubicBezTo>
                    <a:pt x="72" y="14"/>
                    <a:pt x="67" y="24"/>
                    <a:pt x="66" y="29"/>
                  </a:cubicBezTo>
                  <a:cubicBezTo>
                    <a:pt x="64" y="33"/>
                    <a:pt x="60" y="40"/>
                    <a:pt x="50" y="44"/>
                  </a:cubicBezTo>
                  <a:cubicBezTo>
                    <a:pt x="40" y="48"/>
                    <a:pt x="38" y="48"/>
                    <a:pt x="34" y="48"/>
                  </a:cubicBezTo>
                  <a:cubicBezTo>
                    <a:pt x="29" y="48"/>
                    <a:pt x="20" y="46"/>
                    <a:pt x="14" y="41"/>
                  </a:cubicBezTo>
                  <a:cubicBezTo>
                    <a:pt x="7" y="35"/>
                    <a:pt x="0" y="28"/>
                    <a:pt x="0" y="1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14"/>
            <p:cNvSpPr/>
            <p:nvPr/>
          </p:nvSpPr>
          <p:spPr bwMode="auto">
            <a:xfrm>
              <a:off x="1666438" y="1689130"/>
              <a:ext cx="550147" cy="160320"/>
            </a:xfrm>
            <a:custGeom>
              <a:avLst/>
              <a:gdLst>
                <a:gd name="T0" fmla="*/ 0 w 201"/>
                <a:gd name="T1" fmla="*/ 16 h 58"/>
                <a:gd name="T2" fmla="*/ 98 w 201"/>
                <a:gd name="T3" fmla="*/ 1 h 58"/>
                <a:gd name="T4" fmla="*/ 201 w 201"/>
                <a:gd name="T5" fmla="*/ 23 h 58"/>
                <a:gd name="T6" fmla="*/ 108 w 201"/>
                <a:gd name="T7" fmla="*/ 58 h 58"/>
                <a:gd name="T8" fmla="*/ 0 w 201"/>
                <a:gd name="T9" fmla="*/ 1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58">
                  <a:moveTo>
                    <a:pt x="0" y="16"/>
                  </a:moveTo>
                  <a:cubicBezTo>
                    <a:pt x="0" y="16"/>
                    <a:pt x="29" y="0"/>
                    <a:pt x="98" y="1"/>
                  </a:cubicBezTo>
                  <a:cubicBezTo>
                    <a:pt x="168" y="3"/>
                    <a:pt x="201" y="23"/>
                    <a:pt x="201" y="23"/>
                  </a:cubicBezTo>
                  <a:cubicBezTo>
                    <a:pt x="201" y="23"/>
                    <a:pt x="154" y="58"/>
                    <a:pt x="108" y="58"/>
                  </a:cubicBezTo>
                  <a:cubicBezTo>
                    <a:pt x="62" y="58"/>
                    <a:pt x="0" y="16"/>
                    <a:pt x="0" y="16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Oval 15"/>
            <p:cNvSpPr>
              <a:spLocks noChangeArrowheads="1"/>
            </p:cNvSpPr>
            <p:nvPr/>
          </p:nvSpPr>
          <p:spPr bwMode="auto">
            <a:xfrm>
              <a:off x="1305298" y="1090043"/>
              <a:ext cx="259886" cy="23794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Oval 16"/>
            <p:cNvSpPr>
              <a:spLocks noChangeArrowheads="1"/>
            </p:cNvSpPr>
            <p:nvPr/>
          </p:nvSpPr>
          <p:spPr bwMode="auto">
            <a:xfrm>
              <a:off x="1366050" y="1138982"/>
              <a:ext cx="140069" cy="14006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Oval 17"/>
            <p:cNvSpPr>
              <a:spLocks noChangeArrowheads="1"/>
            </p:cNvSpPr>
            <p:nvPr/>
          </p:nvSpPr>
          <p:spPr bwMode="auto">
            <a:xfrm>
              <a:off x="2354966" y="1090043"/>
              <a:ext cx="270011" cy="23794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Oval 18"/>
            <p:cNvSpPr>
              <a:spLocks noChangeArrowheads="1"/>
            </p:cNvSpPr>
            <p:nvPr/>
          </p:nvSpPr>
          <p:spPr bwMode="auto">
            <a:xfrm>
              <a:off x="2422468" y="1142357"/>
              <a:ext cx="140069" cy="13331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Oval 19"/>
            <p:cNvSpPr>
              <a:spLocks noChangeArrowheads="1"/>
            </p:cNvSpPr>
            <p:nvPr/>
          </p:nvSpPr>
          <p:spPr bwMode="auto">
            <a:xfrm>
              <a:off x="2339778" y="1511935"/>
              <a:ext cx="305450" cy="302075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20"/>
            <p:cNvSpPr/>
            <p:nvPr/>
          </p:nvSpPr>
          <p:spPr bwMode="auto">
            <a:xfrm>
              <a:off x="1352550" y="1511935"/>
              <a:ext cx="212634" cy="302075"/>
            </a:xfrm>
            <a:custGeom>
              <a:avLst/>
              <a:gdLst>
                <a:gd name="T0" fmla="*/ 78 w 78"/>
                <a:gd name="T1" fmla="*/ 55 h 110"/>
                <a:gd name="T2" fmla="*/ 22 w 78"/>
                <a:gd name="T3" fmla="*/ 0 h 110"/>
                <a:gd name="T4" fmla="*/ 4 w 78"/>
                <a:gd name="T5" fmla="*/ 3 h 110"/>
                <a:gd name="T6" fmla="*/ 0 w 78"/>
                <a:gd name="T7" fmla="*/ 20 h 110"/>
                <a:gd name="T8" fmla="*/ 22 w 78"/>
                <a:gd name="T9" fmla="*/ 110 h 110"/>
                <a:gd name="T10" fmla="*/ 78 w 78"/>
                <a:gd name="T11" fmla="*/ 5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110">
                  <a:moveTo>
                    <a:pt x="78" y="55"/>
                  </a:moveTo>
                  <a:cubicBezTo>
                    <a:pt x="78" y="25"/>
                    <a:pt x="53" y="0"/>
                    <a:pt x="22" y="0"/>
                  </a:cubicBezTo>
                  <a:cubicBezTo>
                    <a:pt x="16" y="0"/>
                    <a:pt x="10" y="1"/>
                    <a:pt x="4" y="3"/>
                  </a:cubicBezTo>
                  <a:cubicBezTo>
                    <a:pt x="2" y="13"/>
                    <a:pt x="0" y="20"/>
                    <a:pt x="0" y="20"/>
                  </a:cubicBezTo>
                  <a:cubicBezTo>
                    <a:pt x="0" y="20"/>
                    <a:pt x="16" y="90"/>
                    <a:pt x="22" y="110"/>
                  </a:cubicBezTo>
                  <a:cubicBezTo>
                    <a:pt x="32" y="110"/>
                    <a:pt x="78" y="86"/>
                    <a:pt x="78" y="55"/>
                  </a:cubicBezTo>
                </a:path>
              </a:pathLst>
            </a:cu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0" y="2644656"/>
            <a:ext cx="12192000" cy="4213344"/>
          </a:xfrm>
          <a:prstGeom prst="rect">
            <a:avLst/>
          </a:prstGeom>
          <a:pattFill prst="dotGrid">
            <a:fgClr>
              <a:schemeClr val="bg1">
                <a:lumMod val="95000"/>
              </a:schemeClr>
            </a:fgClr>
            <a:bgClr>
              <a:schemeClr val="bg1"/>
            </a:bgClr>
          </a:pattFill>
          <a:ln w="101600">
            <a:solidFill>
              <a:schemeClr val="bg1"/>
            </a:solidFill>
          </a:ln>
          <a:effectLst>
            <a:outerShdw blurRad="50800" dist="762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76" name="组 75"/>
          <p:cNvGrpSpPr/>
          <p:nvPr/>
        </p:nvGrpSpPr>
        <p:grpSpPr>
          <a:xfrm rot="19754982">
            <a:off x="3104384" y="2513624"/>
            <a:ext cx="286574" cy="273642"/>
            <a:chOff x="8848726" y="4949825"/>
            <a:chExt cx="879475" cy="839788"/>
          </a:xfrm>
          <a:solidFill>
            <a:schemeClr val="accent2"/>
          </a:solidFill>
        </p:grpSpPr>
        <p:sp>
          <p:nvSpPr>
            <p:cNvPr id="77" name="Freeform 360"/>
            <p:cNvSpPr/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361"/>
            <p:cNvSpPr/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362"/>
            <p:cNvSpPr/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363"/>
            <p:cNvSpPr/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364"/>
            <p:cNvSpPr/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2" name="Freeform 358"/>
          <p:cNvSpPr>
            <a:spLocks noEditPoints="1"/>
          </p:cNvSpPr>
          <p:nvPr/>
        </p:nvSpPr>
        <p:spPr bwMode="auto">
          <a:xfrm rot="19997453">
            <a:off x="3377858" y="2537497"/>
            <a:ext cx="223086" cy="217080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7" name="Freeform 360"/>
          <p:cNvSpPr/>
          <p:nvPr/>
        </p:nvSpPr>
        <p:spPr bwMode="auto">
          <a:xfrm rot="20903776">
            <a:off x="3337909" y="2256914"/>
            <a:ext cx="57123" cy="134290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43" name="组 142"/>
          <p:cNvGrpSpPr/>
          <p:nvPr/>
        </p:nvGrpSpPr>
        <p:grpSpPr>
          <a:xfrm>
            <a:off x="249320" y="1856618"/>
            <a:ext cx="1968170" cy="1489817"/>
            <a:chOff x="249320" y="1856618"/>
            <a:chExt cx="1968170" cy="1489817"/>
          </a:xfrm>
        </p:grpSpPr>
        <p:sp>
          <p:nvSpPr>
            <p:cNvPr id="60" name="Freeform 358"/>
            <p:cNvSpPr>
              <a:spLocks noEditPoints="1"/>
            </p:cNvSpPr>
            <p:nvPr/>
          </p:nvSpPr>
          <p:spPr bwMode="auto">
            <a:xfrm rot="19997453">
              <a:off x="347835" y="1856618"/>
              <a:ext cx="232937" cy="226666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358"/>
            <p:cNvSpPr>
              <a:spLocks noEditPoints="1"/>
            </p:cNvSpPr>
            <p:nvPr/>
          </p:nvSpPr>
          <p:spPr bwMode="auto">
            <a:xfrm rot="19997453">
              <a:off x="992361" y="2309221"/>
              <a:ext cx="223086" cy="217080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358"/>
            <p:cNvSpPr>
              <a:spLocks noEditPoints="1"/>
            </p:cNvSpPr>
            <p:nvPr/>
          </p:nvSpPr>
          <p:spPr bwMode="auto">
            <a:xfrm rot="19997453">
              <a:off x="1187731" y="1967378"/>
              <a:ext cx="343749" cy="334495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84" name="组 83"/>
            <p:cNvGrpSpPr/>
            <p:nvPr/>
          </p:nvGrpSpPr>
          <p:grpSpPr>
            <a:xfrm rot="21122731">
              <a:off x="859064" y="2531574"/>
              <a:ext cx="286574" cy="273642"/>
              <a:chOff x="8848726" y="4949825"/>
              <a:chExt cx="879475" cy="839788"/>
            </a:xfrm>
            <a:solidFill>
              <a:schemeClr val="accent4">
                <a:lumMod val="60000"/>
                <a:lumOff val="40000"/>
              </a:schemeClr>
            </a:solidFill>
          </p:grpSpPr>
          <p:sp>
            <p:nvSpPr>
              <p:cNvPr id="85" name="Freeform 360"/>
              <p:cNvSpPr/>
              <p:nvPr/>
            </p:nvSpPr>
            <p:spPr bwMode="auto">
              <a:xfrm>
                <a:off x="9196388" y="4949825"/>
                <a:ext cx="180975" cy="425450"/>
              </a:xfrm>
              <a:custGeom>
                <a:avLst/>
                <a:gdLst>
                  <a:gd name="T0" fmla="*/ 54 w 70"/>
                  <a:gd name="T1" fmla="*/ 0 h 165"/>
                  <a:gd name="T2" fmla="*/ 36 w 70"/>
                  <a:gd name="T3" fmla="*/ 18 h 165"/>
                  <a:gd name="T4" fmla="*/ 16 w 70"/>
                  <a:gd name="T5" fmla="*/ 0 h 165"/>
                  <a:gd name="T6" fmla="*/ 0 w 70"/>
                  <a:gd name="T7" fmla="*/ 71 h 165"/>
                  <a:gd name="T8" fmla="*/ 35 w 70"/>
                  <a:gd name="T9" fmla="*/ 165 h 165"/>
                  <a:gd name="T10" fmla="*/ 70 w 70"/>
                  <a:gd name="T11" fmla="*/ 71 h 165"/>
                  <a:gd name="T12" fmla="*/ 54 w 70"/>
                  <a:gd name="T13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165">
                    <a:moveTo>
                      <a:pt x="54" y="0"/>
                    </a:moveTo>
                    <a:cubicBezTo>
                      <a:pt x="36" y="18"/>
                      <a:pt x="36" y="18"/>
                      <a:pt x="36" y="18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0" y="21"/>
                      <a:pt x="0" y="71"/>
                    </a:cubicBezTo>
                    <a:cubicBezTo>
                      <a:pt x="0" y="122"/>
                      <a:pt x="35" y="165"/>
                      <a:pt x="35" y="165"/>
                    </a:cubicBezTo>
                    <a:cubicBezTo>
                      <a:pt x="35" y="165"/>
                      <a:pt x="70" y="122"/>
                      <a:pt x="70" y="71"/>
                    </a:cubicBezTo>
                    <a:cubicBezTo>
                      <a:pt x="70" y="21"/>
                      <a:pt x="54" y="0"/>
                      <a:pt x="5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" name="Freeform 361"/>
              <p:cNvSpPr/>
              <p:nvPr/>
            </p:nvSpPr>
            <p:spPr bwMode="auto">
              <a:xfrm>
                <a:off x="8848726" y="5189538"/>
                <a:ext cx="417513" cy="254000"/>
              </a:xfrm>
              <a:custGeom>
                <a:avLst/>
                <a:gdLst>
                  <a:gd name="T0" fmla="*/ 11 w 162"/>
                  <a:gd name="T1" fmla="*/ 9 h 98"/>
                  <a:gd name="T2" fmla="*/ 22 w 162"/>
                  <a:gd name="T3" fmla="*/ 31 h 98"/>
                  <a:gd name="T4" fmla="*/ 0 w 162"/>
                  <a:gd name="T5" fmla="*/ 45 h 98"/>
                  <a:gd name="T6" fmla="*/ 62 w 162"/>
                  <a:gd name="T7" fmla="*/ 83 h 98"/>
                  <a:gd name="T8" fmla="*/ 162 w 162"/>
                  <a:gd name="T9" fmla="*/ 78 h 98"/>
                  <a:gd name="T10" fmla="*/ 84 w 162"/>
                  <a:gd name="T11" fmla="*/ 15 h 98"/>
                  <a:gd name="T12" fmla="*/ 11 w 162"/>
                  <a:gd name="T13" fmla="*/ 9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2" h="98">
                    <a:moveTo>
                      <a:pt x="11" y="9"/>
                    </a:moveTo>
                    <a:cubicBezTo>
                      <a:pt x="22" y="31"/>
                      <a:pt x="22" y="31"/>
                      <a:pt x="22" y="31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45"/>
                      <a:pt x="14" y="67"/>
                      <a:pt x="62" y="83"/>
                    </a:cubicBezTo>
                    <a:cubicBezTo>
                      <a:pt x="110" y="98"/>
                      <a:pt x="162" y="78"/>
                      <a:pt x="162" y="78"/>
                    </a:cubicBezTo>
                    <a:cubicBezTo>
                      <a:pt x="162" y="78"/>
                      <a:pt x="132" y="31"/>
                      <a:pt x="84" y="15"/>
                    </a:cubicBezTo>
                    <a:cubicBezTo>
                      <a:pt x="36" y="0"/>
                      <a:pt x="11" y="9"/>
                      <a:pt x="11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" name="Freeform 362"/>
              <p:cNvSpPr/>
              <p:nvPr/>
            </p:nvSpPr>
            <p:spPr bwMode="auto">
              <a:xfrm>
                <a:off x="8983663" y="5416550"/>
                <a:ext cx="298450" cy="373063"/>
              </a:xfrm>
              <a:custGeom>
                <a:avLst/>
                <a:gdLst>
                  <a:gd name="T0" fmla="*/ 1 w 116"/>
                  <a:gd name="T1" fmla="*/ 122 h 144"/>
                  <a:gd name="T2" fmla="*/ 26 w 116"/>
                  <a:gd name="T3" fmla="*/ 118 h 144"/>
                  <a:gd name="T4" fmla="*/ 31 w 116"/>
                  <a:gd name="T5" fmla="*/ 144 h 144"/>
                  <a:gd name="T6" fmla="*/ 87 w 116"/>
                  <a:gd name="T7" fmla="*/ 96 h 144"/>
                  <a:gd name="T8" fmla="*/ 113 w 116"/>
                  <a:gd name="T9" fmla="*/ 0 h 144"/>
                  <a:gd name="T10" fmla="*/ 29 w 116"/>
                  <a:gd name="T11" fmla="*/ 55 h 144"/>
                  <a:gd name="T12" fmla="*/ 1 w 116"/>
                  <a:gd name="T13" fmla="*/ 122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6" h="144">
                    <a:moveTo>
                      <a:pt x="1" y="122"/>
                    </a:moveTo>
                    <a:cubicBezTo>
                      <a:pt x="26" y="118"/>
                      <a:pt x="26" y="118"/>
                      <a:pt x="26" y="118"/>
                    </a:cubicBezTo>
                    <a:cubicBezTo>
                      <a:pt x="31" y="144"/>
                      <a:pt x="31" y="144"/>
                      <a:pt x="31" y="144"/>
                    </a:cubicBezTo>
                    <a:cubicBezTo>
                      <a:pt x="31" y="144"/>
                      <a:pt x="57" y="137"/>
                      <a:pt x="87" y="96"/>
                    </a:cubicBezTo>
                    <a:cubicBezTo>
                      <a:pt x="116" y="55"/>
                      <a:pt x="113" y="0"/>
                      <a:pt x="113" y="0"/>
                    </a:cubicBezTo>
                    <a:cubicBezTo>
                      <a:pt x="113" y="0"/>
                      <a:pt x="59" y="14"/>
                      <a:pt x="29" y="55"/>
                    </a:cubicBezTo>
                    <a:cubicBezTo>
                      <a:pt x="0" y="95"/>
                      <a:pt x="1" y="122"/>
                      <a:pt x="1" y="1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" name="Freeform 363"/>
              <p:cNvSpPr/>
              <p:nvPr/>
            </p:nvSpPr>
            <p:spPr bwMode="auto">
              <a:xfrm>
                <a:off x="9291638" y="5416550"/>
                <a:ext cx="300038" cy="373063"/>
              </a:xfrm>
              <a:custGeom>
                <a:avLst/>
                <a:gdLst>
                  <a:gd name="T0" fmla="*/ 85 w 116"/>
                  <a:gd name="T1" fmla="*/ 144 h 144"/>
                  <a:gd name="T2" fmla="*/ 89 w 116"/>
                  <a:gd name="T3" fmla="*/ 119 h 144"/>
                  <a:gd name="T4" fmla="*/ 115 w 116"/>
                  <a:gd name="T5" fmla="*/ 122 h 144"/>
                  <a:gd name="T6" fmla="*/ 87 w 116"/>
                  <a:gd name="T7" fmla="*/ 55 h 144"/>
                  <a:gd name="T8" fmla="*/ 3 w 116"/>
                  <a:gd name="T9" fmla="*/ 0 h 144"/>
                  <a:gd name="T10" fmla="*/ 30 w 116"/>
                  <a:gd name="T11" fmla="*/ 96 h 144"/>
                  <a:gd name="T12" fmla="*/ 85 w 116"/>
                  <a:gd name="T13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6" h="144">
                    <a:moveTo>
                      <a:pt x="85" y="144"/>
                    </a:moveTo>
                    <a:cubicBezTo>
                      <a:pt x="89" y="119"/>
                      <a:pt x="89" y="119"/>
                      <a:pt x="89" y="119"/>
                    </a:cubicBezTo>
                    <a:cubicBezTo>
                      <a:pt x="115" y="122"/>
                      <a:pt x="115" y="122"/>
                      <a:pt x="115" y="122"/>
                    </a:cubicBezTo>
                    <a:cubicBezTo>
                      <a:pt x="115" y="122"/>
                      <a:pt x="116" y="95"/>
                      <a:pt x="87" y="55"/>
                    </a:cubicBezTo>
                    <a:cubicBezTo>
                      <a:pt x="57" y="14"/>
                      <a:pt x="3" y="0"/>
                      <a:pt x="3" y="0"/>
                    </a:cubicBezTo>
                    <a:cubicBezTo>
                      <a:pt x="3" y="0"/>
                      <a:pt x="0" y="55"/>
                      <a:pt x="30" y="96"/>
                    </a:cubicBezTo>
                    <a:cubicBezTo>
                      <a:pt x="59" y="137"/>
                      <a:pt x="85" y="144"/>
                      <a:pt x="85" y="14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" name="Freeform 364"/>
              <p:cNvSpPr/>
              <p:nvPr/>
            </p:nvSpPr>
            <p:spPr bwMode="auto">
              <a:xfrm>
                <a:off x="9310688" y="5189538"/>
                <a:ext cx="417513" cy="254000"/>
              </a:xfrm>
              <a:custGeom>
                <a:avLst/>
                <a:gdLst>
                  <a:gd name="T0" fmla="*/ 162 w 162"/>
                  <a:gd name="T1" fmla="*/ 45 h 98"/>
                  <a:gd name="T2" fmla="*/ 140 w 162"/>
                  <a:gd name="T3" fmla="*/ 33 h 98"/>
                  <a:gd name="T4" fmla="*/ 150 w 162"/>
                  <a:gd name="T5" fmla="*/ 9 h 98"/>
                  <a:gd name="T6" fmla="*/ 77 w 162"/>
                  <a:gd name="T7" fmla="*/ 15 h 98"/>
                  <a:gd name="T8" fmla="*/ 0 w 162"/>
                  <a:gd name="T9" fmla="*/ 78 h 98"/>
                  <a:gd name="T10" fmla="*/ 99 w 162"/>
                  <a:gd name="T11" fmla="*/ 83 h 98"/>
                  <a:gd name="T12" fmla="*/ 162 w 162"/>
                  <a:gd name="T13" fmla="*/ 45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2" h="98">
                    <a:moveTo>
                      <a:pt x="162" y="45"/>
                    </a:moveTo>
                    <a:cubicBezTo>
                      <a:pt x="140" y="33"/>
                      <a:pt x="140" y="33"/>
                      <a:pt x="140" y="33"/>
                    </a:cubicBezTo>
                    <a:cubicBezTo>
                      <a:pt x="150" y="9"/>
                      <a:pt x="150" y="9"/>
                      <a:pt x="150" y="9"/>
                    </a:cubicBezTo>
                    <a:cubicBezTo>
                      <a:pt x="150" y="9"/>
                      <a:pt x="125" y="0"/>
                      <a:pt x="77" y="15"/>
                    </a:cubicBezTo>
                    <a:cubicBezTo>
                      <a:pt x="30" y="31"/>
                      <a:pt x="0" y="78"/>
                      <a:pt x="0" y="78"/>
                    </a:cubicBezTo>
                    <a:cubicBezTo>
                      <a:pt x="0" y="78"/>
                      <a:pt x="51" y="98"/>
                      <a:pt x="99" y="83"/>
                    </a:cubicBezTo>
                    <a:cubicBezTo>
                      <a:pt x="147" y="67"/>
                      <a:pt x="162" y="45"/>
                      <a:pt x="162" y="4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94" name="Freeform 360"/>
            <p:cNvSpPr/>
            <p:nvPr/>
          </p:nvSpPr>
          <p:spPr bwMode="auto">
            <a:xfrm rot="1713980">
              <a:off x="1776346" y="2449213"/>
              <a:ext cx="106773" cy="25101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360"/>
            <p:cNvSpPr/>
            <p:nvPr/>
          </p:nvSpPr>
          <p:spPr bwMode="auto">
            <a:xfrm rot="20337622">
              <a:off x="358713" y="2911151"/>
              <a:ext cx="106773" cy="251009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360"/>
            <p:cNvSpPr/>
            <p:nvPr/>
          </p:nvSpPr>
          <p:spPr bwMode="auto">
            <a:xfrm rot="20903776">
              <a:off x="249320" y="3095020"/>
              <a:ext cx="106945" cy="251415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360"/>
            <p:cNvSpPr/>
            <p:nvPr/>
          </p:nvSpPr>
          <p:spPr bwMode="auto">
            <a:xfrm rot="17217756">
              <a:off x="2038599" y="2658630"/>
              <a:ext cx="106773" cy="251009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11" name="Freeform 360"/>
          <p:cNvSpPr/>
          <p:nvPr/>
        </p:nvSpPr>
        <p:spPr bwMode="auto">
          <a:xfrm rot="1468502">
            <a:off x="3817899" y="112542"/>
            <a:ext cx="61617" cy="144854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4" name="Freeform 360"/>
          <p:cNvSpPr/>
          <p:nvPr/>
        </p:nvSpPr>
        <p:spPr bwMode="auto">
          <a:xfrm rot="20962754">
            <a:off x="3907051" y="269449"/>
            <a:ext cx="58371" cy="137223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5" name="Freeform 360"/>
          <p:cNvSpPr/>
          <p:nvPr/>
        </p:nvSpPr>
        <p:spPr bwMode="auto">
          <a:xfrm rot="19725754">
            <a:off x="3691927" y="534043"/>
            <a:ext cx="90927" cy="213757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18" name="组 117"/>
          <p:cNvGrpSpPr/>
          <p:nvPr/>
        </p:nvGrpSpPr>
        <p:grpSpPr>
          <a:xfrm rot="2140787">
            <a:off x="4082811" y="455641"/>
            <a:ext cx="786679" cy="114761"/>
            <a:chOff x="4436059" y="3729721"/>
            <a:chExt cx="4200526" cy="612775"/>
          </a:xfrm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119" name="Freeform 26"/>
            <p:cNvSpPr/>
            <p:nvPr/>
          </p:nvSpPr>
          <p:spPr bwMode="auto">
            <a:xfrm>
              <a:off x="4436059" y="3732896"/>
              <a:ext cx="587375" cy="609600"/>
            </a:xfrm>
            <a:custGeom>
              <a:avLst/>
              <a:gdLst>
                <a:gd name="T0" fmla="*/ 135 w 228"/>
                <a:gd name="T1" fmla="*/ 96 h 236"/>
                <a:gd name="T2" fmla="*/ 145 w 228"/>
                <a:gd name="T3" fmla="*/ 124 h 236"/>
                <a:gd name="T4" fmla="*/ 166 w 228"/>
                <a:gd name="T5" fmla="*/ 151 h 236"/>
                <a:gd name="T6" fmla="*/ 194 w 228"/>
                <a:gd name="T7" fmla="*/ 183 h 236"/>
                <a:gd name="T8" fmla="*/ 225 w 228"/>
                <a:gd name="T9" fmla="*/ 216 h 236"/>
                <a:gd name="T10" fmla="*/ 221 w 228"/>
                <a:gd name="T11" fmla="*/ 226 h 236"/>
                <a:gd name="T12" fmla="*/ 206 w 228"/>
                <a:gd name="T13" fmla="*/ 231 h 236"/>
                <a:gd name="T14" fmla="*/ 174 w 228"/>
                <a:gd name="T15" fmla="*/ 217 h 236"/>
                <a:gd name="T16" fmla="*/ 148 w 228"/>
                <a:gd name="T17" fmla="*/ 198 h 236"/>
                <a:gd name="T18" fmla="*/ 124 w 228"/>
                <a:gd name="T19" fmla="*/ 178 h 236"/>
                <a:gd name="T20" fmla="*/ 86 w 228"/>
                <a:gd name="T21" fmla="*/ 145 h 236"/>
                <a:gd name="T22" fmla="*/ 61 w 228"/>
                <a:gd name="T23" fmla="*/ 167 h 236"/>
                <a:gd name="T24" fmla="*/ 56 w 228"/>
                <a:gd name="T25" fmla="*/ 197 h 236"/>
                <a:gd name="T26" fmla="*/ 57 w 228"/>
                <a:gd name="T27" fmla="*/ 217 h 236"/>
                <a:gd name="T28" fmla="*/ 58 w 228"/>
                <a:gd name="T29" fmla="*/ 236 h 236"/>
                <a:gd name="T30" fmla="*/ 16 w 228"/>
                <a:gd name="T31" fmla="*/ 229 h 236"/>
                <a:gd name="T32" fmla="*/ 4 w 228"/>
                <a:gd name="T33" fmla="*/ 214 h 236"/>
                <a:gd name="T34" fmla="*/ 0 w 228"/>
                <a:gd name="T35" fmla="*/ 195 h 236"/>
                <a:gd name="T36" fmla="*/ 1 w 228"/>
                <a:gd name="T37" fmla="*/ 182 h 236"/>
                <a:gd name="T38" fmla="*/ 3 w 228"/>
                <a:gd name="T39" fmla="*/ 161 h 236"/>
                <a:gd name="T40" fmla="*/ 2 w 228"/>
                <a:gd name="T41" fmla="*/ 152 h 236"/>
                <a:gd name="T42" fmla="*/ 8 w 228"/>
                <a:gd name="T43" fmla="*/ 99 h 236"/>
                <a:gd name="T44" fmla="*/ 15 w 228"/>
                <a:gd name="T45" fmla="*/ 13 h 236"/>
                <a:gd name="T46" fmla="*/ 9 w 228"/>
                <a:gd name="T47" fmla="*/ 7 h 236"/>
                <a:gd name="T48" fmla="*/ 19 w 228"/>
                <a:gd name="T49" fmla="*/ 3 h 236"/>
                <a:gd name="T50" fmla="*/ 33 w 228"/>
                <a:gd name="T51" fmla="*/ 0 h 236"/>
                <a:gd name="T52" fmla="*/ 37 w 228"/>
                <a:gd name="T53" fmla="*/ 0 h 236"/>
                <a:gd name="T54" fmla="*/ 67 w 228"/>
                <a:gd name="T55" fmla="*/ 10 h 236"/>
                <a:gd name="T56" fmla="*/ 93 w 228"/>
                <a:gd name="T57" fmla="*/ 25 h 236"/>
                <a:gd name="T58" fmla="*/ 87 w 228"/>
                <a:gd name="T59" fmla="*/ 52 h 236"/>
                <a:gd name="T60" fmla="*/ 81 w 228"/>
                <a:gd name="T61" fmla="*/ 98 h 236"/>
                <a:gd name="T62" fmla="*/ 135 w 228"/>
                <a:gd name="T63" fmla="*/ 55 h 236"/>
                <a:gd name="T64" fmla="*/ 193 w 228"/>
                <a:gd name="T65" fmla="*/ 14 h 236"/>
                <a:gd name="T66" fmla="*/ 203 w 228"/>
                <a:gd name="T67" fmla="*/ 10 h 236"/>
                <a:gd name="T68" fmla="*/ 216 w 228"/>
                <a:gd name="T69" fmla="*/ 10 h 236"/>
                <a:gd name="T70" fmla="*/ 224 w 228"/>
                <a:gd name="T71" fmla="*/ 14 h 236"/>
                <a:gd name="T72" fmla="*/ 228 w 228"/>
                <a:gd name="T73" fmla="*/ 20 h 236"/>
                <a:gd name="T74" fmla="*/ 227 w 228"/>
                <a:gd name="T75" fmla="*/ 24 h 236"/>
                <a:gd name="T76" fmla="*/ 177 w 228"/>
                <a:gd name="T77" fmla="*/ 60 h 236"/>
                <a:gd name="T78" fmla="*/ 135 w 228"/>
                <a:gd name="T79" fmla="*/ 9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28" h="236">
                  <a:moveTo>
                    <a:pt x="135" y="96"/>
                  </a:moveTo>
                  <a:cubicBezTo>
                    <a:pt x="134" y="104"/>
                    <a:pt x="138" y="114"/>
                    <a:pt x="145" y="124"/>
                  </a:cubicBezTo>
                  <a:cubicBezTo>
                    <a:pt x="152" y="133"/>
                    <a:pt x="159" y="142"/>
                    <a:pt x="166" y="151"/>
                  </a:cubicBezTo>
                  <a:cubicBezTo>
                    <a:pt x="174" y="160"/>
                    <a:pt x="183" y="171"/>
                    <a:pt x="194" y="183"/>
                  </a:cubicBezTo>
                  <a:cubicBezTo>
                    <a:pt x="205" y="195"/>
                    <a:pt x="215" y="206"/>
                    <a:pt x="225" y="216"/>
                  </a:cubicBezTo>
                  <a:cubicBezTo>
                    <a:pt x="226" y="220"/>
                    <a:pt x="224" y="223"/>
                    <a:pt x="221" y="226"/>
                  </a:cubicBezTo>
                  <a:cubicBezTo>
                    <a:pt x="218" y="229"/>
                    <a:pt x="213" y="230"/>
                    <a:pt x="206" y="231"/>
                  </a:cubicBezTo>
                  <a:cubicBezTo>
                    <a:pt x="195" y="228"/>
                    <a:pt x="184" y="224"/>
                    <a:pt x="174" y="217"/>
                  </a:cubicBezTo>
                  <a:cubicBezTo>
                    <a:pt x="162" y="208"/>
                    <a:pt x="154" y="202"/>
                    <a:pt x="148" y="198"/>
                  </a:cubicBezTo>
                  <a:cubicBezTo>
                    <a:pt x="141" y="193"/>
                    <a:pt x="133" y="186"/>
                    <a:pt x="124" y="178"/>
                  </a:cubicBezTo>
                  <a:cubicBezTo>
                    <a:pt x="102" y="158"/>
                    <a:pt x="89" y="147"/>
                    <a:pt x="86" y="145"/>
                  </a:cubicBezTo>
                  <a:cubicBezTo>
                    <a:pt x="74" y="150"/>
                    <a:pt x="66" y="158"/>
                    <a:pt x="61" y="167"/>
                  </a:cubicBezTo>
                  <a:cubicBezTo>
                    <a:pt x="58" y="175"/>
                    <a:pt x="56" y="185"/>
                    <a:pt x="56" y="197"/>
                  </a:cubicBezTo>
                  <a:cubicBezTo>
                    <a:pt x="56" y="201"/>
                    <a:pt x="56" y="208"/>
                    <a:pt x="57" y="217"/>
                  </a:cubicBezTo>
                  <a:cubicBezTo>
                    <a:pt x="58" y="226"/>
                    <a:pt x="58" y="232"/>
                    <a:pt x="58" y="236"/>
                  </a:cubicBezTo>
                  <a:cubicBezTo>
                    <a:pt x="42" y="236"/>
                    <a:pt x="28" y="233"/>
                    <a:pt x="16" y="229"/>
                  </a:cubicBezTo>
                  <a:cubicBezTo>
                    <a:pt x="10" y="224"/>
                    <a:pt x="6" y="219"/>
                    <a:pt x="4" y="214"/>
                  </a:cubicBezTo>
                  <a:cubicBezTo>
                    <a:pt x="1" y="208"/>
                    <a:pt x="0" y="202"/>
                    <a:pt x="0" y="195"/>
                  </a:cubicBezTo>
                  <a:cubicBezTo>
                    <a:pt x="0" y="190"/>
                    <a:pt x="0" y="186"/>
                    <a:pt x="1" y="182"/>
                  </a:cubicBezTo>
                  <a:cubicBezTo>
                    <a:pt x="2" y="169"/>
                    <a:pt x="3" y="162"/>
                    <a:pt x="3" y="161"/>
                  </a:cubicBezTo>
                  <a:cubicBezTo>
                    <a:pt x="3" y="158"/>
                    <a:pt x="3" y="155"/>
                    <a:pt x="2" y="152"/>
                  </a:cubicBezTo>
                  <a:cubicBezTo>
                    <a:pt x="3" y="141"/>
                    <a:pt x="5" y="124"/>
                    <a:pt x="8" y="99"/>
                  </a:cubicBezTo>
                  <a:cubicBezTo>
                    <a:pt x="13" y="62"/>
                    <a:pt x="15" y="33"/>
                    <a:pt x="15" y="13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4" y="6"/>
                    <a:pt x="19" y="3"/>
                  </a:cubicBezTo>
                  <a:cubicBezTo>
                    <a:pt x="25" y="1"/>
                    <a:pt x="29" y="0"/>
                    <a:pt x="33" y="0"/>
                  </a:cubicBezTo>
                  <a:cubicBezTo>
                    <a:pt x="35" y="0"/>
                    <a:pt x="36" y="0"/>
                    <a:pt x="37" y="0"/>
                  </a:cubicBezTo>
                  <a:cubicBezTo>
                    <a:pt x="51" y="4"/>
                    <a:pt x="61" y="8"/>
                    <a:pt x="67" y="10"/>
                  </a:cubicBezTo>
                  <a:cubicBezTo>
                    <a:pt x="78" y="15"/>
                    <a:pt x="87" y="19"/>
                    <a:pt x="93" y="25"/>
                  </a:cubicBezTo>
                  <a:cubicBezTo>
                    <a:pt x="92" y="30"/>
                    <a:pt x="90" y="39"/>
                    <a:pt x="87" y="52"/>
                  </a:cubicBezTo>
                  <a:cubicBezTo>
                    <a:pt x="83" y="71"/>
                    <a:pt x="81" y="87"/>
                    <a:pt x="81" y="98"/>
                  </a:cubicBezTo>
                  <a:cubicBezTo>
                    <a:pt x="95" y="85"/>
                    <a:pt x="113" y="70"/>
                    <a:pt x="135" y="55"/>
                  </a:cubicBezTo>
                  <a:cubicBezTo>
                    <a:pt x="153" y="41"/>
                    <a:pt x="173" y="28"/>
                    <a:pt x="193" y="14"/>
                  </a:cubicBezTo>
                  <a:cubicBezTo>
                    <a:pt x="196" y="12"/>
                    <a:pt x="199" y="11"/>
                    <a:pt x="203" y="10"/>
                  </a:cubicBezTo>
                  <a:cubicBezTo>
                    <a:pt x="207" y="10"/>
                    <a:pt x="211" y="10"/>
                    <a:pt x="216" y="10"/>
                  </a:cubicBezTo>
                  <a:cubicBezTo>
                    <a:pt x="220" y="12"/>
                    <a:pt x="222" y="13"/>
                    <a:pt x="224" y="14"/>
                  </a:cubicBezTo>
                  <a:cubicBezTo>
                    <a:pt x="227" y="16"/>
                    <a:pt x="228" y="18"/>
                    <a:pt x="228" y="20"/>
                  </a:cubicBezTo>
                  <a:cubicBezTo>
                    <a:pt x="228" y="21"/>
                    <a:pt x="228" y="23"/>
                    <a:pt x="227" y="24"/>
                  </a:cubicBezTo>
                  <a:cubicBezTo>
                    <a:pt x="211" y="33"/>
                    <a:pt x="195" y="45"/>
                    <a:pt x="177" y="60"/>
                  </a:cubicBezTo>
                  <a:cubicBezTo>
                    <a:pt x="163" y="72"/>
                    <a:pt x="149" y="84"/>
                    <a:pt x="135" y="96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27"/>
            <p:cNvSpPr/>
            <p:nvPr/>
          </p:nvSpPr>
          <p:spPr bwMode="auto">
            <a:xfrm>
              <a:off x="4982159" y="3729721"/>
              <a:ext cx="500063" cy="612775"/>
            </a:xfrm>
            <a:custGeom>
              <a:avLst/>
              <a:gdLst>
                <a:gd name="T0" fmla="*/ 169 w 194"/>
                <a:gd name="T1" fmla="*/ 200 h 237"/>
                <a:gd name="T2" fmla="*/ 152 w 194"/>
                <a:gd name="T3" fmla="*/ 222 h 237"/>
                <a:gd name="T4" fmla="*/ 135 w 194"/>
                <a:gd name="T5" fmla="*/ 233 h 237"/>
                <a:gd name="T6" fmla="*/ 122 w 194"/>
                <a:gd name="T7" fmla="*/ 236 h 237"/>
                <a:gd name="T8" fmla="*/ 108 w 194"/>
                <a:gd name="T9" fmla="*/ 237 h 237"/>
                <a:gd name="T10" fmla="*/ 81 w 194"/>
                <a:gd name="T11" fmla="*/ 234 h 237"/>
                <a:gd name="T12" fmla="*/ 55 w 194"/>
                <a:gd name="T13" fmla="*/ 228 h 237"/>
                <a:gd name="T14" fmla="*/ 11 w 194"/>
                <a:gd name="T15" fmla="*/ 196 h 237"/>
                <a:gd name="T16" fmla="*/ 0 w 194"/>
                <a:gd name="T17" fmla="*/ 153 h 237"/>
                <a:gd name="T18" fmla="*/ 2 w 194"/>
                <a:gd name="T19" fmla="*/ 129 h 237"/>
                <a:gd name="T20" fmla="*/ 5 w 194"/>
                <a:gd name="T21" fmla="*/ 90 h 237"/>
                <a:gd name="T22" fmla="*/ 9 w 194"/>
                <a:gd name="T23" fmla="*/ 65 h 237"/>
                <a:gd name="T24" fmla="*/ 13 w 194"/>
                <a:gd name="T25" fmla="*/ 41 h 237"/>
                <a:gd name="T26" fmla="*/ 11 w 194"/>
                <a:gd name="T27" fmla="*/ 28 h 237"/>
                <a:gd name="T28" fmla="*/ 6 w 194"/>
                <a:gd name="T29" fmla="*/ 17 h 237"/>
                <a:gd name="T30" fmla="*/ 9 w 194"/>
                <a:gd name="T31" fmla="*/ 13 h 237"/>
                <a:gd name="T32" fmla="*/ 15 w 194"/>
                <a:gd name="T33" fmla="*/ 11 h 237"/>
                <a:gd name="T34" fmla="*/ 19 w 194"/>
                <a:gd name="T35" fmla="*/ 12 h 237"/>
                <a:gd name="T36" fmla="*/ 42 w 194"/>
                <a:gd name="T37" fmla="*/ 16 h 237"/>
                <a:gd name="T38" fmla="*/ 82 w 194"/>
                <a:gd name="T39" fmla="*/ 24 h 237"/>
                <a:gd name="T40" fmla="*/ 76 w 194"/>
                <a:gd name="T41" fmla="*/ 67 h 237"/>
                <a:gd name="T42" fmla="*/ 70 w 194"/>
                <a:gd name="T43" fmla="*/ 113 h 237"/>
                <a:gd name="T44" fmla="*/ 68 w 194"/>
                <a:gd name="T45" fmla="*/ 154 h 237"/>
                <a:gd name="T46" fmla="*/ 70 w 194"/>
                <a:gd name="T47" fmla="*/ 189 h 237"/>
                <a:gd name="T48" fmla="*/ 78 w 194"/>
                <a:gd name="T49" fmla="*/ 204 h 237"/>
                <a:gd name="T50" fmla="*/ 92 w 194"/>
                <a:gd name="T51" fmla="*/ 216 h 237"/>
                <a:gd name="T52" fmla="*/ 128 w 194"/>
                <a:gd name="T53" fmla="*/ 189 h 237"/>
                <a:gd name="T54" fmla="*/ 141 w 194"/>
                <a:gd name="T55" fmla="*/ 151 h 237"/>
                <a:gd name="T56" fmla="*/ 152 w 194"/>
                <a:gd name="T57" fmla="*/ 98 h 237"/>
                <a:gd name="T58" fmla="*/ 156 w 194"/>
                <a:gd name="T59" fmla="*/ 44 h 237"/>
                <a:gd name="T60" fmla="*/ 153 w 194"/>
                <a:gd name="T61" fmla="*/ 0 h 237"/>
                <a:gd name="T62" fmla="*/ 172 w 194"/>
                <a:gd name="T63" fmla="*/ 4 h 237"/>
                <a:gd name="T64" fmla="*/ 190 w 194"/>
                <a:gd name="T65" fmla="*/ 12 h 237"/>
                <a:gd name="T66" fmla="*/ 194 w 194"/>
                <a:gd name="T67" fmla="*/ 64 h 237"/>
                <a:gd name="T68" fmla="*/ 188 w 194"/>
                <a:gd name="T69" fmla="*/ 134 h 237"/>
                <a:gd name="T70" fmla="*/ 169 w 194"/>
                <a:gd name="T71" fmla="*/ 20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4" h="237">
                  <a:moveTo>
                    <a:pt x="169" y="200"/>
                  </a:moveTo>
                  <a:cubicBezTo>
                    <a:pt x="159" y="214"/>
                    <a:pt x="153" y="221"/>
                    <a:pt x="152" y="222"/>
                  </a:cubicBezTo>
                  <a:cubicBezTo>
                    <a:pt x="147" y="227"/>
                    <a:pt x="141" y="230"/>
                    <a:pt x="135" y="233"/>
                  </a:cubicBezTo>
                  <a:cubicBezTo>
                    <a:pt x="130" y="234"/>
                    <a:pt x="126" y="235"/>
                    <a:pt x="122" y="236"/>
                  </a:cubicBezTo>
                  <a:cubicBezTo>
                    <a:pt x="118" y="236"/>
                    <a:pt x="113" y="237"/>
                    <a:pt x="108" y="237"/>
                  </a:cubicBezTo>
                  <a:cubicBezTo>
                    <a:pt x="100" y="237"/>
                    <a:pt x="91" y="236"/>
                    <a:pt x="81" y="234"/>
                  </a:cubicBezTo>
                  <a:cubicBezTo>
                    <a:pt x="78" y="233"/>
                    <a:pt x="69" y="231"/>
                    <a:pt x="55" y="228"/>
                  </a:cubicBezTo>
                  <a:cubicBezTo>
                    <a:pt x="34" y="220"/>
                    <a:pt x="19" y="210"/>
                    <a:pt x="11" y="196"/>
                  </a:cubicBezTo>
                  <a:cubicBezTo>
                    <a:pt x="4" y="185"/>
                    <a:pt x="0" y="170"/>
                    <a:pt x="0" y="153"/>
                  </a:cubicBezTo>
                  <a:cubicBezTo>
                    <a:pt x="0" y="146"/>
                    <a:pt x="1" y="138"/>
                    <a:pt x="2" y="129"/>
                  </a:cubicBezTo>
                  <a:cubicBezTo>
                    <a:pt x="4" y="108"/>
                    <a:pt x="5" y="95"/>
                    <a:pt x="5" y="90"/>
                  </a:cubicBezTo>
                  <a:cubicBezTo>
                    <a:pt x="5" y="84"/>
                    <a:pt x="7" y="76"/>
                    <a:pt x="9" y="65"/>
                  </a:cubicBezTo>
                  <a:cubicBezTo>
                    <a:pt x="12" y="54"/>
                    <a:pt x="13" y="46"/>
                    <a:pt x="13" y="41"/>
                  </a:cubicBezTo>
                  <a:cubicBezTo>
                    <a:pt x="13" y="36"/>
                    <a:pt x="12" y="32"/>
                    <a:pt x="11" y="28"/>
                  </a:cubicBezTo>
                  <a:cubicBezTo>
                    <a:pt x="10" y="25"/>
                    <a:pt x="8" y="21"/>
                    <a:pt x="6" y="17"/>
                  </a:cubicBezTo>
                  <a:cubicBezTo>
                    <a:pt x="6" y="16"/>
                    <a:pt x="7" y="14"/>
                    <a:pt x="9" y="13"/>
                  </a:cubicBezTo>
                  <a:cubicBezTo>
                    <a:pt x="11" y="12"/>
                    <a:pt x="13" y="11"/>
                    <a:pt x="15" y="11"/>
                  </a:cubicBezTo>
                  <a:cubicBezTo>
                    <a:pt x="16" y="11"/>
                    <a:pt x="17" y="12"/>
                    <a:pt x="19" y="12"/>
                  </a:cubicBezTo>
                  <a:cubicBezTo>
                    <a:pt x="26" y="12"/>
                    <a:pt x="34" y="13"/>
                    <a:pt x="42" y="16"/>
                  </a:cubicBezTo>
                  <a:cubicBezTo>
                    <a:pt x="62" y="21"/>
                    <a:pt x="76" y="24"/>
                    <a:pt x="82" y="24"/>
                  </a:cubicBezTo>
                  <a:cubicBezTo>
                    <a:pt x="80" y="39"/>
                    <a:pt x="78" y="53"/>
                    <a:pt x="76" y="67"/>
                  </a:cubicBezTo>
                  <a:cubicBezTo>
                    <a:pt x="73" y="85"/>
                    <a:pt x="71" y="100"/>
                    <a:pt x="70" y="113"/>
                  </a:cubicBezTo>
                  <a:cubicBezTo>
                    <a:pt x="69" y="126"/>
                    <a:pt x="68" y="140"/>
                    <a:pt x="68" y="154"/>
                  </a:cubicBezTo>
                  <a:cubicBezTo>
                    <a:pt x="68" y="165"/>
                    <a:pt x="69" y="177"/>
                    <a:pt x="70" y="189"/>
                  </a:cubicBezTo>
                  <a:cubicBezTo>
                    <a:pt x="73" y="196"/>
                    <a:pt x="76" y="201"/>
                    <a:pt x="78" y="204"/>
                  </a:cubicBezTo>
                  <a:cubicBezTo>
                    <a:pt x="81" y="210"/>
                    <a:pt x="86" y="214"/>
                    <a:pt x="92" y="216"/>
                  </a:cubicBezTo>
                  <a:cubicBezTo>
                    <a:pt x="109" y="212"/>
                    <a:pt x="121" y="203"/>
                    <a:pt x="128" y="189"/>
                  </a:cubicBezTo>
                  <a:cubicBezTo>
                    <a:pt x="133" y="171"/>
                    <a:pt x="138" y="159"/>
                    <a:pt x="141" y="151"/>
                  </a:cubicBezTo>
                  <a:cubicBezTo>
                    <a:pt x="146" y="134"/>
                    <a:pt x="149" y="117"/>
                    <a:pt x="152" y="98"/>
                  </a:cubicBezTo>
                  <a:cubicBezTo>
                    <a:pt x="154" y="80"/>
                    <a:pt x="156" y="62"/>
                    <a:pt x="156" y="44"/>
                  </a:cubicBezTo>
                  <a:cubicBezTo>
                    <a:pt x="156" y="28"/>
                    <a:pt x="155" y="14"/>
                    <a:pt x="153" y="0"/>
                  </a:cubicBezTo>
                  <a:cubicBezTo>
                    <a:pt x="159" y="0"/>
                    <a:pt x="166" y="2"/>
                    <a:pt x="172" y="4"/>
                  </a:cubicBezTo>
                  <a:cubicBezTo>
                    <a:pt x="178" y="7"/>
                    <a:pt x="184" y="10"/>
                    <a:pt x="190" y="12"/>
                  </a:cubicBezTo>
                  <a:cubicBezTo>
                    <a:pt x="193" y="29"/>
                    <a:pt x="194" y="46"/>
                    <a:pt x="194" y="64"/>
                  </a:cubicBezTo>
                  <a:cubicBezTo>
                    <a:pt x="194" y="88"/>
                    <a:pt x="192" y="111"/>
                    <a:pt x="188" y="134"/>
                  </a:cubicBezTo>
                  <a:cubicBezTo>
                    <a:pt x="184" y="157"/>
                    <a:pt x="178" y="179"/>
                    <a:pt x="169" y="200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28"/>
            <p:cNvSpPr/>
            <p:nvPr/>
          </p:nvSpPr>
          <p:spPr bwMode="auto">
            <a:xfrm>
              <a:off x="5526672" y="3732896"/>
              <a:ext cx="711200" cy="609600"/>
            </a:xfrm>
            <a:custGeom>
              <a:avLst/>
              <a:gdLst>
                <a:gd name="T0" fmla="*/ 243 w 276"/>
                <a:gd name="T1" fmla="*/ 235 h 236"/>
                <a:gd name="T2" fmla="*/ 228 w 276"/>
                <a:gd name="T3" fmla="*/ 236 h 236"/>
                <a:gd name="T4" fmla="*/ 206 w 276"/>
                <a:gd name="T5" fmla="*/ 233 h 236"/>
                <a:gd name="T6" fmla="*/ 189 w 276"/>
                <a:gd name="T7" fmla="*/ 226 h 236"/>
                <a:gd name="T8" fmla="*/ 185 w 276"/>
                <a:gd name="T9" fmla="*/ 208 h 236"/>
                <a:gd name="T10" fmla="*/ 183 w 276"/>
                <a:gd name="T11" fmla="*/ 187 h 236"/>
                <a:gd name="T12" fmla="*/ 184 w 276"/>
                <a:gd name="T13" fmla="*/ 164 h 236"/>
                <a:gd name="T14" fmla="*/ 185 w 276"/>
                <a:gd name="T15" fmla="*/ 140 h 236"/>
                <a:gd name="T16" fmla="*/ 185 w 276"/>
                <a:gd name="T17" fmla="*/ 128 h 236"/>
                <a:gd name="T18" fmla="*/ 183 w 276"/>
                <a:gd name="T19" fmla="*/ 121 h 236"/>
                <a:gd name="T20" fmla="*/ 167 w 276"/>
                <a:gd name="T21" fmla="*/ 161 h 236"/>
                <a:gd name="T22" fmla="*/ 156 w 276"/>
                <a:gd name="T23" fmla="*/ 203 h 236"/>
                <a:gd name="T24" fmla="*/ 137 w 276"/>
                <a:gd name="T25" fmla="*/ 206 h 236"/>
                <a:gd name="T26" fmla="*/ 111 w 276"/>
                <a:gd name="T27" fmla="*/ 203 h 236"/>
                <a:gd name="T28" fmla="*/ 97 w 276"/>
                <a:gd name="T29" fmla="*/ 199 h 236"/>
                <a:gd name="T30" fmla="*/ 83 w 276"/>
                <a:gd name="T31" fmla="*/ 169 h 236"/>
                <a:gd name="T32" fmla="*/ 74 w 276"/>
                <a:gd name="T33" fmla="*/ 134 h 236"/>
                <a:gd name="T34" fmla="*/ 54 w 276"/>
                <a:gd name="T35" fmla="*/ 88 h 236"/>
                <a:gd name="T36" fmla="*/ 38 w 276"/>
                <a:gd name="T37" fmla="*/ 143 h 236"/>
                <a:gd name="T38" fmla="*/ 33 w 276"/>
                <a:gd name="T39" fmla="*/ 204 h 236"/>
                <a:gd name="T40" fmla="*/ 34 w 276"/>
                <a:gd name="T41" fmla="*/ 214 h 236"/>
                <a:gd name="T42" fmla="*/ 35 w 276"/>
                <a:gd name="T43" fmla="*/ 222 h 236"/>
                <a:gd name="T44" fmla="*/ 30 w 276"/>
                <a:gd name="T45" fmla="*/ 235 h 236"/>
                <a:gd name="T46" fmla="*/ 26 w 276"/>
                <a:gd name="T47" fmla="*/ 236 h 236"/>
                <a:gd name="T48" fmla="*/ 8 w 276"/>
                <a:gd name="T49" fmla="*/ 230 h 236"/>
                <a:gd name="T50" fmla="*/ 0 w 276"/>
                <a:gd name="T51" fmla="*/ 224 h 236"/>
                <a:gd name="T52" fmla="*/ 7 w 276"/>
                <a:gd name="T53" fmla="*/ 159 h 236"/>
                <a:gd name="T54" fmla="*/ 20 w 276"/>
                <a:gd name="T55" fmla="*/ 87 h 236"/>
                <a:gd name="T56" fmla="*/ 27 w 276"/>
                <a:gd name="T57" fmla="*/ 23 h 236"/>
                <a:gd name="T58" fmla="*/ 40 w 276"/>
                <a:gd name="T59" fmla="*/ 17 h 236"/>
                <a:gd name="T60" fmla="*/ 56 w 276"/>
                <a:gd name="T61" fmla="*/ 16 h 236"/>
                <a:gd name="T62" fmla="*/ 89 w 276"/>
                <a:gd name="T63" fmla="*/ 20 h 236"/>
                <a:gd name="T64" fmla="*/ 107 w 276"/>
                <a:gd name="T65" fmla="*/ 24 h 236"/>
                <a:gd name="T66" fmla="*/ 113 w 276"/>
                <a:gd name="T67" fmla="*/ 28 h 236"/>
                <a:gd name="T68" fmla="*/ 122 w 276"/>
                <a:gd name="T69" fmla="*/ 91 h 236"/>
                <a:gd name="T70" fmla="*/ 138 w 276"/>
                <a:gd name="T71" fmla="*/ 152 h 236"/>
                <a:gd name="T72" fmla="*/ 145 w 276"/>
                <a:gd name="T73" fmla="*/ 147 h 236"/>
                <a:gd name="T74" fmla="*/ 166 w 276"/>
                <a:gd name="T75" fmla="*/ 99 h 236"/>
                <a:gd name="T76" fmla="*/ 187 w 276"/>
                <a:gd name="T77" fmla="*/ 52 h 236"/>
                <a:gd name="T78" fmla="*/ 204 w 276"/>
                <a:gd name="T79" fmla="*/ 3 h 236"/>
                <a:gd name="T80" fmla="*/ 221 w 276"/>
                <a:gd name="T81" fmla="*/ 0 h 236"/>
                <a:gd name="T82" fmla="*/ 234 w 276"/>
                <a:gd name="T83" fmla="*/ 1 h 236"/>
                <a:gd name="T84" fmla="*/ 250 w 276"/>
                <a:gd name="T85" fmla="*/ 8 h 236"/>
                <a:gd name="T86" fmla="*/ 270 w 276"/>
                <a:gd name="T87" fmla="*/ 14 h 236"/>
                <a:gd name="T88" fmla="*/ 276 w 276"/>
                <a:gd name="T89" fmla="*/ 21 h 236"/>
                <a:gd name="T90" fmla="*/ 259 w 276"/>
                <a:gd name="T91" fmla="*/ 80 h 236"/>
                <a:gd name="T92" fmla="*/ 246 w 276"/>
                <a:gd name="T93" fmla="*/ 139 h 236"/>
                <a:gd name="T94" fmla="*/ 241 w 276"/>
                <a:gd name="T95" fmla="*/ 201 h 236"/>
                <a:gd name="T96" fmla="*/ 243 w 276"/>
                <a:gd name="T97" fmla="*/ 23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6" h="236">
                  <a:moveTo>
                    <a:pt x="243" y="235"/>
                  </a:moveTo>
                  <a:cubicBezTo>
                    <a:pt x="238" y="235"/>
                    <a:pt x="233" y="236"/>
                    <a:pt x="228" y="236"/>
                  </a:cubicBezTo>
                  <a:cubicBezTo>
                    <a:pt x="220" y="236"/>
                    <a:pt x="212" y="235"/>
                    <a:pt x="206" y="233"/>
                  </a:cubicBezTo>
                  <a:cubicBezTo>
                    <a:pt x="200" y="232"/>
                    <a:pt x="194" y="229"/>
                    <a:pt x="189" y="226"/>
                  </a:cubicBezTo>
                  <a:cubicBezTo>
                    <a:pt x="187" y="220"/>
                    <a:pt x="186" y="214"/>
                    <a:pt x="185" y="208"/>
                  </a:cubicBezTo>
                  <a:cubicBezTo>
                    <a:pt x="184" y="201"/>
                    <a:pt x="183" y="194"/>
                    <a:pt x="183" y="187"/>
                  </a:cubicBezTo>
                  <a:cubicBezTo>
                    <a:pt x="183" y="182"/>
                    <a:pt x="184" y="174"/>
                    <a:pt x="184" y="164"/>
                  </a:cubicBezTo>
                  <a:cubicBezTo>
                    <a:pt x="185" y="153"/>
                    <a:pt x="185" y="145"/>
                    <a:pt x="185" y="140"/>
                  </a:cubicBezTo>
                  <a:cubicBezTo>
                    <a:pt x="185" y="128"/>
                    <a:pt x="185" y="128"/>
                    <a:pt x="185" y="128"/>
                  </a:cubicBezTo>
                  <a:cubicBezTo>
                    <a:pt x="184" y="125"/>
                    <a:pt x="184" y="122"/>
                    <a:pt x="183" y="121"/>
                  </a:cubicBezTo>
                  <a:cubicBezTo>
                    <a:pt x="177" y="132"/>
                    <a:pt x="172" y="146"/>
                    <a:pt x="167" y="161"/>
                  </a:cubicBezTo>
                  <a:cubicBezTo>
                    <a:pt x="164" y="171"/>
                    <a:pt x="160" y="185"/>
                    <a:pt x="156" y="203"/>
                  </a:cubicBezTo>
                  <a:cubicBezTo>
                    <a:pt x="151" y="205"/>
                    <a:pt x="144" y="206"/>
                    <a:pt x="137" y="206"/>
                  </a:cubicBezTo>
                  <a:cubicBezTo>
                    <a:pt x="129" y="206"/>
                    <a:pt x="121" y="205"/>
                    <a:pt x="111" y="203"/>
                  </a:cubicBezTo>
                  <a:cubicBezTo>
                    <a:pt x="106" y="202"/>
                    <a:pt x="101" y="201"/>
                    <a:pt x="97" y="199"/>
                  </a:cubicBezTo>
                  <a:cubicBezTo>
                    <a:pt x="91" y="192"/>
                    <a:pt x="87" y="181"/>
                    <a:pt x="83" y="169"/>
                  </a:cubicBezTo>
                  <a:cubicBezTo>
                    <a:pt x="80" y="157"/>
                    <a:pt x="77" y="145"/>
                    <a:pt x="74" y="134"/>
                  </a:cubicBezTo>
                  <a:cubicBezTo>
                    <a:pt x="67" y="119"/>
                    <a:pt x="60" y="103"/>
                    <a:pt x="54" y="88"/>
                  </a:cubicBezTo>
                  <a:cubicBezTo>
                    <a:pt x="47" y="105"/>
                    <a:pt x="41" y="123"/>
                    <a:pt x="38" y="143"/>
                  </a:cubicBezTo>
                  <a:cubicBezTo>
                    <a:pt x="35" y="163"/>
                    <a:pt x="33" y="183"/>
                    <a:pt x="33" y="204"/>
                  </a:cubicBezTo>
                  <a:cubicBezTo>
                    <a:pt x="33" y="206"/>
                    <a:pt x="33" y="210"/>
                    <a:pt x="34" y="214"/>
                  </a:cubicBezTo>
                  <a:cubicBezTo>
                    <a:pt x="34" y="218"/>
                    <a:pt x="35" y="221"/>
                    <a:pt x="35" y="222"/>
                  </a:cubicBezTo>
                  <a:cubicBezTo>
                    <a:pt x="35" y="228"/>
                    <a:pt x="33" y="232"/>
                    <a:pt x="30" y="235"/>
                  </a:cubicBezTo>
                  <a:cubicBezTo>
                    <a:pt x="29" y="236"/>
                    <a:pt x="28" y="236"/>
                    <a:pt x="26" y="236"/>
                  </a:cubicBezTo>
                  <a:cubicBezTo>
                    <a:pt x="20" y="236"/>
                    <a:pt x="14" y="234"/>
                    <a:pt x="8" y="230"/>
                  </a:cubicBezTo>
                  <a:cubicBezTo>
                    <a:pt x="6" y="228"/>
                    <a:pt x="3" y="226"/>
                    <a:pt x="0" y="224"/>
                  </a:cubicBezTo>
                  <a:cubicBezTo>
                    <a:pt x="0" y="205"/>
                    <a:pt x="2" y="183"/>
                    <a:pt x="7" y="159"/>
                  </a:cubicBezTo>
                  <a:cubicBezTo>
                    <a:pt x="11" y="136"/>
                    <a:pt x="16" y="111"/>
                    <a:pt x="20" y="87"/>
                  </a:cubicBezTo>
                  <a:cubicBezTo>
                    <a:pt x="25" y="62"/>
                    <a:pt x="27" y="41"/>
                    <a:pt x="27" y="23"/>
                  </a:cubicBezTo>
                  <a:cubicBezTo>
                    <a:pt x="31" y="20"/>
                    <a:pt x="35" y="18"/>
                    <a:pt x="40" y="17"/>
                  </a:cubicBezTo>
                  <a:cubicBezTo>
                    <a:pt x="45" y="16"/>
                    <a:pt x="50" y="16"/>
                    <a:pt x="56" y="16"/>
                  </a:cubicBezTo>
                  <a:cubicBezTo>
                    <a:pt x="65" y="16"/>
                    <a:pt x="76" y="17"/>
                    <a:pt x="89" y="20"/>
                  </a:cubicBezTo>
                  <a:cubicBezTo>
                    <a:pt x="95" y="22"/>
                    <a:pt x="101" y="23"/>
                    <a:pt x="107" y="24"/>
                  </a:cubicBezTo>
                  <a:cubicBezTo>
                    <a:pt x="113" y="28"/>
                    <a:pt x="113" y="28"/>
                    <a:pt x="113" y="28"/>
                  </a:cubicBezTo>
                  <a:cubicBezTo>
                    <a:pt x="116" y="49"/>
                    <a:pt x="119" y="70"/>
                    <a:pt x="122" y="91"/>
                  </a:cubicBezTo>
                  <a:cubicBezTo>
                    <a:pt x="126" y="115"/>
                    <a:pt x="131" y="135"/>
                    <a:pt x="138" y="152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50" y="135"/>
                    <a:pt x="157" y="119"/>
                    <a:pt x="166" y="99"/>
                  </a:cubicBezTo>
                  <a:cubicBezTo>
                    <a:pt x="176" y="78"/>
                    <a:pt x="183" y="62"/>
                    <a:pt x="187" y="52"/>
                  </a:cubicBezTo>
                  <a:cubicBezTo>
                    <a:pt x="195" y="33"/>
                    <a:pt x="201" y="17"/>
                    <a:pt x="204" y="3"/>
                  </a:cubicBezTo>
                  <a:cubicBezTo>
                    <a:pt x="208" y="1"/>
                    <a:pt x="214" y="0"/>
                    <a:pt x="221" y="0"/>
                  </a:cubicBezTo>
                  <a:cubicBezTo>
                    <a:pt x="226" y="0"/>
                    <a:pt x="230" y="0"/>
                    <a:pt x="234" y="1"/>
                  </a:cubicBezTo>
                  <a:cubicBezTo>
                    <a:pt x="238" y="4"/>
                    <a:pt x="243" y="6"/>
                    <a:pt x="250" y="8"/>
                  </a:cubicBezTo>
                  <a:cubicBezTo>
                    <a:pt x="257" y="10"/>
                    <a:pt x="264" y="12"/>
                    <a:pt x="270" y="14"/>
                  </a:cubicBezTo>
                  <a:cubicBezTo>
                    <a:pt x="276" y="21"/>
                    <a:pt x="276" y="21"/>
                    <a:pt x="276" y="21"/>
                  </a:cubicBezTo>
                  <a:cubicBezTo>
                    <a:pt x="267" y="51"/>
                    <a:pt x="262" y="70"/>
                    <a:pt x="259" y="80"/>
                  </a:cubicBezTo>
                  <a:cubicBezTo>
                    <a:pt x="253" y="103"/>
                    <a:pt x="249" y="123"/>
                    <a:pt x="246" y="139"/>
                  </a:cubicBezTo>
                  <a:cubicBezTo>
                    <a:pt x="243" y="160"/>
                    <a:pt x="241" y="181"/>
                    <a:pt x="241" y="201"/>
                  </a:cubicBezTo>
                  <a:cubicBezTo>
                    <a:pt x="241" y="212"/>
                    <a:pt x="241" y="223"/>
                    <a:pt x="243" y="235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29"/>
            <p:cNvSpPr>
              <a:spLocks noEditPoints="1"/>
            </p:cNvSpPr>
            <p:nvPr/>
          </p:nvSpPr>
          <p:spPr bwMode="auto">
            <a:xfrm>
              <a:off x="6237872" y="3732896"/>
              <a:ext cx="636588" cy="609600"/>
            </a:xfrm>
            <a:custGeom>
              <a:avLst/>
              <a:gdLst>
                <a:gd name="T0" fmla="*/ 200 w 247"/>
                <a:gd name="T1" fmla="*/ 41 h 236"/>
                <a:gd name="T2" fmla="*/ 209 w 247"/>
                <a:gd name="T3" fmla="*/ 103 h 236"/>
                <a:gd name="T4" fmla="*/ 224 w 247"/>
                <a:gd name="T5" fmla="*/ 166 h 236"/>
                <a:gd name="T6" fmla="*/ 247 w 247"/>
                <a:gd name="T7" fmla="*/ 224 h 236"/>
                <a:gd name="T8" fmla="*/ 234 w 247"/>
                <a:gd name="T9" fmla="*/ 226 h 236"/>
                <a:gd name="T10" fmla="*/ 213 w 247"/>
                <a:gd name="T11" fmla="*/ 231 h 236"/>
                <a:gd name="T12" fmla="*/ 208 w 247"/>
                <a:gd name="T13" fmla="*/ 231 h 236"/>
                <a:gd name="T14" fmla="*/ 204 w 247"/>
                <a:gd name="T15" fmla="*/ 229 h 236"/>
                <a:gd name="T16" fmla="*/ 172 w 247"/>
                <a:gd name="T17" fmla="*/ 206 h 236"/>
                <a:gd name="T18" fmla="*/ 156 w 247"/>
                <a:gd name="T19" fmla="*/ 173 h 236"/>
                <a:gd name="T20" fmla="*/ 102 w 247"/>
                <a:gd name="T21" fmla="*/ 183 h 236"/>
                <a:gd name="T22" fmla="*/ 50 w 247"/>
                <a:gd name="T23" fmla="*/ 196 h 236"/>
                <a:gd name="T24" fmla="*/ 27 w 247"/>
                <a:gd name="T25" fmla="*/ 227 h 236"/>
                <a:gd name="T26" fmla="*/ 27 w 247"/>
                <a:gd name="T27" fmla="*/ 236 h 236"/>
                <a:gd name="T28" fmla="*/ 23 w 247"/>
                <a:gd name="T29" fmla="*/ 236 h 236"/>
                <a:gd name="T30" fmla="*/ 10 w 247"/>
                <a:gd name="T31" fmla="*/ 232 h 236"/>
                <a:gd name="T32" fmla="*/ 0 w 247"/>
                <a:gd name="T33" fmla="*/ 225 h 236"/>
                <a:gd name="T34" fmla="*/ 17 w 247"/>
                <a:gd name="T35" fmla="*/ 181 h 236"/>
                <a:gd name="T36" fmla="*/ 43 w 247"/>
                <a:gd name="T37" fmla="*/ 139 h 236"/>
                <a:gd name="T38" fmla="*/ 69 w 247"/>
                <a:gd name="T39" fmla="*/ 98 h 236"/>
                <a:gd name="T40" fmla="*/ 126 w 247"/>
                <a:gd name="T41" fmla="*/ 3 h 236"/>
                <a:gd name="T42" fmla="*/ 147 w 247"/>
                <a:gd name="T43" fmla="*/ 0 h 236"/>
                <a:gd name="T44" fmla="*/ 174 w 247"/>
                <a:gd name="T45" fmla="*/ 3 h 236"/>
                <a:gd name="T46" fmla="*/ 201 w 247"/>
                <a:gd name="T47" fmla="*/ 8 h 236"/>
                <a:gd name="T48" fmla="*/ 203 w 247"/>
                <a:gd name="T49" fmla="*/ 18 h 236"/>
                <a:gd name="T50" fmla="*/ 201 w 247"/>
                <a:gd name="T51" fmla="*/ 30 h 236"/>
                <a:gd name="T52" fmla="*/ 200 w 247"/>
                <a:gd name="T53" fmla="*/ 41 h 236"/>
                <a:gd name="T54" fmla="*/ 129 w 247"/>
                <a:gd name="T55" fmla="*/ 70 h 236"/>
                <a:gd name="T56" fmla="*/ 103 w 247"/>
                <a:gd name="T57" fmla="*/ 100 h 236"/>
                <a:gd name="T58" fmla="*/ 82 w 247"/>
                <a:gd name="T59" fmla="*/ 131 h 236"/>
                <a:gd name="T60" fmla="*/ 68 w 247"/>
                <a:gd name="T61" fmla="*/ 163 h 236"/>
                <a:gd name="T62" fmla="*/ 103 w 247"/>
                <a:gd name="T63" fmla="*/ 159 h 236"/>
                <a:gd name="T64" fmla="*/ 152 w 247"/>
                <a:gd name="T65" fmla="*/ 148 h 236"/>
                <a:gd name="T66" fmla="*/ 134 w 247"/>
                <a:gd name="T67" fmla="*/ 73 h 236"/>
                <a:gd name="T68" fmla="*/ 129 w 247"/>
                <a:gd name="T69" fmla="*/ 7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47" h="236">
                  <a:moveTo>
                    <a:pt x="200" y="41"/>
                  </a:moveTo>
                  <a:cubicBezTo>
                    <a:pt x="203" y="65"/>
                    <a:pt x="206" y="86"/>
                    <a:pt x="209" y="103"/>
                  </a:cubicBezTo>
                  <a:cubicBezTo>
                    <a:pt x="213" y="125"/>
                    <a:pt x="218" y="145"/>
                    <a:pt x="224" y="166"/>
                  </a:cubicBezTo>
                  <a:cubicBezTo>
                    <a:pt x="231" y="186"/>
                    <a:pt x="238" y="205"/>
                    <a:pt x="247" y="224"/>
                  </a:cubicBezTo>
                  <a:cubicBezTo>
                    <a:pt x="244" y="224"/>
                    <a:pt x="239" y="225"/>
                    <a:pt x="234" y="226"/>
                  </a:cubicBezTo>
                  <a:cubicBezTo>
                    <a:pt x="223" y="229"/>
                    <a:pt x="216" y="231"/>
                    <a:pt x="213" y="231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206" y="230"/>
                    <a:pt x="205" y="230"/>
                    <a:pt x="204" y="229"/>
                  </a:cubicBezTo>
                  <a:cubicBezTo>
                    <a:pt x="188" y="227"/>
                    <a:pt x="177" y="219"/>
                    <a:pt x="172" y="206"/>
                  </a:cubicBezTo>
                  <a:cubicBezTo>
                    <a:pt x="164" y="187"/>
                    <a:pt x="159" y="176"/>
                    <a:pt x="156" y="173"/>
                  </a:cubicBezTo>
                  <a:cubicBezTo>
                    <a:pt x="151" y="175"/>
                    <a:pt x="133" y="178"/>
                    <a:pt x="102" y="183"/>
                  </a:cubicBezTo>
                  <a:cubicBezTo>
                    <a:pt x="79" y="186"/>
                    <a:pt x="61" y="191"/>
                    <a:pt x="50" y="196"/>
                  </a:cubicBezTo>
                  <a:cubicBezTo>
                    <a:pt x="34" y="203"/>
                    <a:pt x="27" y="214"/>
                    <a:pt x="27" y="227"/>
                  </a:cubicBezTo>
                  <a:cubicBezTo>
                    <a:pt x="27" y="236"/>
                    <a:pt x="27" y="236"/>
                    <a:pt x="27" y="236"/>
                  </a:cubicBezTo>
                  <a:cubicBezTo>
                    <a:pt x="23" y="236"/>
                    <a:pt x="23" y="236"/>
                    <a:pt x="23" y="236"/>
                  </a:cubicBezTo>
                  <a:cubicBezTo>
                    <a:pt x="19" y="236"/>
                    <a:pt x="15" y="234"/>
                    <a:pt x="10" y="232"/>
                  </a:cubicBezTo>
                  <a:cubicBezTo>
                    <a:pt x="8" y="231"/>
                    <a:pt x="4" y="228"/>
                    <a:pt x="0" y="225"/>
                  </a:cubicBezTo>
                  <a:cubicBezTo>
                    <a:pt x="3" y="211"/>
                    <a:pt x="9" y="197"/>
                    <a:pt x="17" y="181"/>
                  </a:cubicBezTo>
                  <a:cubicBezTo>
                    <a:pt x="23" y="171"/>
                    <a:pt x="31" y="158"/>
                    <a:pt x="43" y="139"/>
                  </a:cubicBezTo>
                  <a:cubicBezTo>
                    <a:pt x="55" y="121"/>
                    <a:pt x="64" y="108"/>
                    <a:pt x="69" y="98"/>
                  </a:cubicBezTo>
                  <a:cubicBezTo>
                    <a:pt x="88" y="67"/>
                    <a:pt x="107" y="35"/>
                    <a:pt x="126" y="3"/>
                  </a:cubicBezTo>
                  <a:cubicBezTo>
                    <a:pt x="133" y="1"/>
                    <a:pt x="140" y="0"/>
                    <a:pt x="147" y="0"/>
                  </a:cubicBezTo>
                  <a:cubicBezTo>
                    <a:pt x="154" y="0"/>
                    <a:pt x="163" y="1"/>
                    <a:pt x="174" y="3"/>
                  </a:cubicBezTo>
                  <a:cubicBezTo>
                    <a:pt x="189" y="6"/>
                    <a:pt x="198" y="8"/>
                    <a:pt x="201" y="8"/>
                  </a:cubicBezTo>
                  <a:cubicBezTo>
                    <a:pt x="202" y="11"/>
                    <a:pt x="203" y="14"/>
                    <a:pt x="203" y="18"/>
                  </a:cubicBezTo>
                  <a:cubicBezTo>
                    <a:pt x="203" y="21"/>
                    <a:pt x="202" y="25"/>
                    <a:pt x="201" y="30"/>
                  </a:cubicBezTo>
                  <a:cubicBezTo>
                    <a:pt x="200" y="35"/>
                    <a:pt x="200" y="39"/>
                    <a:pt x="200" y="41"/>
                  </a:cubicBezTo>
                  <a:moveTo>
                    <a:pt x="129" y="70"/>
                  </a:moveTo>
                  <a:cubicBezTo>
                    <a:pt x="103" y="100"/>
                    <a:pt x="103" y="100"/>
                    <a:pt x="103" y="100"/>
                  </a:cubicBezTo>
                  <a:cubicBezTo>
                    <a:pt x="92" y="117"/>
                    <a:pt x="85" y="127"/>
                    <a:pt x="82" y="131"/>
                  </a:cubicBezTo>
                  <a:cubicBezTo>
                    <a:pt x="75" y="143"/>
                    <a:pt x="70" y="154"/>
                    <a:pt x="68" y="163"/>
                  </a:cubicBezTo>
                  <a:cubicBezTo>
                    <a:pt x="78" y="162"/>
                    <a:pt x="90" y="161"/>
                    <a:pt x="103" y="159"/>
                  </a:cubicBezTo>
                  <a:cubicBezTo>
                    <a:pt x="115" y="156"/>
                    <a:pt x="132" y="153"/>
                    <a:pt x="152" y="148"/>
                  </a:cubicBezTo>
                  <a:cubicBezTo>
                    <a:pt x="134" y="73"/>
                    <a:pt x="134" y="73"/>
                    <a:pt x="134" y="73"/>
                  </a:cubicBezTo>
                  <a:lnTo>
                    <a:pt x="129" y="7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30"/>
            <p:cNvSpPr/>
            <p:nvPr/>
          </p:nvSpPr>
          <p:spPr bwMode="auto">
            <a:xfrm>
              <a:off x="6903034" y="3732896"/>
              <a:ext cx="711200" cy="609600"/>
            </a:xfrm>
            <a:custGeom>
              <a:avLst/>
              <a:gdLst>
                <a:gd name="T0" fmla="*/ 243 w 276"/>
                <a:gd name="T1" fmla="*/ 235 h 236"/>
                <a:gd name="T2" fmla="*/ 229 w 276"/>
                <a:gd name="T3" fmla="*/ 236 h 236"/>
                <a:gd name="T4" fmla="*/ 207 w 276"/>
                <a:gd name="T5" fmla="*/ 233 h 236"/>
                <a:gd name="T6" fmla="*/ 189 w 276"/>
                <a:gd name="T7" fmla="*/ 226 h 236"/>
                <a:gd name="T8" fmla="*/ 185 w 276"/>
                <a:gd name="T9" fmla="*/ 208 h 236"/>
                <a:gd name="T10" fmla="*/ 184 w 276"/>
                <a:gd name="T11" fmla="*/ 187 h 236"/>
                <a:gd name="T12" fmla="*/ 185 w 276"/>
                <a:gd name="T13" fmla="*/ 164 h 236"/>
                <a:gd name="T14" fmla="*/ 186 w 276"/>
                <a:gd name="T15" fmla="*/ 140 h 236"/>
                <a:gd name="T16" fmla="*/ 186 w 276"/>
                <a:gd name="T17" fmla="*/ 128 h 236"/>
                <a:gd name="T18" fmla="*/ 184 w 276"/>
                <a:gd name="T19" fmla="*/ 121 h 236"/>
                <a:gd name="T20" fmla="*/ 167 w 276"/>
                <a:gd name="T21" fmla="*/ 161 h 236"/>
                <a:gd name="T22" fmla="*/ 157 w 276"/>
                <a:gd name="T23" fmla="*/ 203 h 236"/>
                <a:gd name="T24" fmla="*/ 137 w 276"/>
                <a:gd name="T25" fmla="*/ 206 h 236"/>
                <a:gd name="T26" fmla="*/ 112 w 276"/>
                <a:gd name="T27" fmla="*/ 203 h 236"/>
                <a:gd name="T28" fmla="*/ 97 w 276"/>
                <a:gd name="T29" fmla="*/ 199 h 236"/>
                <a:gd name="T30" fmla="*/ 84 w 276"/>
                <a:gd name="T31" fmla="*/ 169 h 236"/>
                <a:gd name="T32" fmla="*/ 74 w 276"/>
                <a:gd name="T33" fmla="*/ 134 h 236"/>
                <a:gd name="T34" fmla="*/ 54 w 276"/>
                <a:gd name="T35" fmla="*/ 88 h 236"/>
                <a:gd name="T36" fmla="*/ 38 w 276"/>
                <a:gd name="T37" fmla="*/ 143 h 236"/>
                <a:gd name="T38" fmla="*/ 33 w 276"/>
                <a:gd name="T39" fmla="*/ 204 h 236"/>
                <a:gd name="T40" fmla="*/ 34 w 276"/>
                <a:gd name="T41" fmla="*/ 214 h 236"/>
                <a:gd name="T42" fmla="*/ 35 w 276"/>
                <a:gd name="T43" fmla="*/ 222 h 236"/>
                <a:gd name="T44" fmla="*/ 31 w 276"/>
                <a:gd name="T45" fmla="*/ 235 h 236"/>
                <a:gd name="T46" fmla="*/ 26 w 276"/>
                <a:gd name="T47" fmla="*/ 236 h 236"/>
                <a:gd name="T48" fmla="*/ 9 w 276"/>
                <a:gd name="T49" fmla="*/ 230 h 236"/>
                <a:gd name="T50" fmla="*/ 0 w 276"/>
                <a:gd name="T51" fmla="*/ 224 h 236"/>
                <a:gd name="T52" fmla="*/ 7 w 276"/>
                <a:gd name="T53" fmla="*/ 159 h 236"/>
                <a:gd name="T54" fmla="*/ 21 w 276"/>
                <a:gd name="T55" fmla="*/ 87 h 236"/>
                <a:gd name="T56" fmla="*/ 28 w 276"/>
                <a:gd name="T57" fmla="*/ 23 h 236"/>
                <a:gd name="T58" fmla="*/ 41 w 276"/>
                <a:gd name="T59" fmla="*/ 17 h 236"/>
                <a:gd name="T60" fmla="*/ 56 w 276"/>
                <a:gd name="T61" fmla="*/ 16 h 236"/>
                <a:gd name="T62" fmla="*/ 90 w 276"/>
                <a:gd name="T63" fmla="*/ 20 h 236"/>
                <a:gd name="T64" fmla="*/ 108 w 276"/>
                <a:gd name="T65" fmla="*/ 24 h 236"/>
                <a:gd name="T66" fmla="*/ 113 w 276"/>
                <a:gd name="T67" fmla="*/ 28 h 236"/>
                <a:gd name="T68" fmla="*/ 122 w 276"/>
                <a:gd name="T69" fmla="*/ 91 h 236"/>
                <a:gd name="T70" fmla="*/ 139 w 276"/>
                <a:gd name="T71" fmla="*/ 152 h 236"/>
                <a:gd name="T72" fmla="*/ 145 w 276"/>
                <a:gd name="T73" fmla="*/ 147 h 236"/>
                <a:gd name="T74" fmla="*/ 167 w 276"/>
                <a:gd name="T75" fmla="*/ 99 h 236"/>
                <a:gd name="T76" fmla="*/ 188 w 276"/>
                <a:gd name="T77" fmla="*/ 52 h 236"/>
                <a:gd name="T78" fmla="*/ 205 w 276"/>
                <a:gd name="T79" fmla="*/ 3 h 236"/>
                <a:gd name="T80" fmla="*/ 221 w 276"/>
                <a:gd name="T81" fmla="*/ 0 h 236"/>
                <a:gd name="T82" fmla="*/ 234 w 276"/>
                <a:gd name="T83" fmla="*/ 1 h 236"/>
                <a:gd name="T84" fmla="*/ 251 w 276"/>
                <a:gd name="T85" fmla="*/ 8 h 236"/>
                <a:gd name="T86" fmla="*/ 270 w 276"/>
                <a:gd name="T87" fmla="*/ 14 h 236"/>
                <a:gd name="T88" fmla="*/ 276 w 276"/>
                <a:gd name="T89" fmla="*/ 21 h 236"/>
                <a:gd name="T90" fmla="*/ 260 w 276"/>
                <a:gd name="T91" fmla="*/ 80 h 236"/>
                <a:gd name="T92" fmla="*/ 247 w 276"/>
                <a:gd name="T93" fmla="*/ 139 h 236"/>
                <a:gd name="T94" fmla="*/ 241 w 276"/>
                <a:gd name="T95" fmla="*/ 201 h 236"/>
                <a:gd name="T96" fmla="*/ 243 w 276"/>
                <a:gd name="T97" fmla="*/ 23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6" h="236">
                  <a:moveTo>
                    <a:pt x="243" y="235"/>
                  </a:moveTo>
                  <a:cubicBezTo>
                    <a:pt x="238" y="235"/>
                    <a:pt x="234" y="236"/>
                    <a:pt x="229" y="236"/>
                  </a:cubicBezTo>
                  <a:cubicBezTo>
                    <a:pt x="220" y="236"/>
                    <a:pt x="213" y="235"/>
                    <a:pt x="207" y="233"/>
                  </a:cubicBezTo>
                  <a:cubicBezTo>
                    <a:pt x="200" y="232"/>
                    <a:pt x="195" y="229"/>
                    <a:pt x="189" y="226"/>
                  </a:cubicBezTo>
                  <a:cubicBezTo>
                    <a:pt x="188" y="220"/>
                    <a:pt x="186" y="214"/>
                    <a:pt x="185" y="208"/>
                  </a:cubicBezTo>
                  <a:cubicBezTo>
                    <a:pt x="184" y="201"/>
                    <a:pt x="184" y="194"/>
                    <a:pt x="184" y="187"/>
                  </a:cubicBezTo>
                  <a:cubicBezTo>
                    <a:pt x="184" y="182"/>
                    <a:pt x="184" y="174"/>
                    <a:pt x="185" y="164"/>
                  </a:cubicBezTo>
                  <a:cubicBezTo>
                    <a:pt x="185" y="153"/>
                    <a:pt x="186" y="145"/>
                    <a:pt x="186" y="140"/>
                  </a:cubicBezTo>
                  <a:cubicBezTo>
                    <a:pt x="186" y="128"/>
                    <a:pt x="186" y="128"/>
                    <a:pt x="186" y="128"/>
                  </a:cubicBezTo>
                  <a:cubicBezTo>
                    <a:pt x="185" y="125"/>
                    <a:pt x="184" y="122"/>
                    <a:pt x="184" y="121"/>
                  </a:cubicBezTo>
                  <a:cubicBezTo>
                    <a:pt x="178" y="132"/>
                    <a:pt x="172" y="146"/>
                    <a:pt x="167" y="161"/>
                  </a:cubicBezTo>
                  <a:cubicBezTo>
                    <a:pt x="164" y="171"/>
                    <a:pt x="161" y="185"/>
                    <a:pt x="157" y="203"/>
                  </a:cubicBezTo>
                  <a:cubicBezTo>
                    <a:pt x="151" y="205"/>
                    <a:pt x="145" y="206"/>
                    <a:pt x="137" y="206"/>
                  </a:cubicBezTo>
                  <a:cubicBezTo>
                    <a:pt x="130" y="206"/>
                    <a:pt x="121" y="205"/>
                    <a:pt x="112" y="203"/>
                  </a:cubicBezTo>
                  <a:cubicBezTo>
                    <a:pt x="107" y="202"/>
                    <a:pt x="102" y="201"/>
                    <a:pt x="97" y="199"/>
                  </a:cubicBezTo>
                  <a:cubicBezTo>
                    <a:pt x="92" y="192"/>
                    <a:pt x="87" y="181"/>
                    <a:pt x="84" y="169"/>
                  </a:cubicBezTo>
                  <a:cubicBezTo>
                    <a:pt x="80" y="157"/>
                    <a:pt x="77" y="145"/>
                    <a:pt x="74" y="134"/>
                  </a:cubicBezTo>
                  <a:cubicBezTo>
                    <a:pt x="67" y="119"/>
                    <a:pt x="61" y="103"/>
                    <a:pt x="54" y="88"/>
                  </a:cubicBezTo>
                  <a:cubicBezTo>
                    <a:pt x="47" y="105"/>
                    <a:pt x="42" y="123"/>
                    <a:pt x="38" y="143"/>
                  </a:cubicBezTo>
                  <a:cubicBezTo>
                    <a:pt x="35" y="163"/>
                    <a:pt x="33" y="183"/>
                    <a:pt x="33" y="204"/>
                  </a:cubicBezTo>
                  <a:cubicBezTo>
                    <a:pt x="33" y="206"/>
                    <a:pt x="34" y="210"/>
                    <a:pt x="34" y="214"/>
                  </a:cubicBezTo>
                  <a:cubicBezTo>
                    <a:pt x="35" y="218"/>
                    <a:pt x="35" y="221"/>
                    <a:pt x="35" y="222"/>
                  </a:cubicBezTo>
                  <a:cubicBezTo>
                    <a:pt x="35" y="228"/>
                    <a:pt x="34" y="232"/>
                    <a:pt x="31" y="235"/>
                  </a:cubicBezTo>
                  <a:cubicBezTo>
                    <a:pt x="30" y="236"/>
                    <a:pt x="28" y="236"/>
                    <a:pt x="26" y="236"/>
                  </a:cubicBezTo>
                  <a:cubicBezTo>
                    <a:pt x="20" y="236"/>
                    <a:pt x="15" y="234"/>
                    <a:pt x="9" y="230"/>
                  </a:cubicBezTo>
                  <a:cubicBezTo>
                    <a:pt x="6" y="228"/>
                    <a:pt x="3" y="226"/>
                    <a:pt x="0" y="224"/>
                  </a:cubicBezTo>
                  <a:cubicBezTo>
                    <a:pt x="0" y="205"/>
                    <a:pt x="3" y="183"/>
                    <a:pt x="7" y="159"/>
                  </a:cubicBezTo>
                  <a:cubicBezTo>
                    <a:pt x="12" y="136"/>
                    <a:pt x="16" y="111"/>
                    <a:pt x="21" y="87"/>
                  </a:cubicBezTo>
                  <a:cubicBezTo>
                    <a:pt x="26" y="62"/>
                    <a:pt x="28" y="41"/>
                    <a:pt x="28" y="23"/>
                  </a:cubicBezTo>
                  <a:cubicBezTo>
                    <a:pt x="32" y="20"/>
                    <a:pt x="36" y="18"/>
                    <a:pt x="41" y="17"/>
                  </a:cubicBezTo>
                  <a:cubicBezTo>
                    <a:pt x="46" y="16"/>
                    <a:pt x="51" y="16"/>
                    <a:pt x="56" y="16"/>
                  </a:cubicBezTo>
                  <a:cubicBezTo>
                    <a:pt x="65" y="16"/>
                    <a:pt x="77" y="17"/>
                    <a:pt x="90" y="20"/>
                  </a:cubicBezTo>
                  <a:cubicBezTo>
                    <a:pt x="96" y="22"/>
                    <a:pt x="102" y="23"/>
                    <a:pt x="108" y="24"/>
                  </a:cubicBezTo>
                  <a:cubicBezTo>
                    <a:pt x="113" y="28"/>
                    <a:pt x="113" y="28"/>
                    <a:pt x="113" y="28"/>
                  </a:cubicBezTo>
                  <a:cubicBezTo>
                    <a:pt x="116" y="49"/>
                    <a:pt x="119" y="70"/>
                    <a:pt x="122" y="91"/>
                  </a:cubicBezTo>
                  <a:cubicBezTo>
                    <a:pt x="126" y="115"/>
                    <a:pt x="132" y="135"/>
                    <a:pt x="139" y="152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50" y="135"/>
                    <a:pt x="157" y="119"/>
                    <a:pt x="167" y="99"/>
                  </a:cubicBezTo>
                  <a:cubicBezTo>
                    <a:pt x="177" y="78"/>
                    <a:pt x="184" y="62"/>
                    <a:pt x="188" y="52"/>
                  </a:cubicBezTo>
                  <a:cubicBezTo>
                    <a:pt x="196" y="33"/>
                    <a:pt x="201" y="17"/>
                    <a:pt x="205" y="3"/>
                  </a:cubicBezTo>
                  <a:cubicBezTo>
                    <a:pt x="209" y="1"/>
                    <a:pt x="214" y="0"/>
                    <a:pt x="221" y="0"/>
                  </a:cubicBezTo>
                  <a:cubicBezTo>
                    <a:pt x="226" y="0"/>
                    <a:pt x="230" y="0"/>
                    <a:pt x="234" y="1"/>
                  </a:cubicBezTo>
                  <a:cubicBezTo>
                    <a:pt x="238" y="4"/>
                    <a:pt x="244" y="6"/>
                    <a:pt x="251" y="8"/>
                  </a:cubicBezTo>
                  <a:cubicBezTo>
                    <a:pt x="258" y="10"/>
                    <a:pt x="264" y="12"/>
                    <a:pt x="270" y="14"/>
                  </a:cubicBezTo>
                  <a:cubicBezTo>
                    <a:pt x="276" y="21"/>
                    <a:pt x="276" y="21"/>
                    <a:pt x="276" y="21"/>
                  </a:cubicBezTo>
                  <a:cubicBezTo>
                    <a:pt x="268" y="51"/>
                    <a:pt x="262" y="70"/>
                    <a:pt x="260" y="80"/>
                  </a:cubicBezTo>
                  <a:cubicBezTo>
                    <a:pt x="254" y="103"/>
                    <a:pt x="249" y="123"/>
                    <a:pt x="247" y="139"/>
                  </a:cubicBezTo>
                  <a:cubicBezTo>
                    <a:pt x="243" y="160"/>
                    <a:pt x="241" y="181"/>
                    <a:pt x="241" y="201"/>
                  </a:cubicBezTo>
                  <a:cubicBezTo>
                    <a:pt x="241" y="212"/>
                    <a:pt x="242" y="223"/>
                    <a:pt x="243" y="235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31"/>
            <p:cNvSpPr>
              <a:spLocks noEditPoints="1"/>
            </p:cNvSpPr>
            <p:nvPr/>
          </p:nvSpPr>
          <p:spPr bwMode="auto">
            <a:xfrm>
              <a:off x="7555497" y="3732896"/>
              <a:ext cx="523875" cy="609600"/>
            </a:xfrm>
            <a:custGeom>
              <a:avLst/>
              <a:gdLst>
                <a:gd name="T0" fmla="*/ 174 w 203"/>
                <a:gd name="T1" fmla="*/ 198 h 236"/>
                <a:gd name="T2" fmla="*/ 154 w 203"/>
                <a:gd name="T3" fmla="*/ 220 h 236"/>
                <a:gd name="T4" fmla="*/ 120 w 203"/>
                <a:gd name="T5" fmla="*/ 236 h 236"/>
                <a:gd name="T6" fmla="*/ 55 w 203"/>
                <a:gd name="T7" fmla="*/ 225 h 236"/>
                <a:gd name="T8" fmla="*/ 13 w 203"/>
                <a:gd name="T9" fmla="*/ 196 h 236"/>
                <a:gd name="T10" fmla="*/ 3 w 203"/>
                <a:gd name="T11" fmla="*/ 166 h 236"/>
                <a:gd name="T12" fmla="*/ 0 w 203"/>
                <a:gd name="T13" fmla="*/ 136 h 236"/>
                <a:gd name="T14" fmla="*/ 15 w 203"/>
                <a:gd name="T15" fmla="*/ 64 h 236"/>
                <a:gd name="T16" fmla="*/ 56 w 203"/>
                <a:gd name="T17" fmla="*/ 0 h 236"/>
                <a:gd name="T18" fmla="*/ 62 w 203"/>
                <a:gd name="T19" fmla="*/ 0 h 236"/>
                <a:gd name="T20" fmla="*/ 74 w 203"/>
                <a:gd name="T21" fmla="*/ 2 h 236"/>
                <a:gd name="T22" fmla="*/ 88 w 203"/>
                <a:gd name="T23" fmla="*/ 7 h 236"/>
                <a:gd name="T24" fmla="*/ 146 w 203"/>
                <a:gd name="T25" fmla="*/ 16 h 236"/>
                <a:gd name="T26" fmla="*/ 190 w 203"/>
                <a:gd name="T27" fmla="*/ 39 h 236"/>
                <a:gd name="T28" fmla="*/ 200 w 203"/>
                <a:gd name="T29" fmla="*/ 68 h 236"/>
                <a:gd name="T30" fmla="*/ 203 w 203"/>
                <a:gd name="T31" fmla="*/ 98 h 236"/>
                <a:gd name="T32" fmla="*/ 196 w 203"/>
                <a:gd name="T33" fmla="*/ 147 h 236"/>
                <a:gd name="T34" fmla="*/ 174 w 203"/>
                <a:gd name="T35" fmla="*/ 198 h 236"/>
                <a:gd name="T36" fmla="*/ 123 w 203"/>
                <a:gd name="T37" fmla="*/ 29 h 236"/>
                <a:gd name="T38" fmla="*/ 109 w 203"/>
                <a:gd name="T39" fmla="*/ 35 h 236"/>
                <a:gd name="T40" fmla="*/ 84 w 203"/>
                <a:gd name="T41" fmla="*/ 80 h 236"/>
                <a:gd name="T42" fmla="*/ 68 w 203"/>
                <a:gd name="T43" fmla="*/ 129 h 236"/>
                <a:gd name="T44" fmla="*/ 61 w 203"/>
                <a:gd name="T45" fmla="*/ 174 h 236"/>
                <a:gd name="T46" fmla="*/ 67 w 203"/>
                <a:gd name="T47" fmla="*/ 198 h 236"/>
                <a:gd name="T48" fmla="*/ 86 w 203"/>
                <a:gd name="T49" fmla="*/ 216 h 236"/>
                <a:gd name="T50" fmla="*/ 98 w 203"/>
                <a:gd name="T51" fmla="*/ 218 h 236"/>
                <a:gd name="T52" fmla="*/ 112 w 203"/>
                <a:gd name="T53" fmla="*/ 216 h 236"/>
                <a:gd name="T54" fmla="*/ 121 w 203"/>
                <a:gd name="T55" fmla="*/ 209 h 236"/>
                <a:gd name="T56" fmla="*/ 152 w 203"/>
                <a:gd name="T57" fmla="*/ 153 h 236"/>
                <a:gd name="T58" fmla="*/ 163 w 203"/>
                <a:gd name="T59" fmla="*/ 94 h 236"/>
                <a:gd name="T60" fmla="*/ 155 w 203"/>
                <a:gd name="T61" fmla="*/ 42 h 236"/>
                <a:gd name="T62" fmla="*/ 144 w 203"/>
                <a:gd name="T63" fmla="*/ 32 h 236"/>
                <a:gd name="T64" fmla="*/ 123 w 203"/>
                <a:gd name="T65" fmla="*/ 29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3" h="236">
                  <a:moveTo>
                    <a:pt x="174" y="198"/>
                  </a:moveTo>
                  <a:cubicBezTo>
                    <a:pt x="166" y="208"/>
                    <a:pt x="159" y="216"/>
                    <a:pt x="154" y="220"/>
                  </a:cubicBezTo>
                  <a:cubicBezTo>
                    <a:pt x="144" y="228"/>
                    <a:pt x="133" y="233"/>
                    <a:pt x="120" y="236"/>
                  </a:cubicBezTo>
                  <a:cubicBezTo>
                    <a:pt x="97" y="236"/>
                    <a:pt x="75" y="232"/>
                    <a:pt x="55" y="225"/>
                  </a:cubicBezTo>
                  <a:cubicBezTo>
                    <a:pt x="36" y="218"/>
                    <a:pt x="21" y="208"/>
                    <a:pt x="13" y="196"/>
                  </a:cubicBezTo>
                  <a:cubicBezTo>
                    <a:pt x="8" y="186"/>
                    <a:pt x="5" y="176"/>
                    <a:pt x="3" y="166"/>
                  </a:cubicBezTo>
                  <a:cubicBezTo>
                    <a:pt x="1" y="156"/>
                    <a:pt x="0" y="146"/>
                    <a:pt x="0" y="136"/>
                  </a:cubicBezTo>
                  <a:cubicBezTo>
                    <a:pt x="0" y="112"/>
                    <a:pt x="5" y="88"/>
                    <a:pt x="15" y="64"/>
                  </a:cubicBezTo>
                  <a:cubicBezTo>
                    <a:pt x="25" y="43"/>
                    <a:pt x="38" y="22"/>
                    <a:pt x="56" y="0"/>
                  </a:cubicBezTo>
                  <a:cubicBezTo>
                    <a:pt x="58" y="0"/>
                    <a:pt x="60" y="0"/>
                    <a:pt x="62" y="0"/>
                  </a:cubicBezTo>
                  <a:cubicBezTo>
                    <a:pt x="66" y="0"/>
                    <a:pt x="70" y="0"/>
                    <a:pt x="74" y="2"/>
                  </a:cubicBezTo>
                  <a:cubicBezTo>
                    <a:pt x="79" y="3"/>
                    <a:pt x="83" y="5"/>
                    <a:pt x="88" y="7"/>
                  </a:cubicBezTo>
                  <a:cubicBezTo>
                    <a:pt x="108" y="7"/>
                    <a:pt x="128" y="10"/>
                    <a:pt x="146" y="16"/>
                  </a:cubicBezTo>
                  <a:cubicBezTo>
                    <a:pt x="164" y="21"/>
                    <a:pt x="179" y="29"/>
                    <a:pt x="190" y="39"/>
                  </a:cubicBezTo>
                  <a:cubicBezTo>
                    <a:pt x="194" y="48"/>
                    <a:pt x="197" y="58"/>
                    <a:pt x="200" y="68"/>
                  </a:cubicBezTo>
                  <a:cubicBezTo>
                    <a:pt x="202" y="78"/>
                    <a:pt x="203" y="88"/>
                    <a:pt x="203" y="98"/>
                  </a:cubicBezTo>
                  <a:cubicBezTo>
                    <a:pt x="203" y="115"/>
                    <a:pt x="201" y="131"/>
                    <a:pt x="196" y="147"/>
                  </a:cubicBezTo>
                  <a:cubicBezTo>
                    <a:pt x="191" y="164"/>
                    <a:pt x="183" y="180"/>
                    <a:pt x="174" y="198"/>
                  </a:cubicBezTo>
                  <a:moveTo>
                    <a:pt x="123" y="29"/>
                  </a:moveTo>
                  <a:cubicBezTo>
                    <a:pt x="118" y="30"/>
                    <a:pt x="113" y="32"/>
                    <a:pt x="109" y="35"/>
                  </a:cubicBezTo>
                  <a:cubicBezTo>
                    <a:pt x="99" y="48"/>
                    <a:pt x="91" y="63"/>
                    <a:pt x="84" y="80"/>
                  </a:cubicBezTo>
                  <a:cubicBezTo>
                    <a:pt x="78" y="93"/>
                    <a:pt x="73" y="109"/>
                    <a:pt x="68" y="129"/>
                  </a:cubicBezTo>
                  <a:cubicBezTo>
                    <a:pt x="65" y="144"/>
                    <a:pt x="63" y="159"/>
                    <a:pt x="61" y="174"/>
                  </a:cubicBezTo>
                  <a:cubicBezTo>
                    <a:pt x="61" y="183"/>
                    <a:pt x="63" y="192"/>
                    <a:pt x="67" y="198"/>
                  </a:cubicBezTo>
                  <a:cubicBezTo>
                    <a:pt x="70" y="205"/>
                    <a:pt x="77" y="211"/>
                    <a:pt x="86" y="216"/>
                  </a:cubicBezTo>
                  <a:cubicBezTo>
                    <a:pt x="90" y="217"/>
                    <a:pt x="94" y="218"/>
                    <a:pt x="98" y="218"/>
                  </a:cubicBezTo>
                  <a:cubicBezTo>
                    <a:pt x="103" y="218"/>
                    <a:pt x="108" y="217"/>
                    <a:pt x="112" y="216"/>
                  </a:cubicBezTo>
                  <a:cubicBezTo>
                    <a:pt x="116" y="214"/>
                    <a:pt x="119" y="212"/>
                    <a:pt x="121" y="209"/>
                  </a:cubicBezTo>
                  <a:cubicBezTo>
                    <a:pt x="135" y="190"/>
                    <a:pt x="145" y="172"/>
                    <a:pt x="152" y="153"/>
                  </a:cubicBezTo>
                  <a:cubicBezTo>
                    <a:pt x="159" y="134"/>
                    <a:pt x="163" y="114"/>
                    <a:pt x="163" y="94"/>
                  </a:cubicBezTo>
                  <a:cubicBezTo>
                    <a:pt x="163" y="77"/>
                    <a:pt x="160" y="59"/>
                    <a:pt x="155" y="42"/>
                  </a:cubicBezTo>
                  <a:cubicBezTo>
                    <a:pt x="153" y="38"/>
                    <a:pt x="150" y="34"/>
                    <a:pt x="144" y="32"/>
                  </a:cubicBezTo>
                  <a:cubicBezTo>
                    <a:pt x="138" y="30"/>
                    <a:pt x="131" y="29"/>
                    <a:pt x="123" y="29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32"/>
            <p:cNvSpPr/>
            <p:nvPr/>
          </p:nvSpPr>
          <p:spPr bwMode="auto">
            <a:xfrm>
              <a:off x="8117472" y="3729721"/>
              <a:ext cx="519113" cy="612775"/>
            </a:xfrm>
            <a:custGeom>
              <a:avLst/>
              <a:gdLst>
                <a:gd name="T0" fmla="*/ 168 w 201"/>
                <a:gd name="T1" fmla="*/ 237 h 237"/>
                <a:gd name="T2" fmla="*/ 155 w 201"/>
                <a:gd name="T3" fmla="*/ 237 h 237"/>
                <a:gd name="T4" fmla="*/ 142 w 201"/>
                <a:gd name="T5" fmla="*/ 237 h 237"/>
                <a:gd name="T6" fmla="*/ 123 w 201"/>
                <a:gd name="T7" fmla="*/ 236 h 237"/>
                <a:gd name="T8" fmla="*/ 108 w 201"/>
                <a:gd name="T9" fmla="*/ 232 h 237"/>
                <a:gd name="T10" fmla="*/ 95 w 201"/>
                <a:gd name="T11" fmla="*/ 219 h 237"/>
                <a:gd name="T12" fmla="*/ 71 w 201"/>
                <a:gd name="T13" fmla="*/ 155 h 237"/>
                <a:gd name="T14" fmla="*/ 50 w 201"/>
                <a:gd name="T15" fmla="*/ 89 h 237"/>
                <a:gd name="T16" fmla="*/ 42 w 201"/>
                <a:gd name="T17" fmla="*/ 133 h 237"/>
                <a:gd name="T18" fmla="*/ 36 w 201"/>
                <a:gd name="T19" fmla="*/ 181 h 237"/>
                <a:gd name="T20" fmla="*/ 31 w 201"/>
                <a:gd name="T21" fmla="*/ 232 h 237"/>
                <a:gd name="T22" fmla="*/ 26 w 201"/>
                <a:gd name="T23" fmla="*/ 233 h 237"/>
                <a:gd name="T24" fmla="*/ 21 w 201"/>
                <a:gd name="T25" fmla="*/ 233 h 237"/>
                <a:gd name="T26" fmla="*/ 11 w 201"/>
                <a:gd name="T27" fmla="*/ 231 h 237"/>
                <a:gd name="T28" fmla="*/ 0 w 201"/>
                <a:gd name="T29" fmla="*/ 223 h 237"/>
                <a:gd name="T30" fmla="*/ 2 w 201"/>
                <a:gd name="T31" fmla="*/ 160 h 237"/>
                <a:gd name="T32" fmla="*/ 7 w 201"/>
                <a:gd name="T33" fmla="*/ 92 h 237"/>
                <a:gd name="T34" fmla="*/ 10 w 201"/>
                <a:gd name="T35" fmla="*/ 29 h 237"/>
                <a:gd name="T36" fmla="*/ 25 w 201"/>
                <a:gd name="T37" fmla="*/ 26 h 237"/>
                <a:gd name="T38" fmla="*/ 42 w 201"/>
                <a:gd name="T39" fmla="*/ 24 h 237"/>
                <a:gd name="T40" fmla="*/ 52 w 201"/>
                <a:gd name="T41" fmla="*/ 25 h 237"/>
                <a:gd name="T42" fmla="*/ 80 w 201"/>
                <a:gd name="T43" fmla="*/ 28 h 237"/>
                <a:gd name="T44" fmla="*/ 111 w 201"/>
                <a:gd name="T45" fmla="*/ 38 h 237"/>
                <a:gd name="T46" fmla="*/ 106 w 201"/>
                <a:gd name="T47" fmla="*/ 57 h 237"/>
                <a:gd name="T48" fmla="*/ 114 w 201"/>
                <a:gd name="T49" fmla="*/ 91 h 237"/>
                <a:gd name="T50" fmla="*/ 118 w 201"/>
                <a:gd name="T51" fmla="*/ 112 h 237"/>
                <a:gd name="T52" fmla="*/ 126 w 201"/>
                <a:gd name="T53" fmla="*/ 146 h 237"/>
                <a:gd name="T54" fmla="*/ 140 w 201"/>
                <a:gd name="T55" fmla="*/ 179 h 237"/>
                <a:gd name="T56" fmla="*/ 151 w 201"/>
                <a:gd name="T57" fmla="*/ 120 h 237"/>
                <a:gd name="T58" fmla="*/ 160 w 201"/>
                <a:gd name="T59" fmla="*/ 60 h 237"/>
                <a:gd name="T60" fmla="*/ 172 w 201"/>
                <a:gd name="T61" fmla="*/ 0 h 237"/>
                <a:gd name="T62" fmla="*/ 201 w 201"/>
                <a:gd name="T63" fmla="*/ 9 h 237"/>
                <a:gd name="T64" fmla="*/ 188 w 201"/>
                <a:gd name="T65" fmla="*/ 85 h 237"/>
                <a:gd name="T66" fmla="*/ 178 w 201"/>
                <a:gd name="T67" fmla="*/ 156 h 237"/>
                <a:gd name="T68" fmla="*/ 168 w 201"/>
                <a:gd name="T69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1" h="237">
                  <a:moveTo>
                    <a:pt x="168" y="237"/>
                  </a:moveTo>
                  <a:cubicBezTo>
                    <a:pt x="155" y="237"/>
                    <a:pt x="155" y="237"/>
                    <a:pt x="155" y="237"/>
                  </a:cubicBezTo>
                  <a:cubicBezTo>
                    <a:pt x="142" y="237"/>
                    <a:pt x="142" y="237"/>
                    <a:pt x="142" y="237"/>
                  </a:cubicBezTo>
                  <a:cubicBezTo>
                    <a:pt x="135" y="237"/>
                    <a:pt x="129" y="236"/>
                    <a:pt x="123" y="236"/>
                  </a:cubicBezTo>
                  <a:cubicBezTo>
                    <a:pt x="118" y="235"/>
                    <a:pt x="113" y="234"/>
                    <a:pt x="108" y="232"/>
                  </a:cubicBezTo>
                  <a:cubicBezTo>
                    <a:pt x="95" y="219"/>
                    <a:pt x="95" y="219"/>
                    <a:pt x="95" y="219"/>
                  </a:cubicBezTo>
                  <a:cubicBezTo>
                    <a:pt x="87" y="202"/>
                    <a:pt x="79" y="181"/>
                    <a:pt x="71" y="155"/>
                  </a:cubicBezTo>
                  <a:cubicBezTo>
                    <a:pt x="64" y="133"/>
                    <a:pt x="57" y="111"/>
                    <a:pt x="50" y="89"/>
                  </a:cubicBezTo>
                  <a:cubicBezTo>
                    <a:pt x="47" y="103"/>
                    <a:pt x="44" y="118"/>
                    <a:pt x="42" y="133"/>
                  </a:cubicBezTo>
                  <a:cubicBezTo>
                    <a:pt x="40" y="148"/>
                    <a:pt x="38" y="164"/>
                    <a:pt x="36" y="181"/>
                  </a:cubicBezTo>
                  <a:cubicBezTo>
                    <a:pt x="34" y="198"/>
                    <a:pt x="33" y="215"/>
                    <a:pt x="31" y="232"/>
                  </a:cubicBezTo>
                  <a:cubicBezTo>
                    <a:pt x="30" y="233"/>
                    <a:pt x="28" y="233"/>
                    <a:pt x="26" y="233"/>
                  </a:cubicBezTo>
                  <a:cubicBezTo>
                    <a:pt x="25" y="233"/>
                    <a:pt x="23" y="233"/>
                    <a:pt x="21" y="233"/>
                  </a:cubicBezTo>
                  <a:cubicBezTo>
                    <a:pt x="18" y="233"/>
                    <a:pt x="14" y="233"/>
                    <a:pt x="11" y="231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0" y="204"/>
                    <a:pt x="1" y="183"/>
                    <a:pt x="2" y="160"/>
                  </a:cubicBezTo>
                  <a:cubicBezTo>
                    <a:pt x="4" y="137"/>
                    <a:pt x="6" y="114"/>
                    <a:pt x="7" y="92"/>
                  </a:cubicBezTo>
                  <a:cubicBezTo>
                    <a:pt x="9" y="69"/>
                    <a:pt x="10" y="48"/>
                    <a:pt x="10" y="29"/>
                  </a:cubicBezTo>
                  <a:cubicBezTo>
                    <a:pt x="13" y="29"/>
                    <a:pt x="18" y="28"/>
                    <a:pt x="25" y="26"/>
                  </a:cubicBezTo>
                  <a:cubicBezTo>
                    <a:pt x="32" y="25"/>
                    <a:pt x="38" y="24"/>
                    <a:pt x="42" y="24"/>
                  </a:cubicBezTo>
                  <a:cubicBezTo>
                    <a:pt x="45" y="24"/>
                    <a:pt x="49" y="24"/>
                    <a:pt x="52" y="25"/>
                  </a:cubicBezTo>
                  <a:cubicBezTo>
                    <a:pt x="55" y="26"/>
                    <a:pt x="65" y="27"/>
                    <a:pt x="80" y="28"/>
                  </a:cubicBezTo>
                  <a:cubicBezTo>
                    <a:pt x="95" y="29"/>
                    <a:pt x="106" y="33"/>
                    <a:pt x="111" y="38"/>
                  </a:cubicBezTo>
                  <a:cubicBezTo>
                    <a:pt x="108" y="44"/>
                    <a:pt x="106" y="51"/>
                    <a:pt x="106" y="57"/>
                  </a:cubicBezTo>
                  <a:cubicBezTo>
                    <a:pt x="106" y="63"/>
                    <a:pt x="109" y="74"/>
                    <a:pt x="114" y="91"/>
                  </a:cubicBezTo>
                  <a:cubicBezTo>
                    <a:pt x="117" y="100"/>
                    <a:pt x="118" y="107"/>
                    <a:pt x="118" y="112"/>
                  </a:cubicBezTo>
                  <a:cubicBezTo>
                    <a:pt x="122" y="127"/>
                    <a:pt x="124" y="139"/>
                    <a:pt x="126" y="146"/>
                  </a:cubicBezTo>
                  <a:cubicBezTo>
                    <a:pt x="129" y="160"/>
                    <a:pt x="134" y="170"/>
                    <a:pt x="140" y="179"/>
                  </a:cubicBezTo>
                  <a:cubicBezTo>
                    <a:pt x="143" y="165"/>
                    <a:pt x="147" y="145"/>
                    <a:pt x="151" y="120"/>
                  </a:cubicBezTo>
                  <a:cubicBezTo>
                    <a:pt x="156" y="85"/>
                    <a:pt x="160" y="65"/>
                    <a:pt x="160" y="60"/>
                  </a:cubicBezTo>
                  <a:cubicBezTo>
                    <a:pt x="164" y="37"/>
                    <a:pt x="168" y="17"/>
                    <a:pt x="172" y="0"/>
                  </a:cubicBezTo>
                  <a:cubicBezTo>
                    <a:pt x="184" y="0"/>
                    <a:pt x="194" y="3"/>
                    <a:pt x="201" y="9"/>
                  </a:cubicBezTo>
                  <a:cubicBezTo>
                    <a:pt x="197" y="31"/>
                    <a:pt x="193" y="56"/>
                    <a:pt x="188" y="85"/>
                  </a:cubicBezTo>
                  <a:cubicBezTo>
                    <a:pt x="184" y="108"/>
                    <a:pt x="181" y="132"/>
                    <a:pt x="178" y="156"/>
                  </a:cubicBezTo>
                  <a:cubicBezTo>
                    <a:pt x="175" y="180"/>
                    <a:pt x="172" y="207"/>
                    <a:pt x="168" y="237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29" name="矩形 128"/>
          <p:cNvSpPr/>
          <p:nvPr/>
        </p:nvSpPr>
        <p:spPr>
          <a:xfrm>
            <a:off x="0" y="3411876"/>
            <a:ext cx="12192000" cy="2410425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b="1" dirty="0"/>
          </a:p>
        </p:txBody>
      </p:sp>
      <p:pic>
        <p:nvPicPr>
          <p:cNvPr id="128" name="图片 12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990" y="3047346"/>
            <a:ext cx="3000039" cy="300003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101600" dist="76200" dir="5400000" algn="t" rotWithShape="0">
              <a:prstClr val="black">
                <a:alpha val="10000"/>
              </a:prst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27" name="矩形 126"/>
          <p:cNvSpPr/>
          <p:nvPr/>
        </p:nvSpPr>
        <p:spPr>
          <a:xfrm>
            <a:off x="859122" y="5263847"/>
            <a:ext cx="3199774" cy="901468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b="1" dirty="0"/>
              <a:t>ADD</a:t>
            </a:r>
            <a:r>
              <a:rPr kumimoji="1" lang="zh-CN" altLang="en-US" b="1" dirty="0"/>
              <a:t> </a:t>
            </a:r>
            <a:r>
              <a:rPr kumimoji="1" lang="en-US" altLang="zh-CN" b="1" dirty="0"/>
              <a:t>YOUR</a:t>
            </a:r>
            <a:r>
              <a:rPr kumimoji="1" lang="zh-CN" altLang="en-US" b="1" dirty="0"/>
              <a:t> </a:t>
            </a:r>
            <a:r>
              <a:rPr kumimoji="1" lang="en-US" altLang="zh-CN" b="1" dirty="0"/>
              <a:t>TITLE</a:t>
            </a:r>
            <a:r>
              <a:rPr kumimoji="1" lang="zh-CN" altLang="en-US" b="1" dirty="0"/>
              <a:t> </a:t>
            </a:r>
            <a:r>
              <a:rPr kumimoji="1" lang="en-US" altLang="zh-CN" b="1" dirty="0"/>
              <a:t>HERE</a:t>
            </a:r>
            <a:endParaRPr kumimoji="1" lang="zh-CN" altLang="en-US" b="1" dirty="0"/>
          </a:p>
        </p:txBody>
      </p:sp>
      <p:pic>
        <p:nvPicPr>
          <p:cNvPr id="132" name="图片 13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7664" y="3034016"/>
            <a:ext cx="3000039" cy="300003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101600" dist="76200" dir="5400000" algn="t" rotWithShape="0">
              <a:prstClr val="black">
                <a:alpha val="10000"/>
              </a:prst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33" name="矩形 132"/>
          <p:cNvSpPr/>
          <p:nvPr/>
        </p:nvSpPr>
        <p:spPr>
          <a:xfrm>
            <a:off x="4607796" y="5250517"/>
            <a:ext cx="3199774" cy="901468"/>
          </a:xfrm>
          <a:prstGeom prst="rect">
            <a:avLst/>
          </a:prstGeom>
          <a:solidFill>
            <a:schemeClr val="accent3">
              <a:lumMod val="60000"/>
              <a:lumOff val="4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b="1" dirty="0"/>
              <a:t>ADD</a:t>
            </a:r>
            <a:r>
              <a:rPr kumimoji="1" lang="zh-CN" altLang="en-US" b="1" dirty="0"/>
              <a:t> </a:t>
            </a:r>
            <a:r>
              <a:rPr kumimoji="1" lang="en-US" altLang="zh-CN" b="1" dirty="0"/>
              <a:t>YOUR</a:t>
            </a:r>
            <a:r>
              <a:rPr kumimoji="1" lang="zh-CN" altLang="en-US" b="1" dirty="0"/>
              <a:t> </a:t>
            </a:r>
            <a:r>
              <a:rPr kumimoji="1" lang="en-US" altLang="zh-CN" b="1" dirty="0"/>
              <a:t>TITLE</a:t>
            </a:r>
            <a:r>
              <a:rPr kumimoji="1" lang="zh-CN" altLang="en-US" b="1" dirty="0"/>
              <a:t> </a:t>
            </a:r>
            <a:r>
              <a:rPr kumimoji="1" lang="en-US" altLang="zh-CN" b="1" dirty="0"/>
              <a:t>HERE</a:t>
            </a:r>
            <a:endParaRPr kumimoji="1" lang="zh-CN" altLang="en-US" b="1" dirty="0"/>
          </a:p>
        </p:txBody>
      </p:sp>
      <p:pic>
        <p:nvPicPr>
          <p:cNvPr id="136" name="图片 13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6339" y="3047345"/>
            <a:ext cx="3000039" cy="300003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101600" dist="76200" dir="5400000" algn="t" rotWithShape="0">
              <a:prstClr val="black">
                <a:alpha val="10000"/>
              </a:prst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37" name="矩形 136"/>
          <p:cNvSpPr/>
          <p:nvPr/>
        </p:nvSpPr>
        <p:spPr>
          <a:xfrm>
            <a:off x="8356471" y="5263846"/>
            <a:ext cx="3199774" cy="901468"/>
          </a:xfrm>
          <a:prstGeom prst="rect">
            <a:avLst/>
          </a:prstGeom>
          <a:solidFill>
            <a:schemeClr val="accent4">
              <a:lumMod val="60000"/>
              <a:lumOff val="4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b="1" dirty="0"/>
              <a:t>ADD</a:t>
            </a:r>
            <a:r>
              <a:rPr kumimoji="1" lang="zh-CN" altLang="en-US" b="1" dirty="0"/>
              <a:t> </a:t>
            </a:r>
            <a:r>
              <a:rPr kumimoji="1" lang="en-US" altLang="zh-CN" b="1" dirty="0"/>
              <a:t>YOUR</a:t>
            </a:r>
            <a:r>
              <a:rPr kumimoji="1" lang="zh-CN" altLang="en-US" b="1" dirty="0"/>
              <a:t> </a:t>
            </a:r>
            <a:r>
              <a:rPr kumimoji="1" lang="en-US" altLang="zh-CN" b="1" dirty="0"/>
              <a:t>TITLE</a:t>
            </a:r>
            <a:r>
              <a:rPr kumimoji="1" lang="zh-CN" altLang="en-US" b="1" dirty="0"/>
              <a:t> </a:t>
            </a:r>
            <a:r>
              <a:rPr kumimoji="1" lang="en-US" altLang="zh-CN" b="1" dirty="0"/>
              <a:t>HERE</a:t>
            </a:r>
            <a:endParaRPr kumimoji="1" lang="zh-CN" altLang="en-US" b="1" dirty="0"/>
          </a:p>
        </p:txBody>
      </p:sp>
      <p:sp>
        <p:nvSpPr>
          <p:cNvPr id="140" name="文本框 8"/>
          <p:cNvSpPr txBox="1"/>
          <p:nvPr/>
        </p:nvSpPr>
        <p:spPr>
          <a:xfrm>
            <a:off x="7214967" y="1311319"/>
            <a:ext cx="431924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倍字间距。</a:t>
            </a:r>
          </a:p>
        </p:txBody>
      </p:sp>
      <p:sp>
        <p:nvSpPr>
          <p:cNvPr id="141" name="矩形 140"/>
          <p:cNvSpPr/>
          <p:nvPr/>
        </p:nvSpPr>
        <p:spPr>
          <a:xfrm>
            <a:off x="7214967" y="890754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charset="-122"/>
              </a:rPr>
              <a:t>点击此处添加标题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charset="-122"/>
            </a:endParaRPr>
          </a:p>
        </p:txBody>
      </p:sp>
      <p:grpSp>
        <p:nvGrpSpPr>
          <p:cNvPr id="142" name="组 141"/>
          <p:cNvGrpSpPr/>
          <p:nvPr/>
        </p:nvGrpSpPr>
        <p:grpSpPr>
          <a:xfrm>
            <a:off x="3915600" y="850206"/>
            <a:ext cx="2814490" cy="2156175"/>
            <a:chOff x="3915600" y="850206"/>
            <a:chExt cx="2814490" cy="2156175"/>
          </a:xfrm>
        </p:grpSpPr>
        <p:sp>
          <p:nvSpPr>
            <p:cNvPr id="14" name="Freeform 349"/>
            <p:cNvSpPr>
              <a:spLocks noEditPoints="1"/>
            </p:cNvSpPr>
            <p:nvPr/>
          </p:nvSpPr>
          <p:spPr bwMode="auto">
            <a:xfrm>
              <a:off x="5506631" y="2202762"/>
              <a:ext cx="641726" cy="592363"/>
            </a:xfrm>
            <a:custGeom>
              <a:avLst/>
              <a:gdLst>
                <a:gd name="T0" fmla="*/ 187 w 529"/>
                <a:gd name="T1" fmla="*/ 241 h 487"/>
                <a:gd name="T2" fmla="*/ 242 w 529"/>
                <a:gd name="T3" fmla="*/ 223 h 487"/>
                <a:gd name="T4" fmla="*/ 175 w 529"/>
                <a:gd name="T5" fmla="*/ 211 h 487"/>
                <a:gd name="T6" fmla="*/ 189 w 529"/>
                <a:gd name="T7" fmla="*/ 161 h 487"/>
                <a:gd name="T8" fmla="*/ 154 w 529"/>
                <a:gd name="T9" fmla="*/ 166 h 487"/>
                <a:gd name="T10" fmla="*/ 124 w 529"/>
                <a:gd name="T11" fmla="*/ 143 h 487"/>
                <a:gd name="T12" fmla="*/ 124 w 529"/>
                <a:gd name="T13" fmla="*/ 143 h 487"/>
                <a:gd name="T14" fmla="*/ 93 w 529"/>
                <a:gd name="T15" fmla="*/ 166 h 487"/>
                <a:gd name="T16" fmla="*/ 38 w 529"/>
                <a:gd name="T17" fmla="*/ 193 h 487"/>
                <a:gd name="T18" fmla="*/ 7 w 529"/>
                <a:gd name="T19" fmla="*/ 234 h 487"/>
                <a:gd name="T20" fmla="*/ 124 w 529"/>
                <a:gd name="T21" fmla="*/ 212 h 487"/>
                <a:gd name="T22" fmla="*/ 271 w 529"/>
                <a:gd name="T23" fmla="*/ 68 h 487"/>
                <a:gd name="T24" fmla="*/ 330 w 529"/>
                <a:gd name="T25" fmla="*/ 73 h 487"/>
                <a:gd name="T26" fmla="*/ 383 w 529"/>
                <a:gd name="T27" fmla="*/ 59 h 487"/>
                <a:gd name="T28" fmla="*/ 355 w 529"/>
                <a:gd name="T29" fmla="*/ 48 h 487"/>
                <a:gd name="T30" fmla="*/ 301 w 529"/>
                <a:gd name="T31" fmla="*/ 22 h 487"/>
                <a:gd name="T32" fmla="*/ 271 w 529"/>
                <a:gd name="T33" fmla="*/ 0 h 487"/>
                <a:gd name="T34" fmla="*/ 271 w 529"/>
                <a:gd name="T35" fmla="*/ 0 h 487"/>
                <a:gd name="T36" fmla="*/ 240 w 529"/>
                <a:gd name="T37" fmla="*/ 23 h 487"/>
                <a:gd name="T38" fmla="*/ 185 w 529"/>
                <a:gd name="T39" fmla="*/ 49 h 487"/>
                <a:gd name="T40" fmla="*/ 154 w 529"/>
                <a:gd name="T41" fmla="*/ 91 h 487"/>
                <a:gd name="T42" fmla="*/ 266 w 529"/>
                <a:gd name="T43" fmla="*/ 79 h 487"/>
                <a:gd name="T44" fmla="*/ 300 w 529"/>
                <a:gd name="T45" fmla="*/ 105 h 487"/>
                <a:gd name="T46" fmla="*/ 302 w 529"/>
                <a:gd name="T47" fmla="*/ 105 h 487"/>
                <a:gd name="T48" fmla="*/ 305 w 529"/>
                <a:gd name="T49" fmla="*/ 89 h 487"/>
                <a:gd name="T50" fmla="*/ 266 w 529"/>
                <a:gd name="T51" fmla="*/ 79 h 487"/>
                <a:gd name="T52" fmla="*/ 194 w 529"/>
                <a:gd name="T53" fmla="*/ 286 h 487"/>
                <a:gd name="T54" fmla="*/ 124 w 529"/>
                <a:gd name="T55" fmla="*/ 222 h 487"/>
                <a:gd name="T56" fmla="*/ 165 w 529"/>
                <a:gd name="T57" fmla="*/ 297 h 487"/>
                <a:gd name="T58" fmla="*/ 74 w 529"/>
                <a:gd name="T59" fmla="*/ 487 h 487"/>
                <a:gd name="T60" fmla="*/ 316 w 529"/>
                <a:gd name="T61" fmla="*/ 197 h 487"/>
                <a:gd name="T62" fmla="*/ 280 w 529"/>
                <a:gd name="T63" fmla="*/ 198 h 487"/>
                <a:gd name="T64" fmla="*/ 490 w 529"/>
                <a:gd name="T65" fmla="*/ 112 h 487"/>
                <a:gd name="T66" fmla="*/ 436 w 529"/>
                <a:gd name="T67" fmla="*/ 86 h 487"/>
                <a:gd name="T68" fmla="*/ 406 w 529"/>
                <a:gd name="T69" fmla="*/ 64 h 487"/>
                <a:gd name="T70" fmla="*/ 406 w 529"/>
                <a:gd name="T71" fmla="*/ 64 h 487"/>
                <a:gd name="T72" fmla="*/ 375 w 529"/>
                <a:gd name="T73" fmla="*/ 87 h 487"/>
                <a:gd name="T74" fmla="*/ 320 w 529"/>
                <a:gd name="T75" fmla="*/ 110 h 487"/>
                <a:gd name="T76" fmla="*/ 376 w 529"/>
                <a:gd name="T77" fmla="*/ 126 h 487"/>
                <a:gd name="T78" fmla="*/ 406 w 529"/>
                <a:gd name="T79" fmla="*/ 132 h 487"/>
                <a:gd name="T80" fmla="*/ 521 w 529"/>
                <a:gd name="T81" fmla="*/ 155 h 487"/>
                <a:gd name="T82" fmla="*/ 406 w 529"/>
                <a:gd name="T83" fmla="*/ 169 h 487"/>
                <a:gd name="T84" fmla="*/ 370 w 529"/>
                <a:gd name="T85" fmla="*/ 135 h 487"/>
                <a:gd name="T86" fmla="*/ 301 w 529"/>
                <a:gd name="T87" fmla="*/ 116 h 487"/>
                <a:gd name="T88" fmla="*/ 301 w 529"/>
                <a:gd name="T89" fmla="*/ 116 h 487"/>
                <a:gd name="T90" fmla="*/ 300 w 529"/>
                <a:gd name="T91" fmla="*/ 116 h 487"/>
                <a:gd name="T92" fmla="*/ 230 w 529"/>
                <a:gd name="T93" fmla="*/ 134 h 487"/>
                <a:gd name="T94" fmla="*/ 194 w 529"/>
                <a:gd name="T95" fmla="*/ 169 h 487"/>
                <a:gd name="T96" fmla="*/ 238 w 529"/>
                <a:gd name="T97" fmla="*/ 213 h 487"/>
                <a:gd name="T98" fmla="*/ 363 w 529"/>
                <a:gd name="T99" fmla="*/ 213 h 487"/>
                <a:gd name="T100" fmla="*/ 406 w 529"/>
                <a:gd name="T101" fmla="*/ 169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29" h="487">
                  <a:moveTo>
                    <a:pt x="124" y="212"/>
                  </a:moveTo>
                  <a:cubicBezTo>
                    <a:pt x="147" y="212"/>
                    <a:pt x="167" y="225"/>
                    <a:pt x="187" y="241"/>
                  </a:cubicBezTo>
                  <a:cubicBezTo>
                    <a:pt x="203" y="254"/>
                    <a:pt x="230" y="253"/>
                    <a:pt x="239" y="235"/>
                  </a:cubicBezTo>
                  <a:cubicBezTo>
                    <a:pt x="241" y="231"/>
                    <a:pt x="242" y="227"/>
                    <a:pt x="242" y="223"/>
                  </a:cubicBezTo>
                  <a:cubicBezTo>
                    <a:pt x="231" y="231"/>
                    <a:pt x="215" y="235"/>
                    <a:pt x="202" y="232"/>
                  </a:cubicBezTo>
                  <a:cubicBezTo>
                    <a:pt x="190" y="229"/>
                    <a:pt x="180" y="222"/>
                    <a:pt x="175" y="211"/>
                  </a:cubicBezTo>
                  <a:cubicBezTo>
                    <a:pt x="172" y="206"/>
                    <a:pt x="171" y="201"/>
                    <a:pt x="171" y="195"/>
                  </a:cubicBezTo>
                  <a:cubicBezTo>
                    <a:pt x="171" y="181"/>
                    <a:pt x="178" y="167"/>
                    <a:pt x="189" y="161"/>
                  </a:cubicBezTo>
                  <a:cubicBezTo>
                    <a:pt x="189" y="160"/>
                    <a:pt x="189" y="160"/>
                    <a:pt x="190" y="160"/>
                  </a:cubicBezTo>
                  <a:cubicBezTo>
                    <a:pt x="170" y="150"/>
                    <a:pt x="154" y="166"/>
                    <a:pt x="154" y="166"/>
                  </a:cubicBezTo>
                  <a:cubicBezTo>
                    <a:pt x="154" y="166"/>
                    <a:pt x="148" y="143"/>
                    <a:pt x="124" y="143"/>
                  </a:cubicBezTo>
                  <a:cubicBezTo>
                    <a:pt x="124" y="143"/>
                    <a:pt x="124" y="143"/>
                    <a:pt x="124" y="143"/>
                  </a:cubicBezTo>
                  <a:cubicBezTo>
                    <a:pt x="124" y="143"/>
                    <a:pt x="124" y="143"/>
                    <a:pt x="124" y="143"/>
                  </a:cubicBezTo>
                  <a:cubicBezTo>
                    <a:pt x="124" y="143"/>
                    <a:pt x="124" y="143"/>
                    <a:pt x="124" y="143"/>
                  </a:cubicBezTo>
                  <a:cubicBezTo>
                    <a:pt x="124" y="143"/>
                    <a:pt x="124" y="143"/>
                    <a:pt x="124" y="143"/>
                  </a:cubicBezTo>
                  <a:cubicBezTo>
                    <a:pt x="97" y="143"/>
                    <a:pt x="93" y="166"/>
                    <a:pt x="93" y="166"/>
                  </a:cubicBezTo>
                  <a:cubicBezTo>
                    <a:pt x="93" y="166"/>
                    <a:pt x="75" y="149"/>
                    <a:pt x="53" y="162"/>
                  </a:cubicBezTo>
                  <a:cubicBezTo>
                    <a:pt x="34" y="173"/>
                    <a:pt x="38" y="193"/>
                    <a:pt x="38" y="193"/>
                  </a:cubicBezTo>
                  <a:cubicBezTo>
                    <a:pt x="38" y="193"/>
                    <a:pt x="25" y="193"/>
                    <a:pt x="18" y="197"/>
                  </a:cubicBezTo>
                  <a:cubicBezTo>
                    <a:pt x="8" y="203"/>
                    <a:pt x="0" y="221"/>
                    <a:pt x="7" y="234"/>
                  </a:cubicBezTo>
                  <a:cubicBezTo>
                    <a:pt x="18" y="255"/>
                    <a:pt x="45" y="254"/>
                    <a:pt x="61" y="241"/>
                  </a:cubicBezTo>
                  <a:cubicBezTo>
                    <a:pt x="81" y="225"/>
                    <a:pt x="99" y="212"/>
                    <a:pt x="124" y="212"/>
                  </a:cubicBezTo>
                  <a:moveTo>
                    <a:pt x="209" y="97"/>
                  </a:moveTo>
                  <a:cubicBezTo>
                    <a:pt x="228" y="81"/>
                    <a:pt x="246" y="68"/>
                    <a:pt x="271" y="68"/>
                  </a:cubicBezTo>
                  <a:cubicBezTo>
                    <a:pt x="287" y="68"/>
                    <a:pt x="303" y="75"/>
                    <a:pt x="317" y="85"/>
                  </a:cubicBezTo>
                  <a:cubicBezTo>
                    <a:pt x="320" y="81"/>
                    <a:pt x="324" y="77"/>
                    <a:pt x="330" y="73"/>
                  </a:cubicBezTo>
                  <a:cubicBezTo>
                    <a:pt x="345" y="64"/>
                    <a:pt x="360" y="67"/>
                    <a:pt x="370" y="72"/>
                  </a:cubicBezTo>
                  <a:cubicBezTo>
                    <a:pt x="373" y="67"/>
                    <a:pt x="377" y="63"/>
                    <a:pt x="383" y="59"/>
                  </a:cubicBezTo>
                  <a:cubicBezTo>
                    <a:pt x="381" y="57"/>
                    <a:pt x="379" y="55"/>
                    <a:pt x="377" y="53"/>
                  </a:cubicBezTo>
                  <a:cubicBezTo>
                    <a:pt x="370" y="49"/>
                    <a:pt x="355" y="48"/>
                    <a:pt x="355" y="48"/>
                  </a:cubicBezTo>
                  <a:cubicBezTo>
                    <a:pt x="355" y="48"/>
                    <a:pt x="360" y="31"/>
                    <a:pt x="341" y="19"/>
                  </a:cubicBezTo>
                  <a:cubicBezTo>
                    <a:pt x="319" y="5"/>
                    <a:pt x="301" y="22"/>
                    <a:pt x="301" y="22"/>
                  </a:cubicBezTo>
                  <a:cubicBezTo>
                    <a:pt x="301" y="22"/>
                    <a:pt x="295" y="0"/>
                    <a:pt x="271" y="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44" y="0"/>
                    <a:pt x="240" y="23"/>
                    <a:pt x="240" y="23"/>
                  </a:cubicBezTo>
                  <a:cubicBezTo>
                    <a:pt x="240" y="23"/>
                    <a:pt x="222" y="5"/>
                    <a:pt x="201" y="18"/>
                  </a:cubicBezTo>
                  <a:cubicBezTo>
                    <a:pt x="181" y="30"/>
                    <a:pt x="185" y="49"/>
                    <a:pt x="185" y="49"/>
                  </a:cubicBezTo>
                  <a:cubicBezTo>
                    <a:pt x="185" y="49"/>
                    <a:pt x="172" y="49"/>
                    <a:pt x="165" y="53"/>
                  </a:cubicBezTo>
                  <a:cubicBezTo>
                    <a:pt x="155" y="60"/>
                    <a:pt x="147" y="77"/>
                    <a:pt x="154" y="91"/>
                  </a:cubicBezTo>
                  <a:cubicBezTo>
                    <a:pt x="166" y="111"/>
                    <a:pt x="192" y="110"/>
                    <a:pt x="209" y="97"/>
                  </a:cubicBezTo>
                  <a:moveTo>
                    <a:pt x="266" y="79"/>
                  </a:moveTo>
                  <a:cubicBezTo>
                    <a:pt x="269" y="87"/>
                    <a:pt x="272" y="99"/>
                    <a:pt x="275" y="113"/>
                  </a:cubicBezTo>
                  <a:cubicBezTo>
                    <a:pt x="281" y="108"/>
                    <a:pt x="290" y="105"/>
                    <a:pt x="300" y="105"/>
                  </a:cubicBezTo>
                  <a:cubicBezTo>
                    <a:pt x="300" y="105"/>
                    <a:pt x="301" y="105"/>
                    <a:pt x="301" y="105"/>
                  </a:cubicBezTo>
                  <a:cubicBezTo>
                    <a:pt x="301" y="105"/>
                    <a:pt x="302" y="105"/>
                    <a:pt x="302" y="105"/>
                  </a:cubicBezTo>
                  <a:cubicBezTo>
                    <a:pt x="304" y="105"/>
                    <a:pt x="306" y="104"/>
                    <a:pt x="309" y="104"/>
                  </a:cubicBezTo>
                  <a:cubicBezTo>
                    <a:pt x="307" y="99"/>
                    <a:pt x="306" y="94"/>
                    <a:pt x="305" y="89"/>
                  </a:cubicBezTo>
                  <a:cubicBezTo>
                    <a:pt x="294" y="83"/>
                    <a:pt x="283" y="79"/>
                    <a:pt x="271" y="79"/>
                  </a:cubicBezTo>
                  <a:cubicBezTo>
                    <a:pt x="269" y="79"/>
                    <a:pt x="268" y="79"/>
                    <a:pt x="266" y="79"/>
                  </a:cubicBezTo>
                  <a:moveTo>
                    <a:pt x="280" y="198"/>
                  </a:moveTo>
                  <a:cubicBezTo>
                    <a:pt x="271" y="225"/>
                    <a:pt x="248" y="261"/>
                    <a:pt x="194" y="286"/>
                  </a:cubicBezTo>
                  <a:cubicBezTo>
                    <a:pt x="182" y="280"/>
                    <a:pt x="147" y="262"/>
                    <a:pt x="134" y="223"/>
                  </a:cubicBezTo>
                  <a:cubicBezTo>
                    <a:pt x="131" y="223"/>
                    <a:pt x="127" y="222"/>
                    <a:pt x="124" y="222"/>
                  </a:cubicBezTo>
                  <a:cubicBezTo>
                    <a:pt x="119" y="222"/>
                    <a:pt x="114" y="223"/>
                    <a:pt x="109" y="224"/>
                  </a:cubicBezTo>
                  <a:cubicBezTo>
                    <a:pt x="119" y="261"/>
                    <a:pt x="145" y="284"/>
                    <a:pt x="165" y="297"/>
                  </a:cubicBezTo>
                  <a:cubicBezTo>
                    <a:pt x="85" y="324"/>
                    <a:pt x="39" y="393"/>
                    <a:pt x="39" y="487"/>
                  </a:cubicBezTo>
                  <a:cubicBezTo>
                    <a:pt x="74" y="487"/>
                    <a:pt x="74" y="487"/>
                    <a:pt x="74" y="487"/>
                  </a:cubicBezTo>
                  <a:cubicBezTo>
                    <a:pt x="74" y="379"/>
                    <a:pt x="139" y="342"/>
                    <a:pt x="178" y="329"/>
                  </a:cubicBezTo>
                  <a:cubicBezTo>
                    <a:pt x="263" y="301"/>
                    <a:pt x="307" y="246"/>
                    <a:pt x="316" y="197"/>
                  </a:cubicBezTo>
                  <a:cubicBezTo>
                    <a:pt x="311" y="195"/>
                    <a:pt x="306" y="194"/>
                    <a:pt x="301" y="194"/>
                  </a:cubicBezTo>
                  <a:cubicBezTo>
                    <a:pt x="293" y="194"/>
                    <a:pt x="286" y="196"/>
                    <a:pt x="280" y="198"/>
                  </a:cubicBezTo>
                  <a:moveTo>
                    <a:pt x="512" y="117"/>
                  </a:moveTo>
                  <a:cubicBezTo>
                    <a:pt x="505" y="113"/>
                    <a:pt x="490" y="112"/>
                    <a:pt x="490" y="112"/>
                  </a:cubicBezTo>
                  <a:cubicBezTo>
                    <a:pt x="490" y="112"/>
                    <a:pt x="495" y="95"/>
                    <a:pt x="476" y="83"/>
                  </a:cubicBezTo>
                  <a:cubicBezTo>
                    <a:pt x="454" y="69"/>
                    <a:pt x="436" y="86"/>
                    <a:pt x="436" y="86"/>
                  </a:cubicBezTo>
                  <a:cubicBezTo>
                    <a:pt x="436" y="86"/>
                    <a:pt x="430" y="64"/>
                    <a:pt x="406" y="64"/>
                  </a:cubicBezTo>
                  <a:cubicBezTo>
                    <a:pt x="406" y="64"/>
                    <a:pt x="406" y="64"/>
                    <a:pt x="406" y="64"/>
                  </a:cubicBezTo>
                  <a:cubicBezTo>
                    <a:pt x="406" y="64"/>
                    <a:pt x="406" y="64"/>
                    <a:pt x="406" y="64"/>
                  </a:cubicBezTo>
                  <a:cubicBezTo>
                    <a:pt x="406" y="64"/>
                    <a:pt x="406" y="64"/>
                    <a:pt x="406" y="64"/>
                  </a:cubicBezTo>
                  <a:cubicBezTo>
                    <a:pt x="406" y="64"/>
                    <a:pt x="406" y="64"/>
                    <a:pt x="406" y="64"/>
                  </a:cubicBezTo>
                  <a:cubicBezTo>
                    <a:pt x="379" y="64"/>
                    <a:pt x="375" y="87"/>
                    <a:pt x="375" y="87"/>
                  </a:cubicBezTo>
                  <a:cubicBezTo>
                    <a:pt x="375" y="87"/>
                    <a:pt x="357" y="69"/>
                    <a:pt x="336" y="82"/>
                  </a:cubicBezTo>
                  <a:cubicBezTo>
                    <a:pt x="321" y="91"/>
                    <a:pt x="320" y="104"/>
                    <a:pt x="320" y="110"/>
                  </a:cubicBezTo>
                  <a:cubicBezTo>
                    <a:pt x="326" y="113"/>
                    <a:pt x="331" y="118"/>
                    <a:pt x="335" y="123"/>
                  </a:cubicBezTo>
                  <a:cubicBezTo>
                    <a:pt x="345" y="118"/>
                    <a:pt x="360" y="116"/>
                    <a:pt x="376" y="126"/>
                  </a:cubicBezTo>
                  <a:cubicBezTo>
                    <a:pt x="380" y="129"/>
                    <a:pt x="384" y="132"/>
                    <a:pt x="387" y="135"/>
                  </a:cubicBezTo>
                  <a:cubicBezTo>
                    <a:pt x="393" y="133"/>
                    <a:pt x="399" y="132"/>
                    <a:pt x="406" y="132"/>
                  </a:cubicBezTo>
                  <a:cubicBezTo>
                    <a:pt x="429" y="132"/>
                    <a:pt x="449" y="145"/>
                    <a:pt x="469" y="161"/>
                  </a:cubicBezTo>
                  <a:cubicBezTo>
                    <a:pt x="485" y="174"/>
                    <a:pt x="512" y="174"/>
                    <a:pt x="521" y="155"/>
                  </a:cubicBezTo>
                  <a:cubicBezTo>
                    <a:pt x="529" y="142"/>
                    <a:pt x="522" y="124"/>
                    <a:pt x="512" y="117"/>
                  </a:cubicBezTo>
                  <a:moveTo>
                    <a:pt x="406" y="169"/>
                  </a:moveTo>
                  <a:cubicBezTo>
                    <a:pt x="399" y="165"/>
                    <a:pt x="385" y="164"/>
                    <a:pt x="385" y="164"/>
                  </a:cubicBezTo>
                  <a:cubicBezTo>
                    <a:pt x="385" y="164"/>
                    <a:pt x="389" y="147"/>
                    <a:pt x="370" y="135"/>
                  </a:cubicBezTo>
                  <a:cubicBezTo>
                    <a:pt x="348" y="121"/>
                    <a:pt x="331" y="138"/>
                    <a:pt x="331" y="138"/>
                  </a:cubicBezTo>
                  <a:cubicBezTo>
                    <a:pt x="331" y="138"/>
                    <a:pt x="325" y="116"/>
                    <a:pt x="301" y="116"/>
                  </a:cubicBezTo>
                  <a:cubicBezTo>
                    <a:pt x="301" y="116"/>
                    <a:pt x="301" y="116"/>
                    <a:pt x="301" y="116"/>
                  </a:cubicBezTo>
                  <a:cubicBezTo>
                    <a:pt x="301" y="116"/>
                    <a:pt x="301" y="116"/>
                    <a:pt x="301" y="116"/>
                  </a:cubicBezTo>
                  <a:cubicBezTo>
                    <a:pt x="301" y="116"/>
                    <a:pt x="300" y="116"/>
                    <a:pt x="300" y="116"/>
                  </a:cubicBezTo>
                  <a:cubicBezTo>
                    <a:pt x="300" y="116"/>
                    <a:pt x="300" y="116"/>
                    <a:pt x="300" y="116"/>
                  </a:cubicBezTo>
                  <a:cubicBezTo>
                    <a:pt x="274" y="116"/>
                    <a:pt x="269" y="139"/>
                    <a:pt x="269" y="139"/>
                  </a:cubicBezTo>
                  <a:cubicBezTo>
                    <a:pt x="269" y="139"/>
                    <a:pt x="251" y="121"/>
                    <a:pt x="230" y="134"/>
                  </a:cubicBezTo>
                  <a:cubicBezTo>
                    <a:pt x="210" y="146"/>
                    <a:pt x="215" y="165"/>
                    <a:pt x="215" y="165"/>
                  </a:cubicBezTo>
                  <a:cubicBezTo>
                    <a:pt x="215" y="165"/>
                    <a:pt x="201" y="165"/>
                    <a:pt x="194" y="169"/>
                  </a:cubicBezTo>
                  <a:cubicBezTo>
                    <a:pt x="184" y="176"/>
                    <a:pt x="176" y="193"/>
                    <a:pt x="184" y="206"/>
                  </a:cubicBezTo>
                  <a:cubicBezTo>
                    <a:pt x="195" y="227"/>
                    <a:pt x="222" y="226"/>
                    <a:pt x="238" y="213"/>
                  </a:cubicBezTo>
                  <a:cubicBezTo>
                    <a:pt x="258" y="197"/>
                    <a:pt x="275" y="184"/>
                    <a:pt x="301" y="184"/>
                  </a:cubicBezTo>
                  <a:cubicBezTo>
                    <a:pt x="323" y="184"/>
                    <a:pt x="344" y="197"/>
                    <a:pt x="363" y="213"/>
                  </a:cubicBezTo>
                  <a:cubicBezTo>
                    <a:pt x="380" y="226"/>
                    <a:pt x="406" y="226"/>
                    <a:pt x="416" y="207"/>
                  </a:cubicBezTo>
                  <a:cubicBezTo>
                    <a:pt x="423" y="194"/>
                    <a:pt x="416" y="176"/>
                    <a:pt x="406" y="169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61" name="组 60"/>
            <p:cNvGrpSpPr/>
            <p:nvPr/>
          </p:nvGrpSpPr>
          <p:grpSpPr>
            <a:xfrm>
              <a:off x="5817751" y="2557862"/>
              <a:ext cx="469716" cy="448519"/>
              <a:chOff x="8848726" y="4949825"/>
              <a:chExt cx="879475" cy="839788"/>
            </a:xfrm>
            <a:solidFill>
              <a:schemeClr val="accent3"/>
            </a:solidFill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grpSpPr>
          <p:sp>
            <p:nvSpPr>
              <p:cNvPr id="62" name="Freeform 360"/>
              <p:cNvSpPr/>
              <p:nvPr/>
            </p:nvSpPr>
            <p:spPr bwMode="auto">
              <a:xfrm>
                <a:off x="9196388" y="4949825"/>
                <a:ext cx="180975" cy="425450"/>
              </a:xfrm>
              <a:custGeom>
                <a:avLst/>
                <a:gdLst>
                  <a:gd name="T0" fmla="*/ 54 w 70"/>
                  <a:gd name="T1" fmla="*/ 0 h 165"/>
                  <a:gd name="T2" fmla="*/ 36 w 70"/>
                  <a:gd name="T3" fmla="*/ 18 h 165"/>
                  <a:gd name="T4" fmla="*/ 16 w 70"/>
                  <a:gd name="T5" fmla="*/ 0 h 165"/>
                  <a:gd name="T6" fmla="*/ 0 w 70"/>
                  <a:gd name="T7" fmla="*/ 71 h 165"/>
                  <a:gd name="T8" fmla="*/ 35 w 70"/>
                  <a:gd name="T9" fmla="*/ 165 h 165"/>
                  <a:gd name="T10" fmla="*/ 70 w 70"/>
                  <a:gd name="T11" fmla="*/ 71 h 165"/>
                  <a:gd name="T12" fmla="*/ 54 w 70"/>
                  <a:gd name="T13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165">
                    <a:moveTo>
                      <a:pt x="54" y="0"/>
                    </a:moveTo>
                    <a:cubicBezTo>
                      <a:pt x="36" y="18"/>
                      <a:pt x="36" y="18"/>
                      <a:pt x="36" y="18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0" y="21"/>
                      <a:pt x="0" y="71"/>
                    </a:cubicBezTo>
                    <a:cubicBezTo>
                      <a:pt x="0" y="122"/>
                      <a:pt x="35" y="165"/>
                      <a:pt x="35" y="165"/>
                    </a:cubicBezTo>
                    <a:cubicBezTo>
                      <a:pt x="35" y="165"/>
                      <a:pt x="70" y="122"/>
                      <a:pt x="70" y="71"/>
                    </a:cubicBezTo>
                    <a:cubicBezTo>
                      <a:pt x="70" y="21"/>
                      <a:pt x="54" y="0"/>
                      <a:pt x="5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361"/>
              <p:cNvSpPr/>
              <p:nvPr/>
            </p:nvSpPr>
            <p:spPr bwMode="auto">
              <a:xfrm>
                <a:off x="8848726" y="5189538"/>
                <a:ext cx="417513" cy="254000"/>
              </a:xfrm>
              <a:custGeom>
                <a:avLst/>
                <a:gdLst>
                  <a:gd name="T0" fmla="*/ 11 w 162"/>
                  <a:gd name="T1" fmla="*/ 9 h 98"/>
                  <a:gd name="T2" fmla="*/ 22 w 162"/>
                  <a:gd name="T3" fmla="*/ 31 h 98"/>
                  <a:gd name="T4" fmla="*/ 0 w 162"/>
                  <a:gd name="T5" fmla="*/ 45 h 98"/>
                  <a:gd name="T6" fmla="*/ 62 w 162"/>
                  <a:gd name="T7" fmla="*/ 83 h 98"/>
                  <a:gd name="T8" fmla="*/ 162 w 162"/>
                  <a:gd name="T9" fmla="*/ 78 h 98"/>
                  <a:gd name="T10" fmla="*/ 84 w 162"/>
                  <a:gd name="T11" fmla="*/ 15 h 98"/>
                  <a:gd name="T12" fmla="*/ 11 w 162"/>
                  <a:gd name="T13" fmla="*/ 9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2" h="98">
                    <a:moveTo>
                      <a:pt x="11" y="9"/>
                    </a:moveTo>
                    <a:cubicBezTo>
                      <a:pt x="22" y="31"/>
                      <a:pt x="22" y="31"/>
                      <a:pt x="22" y="31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45"/>
                      <a:pt x="14" y="67"/>
                      <a:pt x="62" y="83"/>
                    </a:cubicBezTo>
                    <a:cubicBezTo>
                      <a:pt x="110" y="98"/>
                      <a:pt x="162" y="78"/>
                      <a:pt x="162" y="78"/>
                    </a:cubicBezTo>
                    <a:cubicBezTo>
                      <a:pt x="162" y="78"/>
                      <a:pt x="132" y="31"/>
                      <a:pt x="84" y="15"/>
                    </a:cubicBezTo>
                    <a:cubicBezTo>
                      <a:pt x="36" y="0"/>
                      <a:pt x="11" y="9"/>
                      <a:pt x="11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362"/>
              <p:cNvSpPr/>
              <p:nvPr/>
            </p:nvSpPr>
            <p:spPr bwMode="auto">
              <a:xfrm>
                <a:off x="8983663" y="5416550"/>
                <a:ext cx="298450" cy="373063"/>
              </a:xfrm>
              <a:custGeom>
                <a:avLst/>
                <a:gdLst>
                  <a:gd name="T0" fmla="*/ 1 w 116"/>
                  <a:gd name="T1" fmla="*/ 122 h 144"/>
                  <a:gd name="T2" fmla="*/ 26 w 116"/>
                  <a:gd name="T3" fmla="*/ 118 h 144"/>
                  <a:gd name="T4" fmla="*/ 31 w 116"/>
                  <a:gd name="T5" fmla="*/ 144 h 144"/>
                  <a:gd name="T6" fmla="*/ 87 w 116"/>
                  <a:gd name="T7" fmla="*/ 96 h 144"/>
                  <a:gd name="T8" fmla="*/ 113 w 116"/>
                  <a:gd name="T9" fmla="*/ 0 h 144"/>
                  <a:gd name="T10" fmla="*/ 29 w 116"/>
                  <a:gd name="T11" fmla="*/ 55 h 144"/>
                  <a:gd name="T12" fmla="*/ 1 w 116"/>
                  <a:gd name="T13" fmla="*/ 122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6" h="144">
                    <a:moveTo>
                      <a:pt x="1" y="122"/>
                    </a:moveTo>
                    <a:cubicBezTo>
                      <a:pt x="26" y="118"/>
                      <a:pt x="26" y="118"/>
                      <a:pt x="26" y="118"/>
                    </a:cubicBezTo>
                    <a:cubicBezTo>
                      <a:pt x="31" y="144"/>
                      <a:pt x="31" y="144"/>
                      <a:pt x="31" y="144"/>
                    </a:cubicBezTo>
                    <a:cubicBezTo>
                      <a:pt x="31" y="144"/>
                      <a:pt x="57" y="137"/>
                      <a:pt x="87" y="96"/>
                    </a:cubicBezTo>
                    <a:cubicBezTo>
                      <a:pt x="116" y="55"/>
                      <a:pt x="113" y="0"/>
                      <a:pt x="113" y="0"/>
                    </a:cubicBezTo>
                    <a:cubicBezTo>
                      <a:pt x="113" y="0"/>
                      <a:pt x="59" y="14"/>
                      <a:pt x="29" y="55"/>
                    </a:cubicBezTo>
                    <a:cubicBezTo>
                      <a:pt x="0" y="95"/>
                      <a:pt x="1" y="122"/>
                      <a:pt x="1" y="1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Freeform 363"/>
              <p:cNvSpPr/>
              <p:nvPr/>
            </p:nvSpPr>
            <p:spPr bwMode="auto">
              <a:xfrm>
                <a:off x="9291638" y="5416550"/>
                <a:ext cx="300038" cy="373063"/>
              </a:xfrm>
              <a:custGeom>
                <a:avLst/>
                <a:gdLst>
                  <a:gd name="T0" fmla="*/ 85 w 116"/>
                  <a:gd name="T1" fmla="*/ 144 h 144"/>
                  <a:gd name="T2" fmla="*/ 89 w 116"/>
                  <a:gd name="T3" fmla="*/ 119 h 144"/>
                  <a:gd name="T4" fmla="*/ 115 w 116"/>
                  <a:gd name="T5" fmla="*/ 122 h 144"/>
                  <a:gd name="T6" fmla="*/ 87 w 116"/>
                  <a:gd name="T7" fmla="*/ 55 h 144"/>
                  <a:gd name="T8" fmla="*/ 3 w 116"/>
                  <a:gd name="T9" fmla="*/ 0 h 144"/>
                  <a:gd name="T10" fmla="*/ 30 w 116"/>
                  <a:gd name="T11" fmla="*/ 96 h 144"/>
                  <a:gd name="T12" fmla="*/ 85 w 116"/>
                  <a:gd name="T13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6" h="144">
                    <a:moveTo>
                      <a:pt x="85" y="144"/>
                    </a:moveTo>
                    <a:cubicBezTo>
                      <a:pt x="89" y="119"/>
                      <a:pt x="89" y="119"/>
                      <a:pt x="89" y="119"/>
                    </a:cubicBezTo>
                    <a:cubicBezTo>
                      <a:pt x="115" y="122"/>
                      <a:pt x="115" y="122"/>
                      <a:pt x="115" y="122"/>
                    </a:cubicBezTo>
                    <a:cubicBezTo>
                      <a:pt x="115" y="122"/>
                      <a:pt x="116" y="95"/>
                      <a:pt x="87" y="55"/>
                    </a:cubicBezTo>
                    <a:cubicBezTo>
                      <a:pt x="57" y="14"/>
                      <a:pt x="3" y="0"/>
                      <a:pt x="3" y="0"/>
                    </a:cubicBezTo>
                    <a:cubicBezTo>
                      <a:pt x="3" y="0"/>
                      <a:pt x="0" y="55"/>
                      <a:pt x="30" y="96"/>
                    </a:cubicBezTo>
                    <a:cubicBezTo>
                      <a:pt x="59" y="137"/>
                      <a:pt x="85" y="144"/>
                      <a:pt x="85" y="14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364"/>
              <p:cNvSpPr/>
              <p:nvPr/>
            </p:nvSpPr>
            <p:spPr bwMode="auto">
              <a:xfrm>
                <a:off x="9310688" y="5189538"/>
                <a:ext cx="417513" cy="254000"/>
              </a:xfrm>
              <a:custGeom>
                <a:avLst/>
                <a:gdLst>
                  <a:gd name="T0" fmla="*/ 162 w 162"/>
                  <a:gd name="T1" fmla="*/ 45 h 98"/>
                  <a:gd name="T2" fmla="*/ 140 w 162"/>
                  <a:gd name="T3" fmla="*/ 33 h 98"/>
                  <a:gd name="T4" fmla="*/ 150 w 162"/>
                  <a:gd name="T5" fmla="*/ 9 h 98"/>
                  <a:gd name="T6" fmla="*/ 77 w 162"/>
                  <a:gd name="T7" fmla="*/ 15 h 98"/>
                  <a:gd name="T8" fmla="*/ 0 w 162"/>
                  <a:gd name="T9" fmla="*/ 78 h 98"/>
                  <a:gd name="T10" fmla="*/ 99 w 162"/>
                  <a:gd name="T11" fmla="*/ 83 h 98"/>
                  <a:gd name="T12" fmla="*/ 162 w 162"/>
                  <a:gd name="T13" fmla="*/ 45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2" h="98">
                    <a:moveTo>
                      <a:pt x="162" y="45"/>
                    </a:moveTo>
                    <a:cubicBezTo>
                      <a:pt x="140" y="33"/>
                      <a:pt x="140" y="33"/>
                      <a:pt x="140" y="33"/>
                    </a:cubicBezTo>
                    <a:cubicBezTo>
                      <a:pt x="150" y="9"/>
                      <a:pt x="150" y="9"/>
                      <a:pt x="150" y="9"/>
                    </a:cubicBezTo>
                    <a:cubicBezTo>
                      <a:pt x="150" y="9"/>
                      <a:pt x="125" y="0"/>
                      <a:pt x="77" y="15"/>
                    </a:cubicBezTo>
                    <a:cubicBezTo>
                      <a:pt x="30" y="31"/>
                      <a:pt x="0" y="78"/>
                      <a:pt x="0" y="78"/>
                    </a:cubicBezTo>
                    <a:cubicBezTo>
                      <a:pt x="0" y="78"/>
                      <a:pt x="51" y="98"/>
                      <a:pt x="99" y="83"/>
                    </a:cubicBezTo>
                    <a:cubicBezTo>
                      <a:pt x="147" y="67"/>
                      <a:pt x="162" y="45"/>
                      <a:pt x="162" y="4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68" name="Freeform 358"/>
            <p:cNvSpPr>
              <a:spLocks noEditPoints="1"/>
            </p:cNvSpPr>
            <p:nvPr/>
          </p:nvSpPr>
          <p:spPr bwMode="auto">
            <a:xfrm rot="19997453">
              <a:off x="4839888" y="865576"/>
              <a:ext cx="223086" cy="217080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69" name="组 68"/>
            <p:cNvGrpSpPr/>
            <p:nvPr/>
          </p:nvGrpSpPr>
          <p:grpSpPr>
            <a:xfrm rot="1274603">
              <a:off x="4789726" y="2338214"/>
              <a:ext cx="286574" cy="273642"/>
              <a:chOff x="8848726" y="4949825"/>
              <a:chExt cx="879475" cy="839788"/>
            </a:xfrm>
            <a:solidFill>
              <a:schemeClr val="accent2"/>
            </a:solidFill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grpSpPr>
          <p:sp>
            <p:nvSpPr>
              <p:cNvPr id="70" name="Freeform 360"/>
              <p:cNvSpPr/>
              <p:nvPr/>
            </p:nvSpPr>
            <p:spPr bwMode="auto">
              <a:xfrm>
                <a:off x="9196388" y="4949825"/>
                <a:ext cx="180975" cy="425450"/>
              </a:xfrm>
              <a:custGeom>
                <a:avLst/>
                <a:gdLst>
                  <a:gd name="T0" fmla="*/ 54 w 70"/>
                  <a:gd name="T1" fmla="*/ 0 h 165"/>
                  <a:gd name="T2" fmla="*/ 36 w 70"/>
                  <a:gd name="T3" fmla="*/ 18 h 165"/>
                  <a:gd name="T4" fmla="*/ 16 w 70"/>
                  <a:gd name="T5" fmla="*/ 0 h 165"/>
                  <a:gd name="T6" fmla="*/ 0 w 70"/>
                  <a:gd name="T7" fmla="*/ 71 h 165"/>
                  <a:gd name="T8" fmla="*/ 35 w 70"/>
                  <a:gd name="T9" fmla="*/ 165 h 165"/>
                  <a:gd name="T10" fmla="*/ 70 w 70"/>
                  <a:gd name="T11" fmla="*/ 71 h 165"/>
                  <a:gd name="T12" fmla="*/ 54 w 70"/>
                  <a:gd name="T13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165">
                    <a:moveTo>
                      <a:pt x="54" y="0"/>
                    </a:moveTo>
                    <a:cubicBezTo>
                      <a:pt x="36" y="18"/>
                      <a:pt x="36" y="18"/>
                      <a:pt x="36" y="18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0" y="21"/>
                      <a:pt x="0" y="71"/>
                    </a:cubicBezTo>
                    <a:cubicBezTo>
                      <a:pt x="0" y="122"/>
                      <a:pt x="35" y="165"/>
                      <a:pt x="35" y="165"/>
                    </a:cubicBezTo>
                    <a:cubicBezTo>
                      <a:pt x="35" y="165"/>
                      <a:pt x="70" y="122"/>
                      <a:pt x="70" y="71"/>
                    </a:cubicBezTo>
                    <a:cubicBezTo>
                      <a:pt x="70" y="21"/>
                      <a:pt x="54" y="0"/>
                      <a:pt x="5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" name="Freeform 361"/>
              <p:cNvSpPr/>
              <p:nvPr/>
            </p:nvSpPr>
            <p:spPr bwMode="auto">
              <a:xfrm>
                <a:off x="8848726" y="5189538"/>
                <a:ext cx="417513" cy="254000"/>
              </a:xfrm>
              <a:custGeom>
                <a:avLst/>
                <a:gdLst>
                  <a:gd name="T0" fmla="*/ 11 w 162"/>
                  <a:gd name="T1" fmla="*/ 9 h 98"/>
                  <a:gd name="T2" fmla="*/ 22 w 162"/>
                  <a:gd name="T3" fmla="*/ 31 h 98"/>
                  <a:gd name="T4" fmla="*/ 0 w 162"/>
                  <a:gd name="T5" fmla="*/ 45 h 98"/>
                  <a:gd name="T6" fmla="*/ 62 w 162"/>
                  <a:gd name="T7" fmla="*/ 83 h 98"/>
                  <a:gd name="T8" fmla="*/ 162 w 162"/>
                  <a:gd name="T9" fmla="*/ 78 h 98"/>
                  <a:gd name="T10" fmla="*/ 84 w 162"/>
                  <a:gd name="T11" fmla="*/ 15 h 98"/>
                  <a:gd name="T12" fmla="*/ 11 w 162"/>
                  <a:gd name="T13" fmla="*/ 9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2" h="98">
                    <a:moveTo>
                      <a:pt x="11" y="9"/>
                    </a:moveTo>
                    <a:cubicBezTo>
                      <a:pt x="22" y="31"/>
                      <a:pt x="22" y="31"/>
                      <a:pt x="22" y="31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45"/>
                      <a:pt x="14" y="67"/>
                      <a:pt x="62" y="83"/>
                    </a:cubicBezTo>
                    <a:cubicBezTo>
                      <a:pt x="110" y="98"/>
                      <a:pt x="162" y="78"/>
                      <a:pt x="162" y="78"/>
                    </a:cubicBezTo>
                    <a:cubicBezTo>
                      <a:pt x="162" y="78"/>
                      <a:pt x="132" y="31"/>
                      <a:pt x="84" y="15"/>
                    </a:cubicBezTo>
                    <a:cubicBezTo>
                      <a:pt x="36" y="0"/>
                      <a:pt x="11" y="9"/>
                      <a:pt x="11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Freeform 362"/>
              <p:cNvSpPr/>
              <p:nvPr/>
            </p:nvSpPr>
            <p:spPr bwMode="auto">
              <a:xfrm>
                <a:off x="8983663" y="5416550"/>
                <a:ext cx="298450" cy="373063"/>
              </a:xfrm>
              <a:custGeom>
                <a:avLst/>
                <a:gdLst>
                  <a:gd name="T0" fmla="*/ 1 w 116"/>
                  <a:gd name="T1" fmla="*/ 122 h 144"/>
                  <a:gd name="T2" fmla="*/ 26 w 116"/>
                  <a:gd name="T3" fmla="*/ 118 h 144"/>
                  <a:gd name="T4" fmla="*/ 31 w 116"/>
                  <a:gd name="T5" fmla="*/ 144 h 144"/>
                  <a:gd name="T6" fmla="*/ 87 w 116"/>
                  <a:gd name="T7" fmla="*/ 96 h 144"/>
                  <a:gd name="T8" fmla="*/ 113 w 116"/>
                  <a:gd name="T9" fmla="*/ 0 h 144"/>
                  <a:gd name="T10" fmla="*/ 29 w 116"/>
                  <a:gd name="T11" fmla="*/ 55 h 144"/>
                  <a:gd name="T12" fmla="*/ 1 w 116"/>
                  <a:gd name="T13" fmla="*/ 122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6" h="144">
                    <a:moveTo>
                      <a:pt x="1" y="122"/>
                    </a:moveTo>
                    <a:cubicBezTo>
                      <a:pt x="26" y="118"/>
                      <a:pt x="26" y="118"/>
                      <a:pt x="26" y="118"/>
                    </a:cubicBezTo>
                    <a:cubicBezTo>
                      <a:pt x="31" y="144"/>
                      <a:pt x="31" y="144"/>
                      <a:pt x="31" y="144"/>
                    </a:cubicBezTo>
                    <a:cubicBezTo>
                      <a:pt x="31" y="144"/>
                      <a:pt x="57" y="137"/>
                      <a:pt x="87" y="96"/>
                    </a:cubicBezTo>
                    <a:cubicBezTo>
                      <a:pt x="116" y="55"/>
                      <a:pt x="113" y="0"/>
                      <a:pt x="113" y="0"/>
                    </a:cubicBezTo>
                    <a:cubicBezTo>
                      <a:pt x="113" y="0"/>
                      <a:pt x="59" y="14"/>
                      <a:pt x="29" y="55"/>
                    </a:cubicBezTo>
                    <a:cubicBezTo>
                      <a:pt x="0" y="95"/>
                      <a:pt x="1" y="122"/>
                      <a:pt x="1" y="1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Freeform 363"/>
              <p:cNvSpPr/>
              <p:nvPr/>
            </p:nvSpPr>
            <p:spPr bwMode="auto">
              <a:xfrm>
                <a:off x="9291638" y="5416550"/>
                <a:ext cx="300038" cy="373063"/>
              </a:xfrm>
              <a:custGeom>
                <a:avLst/>
                <a:gdLst>
                  <a:gd name="T0" fmla="*/ 85 w 116"/>
                  <a:gd name="T1" fmla="*/ 144 h 144"/>
                  <a:gd name="T2" fmla="*/ 89 w 116"/>
                  <a:gd name="T3" fmla="*/ 119 h 144"/>
                  <a:gd name="T4" fmla="*/ 115 w 116"/>
                  <a:gd name="T5" fmla="*/ 122 h 144"/>
                  <a:gd name="T6" fmla="*/ 87 w 116"/>
                  <a:gd name="T7" fmla="*/ 55 h 144"/>
                  <a:gd name="T8" fmla="*/ 3 w 116"/>
                  <a:gd name="T9" fmla="*/ 0 h 144"/>
                  <a:gd name="T10" fmla="*/ 30 w 116"/>
                  <a:gd name="T11" fmla="*/ 96 h 144"/>
                  <a:gd name="T12" fmla="*/ 85 w 116"/>
                  <a:gd name="T13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6" h="144">
                    <a:moveTo>
                      <a:pt x="85" y="144"/>
                    </a:moveTo>
                    <a:cubicBezTo>
                      <a:pt x="89" y="119"/>
                      <a:pt x="89" y="119"/>
                      <a:pt x="89" y="119"/>
                    </a:cubicBezTo>
                    <a:cubicBezTo>
                      <a:pt x="115" y="122"/>
                      <a:pt x="115" y="122"/>
                      <a:pt x="115" y="122"/>
                    </a:cubicBezTo>
                    <a:cubicBezTo>
                      <a:pt x="115" y="122"/>
                      <a:pt x="116" y="95"/>
                      <a:pt x="87" y="55"/>
                    </a:cubicBezTo>
                    <a:cubicBezTo>
                      <a:pt x="57" y="14"/>
                      <a:pt x="3" y="0"/>
                      <a:pt x="3" y="0"/>
                    </a:cubicBezTo>
                    <a:cubicBezTo>
                      <a:pt x="3" y="0"/>
                      <a:pt x="0" y="55"/>
                      <a:pt x="30" y="96"/>
                    </a:cubicBezTo>
                    <a:cubicBezTo>
                      <a:pt x="59" y="137"/>
                      <a:pt x="85" y="144"/>
                      <a:pt x="85" y="14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Freeform 364"/>
              <p:cNvSpPr/>
              <p:nvPr/>
            </p:nvSpPr>
            <p:spPr bwMode="auto">
              <a:xfrm>
                <a:off x="9310688" y="5189538"/>
                <a:ext cx="417513" cy="254000"/>
              </a:xfrm>
              <a:custGeom>
                <a:avLst/>
                <a:gdLst>
                  <a:gd name="T0" fmla="*/ 162 w 162"/>
                  <a:gd name="T1" fmla="*/ 45 h 98"/>
                  <a:gd name="T2" fmla="*/ 140 w 162"/>
                  <a:gd name="T3" fmla="*/ 33 h 98"/>
                  <a:gd name="T4" fmla="*/ 150 w 162"/>
                  <a:gd name="T5" fmla="*/ 9 h 98"/>
                  <a:gd name="T6" fmla="*/ 77 w 162"/>
                  <a:gd name="T7" fmla="*/ 15 h 98"/>
                  <a:gd name="T8" fmla="*/ 0 w 162"/>
                  <a:gd name="T9" fmla="*/ 78 h 98"/>
                  <a:gd name="T10" fmla="*/ 99 w 162"/>
                  <a:gd name="T11" fmla="*/ 83 h 98"/>
                  <a:gd name="T12" fmla="*/ 162 w 162"/>
                  <a:gd name="T13" fmla="*/ 45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2" h="98">
                    <a:moveTo>
                      <a:pt x="162" y="45"/>
                    </a:moveTo>
                    <a:cubicBezTo>
                      <a:pt x="140" y="33"/>
                      <a:pt x="140" y="33"/>
                      <a:pt x="140" y="33"/>
                    </a:cubicBezTo>
                    <a:cubicBezTo>
                      <a:pt x="150" y="9"/>
                      <a:pt x="150" y="9"/>
                      <a:pt x="150" y="9"/>
                    </a:cubicBezTo>
                    <a:cubicBezTo>
                      <a:pt x="150" y="9"/>
                      <a:pt x="125" y="0"/>
                      <a:pt x="77" y="15"/>
                    </a:cubicBezTo>
                    <a:cubicBezTo>
                      <a:pt x="30" y="31"/>
                      <a:pt x="0" y="78"/>
                      <a:pt x="0" y="78"/>
                    </a:cubicBezTo>
                    <a:cubicBezTo>
                      <a:pt x="0" y="78"/>
                      <a:pt x="51" y="98"/>
                      <a:pt x="99" y="83"/>
                    </a:cubicBezTo>
                    <a:cubicBezTo>
                      <a:pt x="147" y="67"/>
                      <a:pt x="162" y="45"/>
                      <a:pt x="162" y="4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75" name="Freeform 358"/>
            <p:cNvSpPr>
              <a:spLocks noEditPoints="1"/>
            </p:cNvSpPr>
            <p:nvPr/>
          </p:nvSpPr>
          <p:spPr bwMode="auto">
            <a:xfrm rot="19997453">
              <a:off x="4336114" y="1673983"/>
              <a:ext cx="223086" cy="217080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360"/>
            <p:cNvSpPr/>
            <p:nvPr/>
          </p:nvSpPr>
          <p:spPr bwMode="auto">
            <a:xfrm rot="1468502">
              <a:off x="4249067" y="1921634"/>
              <a:ext cx="65241" cy="153373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360"/>
            <p:cNvSpPr/>
            <p:nvPr/>
          </p:nvSpPr>
          <p:spPr bwMode="auto">
            <a:xfrm rot="8148367">
              <a:off x="6386149" y="1344943"/>
              <a:ext cx="137056" cy="322202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360"/>
            <p:cNvSpPr/>
            <p:nvPr/>
          </p:nvSpPr>
          <p:spPr bwMode="auto">
            <a:xfrm rot="20337622">
              <a:off x="4526234" y="2133137"/>
              <a:ext cx="57123" cy="13429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360"/>
            <p:cNvSpPr/>
            <p:nvPr/>
          </p:nvSpPr>
          <p:spPr bwMode="auto">
            <a:xfrm rot="5712631">
              <a:off x="5088716" y="2686797"/>
              <a:ext cx="104950" cy="246726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360"/>
            <p:cNvSpPr/>
            <p:nvPr/>
          </p:nvSpPr>
          <p:spPr bwMode="auto">
            <a:xfrm rot="19012026">
              <a:off x="4464951" y="2378808"/>
              <a:ext cx="58626" cy="137823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360"/>
            <p:cNvSpPr/>
            <p:nvPr/>
          </p:nvSpPr>
          <p:spPr bwMode="auto">
            <a:xfrm rot="19725754">
              <a:off x="4170737" y="2152912"/>
              <a:ext cx="96274" cy="226326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360"/>
            <p:cNvSpPr/>
            <p:nvPr/>
          </p:nvSpPr>
          <p:spPr bwMode="auto">
            <a:xfrm rot="21216407">
              <a:off x="3915600" y="1302836"/>
              <a:ext cx="52906" cy="124376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360"/>
            <p:cNvSpPr/>
            <p:nvPr/>
          </p:nvSpPr>
          <p:spPr bwMode="auto">
            <a:xfrm rot="19642021">
              <a:off x="5263317" y="2251895"/>
              <a:ext cx="154213" cy="362537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100" name="组 99"/>
            <p:cNvGrpSpPr/>
            <p:nvPr/>
          </p:nvGrpSpPr>
          <p:grpSpPr>
            <a:xfrm rot="21122731">
              <a:off x="5671138" y="1390009"/>
              <a:ext cx="286574" cy="273642"/>
              <a:chOff x="8848726" y="4949825"/>
              <a:chExt cx="879475" cy="839788"/>
            </a:xfrm>
            <a:solidFill>
              <a:schemeClr val="accent5"/>
            </a:solidFill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grpSpPr>
          <p:sp>
            <p:nvSpPr>
              <p:cNvPr id="101" name="Freeform 360"/>
              <p:cNvSpPr/>
              <p:nvPr/>
            </p:nvSpPr>
            <p:spPr bwMode="auto">
              <a:xfrm>
                <a:off x="9196388" y="4949825"/>
                <a:ext cx="180975" cy="425450"/>
              </a:xfrm>
              <a:custGeom>
                <a:avLst/>
                <a:gdLst>
                  <a:gd name="T0" fmla="*/ 54 w 70"/>
                  <a:gd name="T1" fmla="*/ 0 h 165"/>
                  <a:gd name="T2" fmla="*/ 36 w 70"/>
                  <a:gd name="T3" fmla="*/ 18 h 165"/>
                  <a:gd name="T4" fmla="*/ 16 w 70"/>
                  <a:gd name="T5" fmla="*/ 0 h 165"/>
                  <a:gd name="T6" fmla="*/ 0 w 70"/>
                  <a:gd name="T7" fmla="*/ 71 h 165"/>
                  <a:gd name="T8" fmla="*/ 35 w 70"/>
                  <a:gd name="T9" fmla="*/ 165 h 165"/>
                  <a:gd name="T10" fmla="*/ 70 w 70"/>
                  <a:gd name="T11" fmla="*/ 71 h 165"/>
                  <a:gd name="T12" fmla="*/ 54 w 70"/>
                  <a:gd name="T13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165">
                    <a:moveTo>
                      <a:pt x="54" y="0"/>
                    </a:moveTo>
                    <a:cubicBezTo>
                      <a:pt x="36" y="18"/>
                      <a:pt x="36" y="18"/>
                      <a:pt x="36" y="18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0" y="21"/>
                      <a:pt x="0" y="71"/>
                    </a:cubicBezTo>
                    <a:cubicBezTo>
                      <a:pt x="0" y="122"/>
                      <a:pt x="35" y="165"/>
                      <a:pt x="35" y="165"/>
                    </a:cubicBezTo>
                    <a:cubicBezTo>
                      <a:pt x="35" y="165"/>
                      <a:pt x="70" y="122"/>
                      <a:pt x="70" y="71"/>
                    </a:cubicBezTo>
                    <a:cubicBezTo>
                      <a:pt x="70" y="21"/>
                      <a:pt x="54" y="0"/>
                      <a:pt x="5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" name="Freeform 361"/>
              <p:cNvSpPr/>
              <p:nvPr/>
            </p:nvSpPr>
            <p:spPr bwMode="auto">
              <a:xfrm>
                <a:off x="8848726" y="5189538"/>
                <a:ext cx="417513" cy="254000"/>
              </a:xfrm>
              <a:custGeom>
                <a:avLst/>
                <a:gdLst>
                  <a:gd name="T0" fmla="*/ 11 w 162"/>
                  <a:gd name="T1" fmla="*/ 9 h 98"/>
                  <a:gd name="T2" fmla="*/ 22 w 162"/>
                  <a:gd name="T3" fmla="*/ 31 h 98"/>
                  <a:gd name="T4" fmla="*/ 0 w 162"/>
                  <a:gd name="T5" fmla="*/ 45 h 98"/>
                  <a:gd name="T6" fmla="*/ 62 w 162"/>
                  <a:gd name="T7" fmla="*/ 83 h 98"/>
                  <a:gd name="T8" fmla="*/ 162 w 162"/>
                  <a:gd name="T9" fmla="*/ 78 h 98"/>
                  <a:gd name="T10" fmla="*/ 84 w 162"/>
                  <a:gd name="T11" fmla="*/ 15 h 98"/>
                  <a:gd name="T12" fmla="*/ 11 w 162"/>
                  <a:gd name="T13" fmla="*/ 9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2" h="98">
                    <a:moveTo>
                      <a:pt x="11" y="9"/>
                    </a:moveTo>
                    <a:cubicBezTo>
                      <a:pt x="22" y="31"/>
                      <a:pt x="22" y="31"/>
                      <a:pt x="22" y="31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45"/>
                      <a:pt x="14" y="67"/>
                      <a:pt x="62" y="83"/>
                    </a:cubicBezTo>
                    <a:cubicBezTo>
                      <a:pt x="110" y="98"/>
                      <a:pt x="162" y="78"/>
                      <a:pt x="162" y="78"/>
                    </a:cubicBezTo>
                    <a:cubicBezTo>
                      <a:pt x="162" y="78"/>
                      <a:pt x="132" y="31"/>
                      <a:pt x="84" y="15"/>
                    </a:cubicBezTo>
                    <a:cubicBezTo>
                      <a:pt x="36" y="0"/>
                      <a:pt x="11" y="9"/>
                      <a:pt x="11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" name="Freeform 362"/>
              <p:cNvSpPr/>
              <p:nvPr/>
            </p:nvSpPr>
            <p:spPr bwMode="auto">
              <a:xfrm>
                <a:off x="8983663" y="5416550"/>
                <a:ext cx="298450" cy="373063"/>
              </a:xfrm>
              <a:custGeom>
                <a:avLst/>
                <a:gdLst>
                  <a:gd name="T0" fmla="*/ 1 w 116"/>
                  <a:gd name="T1" fmla="*/ 122 h 144"/>
                  <a:gd name="T2" fmla="*/ 26 w 116"/>
                  <a:gd name="T3" fmla="*/ 118 h 144"/>
                  <a:gd name="T4" fmla="*/ 31 w 116"/>
                  <a:gd name="T5" fmla="*/ 144 h 144"/>
                  <a:gd name="T6" fmla="*/ 87 w 116"/>
                  <a:gd name="T7" fmla="*/ 96 h 144"/>
                  <a:gd name="T8" fmla="*/ 113 w 116"/>
                  <a:gd name="T9" fmla="*/ 0 h 144"/>
                  <a:gd name="T10" fmla="*/ 29 w 116"/>
                  <a:gd name="T11" fmla="*/ 55 h 144"/>
                  <a:gd name="T12" fmla="*/ 1 w 116"/>
                  <a:gd name="T13" fmla="*/ 122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6" h="144">
                    <a:moveTo>
                      <a:pt x="1" y="122"/>
                    </a:moveTo>
                    <a:cubicBezTo>
                      <a:pt x="26" y="118"/>
                      <a:pt x="26" y="118"/>
                      <a:pt x="26" y="118"/>
                    </a:cubicBezTo>
                    <a:cubicBezTo>
                      <a:pt x="31" y="144"/>
                      <a:pt x="31" y="144"/>
                      <a:pt x="31" y="144"/>
                    </a:cubicBezTo>
                    <a:cubicBezTo>
                      <a:pt x="31" y="144"/>
                      <a:pt x="57" y="137"/>
                      <a:pt x="87" y="96"/>
                    </a:cubicBezTo>
                    <a:cubicBezTo>
                      <a:pt x="116" y="55"/>
                      <a:pt x="113" y="0"/>
                      <a:pt x="113" y="0"/>
                    </a:cubicBezTo>
                    <a:cubicBezTo>
                      <a:pt x="113" y="0"/>
                      <a:pt x="59" y="14"/>
                      <a:pt x="29" y="55"/>
                    </a:cubicBezTo>
                    <a:cubicBezTo>
                      <a:pt x="0" y="95"/>
                      <a:pt x="1" y="122"/>
                      <a:pt x="1" y="1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" name="Freeform 363"/>
              <p:cNvSpPr/>
              <p:nvPr/>
            </p:nvSpPr>
            <p:spPr bwMode="auto">
              <a:xfrm>
                <a:off x="9291638" y="5416550"/>
                <a:ext cx="300038" cy="373063"/>
              </a:xfrm>
              <a:custGeom>
                <a:avLst/>
                <a:gdLst>
                  <a:gd name="T0" fmla="*/ 85 w 116"/>
                  <a:gd name="T1" fmla="*/ 144 h 144"/>
                  <a:gd name="T2" fmla="*/ 89 w 116"/>
                  <a:gd name="T3" fmla="*/ 119 h 144"/>
                  <a:gd name="T4" fmla="*/ 115 w 116"/>
                  <a:gd name="T5" fmla="*/ 122 h 144"/>
                  <a:gd name="T6" fmla="*/ 87 w 116"/>
                  <a:gd name="T7" fmla="*/ 55 h 144"/>
                  <a:gd name="T8" fmla="*/ 3 w 116"/>
                  <a:gd name="T9" fmla="*/ 0 h 144"/>
                  <a:gd name="T10" fmla="*/ 30 w 116"/>
                  <a:gd name="T11" fmla="*/ 96 h 144"/>
                  <a:gd name="T12" fmla="*/ 85 w 116"/>
                  <a:gd name="T13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6" h="144">
                    <a:moveTo>
                      <a:pt x="85" y="144"/>
                    </a:moveTo>
                    <a:cubicBezTo>
                      <a:pt x="89" y="119"/>
                      <a:pt x="89" y="119"/>
                      <a:pt x="89" y="119"/>
                    </a:cubicBezTo>
                    <a:cubicBezTo>
                      <a:pt x="115" y="122"/>
                      <a:pt x="115" y="122"/>
                      <a:pt x="115" y="122"/>
                    </a:cubicBezTo>
                    <a:cubicBezTo>
                      <a:pt x="115" y="122"/>
                      <a:pt x="116" y="95"/>
                      <a:pt x="87" y="55"/>
                    </a:cubicBezTo>
                    <a:cubicBezTo>
                      <a:pt x="57" y="14"/>
                      <a:pt x="3" y="0"/>
                      <a:pt x="3" y="0"/>
                    </a:cubicBezTo>
                    <a:cubicBezTo>
                      <a:pt x="3" y="0"/>
                      <a:pt x="0" y="55"/>
                      <a:pt x="30" y="96"/>
                    </a:cubicBezTo>
                    <a:cubicBezTo>
                      <a:pt x="59" y="137"/>
                      <a:pt x="85" y="144"/>
                      <a:pt x="85" y="14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5" name="Freeform 364"/>
              <p:cNvSpPr/>
              <p:nvPr/>
            </p:nvSpPr>
            <p:spPr bwMode="auto">
              <a:xfrm>
                <a:off x="9310688" y="5189538"/>
                <a:ext cx="417513" cy="254000"/>
              </a:xfrm>
              <a:custGeom>
                <a:avLst/>
                <a:gdLst>
                  <a:gd name="T0" fmla="*/ 162 w 162"/>
                  <a:gd name="T1" fmla="*/ 45 h 98"/>
                  <a:gd name="T2" fmla="*/ 140 w 162"/>
                  <a:gd name="T3" fmla="*/ 33 h 98"/>
                  <a:gd name="T4" fmla="*/ 150 w 162"/>
                  <a:gd name="T5" fmla="*/ 9 h 98"/>
                  <a:gd name="T6" fmla="*/ 77 w 162"/>
                  <a:gd name="T7" fmla="*/ 15 h 98"/>
                  <a:gd name="T8" fmla="*/ 0 w 162"/>
                  <a:gd name="T9" fmla="*/ 78 h 98"/>
                  <a:gd name="T10" fmla="*/ 99 w 162"/>
                  <a:gd name="T11" fmla="*/ 83 h 98"/>
                  <a:gd name="T12" fmla="*/ 162 w 162"/>
                  <a:gd name="T13" fmla="*/ 45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2" h="98">
                    <a:moveTo>
                      <a:pt x="162" y="45"/>
                    </a:moveTo>
                    <a:cubicBezTo>
                      <a:pt x="140" y="33"/>
                      <a:pt x="140" y="33"/>
                      <a:pt x="140" y="33"/>
                    </a:cubicBezTo>
                    <a:cubicBezTo>
                      <a:pt x="150" y="9"/>
                      <a:pt x="150" y="9"/>
                      <a:pt x="150" y="9"/>
                    </a:cubicBezTo>
                    <a:cubicBezTo>
                      <a:pt x="150" y="9"/>
                      <a:pt x="125" y="0"/>
                      <a:pt x="77" y="15"/>
                    </a:cubicBezTo>
                    <a:cubicBezTo>
                      <a:pt x="30" y="31"/>
                      <a:pt x="0" y="78"/>
                      <a:pt x="0" y="78"/>
                    </a:cubicBezTo>
                    <a:cubicBezTo>
                      <a:pt x="0" y="78"/>
                      <a:pt x="51" y="98"/>
                      <a:pt x="99" y="83"/>
                    </a:cubicBezTo>
                    <a:cubicBezTo>
                      <a:pt x="147" y="67"/>
                      <a:pt x="162" y="45"/>
                      <a:pt x="162" y="4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06" name="Freeform 360"/>
            <p:cNvSpPr/>
            <p:nvPr/>
          </p:nvSpPr>
          <p:spPr bwMode="auto">
            <a:xfrm rot="1468502">
              <a:off x="5237018" y="1968923"/>
              <a:ext cx="65241" cy="153373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360"/>
            <p:cNvSpPr/>
            <p:nvPr/>
          </p:nvSpPr>
          <p:spPr bwMode="auto">
            <a:xfrm rot="2060216">
              <a:off x="6635858" y="1279939"/>
              <a:ext cx="94232" cy="221528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360"/>
            <p:cNvSpPr/>
            <p:nvPr/>
          </p:nvSpPr>
          <p:spPr bwMode="auto">
            <a:xfrm rot="20337622">
              <a:off x="4298079" y="850206"/>
              <a:ext cx="53951" cy="126833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360"/>
            <p:cNvSpPr/>
            <p:nvPr/>
          </p:nvSpPr>
          <p:spPr bwMode="auto">
            <a:xfrm rot="2129879">
              <a:off x="4157059" y="2429483"/>
              <a:ext cx="63252" cy="148699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 5"/>
          <p:cNvGrpSpPr/>
          <p:nvPr/>
        </p:nvGrpSpPr>
        <p:grpSpPr>
          <a:xfrm>
            <a:off x="-438273" y="81244"/>
            <a:ext cx="6426757" cy="2672424"/>
            <a:chOff x="-438273" y="81244"/>
            <a:chExt cx="6426757" cy="2672424"/>
          </a:xfrm>
        </p:grpSpPr>
        <p:sp>
          <p:nvSpPr>
            <p:cNvPr id="2" name="Freeform 358"/>
            <p:cNvSpPr>
              <a:spLocks noEditPoints="1"/>
            </p:cNvSpPr>
            <p:nvPr/>
          </p:nvSpPr>
          <p:spPr bwMode="auto">
            <a:xfrm rot="19997453">
              <a:off x="534503" y="223946"/>
              <a:ext cx="1295861" cy="1260976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" name="Freeform 358"/>
            <p:cNvSpPr>
              <a:spLocks noEditPoints="1"/>
            </p:cNvSpPr>
            <p:nvPr/>
          </p:nvSpPr>
          <p:spPr bwMode="auto">
            <a:xfrm rot="809477">
              <a:off x="499611" y="1754672"/>
              <a:ext cx="443724" cy="431779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" name="Freeform 358"/>
            <p:cNvSpPr>
              <a:spLocks noEditPoints="1"/>
            </p:cNvSpPr>
            <p:nvPr/>
          </p:nvSpPr>
          <p:spPr bwMode="auto">
            <a:xfrm rot="809477">
              <a:off x="2088854" y="154473"/>
              <a:ext cx="443724" cy="431779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358"/>
            <p:cNvSpPr>
              <a:spLocks noEditPoints="1"/>
            </p:cNvSpPr>
            <p:nvPr/>
          </p:nvSpPr>
          <p:spPr bwMode="auto">
            <a:xfrm rot="809477">
              <a:off x="1811841" y="704987"/>
              <a:ext cx="706548" cy="687528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358"/>
            <p:cNvSpPr>
              <a:spLocks noEditPoints="1"/>
            </p:cNvSpPr>
            <p:nvPr/>
          </p:nvSpPr>
          <p:spPr bwMode="auto">
            <a:xfrm rot="19735482">
              <a:off x="439094" y="1218358"/>
              <a:ext cx="409666" cy="398638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358"/>
            <p:cNvSpPr>
              <a:spLocks noEditPoints="1"/>
            </p:cNvSpPr>
            <p:nvPr/>
          </p:nvSpPr>
          <p:spPr bwMode="auto">
            <a:xfrm rot="16969965">
              <a:off x="-451101" y="1355804"/>
              <a:ext cx="952999" cy="92734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358"/>
            <p:cNvSpPr>
              <a:spLocks noEditPoints="1"/>
            </p:cNvSpPr>
            <p:nvPr/>
          </p:nvSpPr>
          <p:spPr bwMode="auto">
            <a:xfrm rot="809477">
              <a:off x="1749848" y="114087"/>
              <a:ext cx="187624" cy="182573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358"/>
            <p:cNvSpPr>
              <a:spLocks noEditPoints="1"/>
            </p:cNvSpPr>
            <p:nvPr/>
          </p:nvSpPr>
          <p:spPr bwMode="auto">
            <a:xfrm rot="809477">
              <a:off x="315381" y="356687"/>
              <a:ext cx="298756" cy="29071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358"/>
            <p:cNvSpPr>
              <a:spLocks noEditPoints="1"/>
            </p:cNvSpPr>
            <p:nvPr/>
          </p:nvSpPr>
          <p:spPr bwMode="auto">
            <a:xfrm rot="19997453">
              <a:off x="2747733" y="180218"/>
              <a:ext cx="299319" cy="291261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358"/>
            <p:cNvSpPr>
              <a:spLocks noEditPoints="1"/>
            </p:cNvSpPr>
            <p:nvPr/>
          </p:nvSpPr>
          <p:spPr bwMode="auto">
            <a:xfrm rot="809477">
              <a:off x="2720520" y="575169"/>
              <a:ext cx="223381" cy="217368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58"/>
            <p:cNvSpPr>
              <a:spLocks noEditPoints="1"/>
            </p:cNvSpPr>
            <p:nvPr/>
          </p:nvSpPr>
          <p:spPr bwMode="auto">
            <a:xfrm rot="809477">
              <a:off x="3129898" y="81244"/>
              <a:ext cx="692558" cy="673915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58"/>
            <p:cNvSpPr>
              <a:spLocks noEditPoints="1"/>
            </p:cNvSpPr>
            <p:nvPr/>
          </p:nvSpPr>
          <p:spPr bwMode="auto">
            <a:xfrm rot="19735482">
              <a:off x="1263845" y="86338"/>
              <a:ext cx="206236" cy="20068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58"/>
            <p:cNvSpPr>
              <a:spLocks noEditPoints="1"/>
            </p:cNvSpPr>
            <p:nvPr/>
          </p:nvSpPr>
          <p:spPr bwMode="auto">
            <a:xfrm rot="809477">
              <a:off x="2529597" y="713934"/>
              <a:ext cx="94454" cy="91911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58"/>
            <p:cNvSpPr>
              <a:spLocks noEditPoints="1"/>
            </p:cNvSpPr>
            <p:nvPr/>
          </p:nvSpPr>
          <p:spPr bwMode="auto">
            <a:xfrm rot="809477">
              <a:off x="973015" y="1588534"/>
              <a:ext cx="277645" cy="270170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358"/>
            <p:cNvSpPr>
              <a:spLocks noEditPoints="1"/>
            </p:cNvSpPr>
            <p:nvPr/>
          </p:nvSpPr>
          <p:spPr bwMode="auto">
            <a:xfrm rot="809477">
              <a:off x="258737" y="2462954"/>
              <a:ext cx="298756" cy="29071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358"/>
            <p:cNvSpPr>
              <a:spLocks noEditPoints="1"/>
            </p:cNvSpPr>
            <p:nvPr/>
          </p:nvSpPr>
          <p:spPr bwMode="auto">
            <a:xfrm rot="809477">
              <a:off x="5794149" y="397544"/>
              <a:ext cx="194335" cy="18910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358"/>
            <p:cNvSpPr>
              <a:spLocks noEditPoints="1"/>
            </p:cNvSpPr>
            <p:nvPr/>
          </p:nvSpPr>
          <p:spPr bwMode="auto">
            <a:xfrm rot="809477">
              <a:off x="4028801" y="531072"/>
              <a:ext cx="130844" cy="127322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358"/>
            <p:cNvSpPr>
              <a:spLocks noEditPoints="1"/>
            </p:cNvSpPr>
            <p:nvPr/>
          </p:nvSpPr>
          <p:spPr bwMode="auto">
            <a:xfrm rot="19735482">
              <a:off x="5066843" y="189055"/>
              <a:ext cx="287731" cy="27998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69" name="图片 6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7213" y="1304937"/>
            <a:ext cx="2272676" cy="227267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</p:pic>
      <p:sp>
        <p:nvSpPr>
          <p:cNvPr id="70" name="文本框 8"/>
          <p:cNvSpPr txBox="1"/>
          <p:nvPr/>
        </p:nvSpPr>
        <p:spPr>
          <a:xfrm>
            <a:off x="1689680" y="4321004"/>
            <a:ext cx="2487742" cy="129266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倍字间距。</a:t>
            </a:r>
          </a:p>
        </p:txBody>
      </p:sp>
      <p:sp>
        <p:nvSpPr>
          <p:cNvPr id="71" name="矩形 70"/>
          <p:cNvSpPr/>
          <p:nvPr/>
        </p:nvSpPr>
        <p:spPr>
          <a:xfrm>
            <a:off x="1689680" y="3734834"/>
            <a:ext cx="2487744" cy="412421"/>
          </a:xfrm>
          <a:prstGeom prst="rect">
            <a:avLst/>
          </a:prstGeom>
          <a:solidFill>
            <a:schemeClr val="accent1"/>
          </a:solidFill>
          <a:effectLst>
            <a:outerShdw blurRad="1016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ea typeface="微软雅黑" panose="020B0503020204020204" charset="-122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pic>
        <p:nvPicPr>
          <p:cNvPr id="73" name="图片 7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9662" y="1304936"/>
            <a:ext cx="2272676" cy="227267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</p:pic>
      <p:sp>
        <p:nvSpPr>
          <p:cNvPr id="74" name="文本框 8"/>
          <p:cNvSpPr txBox="1"/>
          <p:nvPr/>
        </p:nvSpPr>
        <p:spPr>
          <a:xfrm>
            <a:off x="4852129" y="4321003"/>
            <a:ext cx="2487742" cy="129266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倍字间距。</a:t>
            </a:r>
          </a:p>
        </p:txBody>
      </p:sp>
      <p:sp>
        <p:nvSpPr>
          <p:cNvPr id="75" name="矩形 74"/>
          <p:cNvSpPr/>
          <p:nvPr/>
        </p:nvSpPr>
        <p:spPr>
          <a:xfrm>
            <a:off x="4852129" y="3734833"/>
            <a:ext cx="2487744" cy="41242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effectLst>
            <a:outerShdw blurRad="1016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ea typeface="微软雅黑" panose="020B0503020204020204" charset="-122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pic>
        <p:nvPicPr>
          <p:cNvPr id="77" name="图片 7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2111" y="1304936"/>
            <a:ext cx="2272676" cy="227267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</p:pic>
      <p:sp>
        <p:nvSpPr>
          <p:cNvPr id="78" name="文本框 8"/>
          <p:cNvSpPr txBox="1"/>
          <p:nvPr/>
        </p:nvSpPr>
        <p:spPr>
          <a:xfrm>
            <a:off x="8014578" y="4321003"/>
            <a:ext cx="2487742" cy="129266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倍字间距。</a:t>
            </a:r>
          </a:p>
        </p:txBody>
      </p:sp>
      <p:sp>
        <p:nvSpPr>
          <p:cNvPr id="79" name="矩形 78"/>
          <p:cNvSpPr/>
          <p:nvPr/>
        </p:nvSpPr>
        <p:spPr>
          <a:xfrm>
            <a:off x="8014578" y="3734833"/>
            <a:ext cx="2487744" cy="4124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outerShdw blurRad="1016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ea typeface="微软雅黑" panose="020B0503020204020204" charset="-122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11" name="同心圆 10"/>
          <p:cNvSpPr/>
          <p:nvPr/>
        </p:nvSpPr>
        <p:spPr>
          <a:xfrm>
            <a:off x="1784166" y="1304936"/>
            <a:ext cx="2286203" cy="2286203"/>
          </a:xfrm>
          <a:prstGeom prst="donut">
            <a:avLst>
              <a:gd name="adj" fmla="val 331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80" name="同心圆 79"/>
          <p:cNvSpPr/>
          <p:nvPr/>
        </p:nvSpPr>
        <p:spPr>
          <a:xfrm>
            <a:off x="4946896" y="1304935"/>
            <a:ext cx="2286203" cy="2286203"/>
          </a:xfrm>
          <a:prstGeom prst="donut">
            <a:avLst>
              <a:gd name="adj" fmla="val 3317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81" name="同心圆 80"/>
          <p:cNvSpPr/>
          <p:nvPr/>
        </p:nvSpPr>
        <p:spPr>
          <a:xfrm>
            <a:off x="8108584" y="1304248"/>
            <a:ext cx="2286203" cy="2286203"/>
          </a:xfrm>
          <a:prstGeom prst="donut">
            <a:avLst>
              <a:gd name="adj" fmla="val 331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72" name="Freeform 358"/>
          <p:cNvSpPr>
            <a:spLocks noEditPoints="1"/>
          </p:cNvSpPr>
          <p:nvPr/>
        </p:nvSpPr>
        <p:spPr bwMode="auto">
          <a:xfrm rot="809477">
            <a:off x="3251578" y="1294313"/>
            <a:ext cx="706548" cy="687528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6" name="Freeform 358"/>
          <p:cNvSpPr>
            <a:spLocks noEditPoints="1"/>
          </p:cNvSpPr>
          <p:nvPr/>
        </p:nvSpPr>
        <p:spPr bwMode="auto">
          <a:xfrm rot="809477">
            <a:off x="6447732" y="1294314"/>
            <a:ext cx="706548" cy="687528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2" name="Freeform 358"/>
          <p:cNvSpPr>
            <a:spLocks noEditPoints="1"/>
          </p:cNvSpPr>
          <p:nvPr/>
        </p:nvSpPr>
        <p:spPr bwMode="auto">
          <a:xfrm rot="809477">
            <a:off x="9609702" y="1294313"/>
            <a:ext cx="706548" cy="687528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8" name="组 7"/>
          <p:cNvGrpSpPr/>
          <p:nvPr/>
        </p:nvGrpSpPr>
        <p:grpSpPr>
          <a:xfrm>
            <a:off x="8186121" y="2980523"/>
            <a:ext cx="3987171" cy="3786231"/>
            <a:chOff x="8186121" y="2980523"/>
            <a:chExt cx="3987171" cy="3786231"/>
          </a:xfrm>
        </p:grpSpPr>
        <p:sp>
          <p:nvSpPr>
            <p:cNvPr id="39" name="Freeform 358"/>
            <p:cNvSpPr>
              <a:spLocks noEditPoints="1"/>
            </p:cNvSpPr>
            <p:nvPr/>
          </p:nvSpPr>
          <p:spPr bwMode="auto">
            <a:xfrm rot="20790523" flipV="1">
              <a:off x="11577372" y="4735705"/>
              <a:ext cx="443724" cy="431779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358"/>
            <p:cNvSpPr>
              <a:spLocks noEditPoints="1"/>
            </p:cNvSpPr>
            <p:nvPr/>
          </p:nvSpPr>
          <p:spPr bwMode="auto">
            <a:xfrm rot="20790523" flipV="1">
              <a:off x="11985668" y="5089132"/>
              <a:ext cx="187624" cy="182573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358"/>
            <p:cNvSpPr>
              <a:spLocks noEditPoints="1"/>
            </p:cNvSpPr>
            <p:nvPr/>
          </p:nvSpPr>
          <p:spPr bwMode="auto">
            <a:xfrm rot="1864518" flipV="1">
              <a:off x="11565963" y="5377036"/>
              <a:ext cx="206236" cy="20068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358"/>
            <p:cNvSpPr>
              <a:spLocks noEditPoints="1"/>
            </p:cNvSpPr>
            <p:nvPr/>
          </p:nvSpPr>
          <p:spPr bwMode="auto">
            <a:xfrm rot="20790523" flipV="1">
              <a:off x="11686653" y="4293714"/>
              <a:ext cx="245082" cy="23848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358"/>
            <p:cNvSpPr>
              <a:spLocks noEditPoints="1"/>
            </p:cNvSpPr>
            <p:nvPr/>
          </p:nvSpPr>
          <p:spPr bwMode="auto">
            <a:xfrm rot="20790523" flipV="1">
              <a:off x="11890613" y="3580756"/>
              <a:ext cx="194335" cy="18910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358"/>
            <p:cNvSpPr>
              <a:spLocks noEditPoints="1"/>
            </p:cNvSpPr>
            <p:nvPr/>
          </p:nvSpPr>
          <p:spPr bwMode="auto">
            <a:xfrm rot="20790523" flipV="1">
              <a:off x="11049819" y="3998668"/>
              <a:ext cx="309443" cy="301113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358"/>
            <p:cNvSpPr>
              <a:spLocks noEditPoints="1"/>
            </p:cNvSpPr>
            <p:nvPr/>
          </p:nvSpPr>
          <p:spPr bwMode="auto">
            <a:xfrm rot="1864518" flipV="1">
              <a:off x="10978212" y="5022466"/>
              <a:ext cx="533034" cy="518685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358"/>
            <p:cNvSpPr>
              <a:spLocks noEditPoints="1"/>
            </p:cNvSpPr>
            <p:nvPr/>
          </p:nvSpPr>
          <p:spPr bwMode="auto">
            <a:xfrm rot="4630035" flipV="1">
              <a:off x="10756274" y="2990220"/>
              <a:ext cx="720375" cy="700982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358"/>
            <p:cNvSpPr>
              <a:spLocks noEditPoints="1"/>
            </p:cNvSpPr>
            <p:nvPr/>
          </p:nvSpPr>
          <p:spPr bwMode="auto">
            <a:xfrm rot="20790523" flipV="1">
              <a:off x="10217816" y="5481765"/>
              <a:ext cx="339011" cy="329886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358"/>
            <p:cNvSpPr>
              <a:spLocks noEditPoints="1"/>
            </p:cNvSpPr>
            <p:nvPr/>
          </p:nvSpPr>
          <p:spPr bwMode="auto">
            <a:xfrm rot="20790523" flipV="1">
              <a:off x="11595892" y="3764554"/>
              <a:ext cx="121599" cy="118325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358"/>
            <p:cNvSpPr>
              <a:spLocks noEditPoints="1"/>
            </p:cNvSpPr>
            <p:nvPr/>
          </p:nvSpPr>
          <p:spPr bwMode="auto">
            <a:xfrm rot="20790523" flipV="1">
              <a:off x="10365335" y="6031490"/>
              <a:ext cx="574664" cy="55919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358"/>
            <p:cNvSpPr>
              <a:spLocks noEditPoints="1"/>
            </p:cNvSpPr>
            <p:nvPr/>
          </p:nvSpPr>
          <p:spPr bwMode="auto">
            <a:xfrm rot="1602547" flipV="1">
              <a:off x="10933771" y="5518360"/>
              <a:ext cx="299319" cy="291261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358"/>
            <p:cNvSpPr>
              <a:spLocks noEditPoints="1"/>
            </p:cNvSpPr>
            <p:nvPr/>
          </p:nvSpPr>
          <p:spPr bwMode="auto">
            <a:xfrm rot="20790523" flipV="1">
              <a:off x="10906558" y="5236613"/>
              <a:ext cx="223381" cy="217368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358"/>
            <p:cNvSpPr>
              <a:spLocks noEditPoints="1"/>
            </p:cNvSpPr>
            <p:nvPr/>
          </p:nvSpPr>
          <p:spPr bwMode="auto">
            <a:xfrm rot="20790523" flipV="1">
              <a:off x="11327560" y="5755339"/>
              <a:ext cx="692558" cy="673915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358"/>
            <p:cNvSpPr>
              <a:spLocks noEditPoints="1"/>
            </p:cNvSpPr>
            <p:nvPr/>
          </p:nvSpPr>
          <p:spPr bwMode="auto">
            <a:xfrm rot="20790523" flipV="1">
              <a:off x="10624012" y="5435054"/>
              <a:ext cx="94454" cy="91911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7" name="组 6"/>
            <p:cNvGrpSpPr/>
            <p:nvPr/>
          </p:nvGrpSpPr>
          <p:grpSpPr>
            <a:xfrm rot="1363596">
              <a:off x="8186121" y="5579879"/>
              <a:ext cx="1925531" cy="1146216"/>
              <a:chOff x="8186121" y="5579879"/>
              <a:chExt cx="1925531" cy="1146216"/>
            </a:xfrm>
          </p:grpSpPr>
          <p:sp>
            <p:nvSpPr>
              <p:cNvPr id="58" name="Freeform 358"/>
              <p:cNvSpPr>
                <a:spLocks noEditPoints="1"/>
              </p:cNvSpPr>
              <p:nvPr/>
            </p:nvSpPr>
            <p:spPr bwMode="auto">
              <a:xfrm rot="391455" flipV="1">
                <a:off x="9701347" y="5989279"/>
                <a:ext cx="318815" cy="310233"/>
              </a:xfrm>
              <a:custGeom>
                <a:avLst/>
                <a:gdLst>
                  <a:gd name="T0" fmla="*/ 75 w 321"/>
                  <a:gd name="T1" fmla="*/ 188 h 311"/>
                  <a:gd name="T2" fmla="*/ 137 w 321"/>
                  <a:gd name="T3" fmla="*/ 168 h 311"/>
                  <a:gd name="T4" fmla="*/ 137 w 321"/>
                  <a:gd name="T5" fmla="*/ 160 h 311"/>
                  <a:gd name="T6" fmla="*/ 116 w 321"/>
                  <a:gd name="T7" fmla="*/ 149 h 311"/>
                  <a:gd name="T8" fmla="*/ 140 w 321"/>
                  <a:gd name="T9" fmla="*/ 153 h 311"/>
                  <a:gd name="T10" fmla="*/ 121 w 321"/>
                  <a:gd name="T11" fmla="*/ 115 h 311"/>
                  <a:gd name="T12" fmla="*/ 101 w 321"/>
                  <a:gd name="T13" fmla="*/ 87 h 311"/>
                  <a:gd name="T14" fmla="*/ 9 w 321"/>
                  <a:gd name="T15" fmla="*/ 99 h 311"/>
                  <a:gd name="T16" fmla="*/ 0 w 321"/>
                  <a:gd name="T17" fmla="*/ 128 h 311"/>
                  <a:gd name="T18" fmla="*/ 67 w 321"/>
                  <a:gd name="T19" fmla="*/ 191 h 311"/>
                  <a:gd name="T20" fmla="*/ 148 w 321"/>
                  <a:gd name="T21" fmla="*/ 184 h 311"/>
                  <a:gd name="T22" fmla="*/ 132 w 321"/>
                  <a:gd name="T23" fmla="*/ 200 h 311"/>
                  <a:gd name="T24" fmla="*/ 142 w 321"/>
                  <a:gd name="T25" fmla="*/ 180 h 311"/>
                  <a:gd name="T26" fmla="*/ 102 w 321"/>
                  <a:gd name="T27" fmla="*/ 186 h 311"/>
                  <a:gd name="T28" fmla="*/ 68 w 321"/>
                  <a:gd name="T29" fmla="*/ 197 h 311"/>
                  <a:gd name="T30" fmla="*/ 40 w 321"/>
                  <a:gd name="T31" fmla="*/ 241 h 311"/>
                  <a:gd name="T32" fmla="*/ 74 w 321"/>
                  <a:gd name="T33" fmla="*/ 282 h 311"/>
                  <a:gd name="T34" fmla="*/ 142 w 321"/>
                  <a:gd name="T35" fmla="*/ 293 h 311"/>
                  <a:gd name="T36" fmla="*/ 157 w 321"/>
                  <a:gd name="T37" fmla="*/ 253 h 311"/>
                  <a:gd name="T38" fmla="*/ 157 w 321"/>
                  <a:gd name="T39" fmla="*/ 187 h 311"/>
                  <a:gd name="T40" fmla="*/ 170 w 321"/>
                  <a:gd name="T41" fmla="*/ 145 h 311"/>
                  <a:gd name="T42" fmla="*/ 210 w 321"/>
                  <a:gd name="T43" fmla="*/ 90 h 311"/>
                  <a:gd name="T44" fmla="*/ 223 w 321"/>
                  <a:gd name="T45" fmla="*/ 59 h 311"/>
                  <a:gd name="T46" fmla="*/ 175 w 321"/>
                  <a:gd name="T47" fmla="*/ 0 h 311"/>
                  <a:gd name="T48" fmla="*/ 160 w 321"/>
                  <a:gd name="T49" fmla="*/ 18 h 311"/>
                  <a:gd name="T50" fmla="*/ 100 w 321"/>
                  <a:gd name="T51" fmla="*/ 49 h 311"/>
                  <a:gd name="T52" fmla="*/ 106 w 321"/>
                  <a:gd name="T53" fmla="*/ 83 h 311"/>
                  <a:gd name="T54" fmla="*/ 126 w 321"/>
                  <a:gd name="T55" fmla="*/ 111 h 311"/>
                  <a:gd name="T56" fmla="*/ 156 w 321"/>
                  <a:gd name="T57" fmla="*/ 142 h 311"/>
                  <a:gd name="T58" fmla="*/ 160 w 321"/>
                  <a:gd name="T59" fmla="*/ 119 h 311"/>
                  <a:gd name="T60" fmla="*/ 164 w 321"/>
                  <a:gd name="T61" fmla="*/ 142 h 311"/>
                  <a:gd name="T62" fmla="*/ 312 w 321"/>
                  <a:gd name="T63" fmla="*/ 99 h 311"/>
                  <a:gd name="T64" fmla="*/ 220 w 321"/>
                  <a:gd name="T65" fmla="*/ 87 h 311"/>
                  <a:gd name="T66" fmla="*/ 200 w 321"/>
                  <a:gd name="T67" fmla="*/ 115 h 311"/>
                  <a:gd name="T68" fmla="*/ 180 w 321"/>
                  <a:gd name="T69" fmla="*/ 154 h 311"/>
                  <a:gd name="T70" fmla="*/ 203 w 321"/>
                  <a:gd name="T71" fmla="*/ 151 h 311"/>
                  <a:gd name="T72" fmla="*/ 182 w 321"/>
                  <a:gd name="T73" fmla="*/ 162 h 311"/>
                  <a:gd name="T74" fmla="*/ 182 w 321"/>
                  <a:gd name="T75" fmla="*/ 167 h 311"/>
                  <a:gd name="T76" fmla="*/ 246 w 321"/>
                  <a:gd name="T77" fmla="*/ 188 h 311"/>
                  <a:gd name="T78" fmla="*/ 289 w 321"/>
                  <a:gd name="T79" fmla="*/ 186 h 311"/>
                  <a:gd name="T80" fmla="*/ 300 w 321"/>
                  <a:gd name="T81" fmla="*/ 119 h 311"/>
                  <a:gd name="T82" fmla="*/ 244 w 321"/>
                  <a:gd name="T83" fmla="*/ 195 h 311"/>
                  <a:gd name="T84" fmla="*/ 180 w 321"/>
                  <a:gd name="T85" fmla="*/ 174 h 311"/>
                  <a:gd name="T86" fmla="*/ 186 w 321"/>
                  <a:gd name="T87" fmla="*/ 196 h 311"/>
                  <a:gd name="T88" fmla="*/ 180 w 321"/>
                  <a:gd name="T89" fmla="*/ 200 h 311"/>
                  <a:gd name="T90" fmla="*/ 164 w 321"/>
                  <a:gd name="T91" fmla="*/ 187 h 311"/>
                  <a:gd name="T92" fmla="*/ 164 w 321"/>
                  <a:gd name="T93" fmla="*/ 253 h 311"/>
                  <a:gd name="T94" fmla="*/ 179 w 321"/>
                  <a:gd name="T95" fmla="*/ 293 h 311"/>
                  <a:gd name="T96" fmla="*/ 246 w 321"/>
                  <a:gd name="T97" fmla="*/ 283 h 311"/>
                  <a:gd name="T98" fmla="*/ 281 w 321"/>
                  <a:gd name="T99" fmla="*/ 242 h 311"/>
                  <a:gd name="T100" fmla="*/ 252 w 321"/>
                  <a:gd name="T101" fmla="*/ 197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21" h="311">
                    <a:moveTo>
                      <a:pt x="67" y="191"/>
                    </a:moveTo>
                    <a:cubicBezTo>
                      <a:pt x="69" y="190"/>
                      <a:pt x="72" y="189"/>
                      <a:pt x="75" y="188"/>
                    </a:cubicBezTo>
                    <a:cubicBezTo>
                      <a:pt x="84" y="185"/>
                      <a:pt x="92" y="183"/>
                      <a:pt x="100" y="181"/>
                    </a:cubicBezTo>
                    <a:cubicBezTo>
                      <a:pt x="115" y="175"/>
                      <a:pt x="128" y="171"/>
                      <a:pt x="137" y="168"/>
                    </a:cubicBezTo>
                    <a:cubicBezTo>
                      <a:pt x="137" y="167"/>
                      <a:pt x="136" y="166"/>
                      <a:pt x="136" y="164"/>
                    </a:cubicBezTo>
                    <a:cubicBezTo>
                      <a:pt x="136" y="163"/>
                      <a:pt x="137" y="161"/>
                      <a:pt x="137" y="160"/>
                    </a:cubicBezTo>
                    <a:cubicBezTo>
                      <a:pt x="119" y="154"/>
                      <a:pt x="119" y="154"/>
                      <a:pt x="119" y="154"/>
                    </a:cubicBezTo>
                    <a:cubicBezTo>
                      <a:pt x="117" y="153"/>
                      <a:pt x="116" y="151"/>
                      <a:pt x="116" y="149"/>
                    </a:cubicBezTo>
                    <a:cubicBezTo>
                      <a:pt x="117" y="147"/>
                      <a:pt x="119" y="146"/>
                      <a:pt x="121" y="147"/>
                    </a:cubicBezTo>
                    <a:cubicBezTo>
                      <a:pt x="140" y="153"/>
                      <a:pt x="140" y="153"/>
                      <a:pt x="140" y="153"/>
                    </a:cubicBezTo>
                    <a:cubicBezTo>
                      <a:pt x="141" y="151"/>
                      <a:pt x="142" y="149"/>
                      <a:pt x="144" y="147"/>
                    </a:cubicBezTo>
                    <a:cubicBezTo>
                      <a:pt x="138" y="139"/>
                      <a:pt x="131" y="129"/>
                      <a:pt x="121" y="115"/>
                    </a:cubicBezTo>
                    <a:cubicBezTo>
                      <a:pt x="116" y="109"/>
                      <a:pt x="111" y="102"/>
                      <a:pt x="106" y="94"/>
                    </a:cubicBezTo>
                    <a:cubicBezTo>
                      <a:pt x="104" y="92"/>
                      <a:pt x="102" y="89"/>
                      <a:pt x="101" y="87"/>
                    </a:cubicBezTo>
                    <a:cubicBezTo>
                      <a:pt x="92" y="77"/>
                      <a:pt x="81" y="71"/>
                      <a:pt x="70" y="71"/>
                    </a:cubicBezTo>
                    <a:cubicBezTo>
                      <a:pt x="42" y="69"/>
                      <a:pt x="16" y="93"/>
                      <a:pt x="9" y="99"/>
                    </a:cubicBezTo>
                    <a:cubicBezTo>
                      <a:pt x="11" y="102"/>
                      <a:pt x="21" y="119"/>
                      <a:pt x="21" y="119"/>
                    </a:cubicBezTo>
                    <a:cubicBezTo>
                      <a:pt x="21" y="119"/>
                      <a:pt x="3" y="126"/>
                      <a:pt x="0" y="128"/>
                    </a:cubicBezTo>
                    <a:cubicBezTo>
                      <a:pt x="1" y="137"/>
                      <a:pt x="9" y="172"/>
                      <a:pt x="32" y="186"/>
                    </a:cubicBezTo>
                    <a:cubicBezTo>
                      <a:pt x="42" y="192"/>
                      <a:pt x="53" y="194"/>
                      <a:pt x="67" y="191"/>
                    </a:cubicBezTo>
                    <a:moveTo>
                      <a:pt x="157" y="187"/>
                    </a:moveTo>
                    <a:cubicBezTo>
                      <a:pt x="154" y="187"/>
                      <a:pt x="151" y="186"/>
                      <a:pt x="148" y="184"/>
                    </a:cubicBezTo>
                    <a:cubicBezTo>
                      <a:pt x="137" y="199"/>
                      <a:pt x="137" y="199"/>
                      <a:pt x="137" y="199"/>
                    </a:cubicBezTo>
                    <a:cubicBezTo>
                      <a:pt x="136" y="201"/>
                      <a:pt x="133" y="201"/>
                      <a:pt x="132" y="200"/>
                    </a:cubicBezTo>
                    <a:cubicBezTo>
                      <a:pt x="130" y="199"/>
                      <a:pt x="130" y="197"/>
                      <a:pt x="131" y="195"/>
                    </a:cubicBezTo>
                    <a:cubicBezTo>
                      <a:pt x="142" y="180"/>
                      <a:pt x="142" y="180"/>
                      <a:pt x="142" y="180"/>
                    </a:cubicBezTo>
                    <a:cubicBezTo>
                      <a:pt x="141" y="178"/>
                      <a:pt x="140" y="176"/>
                      <a:pt x="139" y="175"/>
                    </a:cubicBezTo>
                    <a:cubicBezTo>
                      <a:pt x="130" y="178"/>
                      <a:pt x="117" y="182"/>
                      <a:pt x="102" y="186"/>
                    </a:cubicBezTo>
                    <a:cubicBezTo>
                      <a:pt x="94" y="189"/>
                      <a:pt x="86" y="192"/>
                      <a:pt x="77" y="195"/>
                    </a:cubicBezTo>
                    <a:cubicBezTo>
                      <a:pt x="74" y="196"/>
                      <a:pt x="71" y="197"/>
                      <a:pt x="68" y="197"/>
                    </a:cubicBezTo>
                    <a:cubicBezTo>
                      <a:pt x="56" y="203"/>
                      <a:pt x="48" y="211"/>
                      <a:pt x="43" y="221"/>
                    </a:cubicBezTo>
                    <a:cubicBezTo>
                      <a:pt x="41" y="228"/>
                      <a:pt x="40" y="235"/>
                      <a:pt x="40" y="241"/>
                    </a:cubicBezTo>
                    <a:cubicBezTo>
                      <a:pt x="40" y="262"/>
                      <a:pt x="49" y="282"/>
                      <a:pt x="52" y="288"/>
                    </a:cubicBezTo>
                    <a:cubicBezTo>
                      <a:pt x="56" y="287"/>
                      <a:pt x="74" y="282"/>
                      <a:pt x="74" y="282"/>
                    </a:cubicBezTo>
                    <a:cubicBezTo>
                      <a:pt x="74" y="282"/>
                      <a:pt x="76" y="302"/>
                      <a:pt x="76" y="306"/>
                    </a:cubicBezTo>
                    <a:cubicBezTo>
                      <a:pt x="85" y="307"/>
                      <a:pt x="121" y="311"/>
                      <a:pt x="142" y="293"/>
                    </a:cubicBezTo>
                    <a:cubicBezTo>
                      <a:pt x="151" y="286"/>
                      <a:pt x="156" y="275"/>
                      <a:pt x="157" y="262"/>
                    </a:cubicBezTo>
                    <a:cubicBezTo>
                      <a:pt x="157" y="259"/>
                      <a:pt x="157" y="256"/>
                      <a:pt x="157" y="253"/>
                    </a:cubicBezTo>
                    <a:cubicBezTo>
                      <a:pt x="157" y="243"/>
                      <a:pt x="157" y="235"/>
                      <a:pt x="157" y="227"/>
                    </a:cubicBezTo>
                    <a:cubicBezTo>
                      <a:pt x="157" y="210"/>
                      <a:pt x="157" y="197"/>
                      <a:pt x="157" y="187"/>
                    </a:cubicBezTo>
                    <a:moveTo>
                      <a:pt x="164" y="142"/>
                    </a:moveTo>
                    <a:cubicBezTo>
                      <a:pt x="166" y="143"/>
                      <a:pt x="168" y="144"/>
                      <a:pt x="170" y="145"/>
                    </a:cubicBezTo>
                    <a:cubicBezTo>
                      <a:pt x="176" y="137"/>
                      <a:pt x="184" y="126"/>
                      <a:pt x="195" y="111"/>
                    </a:cubicBezTo>
                    <a:cubicBezTo>
                      <a:pt x="199" y="105"/>
                      <a:pt x="204" y="98"/>
                      <a:pt x="210" y="90"/>
                    </a:cubicBezTo>
                    <a:cubicBezTo>
                      <a:pt x="212" y="88"/>
                      <a:pt x="213" y="85"/>
                      <a:pt x="215" y="83"/>
                    </a:cubicBezTo>
                    <a:cubicBezTo>
                      <a:pt x="220" y="75"/>
                      <a:pt x="223" y="67"/>
                      <a:pt x="223" y="59"/>
                    </a:cubicBezTo>
                    <a:cubicBezTo>
                      <a:pt x="223" y="55"/>
                      <a:pt x="222" y="52"/>
                      <a:pt x="221" y="49"/>
                    </a:cubicBezTo>
                    <a:cubicBezTo>
                      <a:pt x="215" y="22"/>
                      <a:pt x="184" y="4"/>
                      <a:pt x="175" y="0"/>
                    </a:cubicBezTo>
                    <a:cubicBezTo>
                      <a:pt x="173" y="3"/>
                      <a:pt x="163" y="15"/>
                      <a:pt x="163" y="15"/>
                    </a:cubicBezTo>
                    <a:cubicBezTo>
                      <a:pt x="160" y="18"/>
                      <a:pt x="160" y="18"/>
                      <a:pt x="160" y="18"/>
                    </a:cubicBezTo>
                    <a:cubicBezTo>
                      <a:pt x="160" y="18"/>
                      <a:pt x="148" y="3"/>
                      <a:pt x="146" y="0"/>
                    </a:cubicBezTo>
                    <a:cubicBezTo>
                      <a:pt x="137" y="4"/>
                      <a:pt x="106" y="22"/>
                      <a:pt x="100" y="49"/>
                    </a:cubicBezTo>
                    <a:cubicBezTo>
                      <a:pt x="99" y="52"/>
                      <a:pt x="98" y="55"/>
                      <a:pt x="98" y="59"/>
                    </a:cubicBezTo>
                    <a:cubicBezTo>
                      <a:pt x="98" y="67"/>
                      <a:pt x="101" y="75"/>
                      <a:pt x="106" y="83"/>
                    </a:cubicBezTo>
                    <a:cubicBezTo>
                      <a:pt x="107" y="85"/>
                      <a:pt x="109" y="88"/>
                      <a:pt x="111" y="90"/>
                    </a:cubicBezTo>
                    <a:cubicBezTo>
                      <a:pt x="116" y="98"/>
                      <a:pt x="121" y="105"/>
                      <a:pt x="126" y="111"/>
                    </a:cubicBezTo>
                    <a:cubicBezTo>
                      <a:pt x="136" y="125"/>
                      <a:pt x="144" y="136"/>
                      <a:pt x="150" y="144"/>
                    </a:cubicBezTo>
                    <a:cubicBezTo>
                      <a:pt x="152" y="143"/>
                      <a:pt x="154" y="142"/>
                      <a:pt x="156" y="142"/>
                    </a:cubicBezTo>
                    <a:cubicBezTo>
                      <a:pt x="156" y="122"/>
                      <a:pt x="156" y="122"/>
                      <a:pt x="156" y="122"/>
                    </a:cubicBezTo>
                    <a:cubicBezTo>
                      <a:pt x="156" y="120"/>
                      <a:pt x="158" y="119"/>
                      <a:pt x="160" y="119"/>
                    </a:cubicBezTo>
                    <a:cubicBezTo>
                      <a:pt x="162" y="119"/>
                      <a:pt x="164" y="120"/>
                      <a:pt x="164" y="122"/>
                    </a:cubicBezTo>
                    <a:lnTo>
                      <a:pt x="164" y="142"/>
                    </a:lnTo>
                    <a:close/>
                    <a:moveTo>
                      <a:pt x="300" y="119"/>
                    </a:moveTo>
                    <a:cubicBezTo>
                      <a:pt x="300" y="119"/>
                      <a:pt x="310" y="103"/>
                      <a:pt x="312" y="99"/>
                    </a:cubicBezTo>
                    <a:cubicBezTo>
                      <a:pt x="305" y="93"/>
                      <a:pt x="278" y="69"/>
                      <a:pt x="251" y="71"/>
                    </a:cubicBezTo>
                    <a:cubicBezTo>
                      <a:pt x="240" y="71"/>
                      <a:pt x="229" y="77"/>
                      <a:pt x="220" y="87"/>
                    </a:cubicBezTo>
                    <a:cubicBezTo>
                      <a:pt x="219" y="89"/>
                      <a:pt x="217" y="92"/>
                      <a:pt x="215" y="94"/>
                    </a:cubicBezTo>
                    <a:cubicBezTo>
                      <a:pt x="210" y="102"/>
                      <a:pt x="205" y="109"/>
                      <a:pt x="200" y="115"/>
                    </a:cubicBezTo>
                    <a:cubicBezTo>
                      <a:pt x="190" y="130"/>
                      <a:pt x="182" y="141"/>
                      <a:pt x="176" y="149"/>
                    </a:cubicBezTo>
                    <a:cubicBezTo>
                      <a:pt x="177" y="151"/>
                      <a:pt x="179" y="152"/>
                      <a:pt x="180" y="154"/>
                    </a:cubicBezTo>
                    <a:cubicBezTo>
                      <a:pt x="198" y="148"/>
                      <a:pt x="198" y="148"/>
                      <a:pt x="198" y="148"/>
                    </a:cubicBezTo>
                    <a:cubicBezTo>
                      <a:pt x="200" y="148"/>
                      <a:pt x="202" y="149"/>
                      <a:pt x="203" y="151"/>
                    </a:cubicBezTo>
                    <a:cubicBezTo>
                      <a:pt x="203" y="153"/>
                      <a:pt x="202" y="155"/>
                      <a:pt x="200" y="155"/>
                    </a:cubicBezTo>
                    <a:cubicBezTo>
                      <a:pt x="182" y="162"/>
                      <a:pt x="182" y="162"/>
                      <a:pt x="182" y="162"/>
                    </a:cubicBezTo>
                    <a:cubicBezTo>
                      <a:pt x="182" y="162"/>
                      <a:pt x="182" y="163"/>
                      <a:pt x="182" y="164"/>
                    </a:cubicBezTo>
                    <a:cubicBezTo>
                      <a:pt x="182" y="165"/>
                      <a:pt x="182" y="166"/>
                      <a:pt x="182" y="167"/>
                    </a:cubicBezTo>
                    <a:cubicBezTo>
                      <a:pt x="191" y="171"/>
                      <a:pt x="204" y="175"/>
                      <a:pt x="221" y="181"/>
                    </a:cubicBezTo>
                    <a:cubicBezTo>
                      <a:pt x="229" y="183"/>
                      <a:pt x="237" y="185"/>
                      <a:pt x="246" y="188"/>
                    </a:cubicBezTo>
                    <a:cubicBezTo>
                      <a:pt x="249" y="189"/>
                      <a:pt x="252" y="190"/>
                      <a:pt x="254" y="191"/>
                    </a:cubicBezTo>
                    <a:cubicBezTo>
                      <a:pt x="267" y="194"/>
                      <a:pt x="279" y="193"/>
                      <a:pt x="289" y="186"/>
                    </a:cubicBezTo>
                    <a:cubicBezTo>
                      <a:pt x="312" y="172"/>
                      <a:pt x="319" y="137"/>
                      <a:pt x="321" y="128"/>
                    </a:cubicBezTo>
                    <a:cubicBezTo>
                      <a:pt x="318" y="126"/>
                      <a:pt x="300" y="119"/>
                      <a:pt x="300" y="119"/>
                    </a:cubicBezTo>
                    <a:moveTo>
                      <a:pt x="252" y="197"/>
                    </a:moveTo>
                    <a:cubicBezTo>
                      <a:pt x="250" y="197"/>
                      <a:pt x="247" y="196"/>
                      <a:pt x="244" y="195"/>
                    </a:cubicBezTo>
                    <a:cubicBezTo>
                      <a:pt x="235" y="192"/>
                      <a:pt x="227" y="189"/>
                      <a:pt x="219" y="186"/>
                    </a:cubicBezTo>
                    <a:cubicBezTo>
                      <a:pt x="202" y="181"/>
                      <a:pt x="189" y="177"/>
                      <a:pt x="180" y="174"/>
                    </a:cubicBezTo>
                    <a:cubicBezTo>
                      <a:pt x="178" y="177"/>
                      <a:pt x="177" y="179"/>
                      <a:pt x="175" y="181"/>
                    </a:cubicBezTo>
                    <a:cubicBezTo>
                      <a:pt x="186" y="196"/>
                      <a:pt x="186" y="196"/>
                      <a:pt x="186" y="196"/>
                    </a:cubicBezTo>
                    <a:cubicBezTo>
                      <a:pt x="187" y="198"/>
                      <a:pt x="187" y="200"/>
                      <a:pt x="185" y="201"/>
                    </a:cubicBezTo>
                    <a:cubicBezTo>
                      <a:pt x="183" y="202"/>
                      <a:pt x="181" y="202"/>
                      <a:pt x="180" y="200"/>
                    </a:cubicBezTo>
                    <a:cubicBezTo>
                      <a:pt x="169" y="185"/>
                      <a:pt x="169" y="185"/>
                      <a:pt x="169" y="185"/>
                    </a:cubicBezTo>
                    <a:cubicBezTo>
                      <a:pt x="167" y="186"/>
                      <a:pt x="166" y="186"/>
                      <a:pt x="164" y="187"/>
                    </a:cubicBezTo>
                    <a:cubicBezTo>
                      <a:pt x="164" y="196"/>
                      <a:pt x="164" y="210"/>
                      <a:pt x="163" y="227"/>
                    </a:cubicBezTo>
                    <a:cubicBezTo>
                      <a:pt x="164" y="235"/>
                      <a:pt x="164" y="243"/>
                      <a:pt x="164" y="253"/>
                    </a:cubicBezTo>
                    <a:cubicBezTo>
                      <a:pt x="164" y="256"/>
                      <a:pt x="164" y="259"/>
                      <a:pt x="163" y="262"/>
                    </a:cubicBezTo>
                    <a:cubicBezTo>
                      <a:pt x="165" y="275"/>
                      <a:pt x="170" y="286"/>
                      <a:pt x="179" y="293"/>
                    </a:cubicBezTo>
                    <a:cubicBezTo>
                      <a:pt x="200" y="311"/>
                      <a:pt x="235" y="307"/>
                      <a:pt x="245" y="306"/>
                    </a:cubicBezTo>
                    <a:cubicBezTo>
                      <a:pt x="245" y="302"/>
                      <a:pt x="246" y="283"/>
                      <a:pt x="246" y="283"/>
                    </a:cubicBezTo>
                    <a:cubicBezTo>
                      <a:pt x="246" y="283"/>
                      <a:pt x="265" y="287"/>
                      <a:pt x="269" y="288"/>
                    </a:cubicBezTo>
                    <a:cubicBezTo>
                      <a:pt x="272" y="282"/>
                      <a:pt x="281" y="262"/>
                      <a:pt x="281" y="242"/>
                    </a:cubicBezTo>
                    <a:cubicBezTo>
                      <a:pt x="281" y="235"/>
                      <a:pt x="280" y="228"/>
                      <a:pt x="277" y="222"/>
                    </a:cubicBezTo>
                    <a:cubicBezTo>
                      <a:pt x="273" y="211"/>
                      <a:pt x="265" y="203"/>
                      <a:pt x="252" y="197"/>
                    </a:cubicBezTo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  <a:effectLst>
                <a:outerShdw blurRad="50800" dist="63500" dir="5400000" algn="t" rotWithShape="0">
                  <a:prstClr val="black">
                    <a:alpha val="1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358"/>
              <p:cNvSpPr>
                <a:spLocks noEditPoints="1"/>
              </p:cNvSpPr>
              <p:nvPr/>
            </p:nvSpPr>
            <p:spPr bwMode="auto">
              <a:xfrm rot="391455" flipV="1">
                <a:off x="9938552" y="6420483"/>
                <a:ext cx="134808" cy="131179"/>
              </a:xfrm>
              <a:custGeom>
                <a:avLst/>
                <a:gdLst>
                  <a:gd name="T0" fmla="*/ 75 w 321"/>
                  <a:gd name="T1" fmla="*/ 188 h 311"/>
                  <a:gd name="T2" fmla="*/ 137 w 321"/>
                  <a:gd name="T3" fmla="*/ 168 h 311"/>
                  <a:gd name="T4" fmla="*/ 137 w 321"/>
                  <a:gd name="T5" fmla="*/ 160 h 311"/>
                  <a:gd name="T6" fmla="*/ 116 w 321"/>
                  <a:gd name="T7" fmla="*/ 149 h 311"/>
                  <a:gd name="T8" fmla="*/ 140 w 321"/>
                  <a:gd name="T9" fmla="*/ 153 h 311"/>
                  <a:gd name="T10" fmla="*/ 121 w 321"/>
                  <a:gd name="T11" fmla="*/ 115 h 311"/>
                  <a:gd name="T12" fmla="*/ 101 w 321"/>
                  <a:gd name="T13" fmla="*/ 87 h 311"/>
                  <a:gd name="T14" fmla="*/ 9 w 321"/>
                  <a:gd name="T15" fmla="*/ 99 h 311"/>
                  <a:gd name="T16" fmla="*/ 0 w 321"/>
                  <a:gd name="T17" fmla="*/ 128 h 311"/>
                  <a:gd name="T18" fmla="*/ 67 w 321"/>
                  <a:gd name="T19" fmla="*/ 191 h 311"/>
                  <a:gd name="T20" fmla="*/ 148 w 321"/>
                  <a:gd name="T21" fmla="*/ 184 h 311"/>
                  <a:gd name="T22" fmla="*/ 132 w 321"/>
                  <a:gd name="T23" fmla="*/ 200 h 311"/>
                  <a:gd name="T24" fmla="*/ 142 w 321"/>
                  <a:gd name="T25" fmla="*/ 180 h 311"/>
                  <a:gd name="T26" fmla="*/ 102 w 321"/>
                  <a:gd name="T27" fmla="*/ 186 h 311"/>
                  <a:gd name="T28" fmla="*/ 68 w 321"/>
                  <a:gd name="T29" fmla="*/ 197 h 311"/>
                  <a:gd name="T30" fmla="*/ 40 w 321"/>
                  <a:gd name="T31" fmla="*/ 241 h 311"/>
                  <a:gd name="T32" fmla="*/ 74 w 321"/>
                  <a:gd name="T33" fmla="*/ 282 h 311"/>
                  <a:gd name="T34" fmla="*/ 142 w 321"/>
                  <a:gd name="T35" fmla="*/ 293 h 311"/>
                  <a:gd name="T36" fmla="*/ 157 w 321"/>
                  <a:gd name="T37" fmla="*/ 253 h 311"/>
                  <a:gd name="T38" fmla="*/ 157 w 321"/>
                  <a:gd name="T39" fmla="*/ 187 h 311"/>
                  <a:gd name="T40" fmla="*/ 170 w 321"/>
                  <a:gd name="T41" fmla="*/ 145 h 311"/>
                  <a:gd name="T42" fmla="*/ 210 w 321"/>
                  <a:gd name="T43" fmla="*/ 90 h 311"/>
                  <a:gd name="T44" fmla="*/ 223 w 321"/>
                  <a:gd name="T45" fmla="*/ 59 h 311"/>
                  <a:gd name="T46" fmla="*/ 175 w 321"/>
                  <a:gd name="T47" fmla="*/ 0 h 311"/>
                  <a:gd name="T48" fmla="*/ 160 w 321"/>
                  <a:gd name="T49" fmla="*/ 18 h 311"/>
                  <a:gd name="T50" fmla="*/ 100 w 321"/>
                  <a:gd name="T51" fmla="*/ 49 h 311"/>
                  <a:gd name="T52" fmla="*/ 106 w 321"/>
                  <a:gd name="T53" fmla="*/ 83 h 311"/>
                  <a:gd name="T54" fmla="*/ 126 w 321"/>
                  <a:gd name="T55" fmla="*/ 111 h 311"/>
                  <a:gd name="T56" fmla="*/ 156 w 321"/>
                  <a:gd name="T57" fmla="*/ 142 h 311"/>
                  <a:gd name="T58" fmla="*/ 160 w 321"/>
                  <a:gd name="T59" fmla="*/ 119 h 311"/>
                  <a:gd name="T60" fmla="*/ 164 w 321"/>
                  <a:gd name="T61" fmla="*/ 142 h 311"/>
                  <a:gd name="T62" fmla="*/ 312 w 321"/>
                  <a:gd name="T63" fmla="*/ 99 h 311"/>
                  <a:gd name="T64" fmla="*/ 220 w 321"/>
                  <a:gd name="T65" fmla="*/ 87 h 311"/>
                  <a:gd name="T66" fmla="*/ 200 w 321"/>
                  <a:gd name="T67" fmla="*/ 115 h 311"/>
                  <a:gd name="T68" fmla="*/ 180 w 321"/>
                  <a:gd name="T69" fmla="*/ 154 h 311"/>
                  <a:gd name="T70" fmla="*/ 203 w 321"/>
                  <a:gd name="T71" fmla="*/ 151 h 311"/>
                  <a:gd name="T72" fmla="*/ 182 w 321"/>
                  <a:gd name="T73" fmla="*/ 162 h 311"/>
                  <a:gd name="T74" fmla="*/ 182 w 321"/>
                  <a:gd name="T75" fmla="*/ 167 h 311"/>
                  <a:gd name="T76" fmla="*/ 246 w 321"/>
                  <a:gd name="T77" fmla="*/ 188 h 311"/>
                  <a:gd name="T78" fmla="*/ 289 w 321"/>
                  <a:gd name="T79" fmla="*/ 186 h 311"/>
                  <a:gd name="T80" fmla="*/ 300 w 321"/>
                  <a:gd name="T81" fmla="*/ 119 h 311"/>
                  <a:gd name="T82" fmla="*/ 244 w 321"/>
                  <a:gd name="T83" fmla="*/ 195 h 311"/>
                  <a:gd name="T84" fmla="*/ 180 w 321"/>
                  <a:gd name="T85" fmla="*/ 174 h 311"/>
                  <a:gd name="T86" fmla="*/ 186 w 321"/>
                  <a:gd name="T87" fmla="*/ 196 h 311"/>
                  <a:gd name="T88" fmla="*/ 180 w 321"/>
                  <a:gd name="T89" fmla="*/ 200 h 311"/>
                  <a:gd name="T90" fmla="*/ 164 w 321"/>
                  <a:gd name="T91" fmla="*/ 187 h 311"/>
                  <a:gd name="T92" fmla="*/ 164 w 321"/>
                  <a:gd name="T93" fmla="*/ 253 h 311"/>
                  <a:gd name="T94" fmla="*/ 179 w 321"/>
                  <a:gd name="T95" fmla="*/ 293 h 311"/>
                  <a:gd name="T96" fmla="*/ 246 w 321"/>
                  <a:gd name="T97" fmla="*/ 283 h 311"/>
                  <a:gd name="T98" fmla="*/ 281 w 321"/>
                  <a:gd name="T99" fmla="*/ 242 h 311"/>
                  <a:gd name="T100" fmla="*/ 252 w 321"/>
                  <a:gd name="T101" fmla="*/ 197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21" h="311">
                    <a:moveTo>
                      <a:pt x="67" y="191"/>
                    </a:moveTo>
                    <a:cubicBezTo>
                      <a:pt x="69" y="190"/>
                      <a:pt x="72" y="189"/>
                      <a:pt x="75" y="188"/>
                    </a:cubicBezTo>
                    <a:cubicBezTo>
                      <a:pt x="84" y="185"/>
                      <a:pt x="92" y="183"/>
                      <a:pt x="100" y="181"/>
                    </a:cubicBezTo>
                    <a:cubicBezTo>
                      <a:pt x="115" y="175"/>
                      <a:pt x="128" y="171"/>
                      <a:pt x="137" y="168"/>
                    </a:cubicBezTo>
                    <a:cubicBezTo>
                      <a:pt x="137" y="167"/>
                      <a:pt x="136" y="166"/>
                      <a:pt x="136" y="164"/>
                    </a:cubicBezTo>
                    <a:cubicBezTo>
                      <a:pt x="136" y="163"/>
                      <a:pt x="137" y="161"/>
                      <a:pt x="137" y="160"/>
                    </a:cubicBezTo>
                    <a:cubicBezTo>
                      <a:pt x="119" y="154"/>
                      <a:pt x="119" y="154"/>
                      <a:pt x="119" y="154"/>
                    </a:cubicBezTo>
                    <a:cubicBezTo>
                      <a:pt x="117" y="153"/>
                      <a:pt x="116" y="151"/>
                      <a:pt x="116" y="149"/>
                    </a:cubicBezTo>
                    <a:cubicBezTo>
                      <a:pt x="117" y="147"/>
                      <a:pt x="119" y="146"/>
                      <a:pt x="121" y="147"/>
                    </a:cubicBezTo>
                    <a:cubicBezTo>
                      <a:pt x="140" y="153"/>
                      <a:pt x="140" y="153"/>
                      <a:pt x="140" y="153"/>
                    </a:cubicBezTo>
                    <a:cubicBezTo>
                      <a:pt x="141" y="151"/>
                      <a:pt x="142" y="149"/>
                      <a:pt x="144" y="147"/>
                    </a:cubicBezTo>
                    <a:cubicBezTo>
                      <a:pt x="138" y="139"/>
                      <a:pt x="131" y="129"/>
                      <a:pt x="121" y="115"/>
                    </a:cubicBezTo>
                    <a:cubicBezTo>
                      <a:pt x="116" y="109"/>
                      <a:pt x="111" y="102"/>
                      <a:pt x="106" y="94"/>
                    </a:cubicBezTo>
                    <a:cubicBezTo>
                      <a:pt x="104" y="92"/>
                      <a:pt x="102" y="89"/>
                      <a:pt x="101" y="87"/>
                    </a:cubicBezTo>
                    <a:cubicBezTo>
                      <a:pt x="92" y="77"/>
                      <a:pt x="81" y="71"/>
                      <a:pt x="70" y="71"/>
                    </a:cubicBezTo>
                    <a:cubicBezTo>
                      <a:pt x="42" y="69"/>
                      <a:pt x="16" y="93"/>
                      <a:pt x="9" y="99"/>
                    </a:cubicBezTo>
                    <a:cubicBezTo>
                      <a:pt x="11" y="102"/>
                      <a:pt x="21" y="119"/>
                      <a:pt x="21" y="119"/>
                    </a:cubicBezTo>
                    <a:cubicBezTo>
                      <a:pt x="21" y="119"/>
                      <a:pt x="3" y="126"/>
                      <a:pt x="0" y="128"/>
                    </a:cubicBezTo>
                    <a:cubicBezTo>
                      <a:pt x="1" y="137"/>
                      <a:pt x="9" y="172"/>
                      <a:pt x="32" y="186"/>
                    </a:cubicBezTo>
                    <a:cubicBezTo>
                      <a:pt x="42" y="192"/>
                      <a:pt x="53" y="194"/>
                      <a:pt x="67" y="191"/>
                    </a:cubicBezTo>
                    <a:moveTo>
                      <a:pt x="157" y="187"/>
                    </a:moveTo>
                    <a:cubicBezTo>
                      <a:pt x="154" y="187"/>
                      <a:pt x="151" y="186"/>
                      <a:pt x="148" y="184"/>
                    </a:cubicBezTo>
                    <a:cubicBezTo>
                      <a:pt x="137" y="199"/>
                      <a:pt x="137" y="199"/>
                      <a:pt x="137" y="199"/>
                    </a:cubicBezTo>
                    <a:cubicBezTo>
                      <a:pt x="136" y="201"/>
                      <a:pt x="133" y="201"/>
                      <a:pt x="132" y="200"/>
                    </a:cubicBezTo>
                    <a:cubicBezTo>
                      <a:pt x="130" y="199"/>
                      <a:pt x="130" y="197"/>
                      <a:pt x="131" y="195"/>
                    </a:cubicBezTo>
                    <a:cubicBezTo>
                      <a:pt x="142" y="180"/>
                      <a:pt x="142" y="180"/>
                      <a:pt x="142" y="180"/>
                    </a:cubicBezTo>
                    <a:cubicBezTo>
                      <a:pt x="141" y="178"/>
                      <a:pt x="140" y="176"/>
                      <a:pt x="139" y="175"/>
                    </a:cubicBezTo>
                    <a:cubicBezTo>
                      <a:pt x="130" y="178"/>
                      <a:pt x="117" y="182"/>
                      <a:pt x="102" y="186"/>
                    </a:cubicBezTo>
                    <a:cubicBezTo>
                      <a:pt x="94" y="189"/>
                      <a:pt x="86" y="192"/>
                      <a:pt x="77" y="195"/>
                    </a:cubicBezTo>
                    <a:cubicBezTo>
                      <a:pt x="74" y="196"/>
                      <a:pt x="71" y="197"/>
                      <a:pt x="68" y="197"/>
                    </a:cubicBezTo>
                    <a:cubicBezTo>
                      <a:pt x="56" y="203"/>
                      <a:pt x="48" y="211"/>
                      <a:pt x="43" y="221"/>
                    </a:cubicBezTo>
                    <a:cubicBezTo>
                      <a:pt x="41" y="228"/>
                      <a:pt x="40" y="235"/>
                      <a:pt x="40" y="241"/>
                    </a:cubicBezTo>
                    <a:cubicBezTo>
                      <a:pt x="40" y="262"/>
                      <a:pt x="49" y="282"/>
                      <a:pt x="52" y="288"/>
                    </a:cubicBezTo>
                    <a:cubicBezTo>
                      <a:pt x="56" y="287"/>
                      <a:pt x="74" y="282"/>
                      <a:pt x="74" y="282"/>
                    </a:cubicBezTo>
                    <a:cubicBezTo>
                      <a:pt x="74" y="282"/>
                      <a:pt x="76" y="302"/>
                      <a:pt x="76" y="306"/>
                    </a:cubicBezTo>
                    <a:cubicBezTo>
                      <a:pt x="85" y="307"/>
                      <a:pt x="121" y="311"/>
                      <a:pt x="142" y="293"/>
                    </a:cubicBezTo>
                    <a:cubicBezTo>
                      <a:pt x="151" y="286"/>
                      <a:pt x="156" y="275"/>
                      <a:pt x="157" y="262"/>
                    </a:cubicBezTo>
                    <a:cubicBezTo>
                      <a:pt x="157" y="259"/>
                      <a:pt x="157" y="256"/>
                      <a:pt x="157" y="253"/>
                    </a:cubicBezTo>
                    <a:cubicBezTo>
                      <a:pt x="157" y="243"/>
                      <a:pt x="157" y="235"/>
                      <a:pt x="157" y="227"/>
                    </a:cubicBezTo>
                    <a:cubicBezTo>
                      <a:pt x="157" y="210"/>
                      <a:pt x="157" y="197"/>
                      <a:pt x="157" y="187"/>
                    </a:cubicBezTo>
                    <a:moveTo>
                      <a:pt x="164" y="142"/>
                    </a:moveTo>
                    <a:cubicBezTo>
                      <a:pt x="166" y="143"/>
                      <a:pt x="168" y="144"/>
                      <a:pt x="170" y="145"/>
                    </a:cubicBezTo>
                    <a:cubicBezTo>
                      <a:pt x="176" y="137"/>
                      <a:pt x="184" y="126"/>
                      <a:pt x="195" y="111"/>
                    </a:cubicBezTo>
                    <a:cubicBezTo>
                      <a:pt x="199" y="105"/>
                      <a:pt x="204" y="98"/>
                      <a:pt x="210" y="90"/>
                    </a:cubicBezTo>
                    <a:cubicBezTo>
                      <a:pt x="212" y="88"/>
                      <a:pt x="213" y="85"/>
                      <a:pt x="215" y="83"/>
                    </a:cubicBezTo>
                    <a:cubicBezTo>
                      <a:pt x="220" y="75"/>
                      <a:pt x="223" y="67"/>
                      <a:pt x="223" y="59"/>
                    </a:cubicBezTo>
                    <a:cubicBezTo>
                      <a:pt x="223" y="55"/>
                      <a:pt x="222" y="52"/>
                      <a:pt x="221" y="49"/>
                    </a:cubicBezTo>
                    <a:cubicBezTo>
                      <a:pt x="215" y="22"/>
                      <a:pt x="184" y="4"/>
                      <a:pt x="175" y="0"/>
                    </a:cubicBezTo>
                    <a:cubicBezTo>
                      <a:pt x="173" y="3"/>
                      <a:pt x="163" y="15"/>
                      <a:pt x="163" y="15"/>
                    </a:cubicBezTo>
                    <a:cubicBezTo>
                      <a:pt x="160" y="18"/>
                      <a:pt x="160" y="18"/>
                      <a:pt x="160" y="18"/>
                    </a:cubicBezTo>
                    <a:cubicBezTo>
                      <a:pt x="160" y="18"/>
                      <a:pt x="148" y="3"/>
                      <a:pt x="146" y="0"/>
                    </a:cubicBezTo>
                    <a:cubicBezTo>
                      <a:pt x="137" y="4"/>
                      <a:pt x="106" y="22"/>
                      <a:pt x="100" y="49"/>
                    </a:cubicBezTo>
                    <a:cubicBezTo>
                      <a:pt x="99" y="52"/>
                      <a:pt x="98" y="55"/>
                      <a:pt x="98" y="59"/>
                    </a:cubicBezTo>
                    <a:cubicBezTo>
                      <a:pt x="98" y="67"/>
                      <a:pt x="101" y="75"/>
                      <a:pt x="106" y="83"/>
                    </a:cubicBezTo>
                    <a:cubicBezTo>
                      <a:pt x="107" y="85"/>
                      <a:pt x="109" y="88"/>
                      <a:pt x="111" y="90"/>
                    </a:cubicBezTo>
                    <a:cubicBezTo>
                      <a:pt x="116" y="98"/>
                      <a:pt x="121" y="105"/>
                      <a:pt x="126" y="111"/>
                    </a:cubicBezTo>
                    <a:cubicBezTo>
                      <a:pt x="136" y="125"/>
                      <a:pt x="144" y="136"/>
                      <a:pt x="150" y="144"/>
                    </a:cubicBezTo>
                    <a:cubicBezTo>
                      <a:pt x="152" y="143"/>
                      <a:pt x="154" y="142"/>
                      <a:pt x="156" y="142"/>
                    </a:cubicBezTo>
                    <a:cubicBezTo>
                      <a:pt x="156" y="122"/>
                      <a:pt x="156" y="122"/>
                      <a:pt x="156" y="122"/>
                    </a:cubicBezTo>
                    <a:cubicBezTo>
                      <a:pt x="156" y="120"/>
                      <a:pt x="158" y="119"/>
                      <a:pt x="160" y="119"/>
                    </a:cubicBezTo>
                    <a:cubicBezTo>
                      <a:pt x="162" y="119"/>
                      <a:pt x="164" y="120"/>
                      <a:pt x="164" y="122"/>
                    </a:cubicBezTo>
                    <a:lnTo>
                      <a:pt x="164" y="142"/>
                    </a:lnTo>
                    <a:close/>
                    <a:moveTo>
                      <a:pt x="300" y="119"/>
                    </a:moveTo>
                    <a:cubicBezTo>
                      <a:pt x="300" y="119"/>
                      <a:pt x="310" y="103"/>
                      <a:pt x="312" y="99"/>
                    </a:cubicBezTo>
                    <a:cubicBezTo>
                      <a:pt x="305" y="93"/>
                      <a:pt x="278" y="69"/>
                      <a:pt x="251" y="71"/>
                    </a:cubicBezTo>
                    <a:cubicBezTo>
                      <a:pt x="240" y="71"/>
                      <a:pt x="229" y="77"/>
                      <a:pt x="220" y="87"/>
                    </a:cubicBezTo>
                    <a:cubicBezTo>
                      <a:pt x="219" y="89"/>
                      <a:pt x="217" y="92"/>
                      <a:pt x="215" y="94"/>
                    </a:cubicBezTo>
                    <a:cubicBezTo>
                      <a:pt x="210" y="102"/>
                      <a:pt x="205" y="109"/>
                      <a:pt x="200" y="115"/>
                    </a:cubicBezTo>
                    <a:cubicBezTo>
                      <a:pt x="190" y="130"/>
                      <a:pt x="182" y="141"/>
                      <a:pt x="176" y="149"/>
                    </a:cubicBezTo>
                    <a:cubicBezTo>
                      <a:pt x="177" y="151"/>
                      <a:pt x="179" y="152"/>
                      <a:pt x="180" y="154"/>
                    </a:cubicBezTo>
                    <a:cubicBezTo>
                      <a:pt x="198" y="148"/>
                      <a:pt x="198" y="148"/>
                      <a:pt x="198" y="148"/>
                    </a:cubicBezTo>
                    <a:cubicBezTo>
                      <a:pt x="200" y="148"/>
                      <a:pt x="202" y="149"/>
                      <a:pt x="203" y="151"/>
                    </a:cubicBezTo>
                    <a:cubicBezTo>
                      <a:pt x="203" y="153"/>
                      <a:pt x="202" y="155"/>
                      <a:pt x="200" y="155"/>
                    </a:cubicBezTo>
                    <a:cubicBezTo>
                      <a:pt x="182" y="162"/>
                      <a:pt x="182" y="162"/>
                      <a:pt x="182" y="162"/>
                    </a:cubicBezTo>
                    <a:cubicBezTo>
                      <a:pt x="182" y="162"/>
                      <a:pt x="182" y="163"/>
                      <a:pt x="182" y="164"/>
                    </a:cubicBezTo>
                    <a:cubicBezTo>
                      <a:pt x="182" y="165"/>
                      <a:pt x="182" y="166"/>
                      <a:pt x="182" y="167"/>
                    </a:cubicBezTo>
                    <a:cubicBezTo>
                      <a:pt x="191" y="171"/>
                      <a:pt x="204" y="175"/>
                      <a:pt x="221" y="181"/>
                    </a:cubicBezTo>
                    <a:cubicBezTo>
                      <a:pt x="229" y="183"/>
                      <a:pt x="237" y="185"/>
                      <a:pt x="246" y="188"/>
                    </a:cubicBezTo>
                    <a:cubicBezTo>
                      <a:pt x="249" y="189"/>
                      <a:pt x="252" y="190"/>
                      <a:pt x="254" y="191"/>
                    </a:cubicBezTo>
                    <a:cubicBezTo>
                      <a:pt x="267" y="194"/>
                      <a:pt x="279" y="193"/>
                      <a:pt x="289" y="186"/>
                    </a:cubicBezTo>
                    <a:cubicBezTo>
                      <a:pt x="312" y="172"/>
                      <a:pt x="319" y="137"/>
                      <a:pt x="321" y="128"/>
                    </a:cubicBezTo>
                    <a:cubicBezTo>
                      <a:pt x="318" y="126"/>
                      <a:pt x="300" y="119"/>
                      <a:pt x="300" y="119"/>
                    </a:cubicBezTo>
                    <a:moveTo>
                      <a:pt x="252" y="197"/>
                    </a:moveTo>
                    <a:cubicBezTo>
                      <a:pt x="250" y="197"/>
                      <a:pt x="247" y="196"/>
                      <a:pt x="244" y="195"/>
                    </a:cubicBezTo>
                    <a:cubicBezTo>
                      <a:pt x="235" y="192"/>
                      <a:pt x="227" y="189"/>
                      <a:pt x="219" y="186"/>
                    </a:cubicBezTo>
                    <a:cubicBezTo>
                      <a:pt x="202" y="181"/>
                      <a:pt x="189" y="177"/>
                      <a:pt x="180" y="174"/>
                    </a:cubicBezTo>
                    <a:cubicBezTo>
                      <a:pt x="178" y="177"/>
                      <a:pt x="177" y="179"/>
                      <a:pt x="175" y="181"/>
                    </a:cubicBezTo>
                    <a:cubicBezTo>
                      <a:pt x="186" y="196"/>
                      <a:pt x="186" y="196"/>
                      <a:pt x="186" y="196"/>
                    </a:cubicBezTo>
                    <a:cubicBezTo>
                      <a:pt x="187" y="198"/>
                      <a:pt x="187" y="200"/>
                      <a:pt x="185" y="201"/>
                    </a:cubicBezTo>
                    <a:cubicBezTo>
                      <a:pt x="183" y="202"/>
                      <a:pt x="181" y="202"/>
                      <a:pt x="180" y="200"/>
                    </a:cubicBezTo>
                    <a:cubicBezTo>
                      <a:pt x="169" y="185"/>
                      <a:pt x="169" y="185"/>
                      <a:pt x="169" y="185"/>
                    </a:cubicBezTo>
                    <a:cubicBezTo>
                      <a:pt x="167" y="186"/>
                      <a:pt x="166" y="186"/>
                      <a:pt x="164" y="187"/>
                    </a:cubicBezTo>
                    <a:cubicBezTo>
                      <a:pt x="164" y="196"/>
                      <a:pt x="164" y="210"/>
                      <a:pt x="163" y="227"/>
                    </a:cubicBezTo>
                    <a:cubicBezTo>
                      <a:pt x="164" y="235"/>
                      <a:pt x="164" y="243"/>
                      <a:pt x="164" y="253"/>
                    </a:cubicBezTo>
                    <a:cubicBezTo>
                      <a:pt x="164" y="256"/>
                      <a:pt x="164" y="259"/>
                      <a:pt x="163" y="262"/>
                    </a:cubicBezTo>
                    <a:cubicBezTo>
                      <a:pt x="165" y="275"/>
                      <a:pt x="170" y="286"/>
                      <a:pt x="179" y="293"/>
                    </a:cubicBezTo>
                    <a:cubicBezTo>
                      <a:pt x="200" y="311"/>
                      <a:pt x="235" y="307"/>
                      <a:pt x="245" y="306"/>
                    </a:cubicBezTo>
                    <a:cubicBezTo>
                      <a:pt x="245" y="302"/>
                      <a:pt x="246" y="283"/>
                      <a:pt x="246" y="283"/>
                    </a:cubicBezTo>
                    <a:cubicBezTo>
                      <a:pt x="246" y="283"/>
                      <a:pt x="265" y="287"/>
                      <a:pt x="269" y="288"/>
                    </a:cubicBezTo>
                    <a:cubicBezTo>
                      <a:pt x="272" y="282"/>
                      <a:pt x="281" y="262"/>
                      <a:pt x="281" y="242"/>
                    </a:cubicBezTo>
                    <a:cubicBezTo>
                      <a:pt x="281" y="235"/>
                      <a:pt x="280" y="228"/>
                      <a:pt x="277" y="222"/>
                    </a:cubicBezTo>
                    <a:cubicBezTo>
                      <a:pt x="273" y="211"/>
                      <a:pt x="265" y="203"/>
                      <a:pt x="252" y="197"/>
                    </a:cubicBezTo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0800" dist="63500" dir="5400000" algn="t" rotWithShape="0">
                  <a:prstClr val="black">
                    <a:alpha val="1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358"/>
              <p:cNvSpPr>
                <a:spLocks noEditPoints="1"/>
              </p:cNvSpPr>
              <p:nvPr/>
            </p:nvSpPr>
            <p:spPr bwMode="auto">
              <a:xfrm rot="3065450" flipV="1">
                <a:off x="9455668" y="6579909"/>
                <a:ext cx="148180" cy="144191"/>
              </a:xfrm>
              <a:custGeom>
                <a:avLst/>
                <a:gdLst>
                  <a:gd name="T0" fmla="*/ 75 w 321"/>
                  <a:gd name="T1" fmla="*/ 188 h 311"/>
                  <a:gd name="T2" fmla="*/ 137 w 321"/>
                  <a:gd name="T3" fmla="*/ 168 h 311"/>
                  <a:gd name="T4" fmla="*/ 137 w 321"/>
                  <a:gd name="T5" fmla="*/ 160 h 311"/>
                  <a:gd name="T6" fmla="*/ 116 w 321"/>
                  <a:gd name="T7" fmla="*/ 149 h 311"/>
                  <a:gd name="T8" fmla="*/ 140 w 321"/>
                  <a:gd name="T9" fmla="*/ 153 h 311"/>
                  <a:gd name="T10" fmla="*/ 121 w 321"/>
                  <a:gd name="T11" fmla="*/ 115 h 311"/>
                  <a:gd name="T12" fmla="*/ 101 w 321"/>
                  <a:gd name="T13" fmla="*/ 87 h 311"/>
                  <a:gd name="T14" fmla="*/ 9 w 321"/>
                  <a:gd name="T15" fmla="*/ 99 h 311"/>
                  <a:gd name="T16" fmla="*/ 0 w 321"/>
                  <a:gd name="T17" fmla="*/ 128 h 311"/>
                  <a:gd name="T18" fmla="*/ 67 w 321"/>
                  <a:gd name="T19" fmla="*/ 191 h 311"/>
                  <a:gd name="T20" fmla="*/ 148 w 321"/>
                  <a:gd name="T21" fmla="*/ 184 h 311"/>
                  <a:gd name="T22" fmla="*/ 132 w 321"/>
                  <a:gd name="T23" fmla="*/ 200 h 311"/>
                  <a:gd name="T24" fmla="*/ 142 w 321"/>
                  <a:gd name="T25" fmla="*/ 180 h 311"/>
                  <a:gd name="T26" fmla="*/ 102 w 321"/>
                  <a:gd name="T27" fmla="*/ 186 h 311"/>
                  <a:gd name="T28" fmla="*/ 68 w 321"/>
                  <a:gd name="T29" fmla="*/ 197 h 311"/>
                  <a:gd name="T30" fmla="*/ 40 w 321"/>
                  <a:gd name="T31" fmla="*/ 241 h 311"/>
                  <a:gd name="T32" fmla="*/ 74 w 321"/>
                  <a:gd name="T33" fmla="*/ 282 h 311"/>
                  <a:gd name="T34" fmla="*/ 142 w 321"/>
                  <a:gd name="T35" fmla="*/ 293 h 311"/>
                  <a:gd name="T36" fmla="*/ 157 w 321"/>
                  <a:gd name="T37" fmla="*/ 253 h 311"/>
                  <a:gd name="T38" fmla="*/ 157 w 321"/>
                  <a:gd name="T39" fmla="*/ 187 h 311"/>
                  <a:gd name="T40" fmla="*/ 170 w 321"/>
                  <a:gd name="T41" fmla="*/ 145 h 311"/>
                  <a:gd name="T42" fmla="*/ 210 w 321"/>
                  <a:gd name="T43" fmla="*/ 90 h 311"/>
                  <a:gd name="T44" fmla="*/ 223 w 321"/>
                  <a:gd name="T45" fmla="*/ 59 h 311"/>
                  <a:gd name="T46" fmla="*/ 175 w 321"/>
                  <a:gd name="T47" fmla="*/ 0 h 311"/>
                  <a:gd name="T48" fmla="*/ 160 w 321"/>
                  <a:gd name="T49" fmla="*/ 18 h 311"/>
                  <a:gd name="T50" fmla="*/ 100 w 321"/>
                  <a:gd name="T51" fmla="*/ 49 h 311"/>
                  <a:gd name="T52" fmla="*/ 106 w 321"/>
                  <a:gd name="T53" fmla="*/ 83 h 311"/>
                  <a:gd name="T54" fmla="*/ 126 w 321"/>
                  <a:gd name="T55" fmla="*/ 111 h 311"/>
                  <a:gd name="T56" fmla="*/ 156 w 321"/>
                  <a:gd name="T57" fmla="*/ 142 h 311"/>
                  <a:gd name="T58" fmla="*/ 160 w 321"/>
                  <a:gd name="T59" fmla="*/ 119 h 311"/>
                  <a:gd name="T60" fmla="*/ 164 w 321"/>
                  <a:gd name="T61" fmla="*/ 142 h 311"/>
                  <a:gd name="T62" fmla="*/ 312 w 321"/>
                  <a:gd name="T63" fmla="*/ 99 h 311"/>
                  <a:gd name="T64" fmla="*/ 220 w 321"/>
                  <a:gd name="T65" fmla="*/ 87 h 311"/>
                  <a:gd name="T66" fmla="*/ 200 w 321"/>
                  <a:gd name="T67" fmla="*/ 115 h 311"/>
                  <a:gd name="T68" fmla="*/ 180 w 321"/>
                  <a:gd name="T69" fmla="*/ 154 h 311"/>
                  <a:gd name="T70" fmla="*/ 203 w 321"/>
                  <a:gd name="T71" fmla="*/ 151 h 311"/>
                  <a:gd name="T72" fmla="*/ 182 w 321"/>
                  <a:gd name="T73" fmla="*/ 162 h 311"/>
                  <a:gd name="T74" fmla="*/ 182 w 321"/>
                  <a:gd name="T75" fmla="*/ 167 h 311"/>
                  <a:gd name="T76" fmla="*/ 246 w 321"/>
                  <a:gd name="T77" fmla="*/ 188 h 311"/>
                  <a:gd name="T78" fmla="*/ 289 w 321"/>
                  <a:gd name="T79" fmla="*/ 186 h 311"/>
                  <a:gd name="T80" fmla="*/ 300 w 321"/>
                  <a:gd name="T81" fmla="*/ 119 h 311"/>
                  <a:gd name="T82" fmla="*/ 244 w 321"/>
                  <a:gd name="T83" fmla="*/ 195 h 311"/>
                  <a:gd name="T84" fmla="*/ 180 w 321"/>
                  <a:gd name="T85" fmla="*/ 174 h 311"/>
                  <a:gd name="T86" fmla="*/ 186 w 321"/>
                  <a:gd name="T87" fmla="*/ 196 h 311"/>
                  <a:gd name="T88" fmla="*/ 180 w 321"/>
                  <a:gd name="T89" fmla="*/ 200 h 311"/>
                  <a:gd name="T90" fmla="*/ 164 w 321"/>
                  <a:gd name="T91" fmla="*/ 187 h 311"/>
                  <a:gd name="T92" fmla="*/ 164 w 321"/>
                  <a:gd name="T93" fmla="*/ 253 h 311"/>
                  <a:gd name="T94" fmla="*/ 179 w 321"/>
                  <a:gd name="T95" fmla="*/ 293 h 311"/>
                  <a:gd name="T96" fmla="*/ 246 w 321"/>
                  <a:gd name="T97" fmla="*/ 283 h 311"/>
                  <a:gd name="T98" fmla="*/ 281 w 321"/>
                  <a:gd name="T99" fmla="*/ 242 h 311"/>
                  <a:gd name="T100" fmla="*/ 252 w 321"/>
                  <a:gd name="T101" fmla="*/ 197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21" h="311">
                    <a:moveTo>
                      <a:pt x="67" y="191"/>
                    </a:moveTo>
                    <a:cubicBezTo>
                      <a:pt x="69" y="190"/>
                      <a:pt x="72" y="189"/>
                      <a:pt x="75" y="188"/>
                    </a:cubicBezTo>
                    <a:cubicBezTo>
                      <a:pt x="84" y="185"/>
                      <a:pt x="92" y="183"/>
                      <a:pt x="100" y="181"/>
                    </a:cubicBezTo>
                    <a:cubicBezTo>
                      <a:pt x="115" y="175"/>
                      <a:pt x="128" y="171"/>
                      <a:pt x="137" y="168"/>
                    </a:cubicBezTo>
                    <a:cubicBezTo>
                      <a:pt x="137" y="167"/>
                      <a:pt x="136" y="166"/>
                      <a:pt x="136" y="164"/>
                    </a:cubicBezTo>
                    <a:cubicBezTo>
                      <a:pt x="136" y="163"/>
                      <a:pt x="137" y="161"/>
                      <a:pt x="137" y="160"/>
                    </a:cubicBezTo>
                    <a:cubicBezTo>
                      <a:pt x="119" y="154"/>
                      <a:pt x="119" y="154"/>
                      <a:pt x="119" y="154"/>
                    </a:cubicBezTo>
                    <a:cubicBezTo>
                      <a:pt x="117" y="153"/>
                      <a:pt x="116" y="151"/>
                      <a:pt x="116" y="149"/>
                    </a:cubicBezTo>
                    <a:cubicBezTo>
                      <a:pt x="117" y="147"/>
                      <a:pt x="119" y="146"/>
                      <a:pt x="121" y="147"/>
                    </a:cubicBezTo>
                    <a:cubicBezTo>
                      <a:pt x="140" y="153"/>
                      <a:pt x="140" y="153"/>
                      <a:pt x="140" y="153"/>
                    </a:cubicBezTo>
                    <a:cubicBezTo>
                      <a:pt x="141" y="151"/>
                      <a:pt x="142" y="149"/>
                      <a:pt x="144" y="147"/>
                    </a:cubicBezTo>
                    <a:cubicBezTo>
                      <a:pt x="138" y="139"/>
                      <a:pt x="131" y="129"/>
                      <a:pt x="121" y="115"/>
                    </a:cubicBezTo>
                    <a:cubicBezTo>
                      <a:pt x="116" y="109"/>
                      <a:pt x="111" y="102"/>
                      <a:pt x="106" y="94"/>
                    </a:cubicBezTo>
                    <a:cubicBezTo>
                      <a:pt x="104" y="92"/>
                      <a:pt x="102" y="89"/>
                      <a:pt x="101" y="87"/>
                    </a:cubicBezTo>
                    <a:cubicBezTo>
                      <a:pt x="92" y="77"/>
                      <a:pt x="81" y="71"/>
                      <a:pt x="70" y="71"/>
                    </a:cubicBezTo>
                    <a:cubicBezTo>
                      <a:pt x="42" y="69"/>
                      <a:pt x="16" y="93"/>
                      <a:pt x="9" y="99"/>
                    </a:cubicBezTo>
                    <a:cubicBezTo>
                      <a:pt x="11" y="102"/>
                      <a:pt x="21" y="119"/>
                      <a:pt x="21" y="119"/>
                    </a:cubicBezTo>
                    <a:cubicBezTo>
                      <a:pt x="21" y="119"/>
                      <a:pt x="3" y="126"/>
                      <a:pt x="0" y="128"/>
                    </a:cubicBezTo>
                    <a:cubicBezTo>
                      <a:pt x="1" y="137"/>
                      <a:pt x="9" y="172"/>
                      <a:pt x="32" y="186"/>
                    </a:cubicBezTo>
                    <a:cubicBezTo>
                      <a:pt x="42" y="192"/>
                      <a:pt x="53" y="194"/>
                      <a:pt x="67" y="191"/>
                    </a:cubicBezTo>
                    <a:moveTo>
                      <a:pt x="157" y="187"/>
                    </a:moveTo>
                    <a:cubicBezTo>
                      <a:pt x="154" y="187"/>
                      <a:pt x="151" y="186"/>
                      <a:pt x="148" y="184"/>
                    </a:cubicBezTo>
                    <a:cubicBezTo>
                      <a:pt x="137" y="199"/>
                      <a:pt x="137" y="199"/>
                      <a:pt x="137" y="199"/>
                    </a:cubicBezTo>
                    <a:cubicBezTo>
                      <a:pt x="136" y="201"/>
                      <a:pt x="133" y="201"/>
                      <a:pt x="132" y="200"/>
                    </a:cubicBezTo>
                    <a:cubicBezTo>
                      <a:pt x="130" y="199"/>
                      <a:pt x="130" y="197"/>
                      <a:pt x="131" y="195"/>
                    </a:cubicBezTo>
                    <a:cubicBezTo>
                      <a:pt x="142" y="180"/>
                      <a:pt x="142" y="180"/>
                      <a:pt x="142" y="180"/>
                    </a:cubicBezTo>
                    <a:cubicBezTo>
                      <a:pt x="141" y="178"/>
                      <a:pt x="140" y="176"/>
                      <a:pt x="139" y="175"/>
                    </a:cubicBezTo>
                    <a:cubicBezTo>
                      <a:pt x="130" y="178"/>
                      <a:pt x="117" y="182"/>
                      <a:pt x="102" y="186"/>
                    </a:cubicBezTo>
                    <a:cubicBezTo>
                      <a:pt x="94" y="189"/>
                      <a:pt x="86" y="192"/>
                      <a:pt x="77" y="195"/>
                    </a:cubicBezTo>
                    <a:cubicBezTo>
                      <a:pt x="74" y="196"/>
                      <a:pt x="71" y="197"/>
                      <a:pt x="68" y="197"/>
                    </a:cubicBezTo>
                    <a:cubicBezTo>
                      <a:pt x="56" y="203"/>
                      <a:pt x="48" y="211"/>
                      <a:pt x="43" y="221"/>
                    </a:cubicBezTo>
                    <a:cubicBezTo>
                      <a:pt x="41" y="228"/>
                      <a:pt x="40" y="235"/>
                      <a:pt x="40" y="241"/>
                    </a:cubicBezTo>
                    <a:cubicBezTo>
                      <a:pt x="40" y="262"/>
                      <a:pt x="49" y="282"/>
                      <a:pt x="52" y="288"/>
                    </a:cubicBezTo>
                    <a:cubicBezTo>
                      <a:pt x="56" y="287"/>
                      <a:pt x="74" y="282"/>
                      <a:pt x="74" y="282"/>
                    </a:cubicBezTo>
                    <a:cubicBezTo>
                      <a:pt x="74" y="282"/>
                      <a:pt x="76" y="302"/>
                      <a:pt x="76" y="306"/>
                    </a:cubicBezTo>
                    <a:cubicBezTo>
                      <a:pt x="85" y="307"/>
                      <a:pt x="121" y="311"/>
                      <a:pt x="142" y="293"/>
                    </a:cubicBezTo>
                    <a:cubicBezTo>
                      <a:pt x="151" y="286"/>
                      <a:pt x="156" y="275"/>
                      <a:pt x="157" y="262"/>
                    </a:cubicBezTo>
                    <a:cubicBezTo>
                      <a:pt x="157" y="259"/>
                      <a:pt x="157" y="256"/>
                      <a:pt x="157" y="253"/>
                    </a:cubicBezTo>
                    <a:cubicBezTo>
                      <a:pt x="157" y="243"/>
                      <a:pt x="157" y="235"/>
                      <a:pt x="157" y="227"/>
                    </a:cubicBezTo>
                    <a:cubicBezTo>
                      <a:pt x="157" y="210"/>
                      <a:pt x="157" y="197"/>
                      <a:pt x="157" y="187"/>
                    </a:cubicBezTo>
                    <a:moveTo>
                      <a:pt x="164" y="142"/>
                    </a:moveTo>
                    <a:cubicBezTo>
                      <a:pt x="166" y="143"/>
                      <a:pt x="168" y="144"/>
                      <a:pt x="170" y="145"/>
                    </a:cubicBezTo>
                    <a:cubicBezTo>
                      <a:pt x="176" y="137"/>
                      <a:pt x="184" y="126"/>
                      <a:pt x="195" y="111"/>
                    </a:cubicBezTo>
                    <a:cubicBezTo>
                      <a:pt x="199" y="105"/>
                      <a:pt x="204" y="98"/>
                      <a:pt x="210" y="90"/>
                    </a:cubicBezTo>
                    <a:cubicBezTo>
                      <a:pt x="212" y="88"/>
                      <a:pt x="213" y="85"/>
                      <a:pt x="215" y="83"/>
                    </a:cubicBezTo>
                    <a:cubicBezTo>
                      <a:pt x="220" y="75"/>
                      <a:pt x="223" y="67"/>
                      <a:pt x="223" y="59"/>
                    </a:cubicBezTo>
                    <a:cubicBezTo>
                      <a:pt x="223" y="55"/>
                      <a:pt x="222" y="52"/>
                      <a:pt x="221" y="49"/>
                    </a:cubicBezTo>
                    <a:cubicBezTo>
                      <a:pt x="215" y="22"/>
                      <a:pt x="184" y="4"/>
                      <a:pt x="175" y="0"/>
                    </a:cubicBezTo>
                    <a:cubicBezTo>
                      <a:pt x="173" y="3"/>
                      <a:pt x="163" y="15"/>
                      <a:pt x="163" y="15"/>
                    </a:cubicBezTo>
                    <a:cubicBezTo>
                      <a:pt x="160" y="18"/>
                      <a:pt x="160" y="18"/>
                      <a:pt x="160" y="18"/>
                    </a:cubicBezTo>
                    <a:cubicBezTo>
                      <a:pt x="160" y="18"/>
                      <a:pt x="148" y="3"/>
                      <a:pt x="146" y="0"/>
                    </a:cubicBezTo>
                    <a:cubicBezTo>
                      <a:pt x="137" y="4"/>
                      <a:pt x="106" y="22"/>
                      <a:pt x="100" y="49"/>
                    </a:cubicBezTo>
                    <a:cubicBezTo>
                      <a:pt x="99" y="52"/>
                      <a:pt x="98" y="55"/>
                      <a:pt x="98" y="59"/>
                    </a:cubicBezTo>
                    <a:cubicBezTo>
                      <a:pt x="98" y="67"/>
                      <a:pt x="101" y="75"/>
                      <a:pt x="106" y="83"/>
                    </a:cubicBezTo>
                    <a:cubicBezTo>
                      <a:pt x="107" y="85"/>
                      <a:pt x="109" y="88"/>
                      <a:pt x="111" y="90"/>
                    </a:cubicBezTo>
                    <a:cubicBezTo>
                      <a:pt x="116" y="98"/>
                      <a:pt x="121" y="105"/>
                      <a:pt x="126" y="111"/>
                    </a:cubicBezTo>
                    <a:cubicBezTo>
                      <a:pt x="136" y="125"/>
                      <a:pt x="144" y="136"/>
                      <a:pt x="150" y="144"/>
                    </a:cubicBezTo>
                    <a:cubicBezTo>
                      <a:pt x="152" y="143"/>
                      <a:pt x="154" y="142"/>
                      <a:pt x="156" y="142"/>
                    </a:cubicBezTo>
                    <a:cubicBezTo>
                      <a:pt x="156" y="122"/>
                      <a:pt x="156" y="122"/>
                      <a:pt x="156" y="122"/>
                    </a:cubicBezTo>
                    <a:cubicBezTo>
                      <a:pt x="156" y="120"/>
                      <a:pt x="158" y="119"/>
                      <a:pt x="160" y="119"/>
                    </a:cubicBezTo>
                    <a:cubicBezTo>
                      <a:pt x="162" y="119"/>
                      <a:pt x="164" y="120"/>
                      <a:pt x="164" y="122"/>
                    </a:cubicBezTo>
                    <a:lnTo>
                      <a:pt x="164" y="142"/>
                    </a:lnTo>
                    <a:close/>
                    <a:moveTo>
                      <a:pt x="300" y="119"/>
                    </a:moveTo>
                    <a:cubicBezTo>
                      <a:pt x="300" y="119"/>
                      <a:pt x="310" y="103"/>
                      <a:pt x="312" y="99"/>
                    </a:cubicBezTo>
                    <a:cubicBezTo>
                      <a:pt x="305" y="93"/>
                      <a:pt x="278" y="69"/>
                      <a:pt x="251" y="71"/>
                    </a:cubicBezTo>
                    <a:cubicBezTo>
                      <a:pt x="240" y="71"/>
                      <a:pt x="229" y="77"/>
                      <a:pt x="220" y="87"/>
                    </a:cubicBezTo>
                    <a:cubicBezTo>
                      <a:pt x="219" y="89"/>
                      <a:pt x="217" y="92"/>
                      <a:pt x="215" y="94"/>
                    </a:cubicBezTo>
                    <a:cubicBezTo>
                      <a:pt x="210" y="102"/>
                      <a:pt x="205" y="109"/>
                      <a:pt x="200" y="115"/>
                    </a:cubicBezTo>
                    <a:cubicBezTo>
                      <a:pt x="190" y="130"/>
                      <a:pt x="182" y="141"/>
                      <a:pt x="176" y="149"/>
                    </a:cubicBezTo>
                    <a:cubicBezTo>
                      <a:pt x="177" y="151"/>
                      <a:pt x="179" y="152"/>
                      <a:pt x="180" y="154"/>
                    </a:cubicBezTo>
                    <a:cubicBezTo>
                      <a:pt x="198" y="148"/>
                      <a:pt x="198" y="148"/>
                      <a:pt x="198" y="148"/>
                    </a:cubicBezTo>
                    <a:cubicBezTo>
                      <a:pt x="200" y="148"/>
                      <a:pt x="202" y="149"/>
                      <a:pt x="203" y="151"/>
                    </a:cubicBezTo>
                    <a:cubicBezTo>
                      <a:pt x="203" y="153"/>
                      <a:pt x="202" y="155"/>
                      <a:pt x="200" y="155"/>
                    </a:cubicBezTo>
                    <a:cubicBezTo>
                      <a:pt x="182" y="162"/>
                      <a:pt x="182" y="162"/>
                      <a:pt x="182" y="162"/>
                    </a:cubicBezTo>
                    <a:cubicBezTo>
                      <a:pt x="182" y="162"/>
                      <a:pt x="182" y="163"/>
                      <a:pt x="182" y="164"/>
                    </a:cubicBezTo>
                    <a:cubicBezTo>
                      <a:pt x="182" y="165"/>
                      <a:pt x="182" y="166"/>
                      <a:pt x="182" y="167"/>
                    </a:cubicBezTo>
                    <a:cubicBezTo>
                      <a:pt x="191" y="171"/>
                      <a:pt x="204" y="175"/>
                      <a:pt x="221" y="181"/>
                    </a:cubicBezTo>
                    <a:cubicBezTo>
                      <a:pt x="229" y="183"/>
                      <a:pt x="237" y="185"/>
                      <a:pt x="246" y="188"/>
                    </a:cubicBezTo>
                    <a:cubicBezTo>
                      <a:pt x="249" y="189"/>
                      <a:pt x="252" y="190"/>
                      <a:pt x="254" y="191"/>
                    </a:cubicBezTo>
                    <a:cubicBezTo>
                      <a:pt x="267" y="194"/>
                      <a:pt x="279" y="193"/>
                      <a:pt x="289" y="186"/>
                    </a:cubicBezTo>
                    <a:cubicBezTo>
                      <a:pt x="312" y="172"/>
                      <a:pt x="319" y="137"/>
                      <a:pt x="321" y="128"/>
                    </a:cubicBezTo>
                    <a:cubicBezTo>
                      <a:pt x="318" y="126"/>
                      <a:pt x="300" y="119"/>
                      <a:pt x="300" y="119"/>
                    </a:cubicBezTo>
                    <a:moveTo>
                      <a:pt x="252" y="197"/>
                    </a:moveTo>
                    <a:cubicBezTo>
                      <a:pt x="250" y="197"/>
                      <a:pt x="247" y="196"/>
                      <a:pt x="244" y="195"/>
                    </a:cubicBezTo>
                    <a:cubicBezTo>
                      <a:pt x="235" y="192"/>
                      <a:pt x="227" y="189"/>
                      <a:pt x="219" y="186"/>
                    </a:cubicBezTo>
                    <a:cubicBezTo>
                      <a:pt x="202" y="181"/>
                      <a:pt x="189" y="177"/>
                      <a:pt x="180" y="174"/>
                    </a:cubicBezTo>
                    <a:cubicBezTo>
                      <a:pt x="178" y="177"/>
                      <a:pt x="177" y="179"/>
                      <a:pt x="175" y="181"/>
                    </a:cubicBezTo>
                    <a:cubicBezTo>
                      <a:pt x="186" y="196"/>
                      <a:pt x="186" y="196"/>
                      <a:pt x="186" y="196"/>
                    </a:cubicBezTo>
                    <a:cubicBezTo>
                      <a:pt x="187" y="198"/>
                      <a:pt x="187" y="200"/>
                      <a:pt x="185" y="201"/>
                    </a:cubicBezTo>
                    <a:cubicBezTo>
                      <a:pt x="183" y="202"/>
                      <a:pt x="181" y="202"/>
                      <a:pt x="180" y="200"/>
                    </a:cubicBezTo>
                    <a:cubicBezTo>
                      <a:pt x="169" y="185"/>
                      <a:pt x="169" y="185"/>
                      <a:pt x="169" y="185"/>
                    </a:cubicBezTo>
                    <a:cubicBezTo>
                      <a:pt x="167" y="186"/>
                      <a:pt x="166" y="186"/>
                      <a:pt x="164" y="187"/>
                    </a:cubicBezTo>
                    <a:cubicBezTo>
                      <a:pt x="164" y="196"/>
                      <a:pt x="164" y="210"/>
                      <a:pt x="163" y="227"/>
                    </a:cubicBezTo>
                    <a:cubicBezTo>
                      <a:pt x="164" y="235"/>
                      <a:pt x="164" y="243"/>
                      <a:pt x="164" y="253"/>
                    </a:cubicBezTo>
                    <a:cubicBezTo>
                      <a:pt x="164" y="256"/>
                      <a:pt x="164" y="259"/>
                      <a:pt x="163" y="262"/>
                    </a:cubicBezTo>
                    <a:cubicBezTo>
                      <a:pt x="165" y="275"/>
                      <a:pt x="170" y="286"/>
                      <a:pt x="179" y="293"/>
                    </a:cubicBezTo>
                    <a:cubicBezTo>
                      <a:pt x="200" y="311"/>
                      <a:pt x="235" y="307"/>
                      <a:pt x="245" y="306"/>
                    </a:cubicBezTo>
                    <a:cubicBezTo>
                      <a:pt x="245" y="302"/>
                      <a:pt x="246" y="283"/>
                      <a:pt x="246" y="283"/>
                    </a:cubicBezTo>
                    <a:cubicBezTo>
                      <a:pt x="246" y="283"/>
                      <a:pt x="265" y="287"/>
                      <a:pt x="269" y="288"/>
                    </a:cubicBezTo>
                    <a:cubicBezTo>
                      <a:pt x="272" y="282"/>
                      <a:pt x="281" y="262"/>
                      <a:pt x="281" y="242"/>
                    </a:cubicBezTo>
                    <a:cubicBezTo>
                      <a:pt x="281" y="235"/>
                      <a:pt x="280" y="228"/>
                      <a:pt x="277" y="222"/>
                    </a:cubicBezTo>
                    <a:cubicBezTo>
                      <a:pt x="273" y="211"/>
                      <a:pt x="265" y="203"/>
                      <a:pt x="252" y="197"/>
                    </a:cubicBezTo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  <a:effectLst>
                <a:outerShdw blurRad="50800" dist="63500" dir="5400000" algn="t" rotWithShape="0">
                  <a:prstClr val="black">
                    <a:alpha val="1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358"/>
              <p:cNvSpPr>
                <a:spLocks noEditPoints="1"/>
              </p:cNvSpPr>
              <p:nvPr/>
            </p:nvSpPr>
            <p:spPr bwMode="auto">
              <a:xfrm rot="391455" flipV="1">
                <a:off x="9935561" y="5579879"/>
                <a:ext cx="176091" cy="171350"/>
              </a:xfrm>
              <a:custGeom>
                <a:avLst/>
                <a:gdLst>
                  <a:gd name="T0" fmla="*/ 75 w 321"/>
                  <a:gd name="T1" fmla="*/ 188 h 311"/>
                  <a:gd name="T2" fmla="*/ 137 w 321"/>
                  <a:gd name="T3" fmla="*/ 168 h 311"/>
                  <a:gd name="T4" fmla="*/ 137 w 321"/>
                  <a:gd name="T5" fmla="*/ 160 h 311"/>
                  <a:gd name="T6" fmla="*/ 116 w 321"/>
                  <a:gd name="T7" fmla="*/ 149 h 311"/>
                  <a:gd name="T8" fmla="*/ 140 w 321"/>
                  <a:gd name="T9" fmla="*/ 153 h 311"/>
                  <a:gd name="T10" fmla="*/ 121 w 321"/>
                  <a:gd name="T11" fmla="*/ 115 h 311"/>
                  <a:gd name="T12" fmla="*/ 101 w 321"/>
                  <a:gd name="T13" fmla="*/ 87 h 311"/>
                  <a:gd name="T14" fmla="*/ 9 w 321"/>
                  <a:gd name="T15" fmla="*/ 99 h 311"/>
                  <a:gd name="T16" fmla="*/ 0 w 321"/>
                  <a:gd name="T17" fmla="*/ 128 h 311"/>
                  <a:gd name="T18" fmla="*/ 67 w 321"/>
                  <a:gd name="T19" fmla="*/ 191 h 311"/>
                  <a:gd name="T20" fmla="*/ 148 w 321"/>
                  <a:gd name="T21" fmla="*/ 184 h 311"/>
                  <a:gd name="T22" fmla="*/ 132 w 321"/>
                  <a:gd name="T23" fmla="*/ 200 h 311"/>
                  <a:gd name="T24" fmla="*/ 142 w 321"/>
                  <a:gd name="T25" fmla="*/ 180 h 311"/>
                  <a:gd name="T26" fmla="*/ 102 w 321"/>
                  <a:gd name="T27" fmla="*/ 186 h 311"/>
                  <a:gd name="T28" fmla="*/ 68 w 321"/>
                  <a:gd name="T29" fmla="*/ 197 h 311"/>
                  <a:gd name="T30" fmla="*/ 40 w 321"/>
                  <a:gd name="T31" fmla="*/ 241 h 311"/>
                  <a:gd name="T32" fmla="*/ 74 w 321"/>
                  <a:gd name="T33" fmla="*/ 282 h 311"/>
                  <a:gd name="T34" fmla="*/ 142 w 321"/>
                  <a:gd name="T35" fmla="*/ 293 h 311"/>
                  <a:gd name="T36" fmla="*/ 157 w 321"/>
                  <a:gd name="T37" fmla="*/ 253 h 311"/>
                  <a:gd name="T38" fmla="*/ 157 w 321"/>
                  <a:gd name="T39" fmla="*/ 187 h 311"/>
                  <a:gd name="T40" fmla="*/ 170 w 321"/>
                  <a:gd name="T41" fmla="*/ 145 h 311"/>
                  <a:gd name="T42" fmla="*/ 210 w 321"/>
                  <a:gd name="T43" fmla="*/ 90 h 311"/>
                  <a:gd name="T44" fmla="*/ 223 w 321"/>
                  <a:gd name="T45" fmla="*/ 59 h 311"/>
                  <a:gd name="T46" fmla="*/ 175 w 321"/>
                  <a:gd name="T47" fmla="*/ 0 h 311"/>
                  <a:gd name="T48" fmla="*/ 160 w 321"/>
                  <a:gd name="T49" fmla="*/ 18 h 311"/>
                  <a:gd name="T50" fmla="*/ 100 w 321"/>
                  <a:gd name="T51" fmla="*/ 49 h 311"/>
                  <a:gd name="T52" fmla="*/ 106 w 321"/>
                  <a:gd name="T53" fmla="*/ 83 h 311"/>
                  <a:gd name="T54" fmla="*/ 126 w 321"/>
                  <a:gd name="T55" fmla="*/ 111 h 311"/>
                  <a:gd name="T56" fmla="*/ 156 w 321"/>
                  <a:gd name="T57" fmla="*/ 142 h 311"/>
                  <a:gd name="T58" fmla="*/ 160 w 321"/>
                  <a:gd name="T59" fmla="*/ 119 h 311"/>
                  <a:gd name="T60" fmla="*/ 164 w 321"/>
                  <a:gd name="T61" fmla="*/ 142 h 311"/>
                  <a:gd name="T62" fmla="*/ 312 w 321"/>
                  <a:gd name="T63" fmla="*/ 99 h 311"/>
                  <a:gd name="T64" fmla="*/ 220 w 321"/>
                  <a:gd name="T65" fmla="*/ 87 h 311"/>
                  <a:gd name="T66" fmla="*/ 200 w 321"/>
                  <a:gd name="T67" fmla="*/ 115 h 311"/>
                  <a:gd name="T68" fmla="*/ 180 w 321"/>
                  <a:gd name="T69" fmla="*/ 154 h 311"/>
                  <a:gd name="T70" fmla="*/ 203 w 321"/>
                  <a:gd name="T71" fmla="*/ 151 h 311"/>
                  <a:gd name="T72" fmla="*/ 182 w 321"/>
                  <a:gd name="T73" fmla="*/ 162 h 311"/>
                  <a:gd name="T74" fmla="*/ 182 w 321"/>
                  <a:gd name="T75" fmla="*/ 167 h 311"/>
                  <a:gd name="T76" fmla="*/ 246 w 321"/>
                  <a:gd name="T77" fmla="*/ 188 h 311"/>
                  <a:gd name="T78" fmla="*/ 289 w 321"/>
                  <a:gd name="T79" fmla="*/ 186 h 311"/>
                  <a:gd name="T80" fmla="*/ 300 w 321"/>
                  <a:gd name="T81" fmla="*/ 119 h 311"/>
                  <a:gd name="T82" fmla="*/ 244 w 321"/>
                  <a:gd name="T83" fmla="*/ 195 h 311"/>
                  <a:gd name="T84" fmla="*/ 180 w 321"/>
                  <a:gd name="T85" fmla="*/ 174 h 311"/>
                  <a:gd name="T86" fmla="*/ 186 w 321"/>
                  <a:gd name="T87" fmla="*/ 196 h 311"/>
                  <a:gd name="T88" fmla="*/ 180 w 321"/>
                  <a:gd name="T89" fmla="*/ 200 h 311"/>
                  <a:gd name="T90" fmla="*/ 164 w 321"/>
                  <a:gd name="T91" fmla="*/ 187 h 311"/>
                  <a:gd name="T92" fmla="*/ 164 w 321"/>
                  <a:gd name="T93" fmla="*/ 253 h 311"/>
                  <a:gd name="T94" fmla="*/ 179 w 321"/>
                  <a:gd name="T95" fmla="*/ 293 h 311"/>
                  <a:gd name="T96" fmla="*/ 246 w 321"/>
                  <a:gd name="T97" fmla="*/ 283 h 311"/>
                  <a:gd name="T98" fmla="*/ 281 w 321"/>
                  <a:gd name="T99" fmla="*/ 242 h 311"/>
                  <a:gd name="T100" fmla="*/ 252 w 321"/>
                  <a:gd name="T101" fmla="*/ 197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21" h="311">
                    <a:moveTo>
                      <a:pt x="67" y="191"/>
                    </a:moveTo>
                    <a:cubicBezTo>
                      <a:pt x="69" y="190"/>
                      <a:pt x="72" y="189"/>
                      <a:pt x="75" y="188"/>
                    </a:cubicBezTo>
                    <a:cubicBezTo>
                      <a:pt x="84" y="185"/>
                      <a:pt x="92" y="183"/>
                      <a:pt x="100" y="181"/>
                    </a:cubicBezTo>
                    <a:cubicBezTo>
                      <a:pt x="115" y="175"/>
                      <a:pt x="128" y="171"/>
                      <a:pt x="137" y="168"/>
                    </a:cubicBezTo>
                    <a:cubicBezTo>
                      <a:pt x="137" y="167"/>
                      <a:pt x="136" y="166"/>
                      <a:pt x="136" y="164"/>
                    </a:cubicBezTo>
                    <a:cubicBezTo>
                      <a:pt x="136" y="163"/>
                      <a:pt x="137" y="161"/>
                      <a:pt x="137" y="160"/>
                    </a:cubicBezTo>
                    <a:cubicBezTo>
                      <a:pt x="119" y="154"/>
                      <a:pt x="119" y="154"/>
                      <a:pt x="119" y="154"/>
                    </a:cubicBezTo>
                    <a:cubicBezTo>
                      <a:pt x="117" y="153"/>
                      <a:pt x="116" y="151"/>
                      <a:pt x="116" y="149"/>
                    </a:cubicBezTo>
                    <a:cubicBezTo>
                      <a:pt x="117" y="147"/>
                      <a:pt x="119" y="146"/>
                      <a:pt x="121" y="147"/>
                    </a:cubicBezTo>
                    <a:cubicBezTo>
                      <a:pt x="140" y="153"/>
                      <a:pt x="140" y="153"/>
                      <a:pt x="140" y="153"/>
                    </a:cubicBezTo>
                    <a:cubicBezTo>
                      <a:pt x="141" y="151"/>
                      <a:pt x="142" y="149"/>
                      <a:pt x="144" y="147"/>
                    </a:cubicBezTo>
                    <a:cubicBezTo>
                      <a:pt x="138" y="139"/>
                      <a:pt x="131" y="129"/>
                      <a:pt x="121" y="115"/>
                    </a:cubicBezTo>
                    <a:cubicBezTo>
                      <a:pt x="116" y="109"/>
                      <a:pt x="111" y="102"/>
                      <a:pt x="106" y="94"/>
                    </a:cubicBezTo>
                    <a:cubicBezTo>
                      <a:pt x="104" y="92"/>
                      <a:pt x="102" y="89"/>
                      <a:pt x="101" y="87"/>
                    </a:cubicBezTo>
                    <a:cubicBezTo>
                      <a:pt x="92" y="77"/>
                      <a:pt x="81" y="71"/>
                      <a:pt x="70" y="71"/>
                    </a:cubicBezTo>
                    <a:cubicBezTo>
                      <a:pt x="42" y="69"/>
                      <a:pt x="16" y="93"/>
                      <a:pt x="9" y="99"/>
                    </a:cubicBezTo>
                    <a:cubicBezTo>
                      <a:pt x="11" y="102"/>
                      <a:pt x="21" y="119"/>
                      <a:pt x="21" y="119"/>
                    </a:cubicBezTo>
                    <a:cubicBezTo>
                      <a:pt x="21" y="119"/>
                      <a:pt x="3" y="126"/>
                      <a:pt x="0" y="128"/>
                    </a:cubicBezTo>
                    <a:cubicBezTo>
                      <a:pt x="1" y="137"/>
                      <a:pt x="9" y="172"/>
                      <a:pt x="32" y="186"/>
                    </a:cubicBezTo>
                    <a:cubicBezTo>
                      <a:pt x="42" y="192"/>
                      <a:pt x="53" y="194"/>
                      <a:pt x="67" y="191"/>
                    </a:cubicBezTo>
                    <a:moveTo>
                      <a:pt x="157" y="187"/>
                    </a:moveTo>
                    <a:cubicBezTo>
                      <a:pt x="154" y="187"/>
                      <a:pt x="151" y="186"/>
                      <a:pt x="148" y="184"/>
                    </a:cubicBezTo>
                    <a:cubicBezTo>
                      <a:pt x="137" y="199"/>
                      <a:pt x="137" y="199"/>
                      <a:pt x="137" y="199"/>
                    </a:cubicBezTo>
                    <a:cubicBezTo>
                      <a:pt x="136" y="201"/>
                      <a:pt x="133" y="201"/>
                      <a:pt x="132" y="200"/>
                    </a:cubicBezTo>
                    <a:cubicBezTo>
                      <a:pt x="130" y="199"/>
                      <a:pt x="130" y="197"/>
                      <a:pt x="131" y="195"/>
                    </a:cubicBezTo>
                    <a:cubicBezTo>
                      <a:pt x="142" y="180"/>
                      <a:pt x="142" y="180"/>
                      <a:pt x="142" y="180"/>
                    </a:cubicBezTo>
                    <a:cubicBezTo>
                      <a:pt x="141" y="178"/>
                      <a:pt x="140" y="176"/>
                      <a:pt x="139" y="175"/>
                    </a:cubicBezTo>
                    <a:cubicBezTo>
                      <a:pt x="130" y="178"/>
                      <a:pt x="117" y="182"/>
                      <a:pt x="102" y="186"/>
                    </a:cubicBezTo>
                    <a:cubicBezTo>
                      <a:pt x="94" y="189"/>
                      <a:pt x="86" y="192"/>
                      <a:pt x="77" y="195"/>
                    </a:cubicBezTo>
                    <a:cubicBezTo>
                      <a:pt x="74" y="196"/>
                      <a:pt x="71" y="197"/>
                      <a:pt x="68" y="197"/>
                    </a:cubicBezTo>
                    <a:cubicBezTo>
                      <a:pt x="56" y="203"/>
                      <a:pt x="48" y="211"/>
                      <a:pt x="43" y="221"/>
                    </a:cubicBezTo>
                    <a:cubicBezTo>
                      <a:pt x="41" y="228"/>
                      <a:pt x="40" y="235"/>
                      <a:pt x="40" y="241"/>
                    </a:cubicBezTo>
                    <a:cubicBezTo>
                      <a:pt x="40" y="262"/>
                      <a:pt x="49" y="282"/>
                      <a:pt x="52" y="288"/>
                    </a:cubicBezTo>
                    <a:cubicBezTo>
                      <a:pt x="56" y="287"/>
                      <a:pt x="74" y="282"/>
                      <a:pt x="74" y="282"/>
                    </a:cubicBezTo>
                    <a:cubicBezTo>
                      <a:pt x="74" y="282"/>
                      <a:pt x="76" y="302"/>
                      <a:pt x="76" y="306"/>
                    </a:cubicBezTo>
                    <a:cubicBezTo>
                      <a:pt x="85" y="307"/>
                      <a:pt x="121" y="311"/>
                      <a:pt x="142" y="293"/>
                    </a:cubicBezTo>
                    <a:cubicBezTo>
                      <a:pt x="151" y="286"/>
                      <a:pt x="156" y="275"/>
                      <a:pt x="157" y="262"/>
                    </a:cubicBezTo>
                    <a:cubicBezTo>
                      <a:pt x="157" y="259"/>
                      <a:pt x="157" y="256"/>
                      <a:pt x="157" y="253"/>
                    </a:cubicBezTo>
                    <a:cubicBezTo>
                      <a:pt x="157" y="243"/>
                      <a:pt x="157" y="235"/>
                      <a:pt x="157" y="227"/>
                    </a:cubicBezTo>
                    <a:cubicBezTo>
                      <a:pt x="157" y="210"/>
                      <a:pt x="157" y="197"/>
                      <a:pt x="157" y="187"/>
                    </a:cubicBezTo>
                    <a:moveTo>
                      <a:pt x="164" y="142"/>
                    </a:moveTo>
                    <a:cubicBezTo>
                      <a:pt x="166" y="143"/>
                      <a:pt x="168" y="144"/>
                      <a:pt x="170" y="145"/>
                    </a:cubicBezTo>
                    <a:cubicBezTo>
                      <a:pt x="176" y="137"/>
                      <a:pt x="184" y="126"/>
                      <a:pt x="195" y="111"/>
                    </a:cubicBezTo>
                    <a:cubicBezTo>
                      <a:pt x="199" y="105"/>
                      <a:pt x="204" y="98"/>
                      <a:pt x="210" y="90"/>
                    </a:cubicBezTo>
                    <a:cubicBezTo>
                      <a:pt x="212" y="88"/>
                      <a:pt x="213" y="85"/>
                      <a:pt x="215" y="83"/>
                    </a:cubicBezTo>
                    <a:cubicBezTo>
                      <a:pt x="220" y="75"/>
                      <a:pt x="223" y="67"/>
                      <a:pt x="223" y="59"/>
                    </a:cubicBezTo>
                    <a:cubicBezTo>
                      <a:pt x="223" y="55"/>
                      <a:pt x="222" y="52"/>
                      <a:pt x="221" y="49"/>
                    </a:cubicBezTo>
                    <a:cubicBezTo>
                      <a:pt x="215" y="22"/>
                      <a:pt x="184" y="4"/>
                      <a:pt x="175" y="0"/>
                    </a:cubicBezTo>
                    <a:cubicBezTo>
                      <a:pt x="173" y="3"/>
                      <a:pt x="163" y="15"/>
                      <a:pt x="163" y="15"/>
                    </a:cubicBezTo>
                    <a:cubicBezTo>
                      <a:pt x="160" y="18"/>
                      <a:pt x="160" y="18"/>
                      <a:pt x="160" y="18"/>
                    </a:cubicBezTo>
                    <a:cubicBezTo>
                      <a:pt x="160" y="18"/>
                      <a:pt x="148" y="3"/>
                      <a:pt x="146" y="0"/>
                    </a:cubicBezTo>
                    <a:cubicBezTo>
                      <a:pt x="137" y="4"/>
                      <a:pt x="106" y="22"/>
                      <a:pt x="100" y="49"/>
                    </a:cubicBezTo>
                    <a:cubicBezTo>
                      <a:pt x="99" y="52"/>
                      <a:pt x="98" y="55"/>
                      <a:pt x="98" y="59"/>
                    </a:cubicBezTo>
                    <a:cubicBezTo>
                      <a:pt x="98" y="67"/>
                      <a:pt x="101" y="75"/>
                      <a:pt x="106" y="83"/>
                    </a:cubicBezTo>
                    <a:cubicBezTo>
                      <a:pt x="107" y="85"/>
                      <a:pt x="109" y="88"/>
                      <a:pt x="111" y="90"/>
                    </a:cubicBezTo>
                    <a:cubicBezTo>
                      <a:pt x="116" y="98"/>
                      <a:pt x="121" y="105"/>
                      <a:pt x="126" y="111"/>
                    </a:cubicBezTo>
                    <a:cubicBezTo>
                      <a:pt x="136" y="125"/>
                      <a:pt x="144" y="136"/>
                      <a:pt x="150" y="144"/>
                    </a:cubicBezTo>
                    <a:cubicBezTo>
                      <a:pt x="152" y="143"/>
                      <a:pt x="154" y="142"/>
                      <a:pt x="156" y="142"/>
                    </a:cubicBezTo>
                    <a:cubicBezTo>
                      <a:pt x="156" y="122"/>
                      <a:pt x="156" y="122"/>
                      <a:pt x="156" y="122"/>
                    </a:cubicBezTo>
                    <a:cubicBezTo>
                      <a:pt x="156" y="120"/>
                      <a:pt x="158" y="119"/>
                      <a:pt x="160" y="119"/>
                    </a:cubicBezTo>
                    <a:cubicBezTo>
                      <a:pt x="162" y="119"/>
                      <a:pt x="164" y="120"/>
                      <a:pt x="164" y="122"/>
                    </a:cubicBezTo>
                    <a:lnTo>
                      <a:pt x="164" y="142"/>
                    </a:lnTo>
                    <a:close/>
                    <a:moveTo>
                      <a:pt x="300" y="119"/>
                    </a:moveTo>
                    <a:cubicBezTo>
                      <a:pt x="300" y="119"/>
                      <a:pt x="310" y="103"/>
                      <a:pt x="312" y="99"/>
                    </a:cubicBezTo>
                    <a:cubicBezTo>
                      <a:pt x="305" y="93"/>
                      <a:pt x="278" y="69"/>
                      <a:pt x="251" y="71"/>
                    </a:cubicBezTo>
                    <a:cubicBezTo>
                      <a:pt x="240" y="71"/>
                      <a:pt x="229" y="77"/>
                      <a:pt x="220" y="87"/>
                    </a:cubicBezTo>
                    <a:cubicBezTo>
                      <a:pt x="219" y="89"/>
                      <a:pt x="217" y="92"/>
                      <a:pt x="215" y="94"/>
                    </a:cubicBezTo>
                    <a:cubicBezTo>
                      <a:pt x="210" y="102"/>
                      <a:pt x="205" y="109"/>
                      <a:pt x="200" y="115"/>
                    </a:cubicBezTo>
                    <a:cubicBezTo>
                      <a:pt x="190" y="130"/>
                      <a:pt x="182" y="141"/>
                      <a:pt x="176" y="149"/>
                    </a:cubicBezTo>
                    <a:cubicBezTo>
                      <a:pt x="177" y="151"/>
                      <a:pt x="179" y="152"/>
                      <a:pt x="180" y="154"/>
                    </a:cubicBezTo>
                    <a:cubicBezTo>
                      <a:pt x="198" y="148"/>
                      <a:pt x="198" y="148"/>
                      <a:pt x="198" y="148"/>
                    </a:cubicBezTo>
                    <a:cubicBezTo>
                      <a:pt x="200" y="148"/>
                      <a:pt x="202" y="149"/>
                      <a:pt x="203" y="151"/>
                    </a:cubicBezTo>
                    <a:cubicBezTo>
                      <a:pt x="203" y="153"/>
                      <a:pt x="202" y="155"/>
                      <a:pt x="200" y="155"/>
                    </a:cubicBezTo>
                    <a:cubicBezTo>
                      <a:pt x="182" y="162"/>
                      <a:pt x="182" y="162"/>
                      <a:pt x="182" y="162"/>
                    </a:cubicBezTo>
                    <a:cubicBezTo>
                      <a:pt x="182" y="162"/>
                      <a:pt x="182" y="163"/>
                      <a:pt x="182" y="164"/>
                    </a:cubicBezTo>
                    <a:cubicBezTo>
                      <a:pt x="182" y="165"/>
                      <a:pt x="182" y="166"/>
                      <a:pt x="182" y="167"/>
                    </a:cubicBezTo>
                    <a:cubicBezTo>
                      <a:pt x="191" y="171"/>
                      <a:pt x="204" y="175"/>
                      <a:pt x="221" y="181"/>
                    </a:cubicBezTo>
                    <a:cubicBezTo>
                      <a:pt x="229" y="183"/>
                      <a:pt x="237" y="185"/>
                      <a:pt x="246" y="188"/>
                    </a:cubicBezTo>
                    <a:cubicBezTo>
                      <a:pt x="249" y="189"/>
                      <a:pt x="252" y="190"/>
                      <a:pt x="254" y="191"/>
                    </a:cubicBezTo>
                    <a:cubicBezTo>
                      <a:pt x="267" y="194"/>
                      <a:pt x="279" y="193"/>
                      <a:pt x="289" y="186"/>
                    </a:cubicBezTo>
                    <a:cubicBezTo>
                      <a:pt x="312" y="172"/>
                      <a:pt x="319" y="137"/>
                      <a:pt x="321" y="128"/>
                    </a:cubicBezTo>
                    <a:cubicBezTo>
                      <a:pt x="318" y="126"/>
                      <a:pt x="300" y="119"/>
                      <a:pt x="300" y="119"/>
                    </a:cubicBezTo>
                    <a:moveTo>
                      <a:pt x="252" y="197"/>
                    </a:moveTo>
                    <a:cubicBezTo>
                      <a:pt x="250" y="197"/>
                      <a:pt x="247" y="196"/>
                      <a:pt x="244" y="195"/>
                    </a:cubicBezTo>
                    <a:cubicBezTo>
                      <a:pt x="235" y="192"/>
                      <a:pt x="227" y="189"/>
                      <a:pt x="219" y="186"/>
                    </a:cubicBezTo>
                    <a:cubicBezTo>
                      <a:pt x="202" y="181"/>
                      <a:pt x="189" y="177"/>
                      <a:pt x="180" y="174"/>
                    </a:cubicBezTo>
                    <a:cubicBezTo>
                      <a:pt x="178" y="177"/>
                      <a:pt x="177" y="179"/>
                      <a:pt x="175" y="181"/>
                    </a:cubicBezTo>
                    <a:cubicBezTo>
                      <a:pt x="186" y="196"/>
                      <a:pt x="186" y="196"/>
                      <a:pt x="186" y="196"/>
                    </a:cubicBezTo>
                    <a:cubicBezTo>
                      <a:pt x="187" y="198"/>
                      <a:pt x="187" y="200"/>
                      <a:pt x="185" y="201"/>
                    </a:cubicBezTo>
                    <a:cubicBezTo>
                      <a:pt x="183" y="202"/>
                      <a:pt x="181" y="202"/>
                      <a:pt x="180" y="200"/>
                    </a:cubicBezTo>
                    <a:cubicBezTo>
                      <a:pt x="169" y="185"/>
                      <a:pt x="169" y="185"/>
                      <a:pt x="169" y="185"/>
                    </a:cubicBezTo>
                    <a:cubicBezTo>
                      <a:pt x="167" y="186"/>
                      <a:pt x="166" y="186"/>
                      <a:pt x="164" y="187"/>
                    </a:cubicBezTo>
                    <a:cubicBezTo>
                      <a:pt x="164" y="196"/>
                      <a:pt x="164" y="210"/>
                      <a:pt x="163" y="227"/>
                    </a:cubicBezTo>
                    <a:cubicBezTo>
                      <a:pt x="164" y="235"/>
                      <a:pt x="164" y="243"/>
                      <a:pt x="164" y="253"/>
                    </a:cubicBezTo>
                    <a:cubicBezTo>
                      <a:pt x="164" y="256"/>
                      <a:pt x="164" y="259"/>
                      <a:pt x="163" y="262"/>
                    </a:cubicBezTo>
                    <a:cubicBezTo>
                      <a:pt x="165" y="275"/>
                      <a:pt x="170" y="286"/>
                      <a:pt x="179" y="293"/>
                    </a:cubicBezTo>
                    <a:cubicBezTo>
                      <a:pt x="200" y="311"/>
                      <a:pt x="235" y="307"/>
                      <a:pt x="245" y="306"/>
                    </a:cubicBezTo>
                    <a:cubicBezTo>
                      <a:pt x="245" y="302"/>
                      <a:pt x="246" y="283"/>
                      <a:pt x="246" y="283"/>
                    </a:cubicBezTo>
                    <a:cubicBezTo>
                      <a:pt x="246" y="283"/>
                      <a:pt x="265" y="287"/>
                      <a:pt x="269" y="288"/>
                    </a:cubicBezTo>
                    <a:cubicBezTo>
                      <a:pt x="272" y="282"/>
                      <a:pt x="281" y="262"/>
                      <a:pt x="281" y="242"/>
                    </a:cubicBezTo>
                    <a:cubicBezTo>
                      <a:pt x="281" y="235"/>
                      <a:pt x="280" y="228"/>
                      <a:pt x="277" y="222"/>
                    </a:cubicBezTo>
                    <a:cubicBezTo>
                      <a:pt x="273" y="211"/>
                      <a:pt x="265" y="203"/>
                      <a:pt x="252" y="197"/>
                    </a:cubicBezTo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0800" dist="63500" dir="5400000" algn="t" rotWithShape="0">
                  <a:prstClr val="black">
                    <a:alpha val="1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358"/>
              <p:cNvSpPr>
                <a:spLocks noEditPoints="1"/>
              </p:cNvSpPr>
              <p:nvPr/>
            </p:nvSpPr>
            <p:spPr bwMode="auto">
              <a:xfrm rot="391455" flipV="1">
                <a:off x="9521225" y="5846866"/>
                <a:ext cx="222336" cy="216351"/>
              </a:xfrm>
              <a:custGeom>
                <a:avLst/>
                <a:gdLst>
                  <a:gd name="T0" fmla="*/ 75 w 321"/>
                  <a:gd name="T1" fmla="*/ 188 h 311"/>
                  <a:gd name="T2" fmla="*/ 137 w 321"/>
                  <a:gd name="T3" fmla="*/ 168 h 311"/>
                  <a:gd name="T4" fmla="*/ 137 w 321"/>
                  <a:gd name="T5" fmla="*/ 160 h 311"/>
                  <a:gd name="T6" fmla="*/ 116 w 321"/>
                  <a:gd name="T7" fmla="*/ 149 h 311"/>
                  <a:gd name="T8" fmla="*/ 140 w 321"/>
                  <a:gd name="T9" fmla="*/ 153 h 311"/>
                  <a:gd name="T10" fmla="*/ 121 w 321"/>
                  <a:gd name="T11" fmla="*/ 115 h 311"/>
                  <a:gd name="T12" fmla="*/ 101 w 321"/>
                  <a:gd name="T13" fmla="*/ 87 h 311"/>
                  <a:gd name="T14" fmla="*/ 9 w 321"/>
                  <a:gd name="T15" fmla="*/ 99 h 311"/>
                  <a:gd name="T16" fmla="*/ 0 w 321"/>
                  <a:gd name="T17" fmla="*/ 128 h 311"/>
                  <a:gd name="T18" fmla="*/ 67 w 321"/>
                  <a:gd name="T19" fmla="*/ 191 h 311"/>
                  <a:gd name="T20" fmla="*/ 148 w 321"/>
                  <a:gd name="T21" fmla="*/ 184 h 311"/>
                  <a:gd name="T22" fmla="*/ 132 w 321"/>
                  <a:gd name="T23" fmla="*/ 200 h 311"/>
                  <a:gd name="T24" fmla="*/ 142 w 321"/>
                  <a:gd name="T25" fmla="*/ 180 h 311"/>
                  <a:gd name="T26" fmla="*/ 102 w 321"/>
                  <a:gd name="T27" fmla="*/ 186 h 311"/>
                  <a:gd name="T28" fmla="*/ 68 w 321"/>
                  <a:gd name="T29" fmla="*/ 197 h 311"/>
                  <a:gd name="T30" fmla="*/ 40 w 321"/>
                  <a:gd name="T31" fmla="*/ 241 h 311"/>
                  <a:gd name="T32" fmla="*/ 74 w 321"/>
                  <a:gd name="T33" fmla="*/ 282 h 311"/>
                  <a:gd name="T34" fmla="*/ 142 w 321"/>
                  <a:gd name="T35" fmla="*/ 293 h 311"/>
                  <a:gd name="T36" fmla="*/ 157 w 321"/>
                  <a:gd name="T37" fmla="*/ 253 h 311"/>
                  <a:gd name="T38" fmla="*/ 157 w 321"/>
                  <a:gd name="T39" fmla="*/ 187 h 311"/>
                  <a:gd name="T40" fmla="*/ 170 w 321"/>
                  <a:gd name="T41" fmla="*/ 145 h 311"/>
                  <a:gd name="T42" fmla="*/ 210 w 321"/>
                  <a:gd name="T43" fmla="*/ 90 h 311"/>
                  <a:gd name="T44" fmla="*/ 223 w 321"/>
                  <a:gd name="T45" fmla="*/ 59 h 311"/>
                  <a:gd name="T46" fmla="*/ 175 w 321"/>
                  <a:gd name="T47" fmla="*/ 0 h 311"/>
                  <a:gd name="T48" fmla="*/ 160 w 321"/>
                  <a:gd name="T49" fmla="*/ 18 h 311"/>
                  <a:gd name="T50" fmla="*/ 100 w 321"/>
                  <a:gd name="T51" fmla="*/ 49 h 311"/>
                  <a:gd name="T52" fmla="*/ 106 w 321"/>
                  <a:gd name="T53" fmla="*/ 83 h 311"/>
                  <a:gd name="T54" fmla="*/ 126 w 321"/>
                  <a:gd name="T55" fmla="*/ 111 h 311"/>
                  <a:gd name="T56" fmla="*/ 156 w 321"/>
                  <a:gd name="T57" fmla="*/ 142 h 311"/>
                  <a:gd name="T58" fmla="*/ 160 w 321"/>
                  <a:gd name="T59" fmla="*/ 119 h 311"/>
                  <a:gd name="T60" fmla="*/ 164 w 321"/>
                  <a:gd name="T61" fmla="*/ 142 h 311"/>
                  <a:gd name="T62" fmla="*/ 312 w 321"/>
                  <a:gd name="T63" fmla="*/ 99 h 311"/>
                  <a:gd name="T64" fmla="*/ 220 w 321"/>
                  <a:gd name="T65" fmla="*/ 87 h 311"/>
                  <a:gd name="T66" fmla="*/ 200 w 321"/>
                  <a:gd name="T67" fmla="*/ 115 h 311"/>
                  <a:gd name="T68" fmla="*/ 180 w 321"/>
                  <a:gd name="T69" fmla="*/ 154 h 311"/>
                  <a:gd name="T70" fmla="*/ 203 w 321"/>
                  <a:gd name="T71" fmla="*/ 151 h 311"/>
                  <a:gd name="T72" fmla="*/ 182 w 321"/>
                  <a:gd name="T73" fmla="*/ 162 h 311"/>
                  <a:gd name="T74" fmla="*/ 182 w 321"/>
                  <a:gd name="T75" fmla="*/ 167 h 311"/>
                  <a:gd name="T76" fmla="*/ 246 w 321"/>
                  <a:gd name="T77" fmla="*/ 188 h 311"/>
                  <a:gd name="T78" fmla="*/ 289 w 321"/>
                  <a:gd name="T79" fmla="*/ 186 h 311"/>
                  <a:gd name="T80" fmla="*/ 300 w 321"/>
                  <a:gd name="T81" fmla="*/ 119 h 311"/>
                  <a:gd name="T82" fmla="*/ 244 w 321"/>
                  <a:gd name="T83" fmla="*/ 195 h 311"/>
                  <a:gd name="T84" fmla="*/ 180 w 321"/>
                  <a:gd name="T85" fmla="*/ 174 h 311"/>
                  <a:gd name="T86" fmla="*/ 186 w 321"/>
                  <a:gd name="T87" fmla="*/ 196 h 311"/>
                  <a:gd name="T88" fmla="*/ 180 w 321"/>
                  <a:gd name="T89" fmla="*/ 200 h 311"/>
                  <a:gd name="T90" fmla="*/ 164 w 321"/>
                  <a:gd name="T91" fmla="*/ 187 h 311"/>
                  <a:gd name="T92" fmla="*/ 164 w 321"/>
                  <a:gd name="T93" fmla="*/ 253 h 311"/>
                  <a:gd name="T94" fmla="*/ 179 w 321"/>
                  <a:gd name="T95" fmla="*/ 293 h 311"/>
                  <a:gd name="T96" fmla="*/ 246 w 321"/>
                  <a:gd name="T97" fmla="*/ 283 h 311"/>
                  <a:gd name="T98" fmla="*/ 281 w 321"/>
                  <a:gd name="T99" fmla="*/ 242 h 311"/>
                  <a:gd name="T100" fmla="*/ 252 w 321"/>
                  <a:gd name="T101" fmla="*/ 197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21" h="311">
                    <a:moveTo>
                      <a:pt x="67" y="191"/>
                    </a:moveTo>
                    <a:cubicBezTo>
                      <a:pt x="69" y="190"/>
                      <a:pt x="72" y="189"/>
                      <a:pt x="75" y="188"/>
                    </a:cubicBezTo>
                    <a:cubicBezTo>
                      <a:pt x="84" y="185"/>
                      <a:pt x="92" y="183"/>
                      <a:pt x="100" y="181"/>
                    </a:cubicBezTo>
                    <a:cubicBezTo>
                      <a:pt x="115" y="175"/>
                      <a:pt x="128" y="171"/>
                      <a:pt x="137" y="168"/>
                    </a:cubicBezTo>
                    <a:cubicBezTo>
                      <a:pt x="137" y="167"/>
                      <a:pt x="136" y="166"/>
                      <a:pt x="136" y="164"/>
                    </a:cubicBezTo>
                    <a:cubicBezTo>
                      <a:pt x="136" y="163"/>
                      <a:pt x="137" y="161"/>
                      <a:pt x="137" y="160"/>
                    </a:cubicBezTo>
                    <a:cubicBezTo>
                      <a:pt x="119" y="154"/>
                      <a:pt x="119" y="154"/>
                      <a:pt x="119" y="154"/>
                    </a:cubicBezTo>
                    <a:cubicBezTo>
                      <a:pt x="117" y="153"/>
                      <a:pt x="116" y="151"/>
                      <a:pt x="116" y="149"/>
                    </a:cubicBezTo>
                    <a:cubicBezTo>
                      <a:pt x="117" y="147"/>
                      <a:pt x="119" y="146"/>
                      <a:pt x="121" y="147"/>
                    </a:cubicBezTo>
                    <a:cubicBezTo>
                      <a:pt x="140" y="153"/>
                      <a:pt x="140" y="153"/>
                      <a:pt x="140" y="153"/>
                    </a:cubicBezTo>
                    <a:cubicBezTo>
                      <a:pt x="141" y="151"/>
                      <a:pt x="142" y="149"/>
                      <a:pt x="144" y="147"/>
                    </a:cubicBezTo>
                    <a:cubicBezTo>
                      <a:pt x="138" y="139"/>
                      <a:pt x="131" y="129"/>
                      <a:pt x="121" y="115"/>
                    </a:cubicBezTo>
                    <a:cubicBezTo>
                      <a:pt x="116" y="109"/>
                      <a:pt x="111" y="102"/>
                      <a:pt x="106" y="94"/>
                    </a:cubicBezTo>
                    <a:cubicBezTo>
                      <a:pt x="104" y="92"/>
                      <a:pt x="102" y="89"/>
                      <a:pt x="101" y="87"/>
                    </a:cubicBezTo>
                    <a:cubicBezTo>
                      <a:pt x="92" y="77"/>
                      <a:pt x="81" y="71"/>
                      <a:pt x="70" y="71"/>
                    </a:cubicBezTo>
                    <a:cubicBezTo>
                      <a:pt x="42" y="69"/>
                      <a:pt x="16" y="93"/>
                      <a:pt x="9" y="99"/>
                    </a:cubicBezTo>
                    <a:cubicBezTo>
                      <a:pt x="11" y="102"/>
                      <a:pt x="21" y="119"/>
                      <a:pt x="21" y="119"/>
                    </a:cubicBezTo>
                    <a:cubicBezTo>
                      <a:pt x="21" y="119"/>
                      <a:pt x="3" y="126"/>
                      <a:pt x="0" y="128"/>
                    </a:cubicBezTo>
                    <a:cubicBezTo>
                      <a:pt x="1" y="137"/>
                      <a:pt x="9" y="172"/>
                      <a:pt x="32" y="186"/>
                    </a:cubicBezTo>
                    <a:cubicBezTo>
                      <a:pt x="42" y="192"/>
                      <a:pt x="53" y="194"/>
                      <a:pt x="67" y="191"/>
                    </a:cubicBezTo>
                    <a:moveTo>
                      <a:pt x="157" y="187"/>
                    </a:moveTo>
                    <a:cubicBezTo>
                      <a:pt x="154" y="187"/>
                      <a:pt x="151" y="186"/>
                      <a:pt x="148" y="184"/>
                    </a:cubicBezTo>
                    <a:cubicBezTo>
                      <a:pt x="137" y="199"/>
                      <a:pt x="137" y="199"/>
                      <a:pt x="137" y="199"/>
                    </a:cubicBezTo>
                    <a:cubicBezTo>
                      <a:pt x="136" y="201"/>
                      <a:pt x="133" y="201"/>
                      <a:pt x="132" y="200"/>
                    </a:cubicBezTo>
                    <a:cubicBezTo>
                      <a:pt x="130" y="199"/>
                      <a:pt x="130" y="197"/>
                      <a:pt x="131" y="195"/>
                    </a:cubicBezTo>
                    <a:cubicBezTo>
                      <a:pt x="142" y="180"/>
                      <a:pt x="142" y="180"/>
                      <a:pt x="142" y="180"/>
                    </a:cubicBezTo>
                    <a:cubicBezTo>
                      <a:pt x="141" y="178"/>
                      <a:pt x="140" y="176"/>
                      <a:pt x="139" y="175"/>
                    </a:cubicBezTo>
                    <a:cubicBezTo>
                      <a:pt x="130" y="178"/>
                      <a:pt x="117" y="182"/>
                      <a:pt x="102" y="186"/>
                    </a:cubicBezTo>
                    <a:cubicBezTo>
                      <a:pt x="94" y="189"/>
                      <a:pt x="86" y="192"/>
                      <a:pt x="77" y="195"/>
                    </a:cubicBezTo>
                    <a:cubicBezTo>
                      <a:pt x="74" y="196"/>
                      <a:pt x="71" y="197"/>
                      <a:pt x="68" y="197"/>
                    </a:cubicBezTo>
                    <a:cubicBezTo>
                      <a:pt x="56" y="203"/>
                      <a:pt x="48" y="211"/>
                      <a:pt x="43" y="221"/>
                    </a:cubicBezTo>
                    <a:cubicBezTo>
                      <a:pt x="41" y="228"/>
                      <a:pt x="40" y="235"/>
                      <a:pt x="40" y="241"/>
                    </a:cubicBezTo>
                    <a:cubicBezTo>
                      <a:pt x="40" y="262"/>
                      <a:pt x="49" y="282"/>
                      <a:pt x="52" y="288"/>
                    </a:cubicBezTo>
                    <a:cubicBezTo>
                      <a:pt x="56" y="287"/>
                      <a:pt x="74" y="282"/>
                      <a:pt x="74" y="282"/>
                    </a:cubicBezTo>
                    <a:cubicBezTo>
                      <a:pt x="74" y="282"/>
                      <a:pt x="76" y="302"/>
                      <a:pt x="76" y="306"/>
                    </a:cubicBezTo>
                    <a:cubicBezTo>
                      <a:pt x="85" y="307"/>
                      <a:pt x="121" y="311"/>
                      <a:pt x="142" y="293"/>
                    </a:cubicBezTo>
                    <a:cubicBezTo>
                      <a:pt x="151" y="286"/>
                      <a:pt x="156" y="275"/>
                      <a:pt x="157" y="262"/>
                    </a:cubicBezTo>
                    <a:cubicBezTo>
                      <a:pt x="157" y="259"/>
                      <a:pt x="157" y="256"/>
                      <a:pt x="157" y="253"/>
                    </a:cubicBezTo>
                    <a:cubicBezTo>
                      <a:pt x="157" y="243"/>
                      <a:pt x="157" y="235"/>
                      <a:pt x="157" y="227"/>
                    </a:cubicBezTo>
                    <a:cubicBezTo>
                      <a:pt x="157" y="210"/>
                      <a:pt x="157" y="197"/>
                      <a:pt x="157" y="187"/>
                    </a:cubicBezTo>
                    <a:moveTo>
                      <a:pt x="164" y="142"/>
                    </a:moveTo>
                    <a:cubicBezTo>
                      <a:pt x="166" y="143"/>
                      <a:pt x="168" y="144"/>
                      <a:pt x="170" y="145"/>
                    </a:cubicBezTo>
                    <a:cubicBezTo>
                      <a:pt x="176" y="137"/>
                      <a:pt x="184" y="126"/>
                      <a:pt x="195" y="111"/>
                    </a:cubicBezTo>
                    <a:cubicBezTo>
                      <a:pt x="199" y="105"/>
                      <a:pt x="204" y="98"/>
                      <a:pt x="210" y="90"/>
                    </a:cubicBezTo>
                    <a:cubicBezTo>
                      <a:pt x="212" y="88"/>
                      <a:pt x="213" y="85"/>
                      <a:pt x="215" y="83"/>
                    </a:cubicBezTo>
                    <a:cubicBezTo>
                      <a:pt x="220" y="75"/>
                      <a:pt x="223" y="67"/>
                      <a:pt x="223" y="59"/>
                    </a:cubicBezTo>
                    <a:cubicBezTo>
                      <a:pt x="223" y="55"/>
                      <a:pt x="222" y="52"/>
                      <a:pt x="221" y="49"/>
                    </a:cubicBezTo>
                    <a:cubicBezTo>
                      <a:pt x="215" y="22"/>
                      <a:pt x="184" y="4"/>
                      <a:pt x="175" y="0"/>
                    </a:cubicBezTo>
                    <a:cubicBezTo>
                      <a:pt x="173" y="3"/>
                      <a:pt x="163" y="15"/>
                      <a:pt x="163" y="15"/>
                    </a:cubicBezTo>
                    <a:cubicBezTo>
                      <a:pt x="160" y="18"/>
                      <a:pt x="160" y="18"/>
                      <a:pt x="160" y="18"/>
                    </a:cubicBezTo>
                    <a:cubicBezTo>
                      <a:pt x="160" y="18"/>
                      <a:pt x="148" y="3"/>
                      <a:pt x="146" y="0"/>
                    </a:cubicBezTo>
                    <a:cubicBezTo>
                      <a:pt x="137" y="4"/>
                      <a:pt x="106" y="22"/>
                      <a:pt x="100" y="49"/>
                    </a:cubicBezTo>
                    <a:cubicBezTo>
                      <a:pt x="99" y="52"/>
                      <a:pt x="98" y="55"/>
                      <a:pt x="98" y="59"/>
                    </a:cubicBezTo>
                    <a:cubicBezTo>
                      <a:pt x="98" y="67"/>
                      <a:pt x="101" y="75"/>
                      <a:pt x="106" y="83"/>
                    </a:cubicBezTo>
                    <a:cubicBezTo>
                      <a:pt x="107" y="85"/>
                      <a:pt x="109" y="88"/>
                      <a:pt x="111" y="90"/>
                    </a:cubicBezTo>
                    <a:cubicBezTo>
                      <a:pt x="116" y="98"/>
                      <a:pt x="121" y="105"/>
                      <a:pt x="126" y="111"/>
                    </a:cubicBezTo>
                    <a:cubicBezTo>
                      <a:pt x="136" y="125"/>
                      <a:pt x="144" y="136"/>
                      <a:pt x="150" y="144"/>
                    </a:cubicBezTo>
                    <a:cubicBezTo>
                      <a:pt x="152" y="143"/>
                      <a:pt x="154" y="142"/>
                      <a:pt x="156" y="142"/>
                    </a:cubicBezTo>
                    <a:cubicBezTo>
                      <a:pt x="156" y="122"/>
                      <a:pt x="156" y="122"/>
                      <a:pt x="156" y="122"/>
                    </a:cubicBezTo>
                    <a:cubicBezTo>
                      <a:pt x="156" y="120"/>
                      <a:pt x="158" y="119"/>
                      <a:pt x="160" y="119"/>
                    </a:cubicBezTo>
                    <a:cubicBezTo>
                      <a:pt x="162" y="119"/>
                      <a:pt x="164" y="120"/>
                      <a:pt x="164" y="122"/>
                    </a:cubicBezTo>
                    <a:lnTo>
                      <a:pt x="164" y="142"/>
                    </a:lnTo>
                    <a:close/>
                    <a:moveTo>
                      <a:pt x="300" y="119"/>
                    </a:moveTo>
                    <a:cubicBezTo>
                      <a:pt x="300" y="119"/>
                      <a:pt x="310" y="103"/>
                      <a:pt x="312" y="99"/>
                    </a:cubicBezTo>
                    <a:cubicBezTo>
                      <a:pt x="305" y="93"/>
                      <a:pt x="278" y="69"/>
                      <a:pt x="251" y="71"/>
                    </a:cubicBezTo>
                    <a:cubicBezTo>
                      <a:pt x="240" y="71"/>
                      <a:pt x="229" y="77"/>
                      <a:pt x="220" y="87"/>
                    </a:cubicBezTo>
                    <a:cubicBezTo>
                      <a:pt x="219" y="89"/>
                      <a:pt x="217" y="92"/>
                      <a:pt x="215" y="94"/>
                    </a:cubicBezTo>
                    <a:cubicBezTo>
                      <a:pt x="210" y="102"/>
                      <a:pt x="205" y="109"/>
                      <a:pt x="200" y="115"/>
                    </a:cubicBezTo>
                    <a:cubicBezTo>
                      <a:pt x="190" y="130"/>
                      <a:pt x="182" y="141"/>
                      <a:pt x="176" y="149"/>
                    </a:cubicBezTo>
                    <a:cubicBezTo>
                      <a:pt x="177" y="151"/>
                      <a:pt x="179" y="152"/>
                      <a:pt x="180" y="154"/>
                    </a:cubicBezTo>
                    <a:cubicBezTo>
                      <a:pt x="198" y="148"/>
                      <a:pt x="198" y="148"/>
                      <a:pt x="198" y="148"/>
                    </a:cubicBezTo>
                    <a:cubicBezTo>
                      <a:pt x="200" y="148"/>
                      <a:pt x="202" y="149"/>
                      <a:pt x="203" y="151"/>
                    </a:cubicBezTo>
                    <a:cubicBezTo>
                      <a:pt x="203" y="153"/>
                      <a:pt x="202" y="155"/>
                      <a:pt x="200" y="155"/>
                    </a:cubicBezTo>
                    <a:cubicBezTo>
                      <a:pt x="182" y="162"/>
                      <a:pt x="182" y="162"/>
                      <a:pt x="182" y="162"/>
                    </a:cubicBezTo>
                    <a:cubicBezTo>
                      <a:pt x="182" y="162"/>
                      <a:pt x="182" y="163"/>
                      <a:pt x="182" y="164"/>
                    </a:cubicBezTo>
                    <a:cubicBezTo>
                      <a:pt x="182" y="165"/>
                      <a:pt x="182" y="166"/>
                      <a:pt x="182" y="167"/>
                    </a:cubicBezTo>
                    <a:cubicBezTo>
                      <a:pt x="191" y="171"/>
                      <a:pt x="204" y="175"/>
                      <a:pt x="221" y="181"/>
                    </a:cubicBezTo>
                    <a:cubicBezTo>
                      <a:pt x="229" y="183"/>
                      <a:pt x="237" y="185"/>
                      <a:pt x="246" y="188"/>
                    </a:cubicBezTo>
                    <a:cubicBezTo>
                      <a:pt x="249" y="189"/>
                      <a:pt x="252" y="190"/>
                      <a:pt x="254" y="191"/>
                    </a:cubicBezTo>
                    <a:cubicBezTo>
                      <a:pt x="267" y="194"/>
                      <a:pt x="279" y="193"/>
                      <a:pt x="289" y="186"/>
                    </a:cubicBezTo>
                    <a:cubicBezTo>
                      <a:pt x="312" y="172"/>
                      <a:pt x="319" y="137"/>
                      <a:pt x="321" y="128"/>
                    </a:cubicBezTo>
                    <a:cubicBezTo>
                      <a:pt x="318" y="126"/>
                      <a:pt x="300" y="119"/>
                      <a:pt x="300" y="119"/>
                    </a:cubicBezTo>
                    <a:moveTo>
                      <a:pt x="252" y="197"/>
                    </a:moveTo>
                    <a:cubicBezTo>
                      <a:pt x="250" y="197"/>
                      <a:pt x="247" y="196"/>
                      <a:pt x="244" y="195"/>
                    </a:cubicBezTo>
                    <a:cubicBezTo>
                      <a:pt x="235" y="192"/>
                      <a:pt x="227" y="189"/>
                      <a:pt x="219" y="186"/>
                    </a:cubicBezTo>
                    <a:cubicBezTo>
                      <a:pt x="202" y="181"/>
                      <a:pt x="189" y="177"/>
                      <a:pt x="180" y="174"/>
                    </a:cubicBezTo>
                    <a:cubicBezTo>
                      <a:pt x="178" y="177"/>
                      <a:pt x="177" y="179"/>
                      <a:pt x="175" y="181"/>
                    </a:cubicBezTo>
                    <a:cubicBezTo>
                      <a:pt x="186" y="196"/>
                      <a:pt x="186" y="196"/>
                      <a:pt x="186" y="196"/>
                    </a:cubicBezTo>
                    <a:cubicBezTo>
                      <a:pt x="187" y="198"/>
                      <a:pt x="187" y="200"/>
                      <a:pt x="185" y="201"/>
                    </a:cubicBezTo>
                    <a:cubicBezTo>
                      <a:pt x="183" y="202"/>
                      <a:pt x="181" y="202"/>
                      <a:pt x="180" y="200"/>
                    </a:cubicBezTo>
                    <a:cubicBezTo>
                      <a:pt x="169" y="185"/>
                      <a:pt x="169" y="185"/>
                      <a:pt x="169" y="185"/>
                    </a:cubicBezTo>
                    <a:cubicBezTo>
                      <a:pt x="167" y="186"/>
                      <a:pt x="166" y="186"/>
                      <a:pt x="164" y="187"/>
                    </a:cubicBezTo>
                    <a:cubicBezTo>
                      <a:pt x="164" y="196"/>
                      <a:pt x="164" y="210"/>
                      <a:pt x="163" y="227"/>
                    </a:cubicBezTo>
                    <a:cubicBezTo>
                      <a:pt x="164" y="235"/>
                      <a:pt x="164" y="243"/>
                      <a:pt x="164" y="253"/>
                    </a:cubicBezTo>
                    <a:cubicBezTo>
                      <a:pt x="164" y="256"/>
                      <a:pt x="164" y="259"/>
                      <a:pt x="163" y="262"/>
                    </a:cubicBezTo>
                    <a:cubicBezTo>
                      <a:pt x="165" y="275"/>
                      <a:pt x="170" y="286"/>
                      <a:pt x="179" y="293"/>
                    </a:cubicBezTo>
                    <a:cubicBezTo>
                      <a:pt x="200" y="311"/>
                      <a:pt x="235" y="307"/>
                      <a:pt x="245" y="306"/>
                    </a:cubicBezTo>
                    <a:cubicBezTo>
                      <a:pt x="245" y="302"/>
                      <a:pt x="246" y="283"/>
                      <a:pt x="246" y="283"/>
                    </a:cubicBezTo>
                    <a:cubicBezTo>
                      <a:pt x="246" y="283"/>
                      <a:pt x="265" y="287"/>
                      <a:pt x="269" y="288"/>
                    </a:cubicBezTo>
                    <a:cubicBezTo>
                      <a:pt x="272" y="282"/>
                      <a:pt x="281" y="262"/>
                      <a:pt x="281" y="242"/>
                    </a:cubicBezTo>
                    <a:cubicBezTo>
                      <a:pt x="281" y="235"/>
                      <a:pt x="280" y="228"/>
                      <a:pt x="277" y="222"/>
                    </a:cubicBezTo>
                    <a:cubicBezTo>
                      <a:pt x="273" y="211"/>
                      <a:pt x="265" y="203"/>
                      <a:pt x="252" y="197"/>
                    </a:cubicBezTo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0800" dist="63500" dir="5400000" algn="t" rotWithShape="0">
                  <a:prstClr val="black">
                    <a:alpha val="1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358"/>
              <p:cNvSpPr>
                <a:spLocks noEditPoints="1"/>
              </p:cNvSpPr>
              <p:nvPr/>
            </p:nvSpPr>
            <p:spPr bwMode="auto">
              <a:xfrm rot="3065450" flipV="1">
                <a:off x="9415553" y="6181123"/>
                <a:ext cx="278490" cy="270993"/>
              </a:xfrm>
              <a:custGeom>
                <a:avLst/>
                <a:gdLst>
                  <a:gd name="T0" fmla="*/ 75 w 321"/>
                  <a:gd name="T1" fmla="*/ 188 h 311"/>
                  <a:gd name="T2" fmla="*/ 137 w 321"/>
                  <a:gd name="T3" fmla="*/ 168 h 311"/>
                  <a:gd name="T4" fmla="*/ 137 w 321"/>
                  <a:gd name="T5" fmla="*/ 160 h 311"/>
                  <a:gd name="T6" fmla="*/ 116 w 321"/>
                  <a:gd name="T7" fmla="*/ 149 h 311"/>
                  <a:gd name="T8" fmla="*/ 140 w 321"/>
                  <a:gd name="T9" fmla="*/ 153 h 311"/>
                  <a:gd name="T10" fmla="*/ 121 w 321"/>
                  <a:gd name="T11" fmla="*/ 115 h 311"/>
                  <a:gd name="T12" fmla="*/ 101 w 321"/>
                  <a:gd name="T13" fmla="*/ 87 h 311"/>
                  <a:gd name="T14" fmla="*/ 9 w 321"/>
                  <a:gd name="T15" fmla="*/ 99 h 311"/>
                  <a:gd name="T16" fmla="*/ 0 w 321"/>
                  <a:gd name="T17" fmla="*/ 128 h 311"/>
                  <a:gd name="T18" fmla="*/ 67 w 321"/>
                  <a:gd name="T19" fmla="*/ 191 h 311"/>
                  <a:gd name="T20" fmla="*/ 148 w 321"/>
                  <a:gd name="T21" fmla="*/ 184 h 311"/>
                  <a:gd name="T22" fmla="*/ 132 w 321"/>
                  <a:gd name="T23" fmla="*/ 200 h 311"/>
                  <a:gd name="T24" fmla="*/ 142 w 321"/>
                  <a:gd name="T25" fmla="*/ 180 h 311"/>
                  <a:gd name="T26" fmla="*/ 102 w 321"/>
                  <a:gd name="T27" fmla="*/ 186 h 311"/>
                  <a:gd name="T28" fmla="*/ 68 w 321"/>
                  <a:gd name="T29" fmla="*/ 197 h 311"/>
                  <a:gd name="T30" fmla="*/ 40 w 321"/>
                  <a:gd name="T31" fmla="*/ 241 h 311"/>
                  <a:gd name="T32" fmla="*/ 74 w 321"/>
                  <a:gd name="T33" fmla="*/ 282 h 311"/>
                  <a:gd name="T34" fmla="*/ 142 w 321"/>
                  <a:gd name="T35" fmla="*/ 293 h 311"/>
                  <a:gd name="T36" fmla="*/ 157 w 321"/>
                  <a:gd name="T37" fmla="*/ 253 h 311"/>
                  <a:gd name="T38" fmla="*/ 157 w 321"/>
                  <a:gd name="T39" fmla="*/ 187 h 311"/>
                  <a:gd name="T40" fmla="*/ 170 w 321"/>
                  <a:gd name="T41" fmla="*/ 145 h 311"/>
                  <a:gd name="T42" fmla="*/ 210 w 321"/>
                  <a:gd name="T43" fmla="*/ 90 h 311"/>
                  <a:gd name="T44" fmla="*/ 223 w 321"/>
                  <a:gd name="T45" fmla="*/ 59 h 311"/>
                  <a:gd name="T46" fmla="*/ 175 w 321"/>
                  <a:gd name="T47" fmla="*/ 0 h 311"/>
                  <a:gd name="T48" fmla="*/ 160 w 321"/>
                  <a:gd name="T49" fmla="*/ 18 h 311"/>
                  <a:gd name="T50" fmla="*/ 100 w 321"/>
                  <a:gd name="T51" fmla="*/ 49 h 311"/>
                  <a:gd name="T52" fmla="*/ 106 w 321"/>
                  <a:gd name="T53" fmla="*/ 83 h 311"/>
                  <a:gd name="T54" fmla="*/ 126 w 321"/>
                  <a:gd name="T55" fmla="*/ 111 h 311"/>
                  <a:gd name="T56" fmla="*/ 156 w 321"/>
                  <a:gd name="T57" fmla="*/ 142 h 311"/>
                  <a:gd name="T58" fmla="*/ 160 w 321"/>
                  <a:gd name="T59" fmla="*/ 119 h 311"/>
                  <a:gd name="T60" fmla="*/ 164 w 321"/>
                  <a:gd name="T61" fmla="*/ 142 h 311"/>
                  <a:gd name="T62" fmla="*/ 312 w 321"/>
                  <a:gd name="T63" fmla="*/ 99 h 311"/>
                  <a:gd name="T64" fmla="*/ 220 w 321"/>
                  <a:gd name="T65" fmla="*/ 87 h 311"/>
                  <a:gd name="T66" fmla="*/ 200 w 321"/>
                  <a:gd name="T67" fmla="*/ 115 h 311"/>
                  <a:gd name="T68" fmla="*/ 180 w 321"/>
                  <a:gd name="T69" fmla="*/ 154 h 311"/>
                  <a:gd name="T70" fmla="*/ 203 w 321"/>
                  <a:gd name="T71" fmla="*/ 151 h 311"/>
                  <a:gd name="T72" fmla="*/ 182 w 321"/>
                  <a:gd name="T73" fmla="*/ 162 h 311"/>
                  <a:gd name="T74" fmla="*/ 182 w 321"/>
                  <a:gd name="T75" fmla="*/ 167 h 311"/>
                  <a:gd name="T76" fmla="*/ 246 w 321"/>
                  <a:gd name="T77" fmla="*/ 188 h 311"/>
                  <a:gd name="T78" fmla="*/ 289 w 321"/>
                  <a:gd name="T79" fmla="*/ 186 h 311"/>
                  <a:gd name="T80" fmla="*/ 300 w 321"/>
                  <a:gd name="T81" fmla="*/ 119 h 311"/>
                  <a:gd name="T82" fmla="*/ 244 w 321"/>
                  <a:gd name="T83" fmla="*/ 195 h 311"/>
                  <a:gd name="T84" fmla="*/ 180 w 321"/>
                  <a:gd name="T85" fmla="*/ 174 h 311"/>
                  <a:gd name="T86" fmla="*/ 186 w 321"/>
                  <a:gd name="T87" fmla="*/ 196 h 311"/>
                  <a:gd name="T88" fmla="*/ 180 w 321"/>
                  <a:gd name="T89" fmla="*/ 200 h 311"/>
                  <a:gd name="T90" fmla="*/ 164 w 321"/>
                  <a:gd name="T91" fmla="*/ 187 h 311"/>
                  <a:gd name="T92" fmla="*/ 164 w 321"/>
                  <a:gd name="T93" fmla="*/ 253 h 311"/>
                  <a:gd name="T94" fmla="*/ 179 w 321"/>
                  <a:gd name="T95" fmla="*/ 293 h 311"/>
                  <a:gd name="T96" fmla="*/ 246 w 321"/>
                  <a:gd name="T97" fmla="*/ 283 h 311"/>
                  <a:gd name="T98" fmla="*/ 281 w 321"/>
                  <a:gd name="T99" fmla="*/ 242 h 311"/>
                  <a:gd name="T100" fmla="*/ 252 w 321"/>
                  <a:gd name="T101" fmla="*/ 197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21" h="311">
                    <a:moveTo>
                      <a:pt x="67" y="191"/>
                    </a:moveTo>
                    <a:cubicBezTo>
                      <a:pt x="69" y="190"/>
                      <a:pt x="72" y="189"/>
                      <a:pt x="75" y="188"/>
                    </a:cubicBezTo>
                    <a:cubicBezTo>
                      <a:pt x="84" y="185"/>
                      <a:pt x="92" y="183"/>
                      <a:pt x="100" y="181"/>
                    </a:cubicBezTo>
                    <a:cubicBezTo>
                      <a:pt x="115" y="175"/>
                      <a:pt x="128" y="171"/>
                      <a:pt x="137" y="168"/>
                    </a:cubicBezTo>
                    <a:cubicBezTo>
                      <a:pt x="137" y="167"/>
                      <a:pt x="136" y="166"/>
                      <a:pt x="136" y="164"/>
                    </a:cubicBezTo>
                    <a:cubicBezTo>
                      <a:pt x="136" y="163"/>
                      <a:pt x="137" y="161"/>
                      <a:pt x="137" y="160"/>
                    </a:cubicBezTo>
                    <a:cubicBezTo>
                      <a:pt x="119" y="154"/>
                      <a:pt x="119" y="154"/>
                      <a:pt x="119" y="154"/>
                    </a:cubicBezTo>
                    <a:cubicBezTo>
                      <a:pt x="117" y="153"/>
                      <a:pt x="116" y="151"/>
                      <a:pt x="116" y="149"/>
                    </a:cubicBezTo>
                    <a:cubicBezTo>
                      <a:pt x="117" y="147"/>
                      <a:pt x="119" y="146"/>
                      <a:pt x="121" y="147"/>
                    </a:cubicBezTo>
                    <a:cubicBezTo>
                      <a:pt x="140" y="153"/>
                      <a:pt x="140" y="153"/>
                      <a:pt x="140" y="153"/>
                    </a:cubicBezTo>
                    <a:cubicBezTo>
                      <a:pt x="141" y="151"/>
                      <a:pt x="142" y="149"/>
                      <a:pt x="144" y="147"/>
                    </a:cubicBezTo>
                    <a:cubicBezTo>
                      <a:pt x="138" y="139"/>
                      <a:pt x="131" y="129"/>
                      <a:pt x="121" y="115"/>
                    </a:cubicBezTo>
                    <a:cubicBezTo>
                      <a:pt x="116" y="109"/>
                      <a:pt x="111" y="102"/>
                      <a:pt x="106" y="94"/>
                    </a:cubicBezTo>
                    <a:cubicBezTo>
                      <a:pt x="104" y="92"/>
                      <a:pt x="102" y="89"/>
                      <a:pt x="101" y="87"/>
                    </a:cubicBezTo>
                    <a:cubicBezTo>
                      <a:pt x="92" y="77"/>
                      <a:pt x="81" y="71"/>
                      <a:pt x="70" y="71"/>
                    </a:cubicBezTo>
                    <a:cubicBezTo>
                      <a:pt x="42" y="69"/>
                      <a:pt x="16" y="93"/>
                      <a:pt x="9" y="99"/>
                    </a:cubicBezTo>
                    <a:cubicBezTo>
                      <a:pt x="11" y="102"/>
                      <a:pt x="21" y="119"/>
                      <a:pt x="21" y="119"/>
                    </a:cubicBezTo>
                    <a:cubicBezTo>
                      <a:pt x="21" y="119"/>
                      <a:pt x="3" y="126"/>
                      <a:pt x="0" y="128"/>
                    </a:cubicBezTo>
                    <a:cubicBezTo>
                      <a:pt x="1" y="137"/>
                      <a:pt x="9" y="172"/>
                      <a:pt x="32" y="186"/>
                    </a:cubicBezTo>
                    <a:cubicBezTo>
                      <a:pt x="42" y="192"/>
                      <a:pt x="53" y="194"/>
                      <a:pt x="67" y="191"/>
                    </a:cubicBezTo>
                    <a:moveTo>
                      <a:pt x="157" y="187"/>
                    </a:moveTo>
                    <a:cubicBezTo>
                      <a:pt x="154" y="187"/>
                      <a:pt x="151" y="186"/>
                      <a:pt x="148" y="184"/>
                    </a:cubicBezTo>
                    <a:cubicBezTo>
                      <a:pt x="137" y="199"/>
                      <a:pt x="137" y="199"/>
                      <a:pt x="137" y="199"/>
                    </a:cubicBezTo>
                    <a:cubicBezTo>
                      <a:pt x="136" y="201"/>
                      <a:pt x="133" y="201"/>
                      <a:pt x="132" y="200"/>
                    </a:cubicBezTo>
                    <a:cubicBezTo>
                      <a:pt x="130" y="199"/>
                      <a:pt x="130" y="197"/>
                      <a:pt x="131" y="195"/>
                    </a:cubicBezTo>
                    <a:cubicBezTo>
                      <a:pt x="142" y="180"/>
                      <a:pt x="142" y="180"/>
                      <a:pt x="142" y="180"/>
                    </a:cubicBezTo>
                    <a:cubicBezTo>
                      <a:pt x="141" y="178"/>
                      <a:pt x="140" y="176"/>
                      <a:pt x="139" y="175"/>
                    </a:cubicBezTo>
                    <a:cubicBezTo>
                      <a:pt x="130" y="178"/>
                      <a:pt x="117" y="182"/>
                      <a:pt x="102" y="186"/>
                    </a:cubicBezTo>
                    <a:cubicBezTo>
                      <a:pt x="94" y="189"/>
                      <a:pt x="86" y="192"/>
                      <a:pt x="77" y="195"/>
                    </a:cubicBezTo>
                    <a:cubicBezTo>
                      <a:pt x="74" y="196"/>
                      <a:pt x="71" y="197"/>
                      <a:pt x="68" y="197"/>
                    </a:cubicBezTo>
                    <a:cubicBezTo>
                      <a:pt x="56" y="203"/>
                      <a:pt x="48" y="211"/>
                      <a:pt x="43" y="221"/>
                    </a:cubicBezTo>
                    <a:cubicBezTo>
                      <a:pt x="41" y="228"/>
                      <a:pt x="40" y="235"/>
                      <a:pt x="40" y="241"/>
                    </a:cubicBezTo>
                    <a:cubicBezTo>
                      <a:pt x="40" y="262"/>
                      <a:pt x="49" y="282"/>
                      <a:pt x="52" y="288"/>
                    </a:cubicBezTo>
                    <a:cubicBezTo>
                      <a:pt x="56" y="287"/>
                      <a:pt x="74" y="282"/>
                      <a:pt x="74" y="282"/>
                    </a:cubicBezTo>
                    <a:cubicBezTo>
                      <a:pt x="74" y="282"/>
                      <a:pt x="76" y="302"/>
                      <a:pt x="76" y="306"/>
                    </a:cubicBezTo>
                    <a:cubicBezTo>
                      <a:pt x="85" y="307"/>
                      <a:pt x="121" y="311"/>
                      <a:pt x="142" y="293"/>
                    </a:cubicBezTo>
                    <a:cubicBezTo>
                      <a:pt x="151" y="286"/>
                      <a:pt x="156" y="275"/>
                      <a:pt x="157" y="262"/>
                    </a:cubicBezTo>
                    <a:cubicBezTo>
                      <a:pt x="157" y="259"/>
                      <a:pt x="157" y="256"/>
                      <a:pt x="157" y="253"/>
                    </a:cubicBezTo>
                    <a:cubicBezTo>
                      <a:pt x="157" y="243"/>
                      <a:pt x="157" y="235"/>
                      <a:pt x="157" y="227"/>
                    </a:cubicBezTo>
                    <a:cubicBezTo>
                      <a:pt x="157" y="210"/>
                      <a:pt x="157" y="197"/>
                      <a:pt x="157" y="187"/>
                    </a:cubicBezTo>
                    <a:moveTo>
                      <a:pt x="164" y="142"/>
                    </a:moveTo>
                    <a:cubicBezTo>
                      <a:pt x="166" y="143"/>
                      <a:pt x="168" y="144"/>
                      <a:pt x="170" y="145"/>
                    </a:cubicBezTo>
                    <a:cubicBezTo>
                      <a:pt x="176" y="137"/>
                      <a:pt x="184" y="126"/>
                      <a:pt x="195" y="111"/>
                    </a:cubicBezTo>
                    <a:cubicBezTo>
                      <a:pt x="199" y="105"/>
                      <a:pt x="204" y="98"/>
                      <a:pt x="210" y="90"/>
                    </a:cubicBezTo>
                    <a:cubicBezTo>
                      <a:pt x="212" y="88"/>
                      <a:pt x="213" y="85"/>
                      <a:pt x="215" y="83"/>
                    </a:cubicBezTo>
                    <a:cubicBezTo>
                      <a:pt x="220" y="75"/>
                      <a:pt x="223" y="67"/>
                      <a:pt x="223" y="59"/>
                    </a:cubicBezTo>
                    <a:cubicBezTo>
                      <a:pt x="223" y="55"/>
                      <a:pt x="222" y="52"/>
                      <a:pt x="221" y="49"/>
                    </a:cubicBezTo>
                    <a:cubicBezTo>
                      <a:pt x="215" y="22"/>
                      <a:pt x="184" y="4"/>
                      <a:pt x="175" y="0"/>
                    </a:cubicBezTo>
                    <a:cubicBezTo>
                      <a:pt x="173" y="3"/>
                      <a:pt x="163" y="15"/>
                      <a:pt x="163" y="15"/>
                    </a:cubicBezTo>
                    <a:cubicBezTo>
                      <a:pt x="160" y="18"/>
                      <a:pt x="160" y="18"/>
                      <a:pt x="160" y="18"/>
                    </a:cubicBezTo>
                    <a:cubicBezTo>
                      <a:pt x="160" y="18"/>
                      <a:pt x="148" y="3"/>
                      <a:pt x="146" y="0"/>
                    </a:cubicBezTo>
                    <a:cubicBezTo>
                      <a:pt x="137" y="4"/>
                      <a:pt x="106" y="22"/>
                      <a:pt x="100" y="49"/>
                    </a:cubicBezTo>
                    <a:cubicBezTo>
                      <a:pt x="99" y="52"/>
                      <a:pt x="98" y="55"/>
                      <a:pt x="98" y="59"/>
                    </a:cubicBezTo>
                    <a:cubicBezTo>
                      <a:pt x="98" y="67"/>
                      <a:pt x="101" y="75"/>
                      <a:pt x="106" y="83"/>
                    </a:cubicBezTo>
                    <a:cubicBezTo>
                      <a:pt x="107" y="85"/>
                      <a:pt x="109" y="88"/>
                      <a:pt x="111" y="90"/>
                    </a:cubicBezTo>
                    <a:cubicBezTo>
                      <a:pt x="116" y="98"/>
                      <a:pt x="121" y="105"/>
                      <a:pt x="126" y="111"/>
                    </a:cubicBezTo>
                    <a:cubicBezTo>
                      <a:pt x="136" y="125"/>
                      <a:pt x="144" y="136"/>
                      <a:pt x="150" y="144"/>
                    </a:cubicBezTo>
                    <a:cubicBezTo>
                      <a:pt x="152" y="143"/>
                      <a:pt x="154" y="142"/>
                      <a:pt x="156" y="142"/>
                    </a:cubicBezTo>
                    <a:cubicBezTo>
                      <a:pt x="156" y="122"/>
                      <a:pt x="156" y="122"/>
                      <a:pt x="156" y="122"/>
                    </a:cubicBezTo>
                    <a:cubicBezTo>
                      <a:pt x="156" y="120"/>
                      <a:pt x="158" y="119"/>
                      <a:pt x="160" y="119"/>
                    </a:cubicBezTo>
                    <a:cubicBezTo>
                      <a:pt x="162" y="119"/>
                      <a:pt x="164" y="120"/>
                      <a:pt x="164" y="122"/>
                    </a:cubicBezTo>
                    <a:lnTo>
                      <a:pt x="164" y="142"/>
                    </a:lnTo>
                    <a:close/>
                    <a:moveTo>
                      <a:pt x="300" y="119"/>
                    </a:moveTo>
                    <a:cubicBezTo>
                      <a:pt x="300" y="119"/>
                      <a:pt x="310" y="103"/>
                      <a:pt x="312" y="99"/>
                    </a:cubicBezTo>
                    <a:cubicBezTo>
                      <a:pt x="305" y="93"/>
                      <a:pt x="278" y="69"/>
                      <a:pt x="251" y="71"/>
                    </a:cubicBezTo>
                    <a:cubicBezTo>
                      <a:pt x="240" y="71"/>
                      <a:pt x="229" y="77"/>
                      <a:pt x="220" y="87"/>
                    </a:cubicBezTo>
                    <a:cubicBezTo>
                      <a:pt x="219" y="89"/>
                      <a:pt x="217" y="92"/>
                      <a:pt x="215" y="94"/>
                    </a:cubicBezTo>
                    <a:cubicBezTo>
                      <a:pt x="210" y="102"/>
                      <a:pt x="205" y="109"/>
                      <a:pt x="200" y="115"/>
                    </a:cubicBezTo>
                    <a:cubicBezTo>
                      <a:pt x="190" y="130"/>
                      <a:pt x="182" y="141"/>
                      <a:pt x="176" y="149"/>
                    </a:cubicBezTo>
                    <a:cubicBezTo>
                      <a:pt x="177" y="151"/>
                      <a:pt x="179" y="152"/>
                      <a:pt x="180" y="154"/>
                    </a:cubicBezTo>
                    <a:cubicBezTo>
                      <a:pt x="198" y="148"/>
                      <a:pt x="198" y="148"/>
                      <a:pt x="198" y="148"/>
                    </a:cubicBezTo>
                    <a:cubicBezTo>
                      <a:pt x="200" y="148"/>
                      <a:pt x="202" y="149"/>
                      <a:pt x="203" y="151"/>
                    </a:cubicBezTo>
                    <a:cubicBezTo>
                      <a:pt x="203" y="153"/>
                      <a:pt x="202" y="155"/>
                      <a:pt x="200" y="155"/>
                    </a:cubicBezTo>
                    <a:cubicBezTo>
                      <a:pt x="182" y="162"/>
                      <a:pt x="182" y="162"/>
                      <a:pt x="182" y="162"/>
                    </a:cubicBezTo>
                    <a:cubicBezTo>
                      <a:pt x="182" y="162"/>
                      <a:pt x="182" y="163"/>
                      <a:pt x="182" y="164"/>
                    </a:cubicBezTo>
                    <a:cubicBezTo>
                      <a:pt x="182" y="165"/>
                      <a:pt x="182" y="166"/>
                      <a:pt x="182" y="167"/>
                    </a:cubicBezTo>
                    <a:cubicBezTo>
                      <a:pt x="191" y="171"/>
                      <a:pt x="204" y="175"/>
                      <a:pt x="221" y="181"/>
                    </a:cubicBezTo>
                    <a:cubicBezTo>
                      <a:pt x="229" y="183"/>
                      <a:pt x="237" y="185"/>
                      <a:pt x="246" y="188"/>
                    </a:cubicBezTo>
                    <a:cubicBezTo>
                      <a:pt x="249" y="189"/>
                      <a:pt x="252" y="190"/>
                      <a:pt x="254" y="191"/>
                    </a:cubicBezTo>
                    <a:cubicBezTo>
                      <a:pt x="267" y="194"/>
                      <a:pt x="279" y="193"/>
                      <a:pt x="289" y="186"/>
                    </a:cubicBezTo>
                    <a:cubicBezTo>
                      <a:pt x="312" y="172"/>
                      <a:pt x="319" y="137"/>
                      <a:pt x="321" y="128"/>
                    </a:cubicBezTo>
                    <a:cubicBezTo>
                      <a:pt x="318" y="126"/>
                      <a:pt x="300" y="119"/>
                      <a:pt x="300" y="119"/>
                    </a:cubicBezTo>
                    <a:moveTo>
                      <a:pt x="252" y="197"/>
                    </a:moveTo>
                    <a:cubicBezTo>
                      <a:pt x="250" y="197"/>
                      <a:pt x="247" y="196"/>
                      <a:pt x="244" y="195"/>
                    </a:cubicBezTo>
                    <a:cubicBezTo>
                      <a:pt x="235" y="192"/>
                      <a:pt x="227" y="189"/>
                      <a:pt x="219" y="186"/>
                    </a:cubicBezTo>
                    <a:cubicBezTo>
                      <a:pt x="202" y="181"/>
                      <a:pt x="189" y="177"/>
                      <a:pt x="180" y="174"/>
                    </a:cubicBezTo>
                    <a:cubicBezTo>
                      <a:pt x="178" y="177"/>
                      <a:pt x="177" y="179"/>
                      <a:pt x="175" y="181"/>
                    </a:cubicBezTo>
                    <a:cubicBezTo>
                      <a:pt x="186" y="196"/>
                      <a:pt x="186" y="196"/>
                      <a:pt x="186" y="196"/>
                    </a:cubicBezTo>
                    <a:cubicBezTo>
                      <a:pt x="187" y="198"/>
                      <a:pt x="187" y="200"/>
                      <a:pt x="185" y="201"/>
                    </a:cubicBezTo>
                    <a:cubicBezTo>
                      <a:pt x="183" y="202"/>
                      <a:pt x="181" y="202"/>
                      <a:pt x="180" y="200"/>
                    </a:cubicBezTo>
                    <a:cubicBezTo>
                      <a:pt x="169" y="185"/>
                      <a:pt x="169" y="185"/>
                      <a:pt x="169" y="185"/>
                    </a:cubicBezTo>
                    <a:cubicBezTo>
                      <a:pt x="167" y="186"/>
                      <a:pt x="166" y="186"/>
                      <a:pt x="164" y="187"/>
                    </a:cubicBezTo>
                    <a:cubicBezTo>
                      <a:pt x="164" y="196"/>
                      <a:pt x="164" y="210"/>
                      <a:pt x="163" y="227"/>
                    </a:cubicBezTo>
                    <a:cubicBezTo>
                      <a:pt x="164" y="235"/>
                      <a:pt x="164" y="243"/>
                      <a:pt x="164" y="253"/>
                    </a:cubicBezTo>
                    <a:cubicBezTo>
                      <a:pt x="164" y="256"/>
                      <a:pt x="164" y="259"/>
                      <a:pt x="163" y="262"/>
                    </a:cubicBezTo>
                    <a:cubicBezTo>
                      <a:pt x="165" y="275"/>
                      <a:pt x="170" y="286"/>
                      <a:pt x="179" y="293"/>
                    </a:cubicBezTo>
                    <a:cubicBezTo>
                      <a:pt x="200" y="311"/>
                      <a:pt x="235" y="307"/>
                      <a:pt x="245" y="306"/>
                    </a:cubicBezTo>
                    <a:cubicBezTo>
                      <a:pt x="245" y="302"/>
                      <a:pt x="246" y="283"/>
                      <a:pt x="246" y="283"/>
                    </a:cubicBezTo>
                    <a:cubicBezTo>
                      <a:pt x="246" y="283"/>
                      <a:pt x="265" y="287"/>
                      <a:pt x="269" y="288"/>
                    </a:cubicBezTo>
                    <a:cubicBezTo>
                      <a:pt x="272" y="282"/>
                      <a:pt x="281" y="262"/>
                      <a:pt x="281" y="242"/>
                    </a:cubicBezTo>
                    <a:cubicBezTo>
                      <a:pt x="281" y="235"/>
                      <a:pt x="280" y="228"/>
                      <a:pt x="277" y="222"/>
                    </a:cubicBezTo>
                    <a:cubicBezTo>
                      <a:pt x="273" y="211"/>
                      <a:pt x="265" y="203"/>
                      <a:pt x="252" y="197"/>
                    </a:cubicBezTo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  <a:effectLst>
                <a:outerShdw blurRad="50800" dist="63500" dir="5400000" algn="t" rotWithShape="0">
                  <a:prstClr val="black">
                    <a:alpha val="1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358"/>
              <p:cNvSpPr>
                <a:spLocks noEditPoints="1"/>
              </p:cNvSpPr>
              <p:nvPr/>
            </p:nvSpPr>
            <p:spPr bwMode="auto">
              <a:xfrm rot="391455" flipV="1">
                <a:off x="8186121" y="6399206"/>
                <a:ext cx="243579" cy="237023"/>
              </a:xfrm>
              <a:custGeom>
                <a:avLst/>
                <a:gdLst>
                  <a:gd name="T0" fmla="*/ 75 w 321"/>
                  <a:gd name="T1" fmla="*/ 188 h 311"/>
                  <a:gd name="T2" fmla="*/ 137 w 321"/>
                  <a:gd name="T3" fmla="*/ 168 h 311"/>
                  <a:gd name="T4" fmla="*/ 137 w 321"/>
                  <a:gd name="T5" fmla="*/ 160 h 311"/>
                  <a:gd name="T6" fmla="*/ 116 w 321"/>
                  <a:gd name="T7" fmla="*/ 149 h 311"/>
                  <a:gd name="T8" fmla="*/ 140 w 321"/>
                  <a:gd name="T9" fmla="*/ 153 h 311"/>
                  <a:gd name="T10" fmla="*/ 121 w 321"/>
                  <a:gd name="T11" fmla="*/ 115 h 311"/>
                  <a:gd name="T12" fmla="*/ 101 w 321"/>
                  <a:gd name="T13" fmla="*/ 87 h 311"/>
                  <a:gd name="T14" fmla="*/ 9 w 321"/>
                  <a:gd name="T15" fmla="*/ 99 h 311"/>
                  <a:gd name="T16" fmla="*/ 0 w 321"/>
                  <a:gd name="T17" fmla="*/ 128 h 311"/>
                  <a:gd name="T18" fmla="*/ 67 w 321"/>
                  <a:gd name="T19" fmla="*/ 191 h 311"/>
                  <a:gd name="T20" fmla="*/ 148 w 321"/>
                  <a:gd name="T21" fmla="*/ 184 h 311"/>
                  <a:gd name="T22" fmla="*/ 132 w 321"/>
                  <a:gd name="T23" fmla="*/ 200 h 311"/>
                  <a:gd name="T24" fmla="*/ 142 w 321"/>
                  <a:gd name="T25" fmla="*/ 180 h 311"/>
                  <a:gd name="T26" fmla="*/ 102 w 321"/>
                  <a:gd name="T27" fmla="*/ 186 h 311"/>
                  <a:gd name="T28" fmla="*/ 68 w 321"/>
                  <a:gd name="T29" fmla="*/ 197 h 311"/>
                  <a:gd name="T30" fmla="*/ 40 w 321"/>
                  <a:gd name="T31" fmla="*/ 241 h 311"/>
                  <a:gd name="T32" fmla="*/ 74 w 321"/>
                  <a:gd name="T33" fmla="*/ 282 h 311"/>
                  <a:gd name="T34" fmla="*/ 142 w 321"/>
                  <a:gd name="T35" fmla="*/ 293 h 311"/>
                  <a:gd name="T36" fmla="*/ 157 w 321"/>
                  <a:gd name="T37" fmla="*/ 253 h 311"/>
                  <a:gd name="T38" fmla="*/ 157 w 321"/>
                  <a:gd name="T39" fmla="*/ 187 h 311"/>
                  <a:gd name="T40" fmla="*/ 170 w 321"/>
                  <a:gd name="T41" fmla="*/ 145 h 311"/>
                  <a:gd name="T42" fmla="*/ 210 w 321"/>
                  <a:gd name="T43" fmla="*/ 90 h 311"/>
                  <a:gd name="T44" fmla="*/ 223 w 321"/>
                  <a:gd name="T45" fmla="*/ 59 h 311"/>
                  <a:gd name="T46" fmla="*/ 175 w 321"/>
                  <a:gd name="T47" fmla="*/ 0 h 311"/>
                  <a:gd name="T48" fmla="*/ 160 w 321"/>
                  <a:gd name="T49" fmla="*/ 18 h 311"/>
                  <a:gd name="T50" fmla="*/ 100 w 321"/>
                  <a:gd name="T51" fmla="*/ 49 h 311"/>
                  <a:gd name="T52" fmla="*/ 106 w 321"/>
                  <a:gd name="T53" fmla="*/ 83 h 311"/>
                  <a:gd name="T54" fmla="*/ 126 w 321"/>
                  <a:gd name="T55" fmla="*/ 111 h 311"/>
                  <a:gd name="T56" fmla="*/ 156 w 321"/>
                  <a:gd name="T57" fmla="*/ 142 h 311"/>
                  <a:gd name="T58" fmla="*/ 160 w 321"/>
                  <a:gd name="T59" fmla="*/ 119 h 311"/>
                  <a:gd name="T60" fmla="*/ 164 w 321"/>
                  <a:gd name="T61" fmla="*/ 142 h 311"/>
                  <a:gd name="T62" fmla="*/ 312 w 321"/>
                  <a:gd name="T63" fmla="*/ 99 h 311"/>
                  <a:gd name="T64" fmla="*/ 220 w 321"/>
                  <a:gd name="T65" fmla="*/ 87 h 311"/>
                  <a:gd name="T66" fmla="*/ 200 w 321"/>
                  <a:gd name="T67" fmla="*/ 115 h 311"/>
                  <a:gd name="T68" fmla="*/ 180 w 321"/>
                  <a:gd name="T69" fmla="*/ 154 h 311"/>
                  <a:gd name="T70" fmla="*/ 203 w 321"/>
                  <a:gd name="T71" fmla="*/ 151 h 311"/>
                  <a:gd name="T72" fmla="*/ 182 w 321"/>
                  <a:gd name="T73" fmla="*/ 162 h 311"/>
                  <a:gd name="T74" fmla="*/ 182 w 321"/>
                  <a:gd name="T75" fmla="*/ 167 h 311"/>
                  <a:gd name="T76" fmla="*/ 246 w 321"/>
                  <a:gd name="T77" fmla="*/ 188 h 311"/>
                  <a:gd name="T78" fmla="*/ 289 w 321"/>
                  <a:gd name="T79" fmla="*/ 186 h 311"/>
                  <a:gd name="T80" fmla="*/ 300 w 321"/>
                  <a:gd name="T81" fmla="*/ 119 h 311"/>
                  <a:gd name="T82" fmla="*/ 244 w 321"/>
                  <a:gd name="T83" fmla="*/ 195 h 311"/>
                  <a:gd name="T84" fmla="*/ 180 w 321"/>
                  <a:gd name="T85" fmla="*/ 174 h 311"/>
                  <a:gd name="T86" fmla="*/ 186 w 321"/>
                  <a:gd name="T87" fmla="*/ 196 h 311"/>
                  <a:gd name="T88" fmla="*/ 180 w 321"/>
                  <a:gd name="T89" fmla="*/ 200 h 311"/>
                  <a:gd name="T90" fmla="*/ 164 w 321"/>
                  <a:gd name="T91" fmla="*/ 187 h 311"/>
                  <a:gd name="T92" fmla="*/ 164 w 321"/>
                  <a:gd name="T93" fmla="*/ 253 h 311"/>
                  <a:gd name="T94" fmla="*/ 179 w 321"/>
                  <a:gd name="T95" fmla="*/ 293 h 311"/>
                  <a:gd name="T96" fmla="*/ 246 w 321"/>
                  <a:gd name="T97" fmla="*/ 283 h 311"/>
                  <a:gd name="T98" fmla="*/ 281 w 321"/>
                  <a:gd name="T99" fmla="*/ 242 h 311"/>
                  <a:gd name="T100" fmla="*/ 252 w 321"/>
                  <a:gd name="T101" fmla="*/ 197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21" h="311">
                    <a:moveTo>
                      <a:pt x="67" y="191"/>
                    </a:moveTo>
                    <a:cubicBezTo>
                      <a:pt x="69" y="190"/>
                      <a:pt x="72" y="189"/>
                      <a:pt x="75" y="188"/>
                    </a:cubicBezTo>
                    <a:cubicBezTo>
                      <a:pt x="84" y="185"/>
                      <a:pt x="92" y="183"/>
                      <a:pt x="100" y="181"/>
                    </a:cubicBezTo>
                    <a:cubicBezTo>
                      <a:pt x="115" y="175"/>
                      <a:pt x="128" y="171"/>
                      <a:pt x="137" y="168"/>
                    </a:cubicBezTo>
                    <a:cubicBezTo>
                      <a:pt x="137" y="167"/>
                      <a:pt x="136" y="166"/>
                      <a:pt x="136" y="164"/>
                    </a:cubicBezTo>
                    <a:cubicBezTo>
                      <a:pt x="136" y="163"/>
                      <a:pt x="137" y="161"/>
                      <a:pt x="137" y="160"/>
                    </a:cubicBezTo>
                    <a:cubicBezTo>
                      <a:pt x="119" y="154"/>
                      <a:pt x="119" y="154"/>
                      <a:pt x="119" y="154"/>
                    </a:cubicBezTo>
                    <a:cubicBezTo>
                      <a:pt x="117" y="153"/>
                      <a:pt x="116" y="151"/>
                      <a:pt x="116" y="149"/>
                    </a:cubicBezTo>
                    <a:cubicBezTo>
                      <a:pt x="117" y="147"/>
                      <a:pt x="119" y="146"/>
                      <a:pt x="121" y="147"/>
                    </a:cubicBezTo>
                    <a:cubicBezTo>
                      <a:pt x="140" y="153"/>
                      <a:pt x="140" y="153"/>
                      <a:pt x="140" y="153"/>
                    </a:cubicBezTo>
                    <a:cubicBezTo>
                      <a:pt x="141" y="151"/>
                      <a:pt x="142" y="149"/>
                      <a:pt x="144" y="147"/>
                    </a:cubicBezTo>
                    <a:cubicBezTo>
                      <a:pt x="138" y="139"/>
                      <a:pt x="131" y="129"/>
                      <a:pt x="121" y="115"/>
                    </a:cubicBezTo>
                    <a:cubicBezTo>
                      <a:pt x="116" y="109"/>
                      <a:pt x="111" y="102"/>
                      <a:pt x="106" y="94"/>
                    </a:cubicBezTo>
                    <a:cubicBezTo>
                      <a:pt x="104" y="92"/>
                      <a:pt x="102" y="89"/>
                      <a:pt x="101" y="87"/>
                    </a:cubicBezTo>
                    <a:cubicBezTo>
                      <a:pt x="92" y="77"/>
                      <a:pt x="81" y="71"/>
                      <a:pt x="70" y="71"/>
                    </a:cubicBezTo>
                    <a:cubicBezTo>
                      <a:pt x="42" y="69"/>
                      <a:pt x="16" y="93"/>
                      <a:pt x="9" y="99"/>
                    </a:cubicBezTo>
                    <a:cubicBezTo>
                      <a:pt x="11" y="102"/>
                      <a:pt x="21" y="119"/>
                      <a:pt x="21" y="119"/>
                    </a:cubicBezTo>
                    <a:cubicBezTo>
                      <a:pt x="21" y="119"/>
                      <a:pt x="3" y="126"/>
                      <a:pt x="0" y="128"/>
                    </a:cubicBezTo>
                    <a:cubicBezTo>
                      <a:pt x="1" y="137"/>
                      <a:pt x="9" y="172"/>
                      <a:pt x="32" y="186"/>
                    </a:cubicBezTo>
                    <a:cubicBezTo>
                      <a:pt x="42" y="192"/>
                      <a:pt x="53" y="194"/>
                      <a:pt x="67" y="191"/>
                    </a:cubicBezTo>
                    <a:moveTo>
                      <a:pt x="157" y="187"/>
                    </a:moveTo>
                    <a:cubicBezTo>
                      <a:pt x="154" y="187"/>
                      <a:pt x="151" y="186"/>
                      <a:pt x="148" y="184"/>
                    </a:cubicBezTo>
                    <a:cubicBezTo>
                      <a:pt x="137" y="199"/>
                      <a:pt x="137" y="199"/>
                      <a:pt x="137" y="199"/>
                    </a:cubicBezTo>
                    <a:cubicBezTo>
                      <a:pt x="136" y="201"/>
                      <a:pt x="133" y="201"/>
                      <a:pt x="132" y="200"/>
                    </a:cubicBezTo>
                    <a:cubicBezTo>
                      <a:pt x="130" y="199"/>
                      <a:pt x="130" y="197"/>
                      <a:pt x="131" y="195"/>
                    </a:cubicBezTo>
                    <a:cubicBezTo>
                      <a:pt x="142" y="180"/>
                      <a:pt x="142" y="180"/>
                      <a:pt x="142" y="180"/>
                    </a:cubicBezTo>
                    <a:cubicBezTo>
                      <a:pt x="141" y="178"/>
                      <a:pt x="140" y="176"/>
                      <a:pt x="139" y="175"/>
                    </a:cubicBezTo>
                    <a:cubicBezTo>
                      <a:pt x="130" y="178"/>
                      <a:pt x="117" y="182"/>
                      <a:pt x="102" y="186"/>
                    </a:cubicBezTo>
                    <a:cubicBezTo>
                      <a:pt x="94" y="189"/>
                      <a:pt x="86" y="192"/>
                      <a:pt x="77" y="195"/>
                    </a:cubicBezTo>
                    <a:cubicBezTo>
                      <a:pt x="74" y="196"/>
                      <a:pt x="71" y="197"/>
                      <a:pt x="68" y="197"/>
                    </a:cubicBezTo>
                    <a:cubicBezTo>
                      <a:pt x="56" y="203"/>
                      <a:pt x="48" y="211"/>
                      <a:pt x="43" y="221"/>
                    </a:cubicBezTo>
                    <a:cubicBezTo>
                      <a:pt x="41" y="228"/>
                      <a:pt x="40" y="235"/>
                      <a:pt x="40" y="241"/>
                    </a:cubicBezTo>
                    <a:cubicBezTo>
                      <a:pt x="40" y="262"/>
                      <a:pt x="49" y="282"/>
                      <a:pt x="52" y="288"/>
                    </a:cubicBezTo>
                    <a:cubicBezTo>
                      <a:pt x="56" y="287"/>
                      <a:pt x="74" y="282"/>
                      <a:pt x="74" y="282"/>
                    </a:cubicBezTo>
                    <a:cubicBezTo>
                      <a:pt x="74" y="282"/>
                      <a:pt x="76" y="302"/>
                      <a:pt x="76" y="306"/>
                    </a:cubicBezTo>
                    <a:cubicBezTo>
                      <a:pt x="85" y="307"/>
                      <a:pt x="121" y="311"/>
                      <a:pt x="142" y="293"/>
                    </a:cubicBezTo>
                    <a:cubicBezTo>
                      <a:pt x="151" y="286"/>
                      <a:pt x="156" y="275"/>
                      <a:pt x="157" y="262"/>
                    </a:cubicBezTo>
                    <a:cubicBezTo>
                      <a:pt x="157" y="259"/>
                      <a:pt x="157" y="256"/>
                      <a:pt x="157" y="253"/>
                    </a:cubicBezTo>
                    <a:cubicBezTo>
                      <a:pt x="157" y="243"/>
                      <a:pt x="157" y="235"/>
                      <a:pt x="157" y="227"/>
                    </a:cubicBezTo>
                    <a:cubicBezTo>
                      <a:pt x="157" y="210"/>
                      <a:pt x="157" y="197"/>
                      <a:pt x="157" y="187"/>
                    </a:cubicBezTo>
                    <a:moveTo>
                      <a:pt x="164" y="142"/>
                    </a:moveTo>
                    <a:cubicBezTo>
                      <a:pt x="166" y="143"/>
                      <a:pt x="168" y="144"/>
                      <a:pt x="170" y="145"/>
                    </a:cubicBezTo>
                    <a:cubicBezTo>
                      <a:pt x="176" y="137"/>
                      <a:pt x="184" y="126"/>
                      <a:pt x="195" y="111"/>
                    </a:cubicBezTo>
                    <a:cubicBezTo>
                      <a:pt x="199" y="105"/>
                      <a:pt x="204" y="98"/>
                      <a:pt x="210" y="90"/>
                    </a:cubicBezTo>
                    <a:cubicBezTo>
                      <a:pt x="212" y="88"/>
                      <a:pt x="213" y="85"/>
                      <a:pt x="215" y="83"/>
                    </a:cubicBezTo>
                    <a:cubicBezTo>
                      <a:pt x="220" y="75"/>
                      <a:pt x="223" y="67"/>
                      <a:pt x="223" y="59"/>
                    </a:cubicBezTo>
                    <a:cubicBezTo>
                      <a:pt x="223" y="55"/>
                      <a:pt x="222" y="52"/>
                      <a:pt x="221" y="49"/>
                    </a:cubicBezTo>
                    <a:cubicBezTo>
                      <a:pt x="215" y="22"/>
                      <a:pt x="184" y="4"/>
                      <a:pt x="175" y="0"/>
                    </a:cubicBezTo>
                    <a:cubicBezTo>
                      <a:pt x="173" y="3"/>
                      <a:pt x="163" y="15"/>
                      <a:pt x="163" y="15"/>
                    </a:cubicBezTo>
                    <a:cubicBezTo>
                      <a:pt x="160" y="18"/>
                      <a:pt x="160" y="18"/>
                      <a:pt x="160" y="18"/>
                    </a:cubicBezTo>
                    <a:cubicBezTo>
                      <a:pt x="160" y="18"/>
                      <a:pt x="148" y="3"/>
                      <a:pt x="146" y="0"/>
                    </a:cubicBezTo>
                    <a:cubicBezTo>
                      <a:pt x="137" y="4"/>
                      <a:pt x="106" y="22"/>
                      <a:pt x="100" y="49"/>
                    </a:cubicBezTo>
                    <a:cubicBezTo>
                      <a:pt x="99" y="52"/>
                      <a:pt x="98" y="55"/>
                      <a:pt x="98" y="59"/>
                    </a:cubicBezTo>
                    <a:cubicBezTo>
                      <a:pt x="98" y="67"/>
                      <a:pt x="101" y="75"/>
                      <a:pt x="106" y="83"/>
                    </a:cubicBezTo>
                    <a:cubicBezTo>
                      <a:pt x="107" y="85"/>
                      <a:pt x="109" y="88"/>
                      <a:pt x="111" y="90"/>
                    </a:cubicBezTo>
                    <a:cubicBezTo>
                      <a:pt x="116" y="98"/>
                      <a:pt x="121" y="105"/>
                      <a:pt x="126" y="111"/>
                    </a:cubicBezTo>
                    <a:cubicBezTo>
                      <a:pt x="136" y="125"/>
                      <a:pt x="144" y="136"/>
                      <a:pt x="150" y="144"/>
                    </a:cubicBezTo>
                    <a:cubicBezTo>
                      <a:pt x="152" y="143"/>
                      <a:pt x="154" y="142"/>
                      <a:pt x="156" y="142"/>
                    </a:cubicBezTo>
                    <a:cubicBezTo>
                      <a:pt x="156" y="122"/>
                      <a:pt x="156" y="122"/>
                      <a:pt x="156" y="122"/>
                    </a:cubicBezTo>
                    <a:cubicBezTo>
                      <a:pt x="156" y="120"/>
                      <a:pt x="158" y="119"/>
                      <a:pt x="160" y="119"/>
                    </a:cubicBezTo>
                    <a:cubicBezTo>
                      <a:pt x="162" y="119"/>
                      <a:pt x="164" y="120"/>
                      <a:pt x="164" y="122"/>
                    </a:cubicBezTo>
                    <a:lnTo>
                      <a:pt x="164" y="142"/>
                    </a:lnTo>
                    <a:close/>
                    <a:moveTo>
                      <a:pt x="300" y="119"/>
                    </a:moveTo>
                    <a:cubicBezTo>
                      <a:pt x="300" y="119"/>
                      <a:pt x="310" y="103"/>
                      <a:pt x="312" y="99"/>
                    </a:cubicBezTo>
                    <a:cubicBezTo>
                      <a:pt x="305" y="93"/>
                      <a:pt x="278" y="69"/>
                      <a:pt x="251" y="71"/>
                    </a:cubicBezTo>
                    <a:cubicBezTo>
                      <a:pt x="240" y="71"/>
                      <a:pt x="229" y="77"/>
                      <a:pt x="220" y="87"/>
                    </a:cubicBezTo>
                    <a:cubicBezTo>
                      <a:pt x="219" y="89"/>
                      <a:pt x="217" y="92"/>
                      <a:pt x="215" y="94"/>
                    </a:cubicBezTo>
                    <a:cubicBezTo>
                      <a:pt x="210" y="102"/>
                      <a:pt x="205" y="109"/>
                      <a:pt x="200" y="115"/>
                    </a:cubicBezTo>
                    <a:cubicBezTo>
                      <a:pt x="190" y="130"/>
                      <a:pt x="182" y="141"/>
                      <a:pt x="176" y="149"/>
                    </a:cubicBezTo>
                    <a:cubicBezTo>
                      <a:pt x="177" y="151"/>
                      <a:pt x="179" y="152"/>
                      <a:pt x="180" y="154"/>
                    </a:cubicBezTo>
                    <a:cubicBezTo>
                      <a:pt x="198" y="148"/>
                      <a:pt x="198" y="148"/>
                      <a:pt x="198" y="148"/>
                    </a:cubicBezTo>
                    <a:cubicBezTo>
                      <a:pt x="200" y="148"/>
                      <a:pt x="202" y="149"/>
                      <a:pt x="203" y="151"/>
                    </a:cubicBezTo>
                    <a:cubicBezTo>
                      <a:pt x="203" y="153"/>
                      <a:pt x="202" y="155"/>
                      <a:pt x="200" y="155"/>
                    </a:cubicBezTo>
                    <a:cubicBezTo>
                      <a:pt x="182" y="162"/>
                      <a:pt x="182" y="162"/>
                      <a:pt x="182" y="162"/>
                    </a:cubicBezTo>
                    <a:cubicBezTo>
                      <a:pt x="182" y="162"/>
                      <a:pt x="182" y="163"/>
                      <a:pt x="182" y="164"/>
                    </a:cubicBezTo>
                    <a:cubicBezTo>
                      <a:pt x="182" y="165"/>
                      <a:pt x="182" y="166"/>
                      <a:pt x="182" y="167"/>
                    </a:cubicBezTo>
                    <a:cubicBezTo>
                      <a:pt x="191" y="171"/>
                      <a:pt x="204" y="175"/>
                      <a:pt x="221" y="181"/>
                    </a:cubicBezTo>
                    <a:cubicBezTo>
                      <a:pt x="229" y="183"/>
                      <a:pt x="237" y="185"/>
                      <a:pt x="246" y="188"/>
                    </a:cubicBezTo>
                    <a:cubicBezTo>
                      <a:pt x="249" y="189"/>
                      <a:pt x="252" y="190"/>
                      <a:pt x="254" y="191"/>
                    </a:cubicBezTo>
                    <a:cubicBezTo>
                      <a:pt x="267" y="194"/>
                      <a:pt x="279" y="193"/>
                      <a:pt x="289" y="186"/>
                    </a:cubicBezTo>
                    <a:cubicBezTo>
                      <a:pt x="312" y="172"/>
                      <a:pt x="319" y="137"/>
                      <a:pt x="321" y="128"/>
                    </a:cubicBezTo>
                    <a:cubicBezTo>
                      <a:pt x="318" y="126"/>
                      <a:pt x="300" y="119"/>
                      <a:pt x="300" y="119"/>
                    </a:cubicBezTo>
                    <a:moveTo>
                      <a:pt x="252" y="197"/>
                    </a:moveTo>
                    <a:cubicBezTo>
                      <a:pt x="250" y="197"/>
                      <a:pt x="247" y="196"/>
                      <a:pt x="244" y="195"/>
                    </a:cubicBezTo>
                    <a:cubicBezTo>
                      <a:pt x="235" y="192"/>
                      <a:pt x="227" y="189"/>
                      <a:pt x="219" y="186"/>
                    </a:cubicBezTo>
                    <a:cubicBezTo>
                      <a:pt x="202" y="181"/>
                      <a:pt x="189" y="177"/>
                      <a:pt x="180" y="174"/>
                    </a:cubicBezTo>
                    <a:cubicBezTo>
                      <a:pt x="178" y="177"/>
                      <a:pt x="177" y="179"/>
                      <a:pt x="175" y="181"/>
                    </a:cubicBezTo>
                    <a:cubicBezTo>
                      <a:pt x="186" y="196"/>
                      <a:pt x="186" y="196"/>
                      <a:pt x="186" y="196"/>
                    </a:cubicBezTo>
                    <a:cubicBezTo>
                      <a:pt x="187" y="198"/>
                      <a:pt x="187" y="200"/>
                      <a:pt x="185" y="201"/>
                    </a:cubicBezTo>
                    <a:cubicBezTo>
                      <a:pt x="183" y="202"/>
                      <a:pt x="181" y="202"/>
                      <a:pt x="180" y="200"/>
                    </a:cubicBezTo>
                    <a:cubicBezTo>
                      <a:pt x="169" y="185"/>
                      <a:pt x="169" y="185"/>
                      <a:pt x="169" y="185"/>
                    </a:cubicBezTo>
                    <a:cubicBezTo>
                      <a:pt x="167" y="186"/>
                      <a:pt x="166" y="186"/>
                      <a:pt x="164" y="187"/>
                    </a:cubicBezTo>
                    <a:cubicBezTo>
                      <a:pt x="164" y="196"/>
                      <a:pt x="164" y="210"/>
                      <a:pt x="163" y="227"/>
                    </a:cubicBezTo>
                    <a:cubicBezTo>
                      <a:pt x="164" y="235"/>
                      <a:pt x="164" y="243"/>
                      <a:pt x="164" y="253"/>
                    </a:cubicBezTo>
                    <a:cubicBezTo>
                      <a:pt x="164" y="256"/>
                      <a:pt x="164" y="259"/>
                      <a:pt x="163" y="262"/>
                    </a:cubicBezTo>
                    <a:cubicBezTo>
                      <a:pt x="165" y="275"/>
                      <a:pt x="170" y="286"/>
                      <a:pt x="179" y="293"/>
                    </a:cubicBezTo>
                    <a:cubicBezTo>
                      <a:pt x="200" y="311"/>
                      <a:pt x="235" y="307"/>
                      <a:pt x="245" y="306"/>
                    </a:cubicBezTo>
                    <a:cubicBezTo>
                      <a:pt x="245" y="302"/>
                      <a:pt x="246" y="283"/>
                      <a:pt x="246" y="283"/>
                    </a:cubicBezTo>
                    <a:cubicBezTo>
                      <a:pt x="246" y="283"/>
                      <a:pt x="265" y="287"/>
                      <a:pt x="269" y="288"/>
                    </a:cubicBezTo>
                    <a:cubicBezTo>
                      <a:pt x="272" y="282"/>
                      <a:pt x="281" y="262"/>
                      <a:pt x="281" y="242"/>
                    </a:cubicBezTo>
                    <a:cubicBezTo>
                      <a:pt x="281" y="235"/>
                      <a:pt x="280" y="228"/>
                      <a:pt x="277" y="222"/>
                    </a:cubicBezTo>
                    <a:cubicBezTo>
                      <a:pt x="273" y="211"/>
                      <a:pt x="265" y="203"/>
                      <a:pt x="252" y="197"/>
                    </a:cubicBezTo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0800" dist="63500" dir="5400000" algn="t" rotWithShape="0">
                  <a:prstClr val="black">
                    <a:alpha val="1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Freeform 358"/>
              <p:cNvSpPr>
                <a:spLocks noEditPoints="1"/>
              </p:cNvSpPr>
              <p:nvPr/>
            </p:nvSpPr>
            <p:spPr bwMode="auto">
              <a:xfrm rot="391455" flipV="1">
                <a:off x="8747110" y="6553857"/>
                <a:ext cx="160499" cy="156179"/>
              </a:xfrm>
              <a:custGeom>
                <a:avLst/>
                <a:gdLst>
                  <a:gd name="T0" fmla="*/ 75 w 321"/>
                  <a:gd name="T1" fmla="*/ 188 h 311"/>
                  <a:gd name="T2" fmla="*/ 137 w 321"/>
                  <a:gd name="T3" fmla="*/ 168 h 311"/>
                  <a:gd name="T4" fmla="*/ 137 w 321"/>
                  <a:gd name="T5" fmla="*/ 160 h 311"/>
                  <a:gd name="T6" fmla="*/ 116 w 321"/>
                  <a:gd name="T7" fmla="*/ 149 h 311"/>
                  <a:gd name="T8" fmla="*/ 140 w 321"/>
                  <a:gd name="T9" fmla="*/ 153 h 311"/>
                  <a:gd name="T10" fmla="*/ 121 w 321"/>
                  <a:gd name="T11" fmla="*/ 115 h 311"/>
                  <a:gd name="T12" fmla="*/ 101 w 321"/>
                  <a:gd name="T13" fmla="*/ 87 h 311"/>
                  <a:gd name="T14" fmla="*/ 9 w 321"/>
                  <a:gd name="T15" fmla="*/ 99 h 311"/>
                  <a:gd name="T16" fmla="*/ 0 w 321"/>
                  <a:gd name="T17" fmla="*/ 128 h 311"/>
                  <a:gd name="T18" fmla="*/ 67 w 321"/>
                  <a:gd name="T19" fmla="*/ 191 h 311"/>
                  <a:gd name="T20" fmla="*/ 148 w 321"/>
                  <a:gd name="T21" fmla="*/ 184 h 311"/>
                  <a:gd name="T22" fmla="*/ 132 w 321"/>
                  <a:gd name="T23" fmla="*/ 200 h 311"/>
                  <a:gd name="T24" fmla="*/ 142 w 321"/>
                  <a:gd name="T25" fmla="*/ 180 h 311"/>
                  <a:gd name="T26" fmla="*/ 102 w 321"/>
                  <a:gd name="T27" fmla="*/ 186 h 311"/>
                  <a:gd name="T28" fmla="*/ 68 w 321"/>
                  <a:gd name="T29" fmla="*/ 197 h 311"/>
                  <a:gd name="T30" fmla="*/ 40 w 321"/>
                  <a:gd name="T31" fmla="*/ 241 h 311"/>
                  <a:gd name="T32" fmla="*/ 74 w 321"/>
                  <a:gd name="T33" fmla="*/ 282 h 311"/>
                  <a:gd name="T34" fmla="*/ 142 w 321"/>
                  <a:gd name="T35" fmla="*/ 293 h 311"/>
                  <a:gd name="T36" fmla="*/ 157 w 321"/>
                  <a:gd name="T37" fmla="*/ 253 h 311"/>
                  <a:gd name="T38" fmla="*/ 157 w 321"/>
                  <a:gd name="T39" fmla="*/ 187 h 311"/>
                  <a:gd name="T40" fmla="*/ 170 w 321"/>
                  <a:gd name="T41" fmla="*/ 145 h 311"/>
                  <a:gd name="T42" fmla="*/ 210 w 321"/>
                  <a:gd name="T43" fmla="*/ 90 h 311"/>
                  <a:gd name="T44" fmla="*/ 223 w 321"/>
                  <a:gd name="T45" fmla="*/ 59 h 311"/>
                  <a:gd name="T46" fmla="*/ 175 w 321"/>
                  <a:gd name="T47" fmla="*/ 0 h 311"/>
                  <a:gd name="T48" fmla="*/ 160 w 321"/>
                  <a:gd name="T49" fmla="*/ 18 h 311"/>
                  <a:gd name="T50" fmla="*/ 100 w 321"/>
                  <a:gd name="T51" fmla="*/ 49 h 311"/>
                  <a:gd name="T52" fmla="*/ 106 w 321"/>
                  <a:gd name="T53" fmla="*/ 83 h 311"/>
                  <a:gd name="T54" fmla="*/ 126 w 321"/>
                  <a:gd name="T55" fmla="*/ 111 h 311"/>
                  <a:gd name="T56" fmla="*/ 156 w 321"/>
                  <a:gd name="T57" fmla="*/ 142 h 311"/>
                  <a:gd name="T58" fmla="*/ 160 w 321"/>
                  <a:gd name="T59" fmla="*/ 119 h 311"/>
                  <a:gd name="T60" fmla="*/ 164 w 321"/>
                  <a:gd name="T61" fmla="*/ 142 h 311"/>
                  <a:gd name="T62" fmla="*/ 312 w 321"/>
                  <a:gd name="T63" fmla="*/ 99 h 311"/>
                  <a:gd name="T64" fmla="*/ 220 w 321"/>
                  <a:gd name="T65" fmla="*/ 87 h 311"/>
                  <a:gd name="T66" fmla="*/ 200 w 321"/>
                  <a:gd name="T67" fmla="*/ 115 h 311"/>
                  <a:gd name="T68" fmla="*/ 180 w 321"/>
                  <a:gd name="T69" fmla="*/ 154 h 311"/>
                  <a:gd name="T70" fmla="*/ 203 w 321"/>
                  <a:gd name="T71" fmla="*/ 151 h 311"/>
                  <a:gd name="T72" fmla="*/ 182 w 321"/>
                  <a:gd name="T73" fmla="*/ 162 h 311"/>
                  <a:gd name="T74" fmla="*/ 182 w 321"/>
                  <a:gd name="T75" fmla="*/ 167 h 311"/>
                  <a:gd name="T76" fmla="*/ 246 w 321"/>
                  <a:gd name="T77" fmla="*/ 188 h 311"/>
                  <a:gd name="T78" fmla="*/ 289 w 321"/>
                  <a:gd name="T79" fmla="*/ 186 h 311"/>
                  <a:gd name="T80" fmla="*/ 300 w 321"/>
                  <a:gd name="T81" fmla="*/ 119 h 311"/>
                  <a:gd name="T82" fmla="*/ 244 w 321"/>
                  <a:gd name="T83" fmla="*/ 195 h 311"/>
                  <a:gd name="T84" fmla="*/ 180 w 321"/>
                  <a:gd name="T85" fmla="*/ 174 h 311"/>
                  <a:gd name="T86" fmla="*/ 186 w 321"/>
                  <a:gd name="T87" fmla="*/ 196 h 311"/>
                  <a:gd name="T88" fmla="*/ 180 w 321"/>
                  <a:gd name="T89" fmla="*/ 200 h 311"/>
                  <a:gd name="T90" fmla="*/ 164 w 321"/>
                  <a:gd name="T91" fmla="*/ 187 h 311"/>
                  <a:gd name="T92" fmla="*/ 164 w 321"/>
                  <a:gd name="T93" fmla="*/ 253 h 311"/>
                  <a:gd name="T94" fmla="*/ 179 w 321"/>
                  <a:gd name="T95" fmla="*/ 293 h 311"/>
                  <a:gd name="T96" fmla="*/ 246 w 321"/>
                  <a:gd name="T97" fmla="*/ 283 h 311"/>
                  <a:gd name="T98" fmla="*/ 281 w 321"/>
                  <a:gd name="T99" fmla="*/ 242 h 311"/>
                  <a:gd name="T100" fmla="*/ 252 w 321"/>
                  <a:gd name="T101" fmla="*/ 197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21" h="311">
                    <a:moveTo>
                      <a:pt x="67" y="191"/>
                    </a:moveTo>
                    <a:cubicBezTo>
                      <a:pt x="69" y="190"/>
                      <a:pt x="72" y="189"/>
                      <a:pt x="75" y="188"/>
                    </a:cubicBezTo>
                    <a:cubicBezTo>
                      <a:pt x="84" y="185"/>
                      <a:pt x="92" y="183"/>
                      <a:pt x="100" y="181"/>
                    </a:cubicBezTo>
                    <a:cubicBezTo>
                      <a:pt x="115" y="175"/>
                      <a:pt x="128" y="171"/>
                      <a:pt x="137" y="168"/>
                    </a:cubicBezTo>
                    <a:cubicBezTo>
                      <a:pt x="137" y="167"/>
                      <a:pt x="136" y="166"/>
                      <a:pt x="136" y="164"/>
                    </a:cubicBezTo>
                    <a:cubicBezTo>
                      <a:pt x="136" y="163"/>
                      <a:pt x="137" y="161"/>
                      <a:pt x="137" y="160"/>
                    </a:cubicBezTo>
                    <a:cubicBezTo>
                      <a:pt x="119" y="154"/>
                      <a:pt x="119" y="154"/>
                      <a:pt x="119" y="154"/>
                    </a:cubicBezTo>
                    <a:cubicBezTo>
                      <a:pt x="117" y="153"/>
                      <a:pt x="116" y="151"/>
                      <a:pt x="116" y="149"/>
                    </a:cubicBezTo>
                    <a:cubicBezTo>
                      <a:pt x="117" y="147"/>
                      <a:pt x="119" y="146"/>
                      <a:pt x="121" y="147"/>
                    </a:cubicBezTo>
                    <a:cubicBezTo>
                      <a:pt x="140" y="153"/>
                      <a:pt x="140" y="153"/>
                      <a:pt x="140" y="153"/>
                    </a:cubicBezTo>
                    <a:cubicBezTo>
                      <a:pt x="141" y="151"/>
                      <a:pt x="142" y="149"/>
                      <a:pt x="144" y="147"/>
                    </a:cubicBezTo>
                    <a:cubicBezTo>
                      <a:pt x="138" y="139"/>
                      <a:pt x="131" y="129"/>
                      <a:pt x="121" y="115"/>
                    </a:cubicBezTo>
                    <a:cubicBezTo>
                      <a:pt x="116" y="109"/>
                      <a:pt x="111" y="102"/>
                      <a:pt x="106" y="94"/>
                    </a:cubicBezTo>
                    <a:cubicBezTo>
                      <a:pt x="104" y="92"/>
                      <a:pt x="102" y="89"/>
                      <a:pt x="101" y="87"/>
                    </a:cubicBezTo>
                    <a:cubicBezTo>
                      <a:pt x="92" y="77"/>
                      <a:pt x="81" y="71"/>
                      <a:pt x="70" y="71"/>
                    </a:cubicBezTo>
                    <a:cubicBezTo>
                      <a:pt x="42" y="69"/>
                      <a:pt x="16" y="93"/>
                      <a:pt x="9" y="99"/>
                    </a:cubicBezTo>
                    <a:cubicBezTo>
                      <a:pt x="11" y="102"/>
                      <a:pt x="21" y="119"/>
                      <a:pt x="21" y="119"/>
                    </a:cubicBezTo>
                    <a:cubicBezTo>
                      <a:pt x="21" y="119"/>
                      <a:pt x="3" y="126"/>
                      <a:pt x="0" y="128"/>
                    </a:cubicBezTo>
                    <a:cubicBezTo>
                      <a:pt x="1" y="137"/>
                      <a:pt x="9" y="172"/>
                      <a:pt x="32" y="186"/>
                    </a:cubicBezTo>
                    <a:cubicBezTo>
                      <a:pt x="42" y="192"/>
                      <a:pt x="53" y="194"/>
                      <a:pt x="67" y="191"/>
                    </a:cubicBezTo>
                    <a:moveTo>
                      <a:pt x="157" y="187"/>
                    </a:moveTo>
                    <a:cubicBezTo>
                      <a:pt x="154" y="187"/>
                      <a:pt x="151" y="186"/>
                      <a:pt x="148" y="184"/>
                    </a:cubicBezTo>
                    <a:cubicBezTo>
                      <a:pt x="137" y="199"/>
                      <a:pt x="137" y="199"/>
                      <a:pt x="137" y="199"/>
                    </a:cubicBezTo>
                    <a:cubicBezTo>
                      <a:pt x="136" y="201"/>
                      <a:pt x="133" y="201"/>
                      <a:pt x="132" y="200"/>
                    </a:cubicBezTo>
                    <a:cubicBezTo>
                      <a:pt x="130" y="199"/>
                      <a:pt x="130" y="197"/>
                      <a:pt x="131" y="195"/>
                    </a:cubicBezTo>
                    <a:cubicBezTo>
                      <a:pt x="142" y="180"/>
                      <a:pt x="142" y="180"/>
                      <a:pt x="142" y="180"/>
                    </a:cubicBezTo>
                    <a:cubicBezTo>
                      <a:pt x="141" y="178"/>
                      <a:pt x="140" y="176"/>
                      <a:pt x="139" y="175"/>
                    </a:cubicBezTo>
                    <a:cubicBezTo>
                      <a:pt x="130" y="178"/>
                      <a:pt x="117" y="182"/>
                      <a:pt x="102" y="186"/>
                    </a:cubicBezTo>
                    <a:cubicBezTo>
                      <a:pt x="94" y="189"/>
                      <a:pt x="86" y="192"/>
                      <a:pt x="77" y="195"/>
                    </a:cubicBezTo>
                    <a:cubicBezTo>
                      <a:pt x="74" y="196"/>
                      <a:pt x="71" y="197"/>
                      <a:pt x="68" y="197"/>
                    </a:cubicBezTo>
                    <a:cubicBezTo>
                      <a:pt x="56" y="203"/>
                      <a:pt x="48" y="211"/>
                      <a:pt x="43" y="221"/>
                    </a:cubicBezTo>
                    <a:cubicBezTo>
                      <a:pt x="41" y="228"/>
                      <a:pt x="40" y="235"/>
                      <a:pt x="40" y="241"/>
                    </a:cubicBezTo>
                    <a:cubicBezTo>
                      <a:pt x="40" y="262"/>
                      <a:pt x="49" y="282"/>
                      <a:pt x="52" y="288"/>
                    </a:cubicBezTo>
                    <a:cubicBezTo>
                      <a:pt x="56" y="287"/>
                      <a:pt x="74" y="282"/>
                      <a:pt x="74" y="282"/>
                    </a:cubicBezTo>
                    <a:cubicBezTo>
                      <a:pt x="74" y="282"/>
                      <a:pt x="76" y="302"/>
                      <a:pt x="76" y="306"/>
                    </a:cubicBezTo>
                    <a:cubicBezTo>
                      <a:pt x="85" y="307"/>
                      <a:pt x="121" y="311"/>
                      <a:pt x="142" y="293"/>
                    </a:cubicBezTo>
                    <a:cubicBezTo>
                      <a:pt x="151" y="286"/>
                      <a:pt x="156" y="275"/>
                      <a:pt x="157" y="262"/>
                    </a:cubicBezTo>
                    <a:cubicBezTo>
                      <a:pt x="157" y="259"/>
                      <a:pt x="157" y="256"/>
                      <a:pt x="157" y="253"/>
                    </a:cubicBezTo>
                    <a:cubicBezTo>
                      <a:pt x="157" y="243"/>
                      <a:pt x="157" y="235"/>
                      <a:pt x="157" y="227"/>
                    </a:cubicBezTo>
                    <a:cubicBezTo>
                      <a:pt x="157" y="210"/>
                      <a:pt x="157" y="197"/>
                      <a:pt x="157" y="187"/>
                    </a:cubicBezTo>
                    <a:moveTo>
                      <a:pt x="164" y="142"/>
                    </a:moveTo>
                    <a:cubicBezTo>
                      <a:pt x="166" y="143"/>
                      <a:pt x="168" y="144"/>
                      <a:pt x="170" y="145"/>
                    </a:cubicBezTo>
                    <a:cubicBezTo>
                      <a:pt x="176" y="137"/>
                      <a:pt x="184" y="126"/>
                      <a:pt x="195" y="111"/>
                    </a:cubicBezTo>
                    <a:cubicBezTo>
                      <a:pt x="199" y="105"/>
                      <a:pt x="204" y="98"/>
                      <a:pt x="210" y="90"/>
                    </a:cubicBezTo>
                    <a:cubicBezTo>
                      <a:pt x="212" y="88"/>
                      <a:pt x="213" y="85"/>
                      <a:pt x="215" y="83"/>
                    </a:cubicBezTo>
                    <a:cubicBezTo>
                      <a:pt x="220" y="75"/>
                      <a:pt x="223" y="67"/>
                      <a:pt x="223" y="59"/>
                    </a:cubicBezTo>
                    <a:cubicBezTo>
                      <a:pt x="223" y="55"/>
                      <a:pt x="222" y="52"/>
                      <a:pt x="221" y="49"/>
                    </a:cubicBezTo>
                    <a:cubicBezTo>
                      <a:pt x="215" y="22"/>
                      <a:pt x="184" y="4"/>
                      <a:pt x="175" y="0"/>
                    </a:cubicBezTo>
                    <a:cubicBezTo>
                      <a:pt x="173" y="3"/>
                      <a:pt x="163" y="15"/>
                      <a:pt x="163" y="15"/>
                    </a:cubicBezTo>
                    <a:cubicBezTo>
                      <a:pt x="160" y="18"/>
                      <a:pt x="160" y="18"/>
                      <a:pt x="160" y="18"/>
                    </a:cubicBezTo>
                    <a:cubicBezTo>
                      <a:pt x="160" y="18"/>
                      <a:pt x="148" y="3"/>
                      <a:pt x="146" y="0"/>
                    </a:cubicBezTo>
                    <a:cubicBezTo>
                      <a:pt x="137" y="4"/>
                      <a:pt x="106" y="22"/>
                      <a:pt x="100" y="49"/>
                    </a:cubicBezTo>
                    <a:cubicBezTo>
                      <a:pt x="99" y="52"/>
                      <a:pt x="98" y="55"/>
                      <a:pt x="98" y="59"/>
                    </a:cubicBezTo>
                    <a:cubicBezTo>
                      <a:pt x="98" y="67"/>
                      <a:pt x="101" y="75"/>
                      <a:pt x="106" y="83"/>
                    </a:cubicBezTo>
                    <a:cubicBezTo>
                      <a:pt x="107" y="85"/>
                      <a:pt x="109" y="88"/>
                      <a:pt x="111" y="90"/>
                    </a:cubicBezTo>
                    <a:cubicBezTo>
                      <a:pt x="116" y="98"/>
                      <a:pt x="121" y="105"/>
                      <a:pt x="126" y="111"/>
                    </a:cubicBezTo>
                    <a:cubicBezTo>
                      <a:pt x="136" y="125"/>
                      <a:pt x="144" y="136"/>
                      <a:pt x="150" y="144"/>
                    </a:cubicBezTo>
                    <a:cubicBezTo>
                      <a:pt x="152" y="143"/>
                      <a:pt x="154" y="142"/>
                      <a:pt x="156" y="142"/>
                    </a:cubicBezTo>
                    <a:cubicBezTo>
                      <a:pt x="156" y="122"/>
                      <a:pt x="156" y="122"/>
                      <a:pt x="156" y="122"/>
                    </a:cubicBezTo>
                    <a:cubicBezTo>
                      <a:pt x="156" y="120"/>
                      <a:pt x="158" y="119"/>
                      <a:pt x="160" y="119"/>
                    </a:cubicBezTo>
                    <a:cubicBezTo>
                      <a:pt x="162" y="119"/>
                      <a:pt x="164" y="120"/>
                      <a:pt x="164" y="122"/>
                    </a:cubicBezTo>
                    <a:lnTo>
                      <a:pt x="164" y="142"/>
                    </a:lnTo>
                    <a:close/>
                    <a:moveTo>
                      <a:pt x="300" y="119"/>
                    </a:moveTo>
                    <a:cubicBezTo>
                      <a:pt x="300" y="119"/>
                      <a:pt x="310" y="103"/>
                      <a:pt x="312" y="99"/>
                    </a:cubicBezTo>
                    <a:cubicBezTo>
                      <a:pt x="305" y="93"/>
                      <a:pt x="278" y="69"/>
                      <a:pt x="251" y="71"/>
                    </a:cubicBezTo>
                    <a:cubicBezTo>
                      <a:pt x="240" y="71"/>
                      <a:pt x="229" y="77"/>
                      <a:pt x="220" y="87"/>
                    </a:cubicBezTo>
                    <a:cubicBezTo>
                      <a:pt x="219" y="89"/>
                      <a:pt x="217" y="92"/>
                      <a:pt x="215" y="94"/>
                    </a:cubicBezTo>
                    <a:cubicBezTo>
                      <a:pt x="210" y="102"/>
                      <a:pt x="205" y="109"/>
                      <a:pt x="200" y="115"/>
                    </a:cubicBezTo>
                    <a:cubicBezTo>
                      <a:pt x="190" y="130"/>
                      <a:pt x="182" y="141"/>
                      <a:pt x="176" y="149"/>
                    </a:cubicBezTo>
                    <a:cubicBezTo>
                      <a:pt x="177" y="151"/>
                      <a:pt x="179" y="152"/>
                      <a:pt x="180" y="154"/>
                    </a:cubicBezTo>
                    <a:cubicBezTo>
                      <a:pt x="198" y="148"/>
                      <a:pt x="198" y="148"/>
                      <a:pt x="198" y="148"/>
                    </a:cubicBezTo>
                    <a:cubicBezTo>
                      <a:pt x="200" y="148"/>
                      <a:pt x="202" y="149"/>
                      <a:pt x="203" y="151"/>
                    </a:cubicBezTo>
                    <a:cubicBezTo>
                      <a:pt x="203" y="153"/>
                      <a:pt x="202" y="155"/>
                      <a:pt x="200" y="155"/>
                    </a:cubicBezTo>
                    <a:cubicBezTo>
                      <a:pt x="182" y="162"/>
                      <a:pt x="182" y="162"/>
                      <a:pt x="182" y="162"/>
                    </a:cubicBezTo>
                    <a:cubicBezTo>
                      <a:pt x="182" y="162"/>
                      <a:pt x="182" y="163"/>
                      <a:pt x="182" y="164"/>
                    </a:cubicBezTo>
                    <a:cubicBezTo>
                      <a:pt x="182" y="165"/>
                      <a:pt x="182" y="166"/>
                      <a:pt x="182" y="167"/>
                    </a:cubicBezTo>
                    <a:cubicBezTo>
                      <a:pt x="191" y="171"/>
                      <a:pt x="204" y="175"/>
                      <a:pt x="221" y="181"/>
                    </a:cubicBezTo>
                    <a:cubicBezTo>
                      <a:pt x="229" y="183"/>
                      <a:pt x="237" y="185"/>
                      <a:pt x="246" y="188"/>
                    </a:cubicBezTo>
                    <a:cubicBezTo>
                      <a:pt x="249" y="189"/>
                      <a:pt x="252" y="190"/>
                      <a:pt x="254" y="191"/>
                    </a:cubicBezTo>
                    <a:cubicBezTo>
                      <a:pt x="267" y="194"/>
                      <a:pt x="279" y="193"/>
                      <a:pt x="289" y="186"/>
                    </a:cubicBezTo>
                    <a:cubicBezTo>
                      <a:pt x="312" y="172"/>
                      <a:pt x="319" y="137"/>
                      <a:pt x="321" y="128"/>
                    </a:cubicBezTo>
                    <a:cubicBezTo>
                      <a:pt x="318" y="126"/>
                      <a:pt x="300" y="119"/>
                      <a:pt x="300" y="119"/>
                    </a:cubicBezTo>
                    <a:moveTo>
                      <a:pt x="252" y="197"/>
                    </a:moveTo>
                    <a:cubicBezTo>
                      <a:pt x="250" y="197"/>
                      <a:pt x="247" y="196"/>
                      <a:pt x="244" y="195"/>
                    </a:cubicBezTo>
                    <a:cubicBezTo>
                      <a:pt x="235" y="192"/>
                      <a:pt x="227" y="189"/>
                      <a:pt x="219" y="186"/>
                    </a:cubicBezTo>
                    <a:cubicBezTo>
                      <a:pt x="202" y="181"/>
                      <a:pt x="189" y="177"/>
                      <a:pt x="180" y="174"/>
                    </a:cubicBezTo>
                    <a:cubicBezTo>
                      <a:pt x="178" y="177"/>
                      <a:pt x="177" y="179"/>
                      <a:pt x="175" y="181"/>
                    </a:cubicBezTo>
                    <a:cubicBezTo>
                      <a:pt x="186" y="196"/>
                      <a:pt x="186" y="196"/>
                      <a:pt x="186" y="196"/>
                    </a:cubicBezTo>
                    <a:cubicBezTo>
                      <a:pt x="187" y="198"/>
                      <a:pt x="187" y="200"/>
                      <a:pt x="185" y="201"/>
                    </a:cubicBezTo>
                    <a:cubicBezTo>
                      <a:pt x="183" y="202"/>
                      <a:pt x="181" y="202"/>
                      <a:pt x="180" y="200"/>
                    </a:cubicBezTo>
                    <a:cubicBezTo>
                      <a:pt x="169" y="185"/>
                      <a:pt x="169" y="185"/>
                      <a:pt x="169" y="185"/>
                    </a:cubicBezTo>
                    <a:cubicBezTo>
                      <a:pt x="167" y="186"/>
                      <a:pt x="166" y="186"/>
                      <a:pt x="164" y="187"/>
                    </a:cubicBezTo>
                    <a:cubicBezTo>
                      <a:pt x="164" y="196"/>
                      <a:pt x="164" y="210"/>
                      <a:pt x="163" y="227"/>
                    </a:cubicBezTo>
                    <a:cubicBezTo>
                      <a:pt x="164" y="235"/>
                      <a:pt x="164" y="243"/>
                      <a:pt x="164" y="253"/>
                    </a:cubicBezTo>
                    <a:cubicBezTo>
                      <a:pt x="164" y="256"/>
                      <a:pt x="164" y="259"/>
                      <a:pt x="163" y="262"/>
                    </a:cubicBezTo>
                    <a:cubicBezTo>
                      <a:pt x="165" y="275"/>
                      <a:pt x="170" y="286"/>
                      <a:pt x="179" y="293"/>
                    </a:cubicBezTo>
                    <a:cubicBezTo>
                      <a:pt x="200" y="311"/>
                      <a:pt x="235" y="307"/>
                      <a:pt x="245" y="306"/>
                    </a:cubicBezTo>
                    <a:cubicBezTo>
                      <a:pt x="245" y="302"/>
                      <a:pt x="246" y="283"/>
                      <a:pt x="246" y="283"/>
                    </a:cubicBezTo>
                    <a:cubicBezTo>
                      <a:pt x="246" y="283"/>
                      <a:pt x="265" y="287"/>
                      <a:pt x="269" y="288"/>
                    </a:cubicBezTo>
                    <a:cubicBezTo>
                      <a:pt x="272" y="282"/>
                      <a:pt x="281" y="262"/>
                      <a:pt x="281" y="242"/>
                    </a:cubicBezTo>
                    <a:cubicBezTo>
                      <a:pt x="281" y="235"/>
                      <a:pt x="280" y="228"/>
                      <a:pt x="277" y="222"/>
                    </a:cubicBezTo>
                    <a:cubicBezTo>
                      <a:pt x="273" y="211"/>
                      <a:pt x="265" y="203"/>
                      <a:pt x="252" y="197"/>
                    </a:cubicBezTo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  <a:effectLst>
                <a:outerShdw blurRad="50800" dist="63500" dir="5400000" algn="t" rotWithShape="0">
                  <a:prstClr val="black">
                    <a:alpha val="1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358"/>
              <p:cNvSpPr>
                <a:spLocks noEditPoints="1"/>
              </p:cNvSpPr>
              <p:nvPr/>
            </p:nvSpPr>
            <p:spPr bwMode="auto">
              <a:xfrm rot="391455" flipV="1">
                <a:off x="8559455" y="6455553"/>
                <a:ext cx="67865" cy="66038"/>
              </a:xfrm>
              <a:custGeom>
                <a:avLst/>
                <a:gdLst>
                  <a:gd name="T0" fmla="*/ 75 w 321"/>
                  <a:gd name="T1" fmla="*/ 188 h 311"/>
                  <a:gd name="T2" fmla="*/ 137 w 321"/>
                  <a:gd name="T3" fmla="*/ 168 h 311"/>
                  <a:gd name="T4" fmla="*/ 137 w 321"/>
                  <a:gd name="T5" fmla="*/ 160 h 311"/>
                  <a:gd name="T6" fmla="*/ 116 w 321"/>
                  <a:gd name="T7" fmla="*/ 149 h 311"/>
                  <a:gd name="T8" fmla="*/ 140 w 321"/>
                  <a:gd name="T9" fmla="*/ 153 h 311"/>
                  <a:gd name="T10" fmla="*/ 121 w 321"/>
                  <a:gd name="T11" fmla="*/ 115 h 311"/>
                  <a:gd name="T12" fmla="*/ 101 w 321"/>
                  <a:gd name="T13" fmla="*/ 87 h 311"/>
                  <a:gd name="T14" fmla="*/ 9 w 321"/>
                  <a:gd name="T15" fmla="*/ 99 h 311"/>
                  <a:gd name="T16" fmla="*/ 0 w 321"/>
                  <a:gd name="T17" fmla="*/ 128 h 311"/>
                  <a:gd name="T18" fmla="*/ 67 w 321"/>
                  <a:gd name="T19" fmla="*/ 191 h 311"/>
                  <a:gd name="T20" fmla="*/ 148 w 321"/>
                  <a:gd name="T21" fmla="*/ 184 h 311"/>
                  <a:gd name="T22" fmla="*/ 132 w 321"/>
                  <a:gd name="T23" fmla="*/ 200 h 311"/>
                  <a:gd name="T24" fmla="*/ 142 w 321"/>
                  <a:gd name="T25" fmla="*/ 180 h 311"/>
                  <a:gd name="T26" fmla="*/ 102 w 321"/>
                  <a:gd name="T27" fmla="*/ 186 h 311"/>
                  <a:gd name="T28" fmla="*/ 68 w 321"/>
                  <a:gd name="T29" fmla="*/ 197 h 311"/>
                  <a:gd name="T30" fmla="*/ 40 w 321"/>
                  <a:gd name="T31" fmla="*/ 241 h 311"/>
                  <a:gd name="T32" fmla="*/ 74 w 321"/>
                  <a:gd name="T33" fmla="*/ 282 h 311"/>
                  <a:gd name="T34" fmla="*/ 142 w 321"/>
                  <a:gd name="T35" fmla="*/ 293 h 311"/>
                  <a:gd name="T36" fmla="*/ 157 w 321"/>
                  <a:gd name="T37" fmla="*/ 253 h 311"/>
                  <a:gd name="T38" fmla="*/ 157 w 321"/>
                  <a:gd name="T39" fmla="*/ 187 h 311"/>
                  <a:gd name="T40" fmla="*/ 170 w 321"/>
                  <a:gd name="T41" fmla="*/ 145 h 311"/>
                  <a:gd name="T42" fmla="*/ 210 w 321"/>
                  <a:gd name="T43" fmla="*/ 90 h 311"/>
                  <a:gd name="T44" fmla="*/ 223 w 321"/>
                  <a:gd name="T45" fmla="*/ 59 h 311"/>
                  <a:gd name="T46" fmla="*/ 175 w 321"/>
                  <a:gd name="T47" fmla="*/ 0 h 311"/>
                  <a:gd name="T48" fmla="*/ 160 w 321"/>
                  <a:gd name="T49" fmla="*/ 18 h 311"/>
                  <a:gd name="T50" fmla="*/ 100 w 321"/>
                  <a:gd name="T51" fmla="*/ 49 h 311"/>
                  <a:gd name="T52" fmla="*/ 106 w 321"/>
                  <a:gd name="T53" fmla="*/ 83 h 311"/>
                  <a:gd name="T54" fmla="*/ 126 w 321"/>
                  <a:gd name="T55" fmla="*/ 111 h 311"/>
                  <a:gd name="T56" fmla="*/ 156 w 321"/>
                  <a:gd name="T57" fmla="*/ 142 h 311"/>
                  <a:gd name="T58" fmla="*/ 160 w 321"/>
                  <a:gd name="T59" fmla="*/ 119 h 311"/>
                  <a:gd name="T60" fmla="*/ 164 w 321"/>
                  <a:gd name="T61" fmla="*/ 142 h 311"/>
                  <a:gd name="T62" fmla="*/ 312 w 321"/>
                  <a:gd name="T63" fmla="*/ 99 h 311"/>
                  <a:gd name="T64" fmla="*/ 220 w 321"/>
                  <a:gd name="T65" fmla="*/ 87 h 311"/>
                  <a:gd name="T66" fmla="*/ 200 w 321"/>
                  <a:gd name="T67" fmla="*/ 115 h 311"/>
                  <a:gd name="T68" fmla="*/ 180 w 321"/>
                  <a:gd name="T69" fmla="*/ 154 h 311"/>
                  <a:gd name="T70" fmla="*/ 203 w 321"/>
                  <a:gd name="T71" fmla="*/ 151 h 311"/>
                  <a:gd name="T72" fmla="*/ 182 w 321"/>
                  <a:gd name="T73" fmla="*/ 162 h 311"/>
                  <a:gd name="T74" fmla="*/ 182 w 321"/>
                  <a:gd name="T75" fmla="*/ 167 h 311"/>
                  <a:gd name="T76" fmla="*/ 246 w 321"/>
                  <a:gd name="T77" fmla="*/ 188 h 311"/>
                  <a:gd name="T78" fmla="*/ 289 w 321"/>
                  <a:gd name="T79" fmla="*/ 186 h 311"/>
                  <a:gd name="T80" fmla="*/ 300 w 321"/>
                  <a:gd name="T81" fmla="*/ 119 h 311"/>
                  <a:gd name="T82" fmla="*/ 244 w 321"/>
                  <a:gd name="T83" fmla="*/ 195 h 311"/>
                  <a:gd name="T84" fmla="*/ 180 w 321"/>
                  <a:gd name="T85" fmla="*/ 174 h 311"/>
                  <a:gd name="T86" fmla="*/ 186 w 321"/>
                  <a:gd name="T87" fmla="*/ 196 h 311"/>
                  <a:gd name="T88" fmla="*/ 180 w 321"/>
                  <a:gd name="T89" fmla="*/ 200 h 311"/>
                  <a:gd name="T90" fmla="*/ 164 w 321"/>
                  <a:gd name="T91" fmla="*/ 187 h 311"/>
                  <a:gd name="T92" fmla="*/ 164 w 321"/>
                  <a:gd name="T93" fmla="*/ 253 h 311"/>
                  <a:gd name="T94" fmla="*/ 179 w 321"/>
                  <a:gd name="T95" fmla="*/ 293 h 311"/>
                  <a:gd name="T96" fmla="*/ 246 w 321"/>
                  <a:gd name="T97" fmla="*/ 283 h 311"/>
                  <a:gd name="T98" fmla="*/ 281 w 321"/>
                  <a:gd name="T99" fmla="*/ 242 h 311"/>
                  <a:gd name="T100" fmla="*/ 252 w 321"/>
                  <a:gd name="T101" fmla="*/ 197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21" h="311">
                    <a:moveTo>
                      <a:pt x="67" y="191"/>
                    </a:moveTo>
                    <a:cubicBezTo>
                      <a:pt x="69" y="190"/>
                      <a:pt x="72" y="189"/>
                      <a:pt x="75" y="188"/>
                    </a:cubicBezTo>
                    <a:cubicBezTo>
                      <a:pt x="84" y="185"/>
                      <a:pt x="92" y="183"/>
                      <a:pt x="100" y="181"/>
                    </a:cubicBezTo>
                    <a:cubicBezTo>
                      <a:pt x="115" y="175"/>
                      <a:pt x="128" y="171"/>
                      <a:pt x="137" y="168"/>
                    </a:cubicBezTo>
                    <a:cubicBezTo>
                      <a:pt x="137" y="167"/>
                      <a:pt x="136" y="166"/>
                      <a:pt x="136" y="164"/>
                    </a:cubicBezTo>
                    <a:cubicBezTo>
                      <a:pt x="136" y="163"/>
                      <a:pt x="137" y="161"/>
                      <a:pt x="137" y="160"/>
                    </a:cubicBezTo>
                    <a:cubicBezTo>
                      <a:pt x="119" y="154"/>
                      <a:pt x="119" y="154"/>
                      <a:pt x="119" y="154"/>
                    </a:cubicBezTo>
                    <a:cubicBezTo>
                      <a:pt x="117" y="153"/>
                      <a:pt x="116" y="151"/>
                      <a:pt x="116" y="149"/>
                    </a:cubicBezTo>
                    <a:cubicBezTo>
                      <a:pt x="117" y="147"/>
                      <a:pt x="119" y="146"/>
                      <a:pt x="121" y="147"/>
                    </a:cubicBezTo>
                    <a:cubicBezTo>
                      <a:pt x="140" y="153"/>
                      <a:pt x="140" y="153"/>
                      <a:pt x="140" y="153"/>
                    </a:cubicBezTo>
                    <a:cubicBezTo>
                      <a:pt x="141" y="151"/>
                      <a:pt x="142" y="149"/>
                      <a:pt x="144" y="147"/>
                    </a:cubicBezTo>
                    <a:cubicBezTo>
                      <a:pt x="138" y="139"/>
                      <a:pt x="131" y="129"/>
                      <a:pt x="121" y="115"/>
                    </a:cubicBezTo>
                    <a:cubicBezTo>
                      <a:pt x="116" y="109"/>
                      <a:pt x="111" y="102"/>
                      <a:pt x="106" y="94"/>
                    </a:cubicBezTo>
                    <a:cubicBezTo>
                      <a:pt x="104" y="92"/>
                      <a:pt x="102" y="89"/>
                      <a:pt x="101" y="87"/>
                    </a:cubicBezTo>
                    <a:cubicBezTo>
                      <a:pt x="92" y="77"/>
                      <a:pt x="81" y="71"/>
                      <a:pt x="70" y="71"/>
                    </a:cubicBezTo>
                    <a:cubicBezTo>
                      <a:pt x="42" y="69"/>
                      <a:pt x="16" y="93"/>
                      <a:pt x="9" y="99"/>
                    </a:cubicBezTo>
                    <a:cubicBezTo>
                      <a:pt x="11" y="102"/>
                      <a:pt x="21" y="119"/>
                      <a:pt x="21" y="119"/>
                    </a:cubicBezTo>
                    <a:cubicBezTo>
                      <a:pt x="21" y="119"/>
                      <a:pt x="3" y="126"/>
                      <a:pt x="0" y="128"/>
                    </a:cubicBezTo>
                    <a:cubicBezTo>
                      <a:pt x="1" y="137"/>
                      <a:pt x="9" y="172"/>
                      <a:pt x="32" y="186"/>
                    </a:cubicBezTo>
                    <a:cubicBezTo>
                      <a:pt x="42" y="192"/>
                      <a:pt x="53" y="194"/>
                      <a:pt x="67" y="191"/>
                    </a:cubicBezTo>
                    <a:moveTo>
                      <a:pt x="157" y="187"/>
                    </a:moveTo>
                    <a:cubicBezTo>
                      <a:pt x="154" y="187"/>
                      <a:pt x="151" y="186"/>
                      <a:pt x="148" y="184"/>
                    </a:cubicBezTo>
                    <a:cubicBezTo>
                      <a:pt x="137" y="199"/>
                      <a:pt x="137" y="199"/>
                      <a:pt x="137" y="199"/>
                    </a:cubicBezTo>
                    <a:cubicBezTo>
                      <a:pt x="136" y="201"/>
                      <a:pt x="133" y="201"/>
                      <a:pt x="132" y="200"/>
                    </a:cubicBezTo>
                    <a:cubicBezTo>
                      <a:pt x="130" y="199"/>
                      <a:pt x="130" y="197"/>
                      <a:pt x="131" y="195"/>
                    </a:cubicBezTo>
                    <a:cubicBezTo>
                      <a:pt x="142" y="180"/>
                      <a:pt x="142" y="180"/>
                      <a:pt x="142" y="180"/>
                    </a:cubicBezTo>
                    <a:cubicBezTo>
                      <a:pt x="141" y="178"/>
                      <a:pt x="140" y="176"/>
                      <a:pt x="139" y="175"/>
                    </a:cubicBezTo>
                    <a:cubicBezTo>
                      <a:pt x="130" y="178"/>
                      <a:pt x="117" y="182"/>
                      <a:pt x="102" y="186"/>
                    </a:cubicBezTo>
                    <a:cubicBezTo>
                      <a:pt x="94" y="189"/>
                      <a:pt x="86" y="192"/>
                      <a:pt x="77" y="195"/>
                    </a:cubicBezTo>
                    <a:cubicBezTo>
                      <a:pt x="74" y="196"/>
                      <a:pt x="71" y="197"/>
                      <a:pt x="68" y="197"/>
                    </a:cubicBezTo>
                    <a:cubicBezTo>
                      <a:pt x="56" y="203"/>
                      <a:pt x="48" y="211"/>
                      <a:pt x="43" y="221"/>
                    </a:cubicBezTo>
                    <a:cubicBezTo>
                      <a:pt x="41" y="228"/>
                      <a:pt x="40" y="235"/>
                      <a:pt x="40" y="241"/>
                    </a:cubicBezTo>
                    <a:cubicBezTo>
                      <a:pt x="40" y="262"/>
                      <a:pt x="49" y="282"/>
                      <a:pt x="52" y="288"/>
                    </a:cubicBezTo>
                    <a:cubicBezTo>
                      <a:pt x="56" y="287"/>
                      <a:pt x="74" y="282"/>
                      <a:pt x="74" y="282"/>
                    </a:cubicBezTo>
                    <a:cubicBezTo>
                      <a:pt x="74" y="282"/>
                      <a:pt x="76" y="302"/>
                      <a:pt x="76" y="306"/>
                    </a:cubicBezTo>
                    <a:cubicBezTo>
                      <a:pt x="85" y="307"/>
                      <a:pt x="121" y="311"/>
                      <a:pt x="142" y="293"/>
                    </a:cubicBezTo>
                    <a:cubicBezTo>
                      <a:pt x="151" y="286"/>
                      <a:pt x="156" y="275"/>
                      <a:pt x="157" y="262"/>
                    </a:cubicBezTo>
                    <a:cubicBezTo>
                      <a:pt x="157" y="259"/>
                      <a:pt x="157" y="256"/>
                      <a:pt x="157" y="253"/>
                    </a:cubicBezTo>
                    <a:cubicBezTo>
                      <a:pt x="157" y="243"/>
                      <a:pt x="157" y="235"/>
                      <a:pt x="157" y="227"/>
                    </a:cubicBezTo>
                    <a:cubicBezTo>
                      <a:pt x="157" y="210"/>
                      <a:pt x="157" y="197"/>
                      <a:pt x="157" y="187"/>
                    </a:cubicBezTo>
                    <a:moveTo>
                      <a:pt x="164" y="142"/>
                    </a:moveTo>
                    <a:cubicBezTo>
                      <a:pt x="166" y="143"/>
                      <a:pt x="168" y="144"/>
                      <a:pt x="170" y="145"/>
                    </a:cubicBezTo>
                    <a:cubicBezTo>
                      <a:pt x="176" y="137"/>
                      <a:pt x="184" y="126"/>
                      <a:pt x="195" y="111"/>
                    </a:cubicBezTo>
                    <a:cubicBezTo>
                      <a:pt x="199" y="105"/>
                      <a:pt x="204" y="98"/>
                      <a:pt x="210" y="90"/>
                    </a:cubicBezTo>
                    <a:cubicBezTo>
                      <a:pt x="212" y="88"/>
                      <a:pt x="213" y="85"/>
                      <a:pt x="215" y="83"/>
                    </a:cubicBezTo>
                    <a:cubicBezTo>
                      <a:pt x="220" y="75"/>
                      <a:pt x="223" y="67"/>
                      <a:pt x="223" y="59"/>
                    </a:cubicBezTo>
                    <a:cubicBezTo>
                      <a:pt x="223" y="55"/>
                      <a:pt x="222" y="52"/>
                      <a:pt x="221" y="49"/>
                    </a:cubicBezTo>
                    <a:cubicBezTo>
                      <a:pt x="215" y="22"/>
                      <a:pt x="184" y="4"/>
                      <a:pt x="175" y="0"/>
                    </a:cubicBezTo>
                    <a:cubicBezTo>
                      <a:pt x="173" y="3"/>
                      <a:pt x="163" y="15"/>
                      <a:pt x="163" y="15"/>
                    </a:cubicBezTo>
                    <a:cubicBezTo>
                      <a:pt x="160" y="18"/>
                      <a:pt x="160" y="18"/>
                      <a:pt x="160" y="18"/>
                    </a:cubicBezTo>
                    <a:cubicBezTo>
                      <a:pt x="160" y="18"/>
                      <a:pt x="148" y="3"/>
                      <a:pt x="146" y="0"/>
                    </a:cubicBezTo>
                    <a:cubicBezTo>
                      <a:pt x="137" y="4"/>
                      <a:pt x="106" y="22"/>
                      <a:pt x="100" y="49"/>
                    </a:cubicBezTo>
                    <a:cubicBezTo>
                      <a:pt x="99" y="52"/>
                      <a:pt x="98" y="55"/>
                      <a:pt x="98" y="59"/>
                    </a:cubicBezTo>
                    <a:cubicBezTo>
                      <a:pt x="98" y="67"/>
                      <a:pt x="101" y="75"/>
                      <a:pt x="106" y="83"/>
                    </a:cubicBezTo>
                    <a:cubicBezTo>
                      <a:pt x="107" y="85"/>
                      <a:pt x="109" y="88"/>
                      <a:pt x="111" y="90"/>
                    </a:cubicBezTo>
                    <a:cubicBezTo>
                      <a:pt x="116" y="98"/>
                      <a:pt x="121" y="105"/>
                      <a:pt x="126" y="111"/>
                    </a:cubicBezTo>
                    <a:cubicBezTo>
                      <a:pt x="136" y="125"/>
                      <a:pt x="144" y="136"/>
                      <a:pt x="150" y="144"/>
                    </a:cubicBezTo>
                    <a:cubicBezTo>
                      <a:pt x="152" y="143"/>
                      <a:pt x="154" y="142"/>
                      <a:pt x="156" y="142"/>
                    </a:cubicBezTo>
                    <a:cubicBezTo>
                      <a:pt x="156" y="122"/>
                      <a:pt x="156" y="122"/>
                      <a:pt x="156" y="122"/>
                    </a:cubicBezTo>
                    <a:cubicBezTo>
                      <a:pt x="156" y="120"/>
                      <a:pt x="158" y="119"/>
                      <a:pt x="160" y="119"/>
                    </a:cubicBezTo>
                    <a:cubicBezTo>
                      <a:pt x="162" y="119"/>
                      <a:pt x="164" y="120"/>
                      <a:pt x="164" y="122"/>
                    </a:cubicBezTo>
                    <a:lnTo>
                      <a:pt x="164" y="142"/>
                    </a:lnTo>
                    <a:close/>
                    <a:moveTo>
                      <a:pt x="300" y="119"/>
                    </a:moveTo>
                    <a:cubicBezTo>
                      <a:pt x="300" y="119"/>
                      <a:pt x="310" y="103"/>
                      <a:pt x="312" y="99"/>
                    </a:cubicBezTo>
                    <a:cubicBezTo>
                      <a:pt x="305" y="93"/>
                      <a:pt x="278" y="69"/>
                      <a:pt x="251" y="71"/>
                    </a:cubicBezTo>
                    <a:cubicBezTo>
                      <a:pt x="240" y="71"/>
                      <a:pt x="229" y="77"/>
                      <a:pt x="220" y="87"/>
                    </a:cubicBezTo>
                    <a:cubicBezTo>
                      <a:pt x="219" y="89"/>
                      <a:pt x="217" y="92"/>
                      <a:pt x="215" y="94"/>
                    </a:cubicBezTo>
                    <a:cubicBezTo>
                      <a:pt x="210" y="102"/>
                      <a:pt x="205" y="109"/>
                      <a:pt x="200" y="115"/>
                    </a:cubicBezTo>
                    <a:cubicBezTo>
                      <a:pt x="190" y="130"/>
                      <a:pt x="182" y="141"/>
                      <a:pt x="176" y="149"/>
                    </a:cubicBezTo>
                    <a:cubicBezTo>
                      <a:pt x="177" y="151"/>
                      <a:pt x="179" y="152"/>
                      <a:pt x="180" y="154"/>
                    </a:cubicBezTo>
                    <a:cubicBezTo>
                      <a:pt x="198" y="148"/>
                      <a:pt x="198" y="148"/>
                      <a:pt x="198" y="148"/>
                    </a:cubicBezTo>
                    <a:cubicBezTo>
                      <a:pt x="200" y="148"/>
                      <a:pt x="202" y="149"/>
                      <a:pt x="203" y="151"/>
                    </a:cubicBezTo>
                    <a:cubicBezTo>
                      <a:pt x="203" y="153"/>
                      <a:pt x="202" y="155"/>
                      <a:pt x="200" y="155"/>
                    </a:cubicBezTo>
                    <a:cubicBezTo>
                      <a:pt x="182" y="162"/>
                      <a:pt x="182" y="162"/>
                      <a:pt x="182" y="162"/>
                    </a:cubicBezTo>
                    <a:cubicBezTo>
                      <a:pt x="182" y="162"/>
                      <a:pt x="182" y="163"/>
                      <a:pt x="182" y="164"/>
                    </a:cubicBezTo>
                    <a:cubicBezTo>
                      <a:pt x="182" y="165"/>
                      <a:pt x="182" y="166"/>
                      <a:pt x="182" y="167"/>
                    </a:cubicBezTo>
                    <a:cubicBezTo>
                      <a:pt x="191" y="171"/>
                      <a:pt x="204" y="175"/>
                      <a:pt x="221" y="181"/>
                    </a:cubicBezTo>
                    <a:cubicBezTo>
                      <a:pt x="229" y="183"/>
                      <a:pt x="237" y="185"/>
                      <a:pt x="246" y="188"/>
                    </a:cubicBezTo>
                    <a:cubicBezTo>
                      <a:pt x="249" y="189"/>
                      <a:pt x="252" y="190"/>
                      <a:pt x="254" y="191"/>
                    </a:cubicBezTo>
                    <a:cubicBezTo>
                      <a:pt x="267" y="194"/>
                      <a:pt x="279" y="193"/>
                      <a:pt x="289" y="186"/>
                    </a:cubicBezTo>
                    <a:cubicBezTo>
                      <a:pt x="312" y="172"/>
                      <a:pt x="319" y="137"/>
                      <a:pt x="321" y="128"/>
                    </a:cubicBezTo>
                    <a:cubicBezTo>
                      <a:pt x="318" y="126"/>
                      <a:pt x="300" y="119"/>
                      <a:pt x="300" y="119"/>
                    </a:cubicBezTo>
                    <a:moveTo>
                      <a:pt x="252" y="197"/>
                    </a:moveTo>
                    <a:cubicBezTo>
                      <a:pt x="250" y="197"/>
                      <a:pt x="247" y="196"/>
                      <a:pt x="244" y="195"/>
                    </a:cubicBezTo>
                    <a:cubicBezTo>
                      <a:pt x="235" y="192"/>
                      <a:pt x="227" y="189"/>
                      <a:pt x="219" y="186"/>
                    </a:cubicBezTo>
                    <a:cubicBezTo>
                      <a:pt x="202" y="181"/>
                      <a:pt x="189" y="177"/>
                      <a:pt x="180" y="174"/>
                    </a:cubicBezTo>
                    <a:cubicBezTo>
                      <a:pt x="178" y="177"/>
                      <a:pt x="177" y="179"/>
                      <a:pt x="175" y="181"/>
                    </a:cubicBezTo>
                    <a:cubicBezTo>
                      <a:pt x="186" y="196"/>
                      <a:pt x="186" y="196"/>
                      <a:pt x="186" y="196"/>
                    </a:cubicBezTo>
                    <a:cubicBezTo>
                      <a:pt x="187" y="198"/>
                      <a:pt x="187" y="200"/>
                      <a:pt x="185" y="201"/>
                    </a:cubicBezTo>
                    <a:cubicBezTo>
                      <a:pt x="183" y="202"/>
                      <a:pt x="181" y="202"/>
                      <a:pt x="180" y="200"/>
                    </a:cubicBezTo>
                    <a:cubicBezTo>
                      <a:pt x="169" y="185"/>
                      <a:pt x="169" y="185"/>
                      <a:pt x="169" y="185"/>
                    </a:cubicBezTo>
                    <a:cubicBezTo>
                      <a:pt x="167" y="186"/>
                      <a:pt x="166" y="186"/>
                      <a:pt x="164" y="187"/>
                    </a:cubicBezTo>
                    <a:cubicBezTo>
                      <a:pt x="164" y="196"/>
                      <a:pt x="164" y="210"/>
                      <a:pt x="163" y="227"/>
                    </a:cubicBezTo>
                    <a:cubicBezTo>
                      <a:pt x="164" y="235"/>
                      <a:pt x="164" y="243"/>
                      <a:pt x="164" y="253"/>
                    </a:cubicBezTo>
                    <a:cubicBezTo>
                      <a:pt x="164" y="256"/>
                      <a:pt x="164" y="259"/>
                      <a:pt x="163" y="262"/>
                    </a:cubicBezTo>
                    <a:cubicBezTo>
                      <a:pt x="165" y="275"/>
                      <a:pt x="170" y="286"/>
                      <a:pt x="179" y="293"/>
                    </a:cubicBezTo>
                    <a:cubicBezTo>
                      <a:pt x="200" y="311"/>
                      <a:pt x="235" y="307"/>
                      <a:pt x="245" y="306"/>
                    </a:cubicBezTo>
                    <a:cubicBezTo>
                      <a:pt x="245" y="302"/>
                      <a:pt x="246" y="283"/>
                      <a:pt x="246" y="283"/>
                    </a:cubicBezTo>
                    <a:cubicBezTo>
                      <a:pt x="246" y="283"/>
                      <a:pt x="265" y="287"/>
                      <a:pt x="269" y="288"/>
                    </a:cubicBezTo>
                    <a:cubicBezTo>
                      <a:pt x="272" y="282"/>
                      <a:pt x="281" y="262"/>
                      <a:pt x="281" y="242"/>
                    </a:cubicBezTo>
                    <a:cubicBezTo>
                      <a:pt x="281" y="235"/>
                      <a:pt x="280" y="228"/>
                      <a:pt x="277" y="222"/>
                    </a:cubicBezTo>
                    <a:cubicBezTo>
                      <a:pt x="273" y="211"/>
                      <a:pt x="265" y="203"/>
                      <a:pt x="252" y="197"/>
                    </a:cubicBezTo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0800" dist="63500" dir="5400000" algn="t" rotWithShape="0">
                  <a:prstClr val="black">
                    <a:alpha val="1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67" name="Freeform 358"/>
            <p:cNvSpPr>
              <a:spLocks noEditPoints="1"/>
            </p:cNvSpPr>
            <p:nvPr/>
          </p:nvSpPr>
          <p:spPr bwMode="auto">
            <a:xfrm rot="391455" flipV="1">
              <a:off x="11252527" y="6456521"/>
              <a:ext cx="318815" cy="310233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358"/>
            <p:cNvSpPr>
              <a:spLocks noEditPoints="1"/>
            </p:cNvSpPr>
            <p:nvPr/>
          </p:nvSpPr>
          <p:spPr bwMode="auto">
            <a:xfrm rot="391455" flipV="1">
              <a:off x="11005294" y="6352474"/>
              <a:ext cx="222336" cy="216351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矩形 104"/>
          <p:cNvSpPr/>
          <p:nvPr/>
        </p:nvSpPr>
        <p:spPr>
          <a:xfrm>
            <a:off x="0" y="2460793"/>
            <a:ext cx="12192000" cy="3458709"/>
          </a:xfrm>
          <a:prstGeom prst="rect">
            <a:avLst/>
          </a:prstGeom>
          <a:solidFill>
            <a:schemeClr val="accent3">
              <a:lumMod val="60000"/>
              <a:lumOff val="4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3" name="矩形 62"/>
          <p:cNvSpPr/>
          <p:nvPr/>
        </p:nvSpPr>
        <p:spPr>
          <a:xfrm>
            <a:off x="0" y="2582044"/>
            <a:ext cx="12192000" cy="3210704"/>
          </a:xfrm>
          <a:prstGeom prst="rect">
            <a:avLst/>
          </a:prstGeom>
          <a:pattFill prst="dotGrid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82" name="组 81"/>
          <p:cNvGrpSpPr/>
          <p:nvPr/>
        </p:nvGrpSpPr>
        <p:grpSpPr>
          <a:xfrm>
            <a:off x="5302342" y="610702"/>
            <a:ext cx="1341195" cy="1339833"/>
            <a:chOff x="5650565" y="1330149"/>
            <a:chExt cx="1763396" cy="1761606"/>
          </a:xfrm>
        </p:grpSpPr>
        <p:sp>
          <p:nvSpPr>
            <p:cNvPr id="64" name="Freeform 182"/>
            <p:cNvSpPr/>
            <p:nvPr/>
          </p:nvSpPr>
          <p:spPr bwMode="auto">
            <a:xfrm rot="19516232">
              <a:off x="6503370" y="2268327"/>
              <a:ext cx="809803" cy="823428"/>
            </a:xfrm>
            <a:custGeom>
              <a:avLst/>
              <a:gdLst>
                <a:gd name="T0" fmla="*/ 195 w 201"/>
                <a:gd name="T1" fmla="*/ 37 h 185"/>
                <a:gd name="T2" fmla="*/ 192 w 201"/>
                <a:gd name="T3" fmla="*/ 35 h 185"/>
                <a:gd name="T4" fmla="*/ 127 w 201"/>
                <a:gd name="T5" fmla="*/ 103 h 185"/>
                <a:gd name="T6" fmla="*/ 173 w 201"/>
                <a:gd name="T7" fmla="*/ 20 h 185"/>
                <a:gd name="T8" fmla="*/ 162 w 201"/>
                <a:gd name="T9" fmla="*/ 14 h 185"/>
                <a:gd name="T10" fmla="*/ 117 w 201"/>
                <a:gd name="T11" fmla="*/ 97 h 185"/>
                <a:gd name="T12" fmla="*/ 140 w 201"/>
                <a:gd name="T13" fmla="*/ 6 h 185"/>
                <a:gd name="T14" fmla="*/ 140 w 201"/>
                <a:gd name="T15" fmla="*/ 5 h 185"/>
                <a:gd name="T16" fmla="*/ 140 w 201"/>
                <a:gd name="T17" fmla="*/ 5 h 185"/>
                <a:gd name="T18" fmla="*/ 129 w 201"/>
                <a:gd name="T19" fmla="*/ 3 h 185"/>
                <a:gd name="T20" fmla="*/ 106 w 201"/>
                <a:gd name="T21" fmla="*/ 94 h 185"/>
                <a:gd name="T22" fmla="*/ 106 w 201"/>
                <a:gd name="T23" fmla="*/ 0 h 185"/>
                <a:gd name="T24" fmla="*/ 102 w 201"/>
                <a:gd name="T25" fmla="*/ 0 h 185"/>
                <a:gd name="T26" fmla="*/ 102 w 201"/>
                <a:gd name="T27" fmla="*/ 0 h 185"/>
                <a:gd name="T28" fmla="*/ 99 w 201"/>
                <a:gd name="T29" fmla="*/ 0 h 185"/>
                <a:gd name="T30" fmla="*/ 99 w 201"/>
                <a:gd name="T31" fmla="*/ 0 h 185"/>
                <a:gd name="T32" fmla="*/ 97 w 201"/>
                <a:gd name="T33" fmla="*/ 0 h 185"/>
                <a:gd name="T34" fmla="*/ 97 w 201"/>
                <a:gd name="T35" fmla="*/ 0 h 185"/>
                <a:gd name="T36" fmla="*/ 94 w 201"/>
                <a:gd name="T37" fmla="*/ 0 h 185"/>
                <a:gd name="T38" fmla="*/ 94 w 201"/>
                <a:gd name="T39" fmla="*/ 94 h 185"/>
                <a:gd name="T40" fmla="*/ 71 w 201"/>
                <a:gd name="T41" fmla="*/ 3 h 185"/>
                <a:gd name="T42" fmla="*/ 59 w 201"/>
                <a:gd name="T43" fmla="*/ 6 h 185"/>
                <a:gd name="T44" fmla="*/ 59 w 201"/>
                <a:gd name="T45" fmla="*/ 6 h 185"/>
                <a:gd name="T46" fmla="*/ 83 w 201"/>
                <a:gd name="T47" fmla="*/ 97 h 185"/>
                <a:gd name="T48" fmla="*/ 38 w 201"/>
                <a:gd name="T49" fmla="*/ 15 h 185"/>
                <a:gd name="T50" fmla="*/ 27 w 201"/>
                <a:gd name="T51" fmla="*/ 21 h 185"/>
                <a:gd name="T52" fmla="*/ 73 w 201"/>
                <a:gd name="T53" fmla="*/ 104 h 185"/>
                <a:gd name="T54" fmla="*/ 8 w 201"/>
                <a:gd name="T55" fmla="*/ 36 h 185"/>
                <a:gd name="T56" fmla="*/ 2 w 201"/>
                <a:gd name="T57" fmla="*/ 43 h 185"/>
                <a:gd name="T58" fmla="*/ 0 w 201"/>
                <a:gd name="T59" fmla="*/ 44 h 185"/>
                <a:gd name="T60" fmla="*/ 92 w 201"/>
                <a:gd name="T61" fmla="*/ 140 h 185"/>
                <a:gd name="T62" fmla="*/ 69 w 201"/>
                <a:gd name="T63" fmla="*/ 164 h 185"/>
                <a:gd name="T64" fmla="*/ 69 w 201"/>
                <a:gd name="T65" fmla="*/ 172 h 185"/>
                <a:gd name="T66" fmla="*/ 73 w 201"/>
                <a:gd name="T67" fmla="*/ 174 h 185"/>
                <a:gd name="T68" fmla="*/ 75 w 201"/>
                <a:gd name="T69" fmla="*/ 173 h 185"/>
                <a:gd name="T70" fmla="*/ 78 w 201"/>
                <a:gd name="T71" fmla="*/ 179 h 185"/>
                <a:gd name="T72" fmla="*/ 81 w 201"/>
                <a:gd name="T73" fmla="*/ 180 h 185"/>
                <a:gd name="T74" fmla="*/ 84 w 201"/>
                <a:gd name="T75" fmla="*/ 179 h 185"/>
                <a:gd name="T76" fmla="*/ 89 w 201"/>
                <a:gd name="T77" fmla="*/ 184 h 185"/>
                <a:gd name="T78" fmla="*/ 90 w 201"/>
                <a:gd name="T79" fmla="*/ 184 h 185"/>
                <a:gd name="T80" fmla="*/ 95 w 201"/>
                <a:gd name="T81" fmla="*/ 182 h 185"/>
                <a:gd name="T82" fmla="*/ 100 w 201"/>
                <a:gd name="T83" fmla="*/ 185 h 185"/>
                <a:gd name="T84" fmla="*/ 105 w 201"/>
                <a:gd name="T85" fmla="*/ 182 h 185"/>
                <a:gd name="T86" fmla="*/ 110 w 201"/>
                <a:gd name="T87" fmla="*/ 184 h 185"/>
                <a:gd name="T88" fmla="*/ 111 w 201"/>
                <a:gd name="T89" fmla="*/ 184 h 185"/>
                <a:gd name="T90" fmla="*/ 115 w 201"/>
                <a:gd name="T91" fmla="*/ 179 h 185"/>
                <a:gd name="T92" fmla="*/ 119 w 201"/>
                <a:gd name="T93" fmla="*/ 180 h 185"/>
                <a:gd name="T94" fmla="*/ 122 w 201"/>
                <a:gd name="T95" fmla="*/ 179 h 185"/>
                <a:gd name="T96" fmla="*/ 125 w 201"/>
                <a:gd name="T97" fmla="*/ 173 h 185"/>
                <a:gd name="T98" fmla="*/ 127 w 201"/>
                <a:gd name="T99" fmla="*/ 174 h 185"/>
                <a:gd name="T100" fmla="*/ 131 w 201"/>
                <a:gd name="T101" fmla="*/ 172 h 185"/>
                <a:gd name="T102" fmla="*/ 131 w 201"/>
                <a:gd name="T103" fmla="*/ 164 h 185"/>
                <a:gd name="T104" fmla="*/ 108 w 201"/>
                <a:gd name="T105" fmla="*/ 140 h 185"/>
                <a:gd name="T106" fmla="*/ 201 w 201"/>
                <a:gd name="T107" fmla="*/ 43 h 185"/>
                <a:gd name="T108" fmla="*/ 195 w 201"/>
                <a:gd name="T109" fmla="*/ 37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1" h="185">
                  <a:moveTo>
                    <a:pt x="195" y="37"/>
                  </a:moveTo>
                  <a:cubicBezTo>
                    <a:pt x="194" y="37"/>
                    <a:pt x="193" y="36"/>
                    <a:pt x="192" y="35"/>
                  </a:cubicBezTo>
                  <a:cubicBezTo>
                    <a:pt x="127" y="103"/>
                    <a:pt x="127" y="103"/>
                    <a:pt x="127" y="103"/>
                  </a:cubicBezTo>
                  <a:cubicBezTo>
                    <a:pt x="173" y="20"/>
                    <a:pt x="173" y="20"/>
                    <a:pt x="173" y="20"/>
                  </a:cubicBezTo>
                  <a:cubicBezTo>
                    <a:pt x="169" y="18"/>
                    <a:pt x="166" y="16"/>
                    <a:pt x="162" y="14"/>
                  </a:cubicBezTo>
                  <a:cubicBezTo>
                    <a:pt x="117" y="97"/>
                    <a:pt x="117" y="97"/>
                    <a:pt x="117" y="97"/>
                  </a:cubicBezTo>
                  <a:cubicBezTo>
                    <a:pt x="140" y="6"/>
                    <a:pt x="140" y="6"/>
                    <a:pt x="140" y="6"/>
                  </a:cubicBezTo>
                  <a:cubicBezTo>
                    <a:pt x="140" y="6"/>
                    <a:pt x="140" y="6"/>
                    <a:pt x="140" y="5"/>
                  </a:cubicBezTo>
                  <a:cubicBezTo>
                    <a:pt x="140" y="5"/>
                    <a:pt x="140" y="5"/>
                    <a:pt x="140" y="5"/>
                  </a:cubicBezTo>
                  <a:cubicBezTo>
                    <a:pt x="136" y="4"/>
                    <a:pt x="133" y="3"/>
                    <a:pt x="129" y="3"/>
                  </a:cubicBezTo>
                  <a:cubicBezTo>
                    <a:pt x="106" y="94"/>
                    <a:pt x="106" y="94"/>
                    <a:pt x="106" y="94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4" y="0"/>
                    <a:pt x="103" y="0"/>
                    <a:pt x="102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6" y="0"/>
                    <a:pt x="95" y="0"/>
                    <a:pt x="94" y="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67" y="4"/>
                    <a:pt x="63" y="5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83" y="97"/>
                    <a:pt x="83" y="97"/>
                    <a:pt x="83" y="97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4" y="17"/>
                    <a:pt x="31" y="19"/>
                    <a:pt x="27" y="21"/>
                  </a:cubicBezTo>
                  <a:cubicBezTo>
                    <a:pt x="73" y="104"/>
                    <a:pt x="73" y="104"/>
                    <a:pt x="73" y="104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6" y="38"/>
                    <a:pt x="4" y="40"/>
                    <a:pt x="2" y="43"/>
                  </a:cubicBezTo>
                  <a:cubicBezTo>
                    <a:pt x="1" y="43"/>
                    <a:pt x="1" y="44"/>
                    <a:pt x="0" y="44"/>
                  </a:cubicBezTo>
                  <a:cubicBezTo>
                    <a:pt x="92" y="140"/>
                    <a:pt x="92" y="140"/>
                    <a:pt x="92" y="140"/>
                  </a:cubicBezTo>
                  <a:cubicBezTo>
                    <a:pt x="69" y="164"/>
                    <a:pt x="69" y="164"/>
                    <a:pt x="69" y="164"/>
                  </a:cubicBezTo>
                  <a:cubicBezTo>
                    <a:pt x="67" y="166"/>
                    <a:pt x="67" y="170"/>
                    <a:pt x="69" y="172"/>
                  </a:cubicBezTo>
                  <a:cubicBezTo>
                    <a:pt x="70" y="173"/>
                    <a:pt x="72" y="174"/>
                    <a:pt x="73" y="174"/>
                  </a:cubicBezTo>
                  <a:cubicBezTo>
                    <a:pt x="74" y="174"/>
                    <a:pt x="74" y="174"/>
                    <a:pt x="75" y="173"/>
                  </a:cubicBezTo>
                  <a:cubicBezTo>
                    <a:pt x="75" y="176"/>
                    <a:pt x="76" y="178"/>
                    <a:pt x="78" y="179"/>
                  </a:cubicBezTo>
                  <a:cubicBezTo>
                    <a:pt x="79" y="180"/>
                    <a:pt x="80" y="180"/>
                    <a:pt x="81" y="180"/>
                  </a:cubicBezTo>
                  <a:cubicBezTo>
                    <a:pt x="82" y="180"/>
                    <a:pt x="83" y="180"/>
                    <a:pt x="84" y="179"/>
                  </a:cubicBezTo>
                  <a:cubicBezTo>
                    <a:pt x="85" y="181"/>
                    <a:pt x="86" y="183"/>
                    <a:pt x="89" y="184"/>
                  </a:cubicBezTo>
                  <a:cubicBezTo>
                    <a:pt x="89" y="184"/>
                    <a:pt x="90" y="184"/>
                    <a:pt x="90" y="184"/>
                  </a:cubicBezTo>
                  <a:cubicBezTo>
                    <a:pt x="92" y="184"/>
                    <a:pt x="93" y="183"/>
                    <a:pt x="95" y="182"/>
                  </a:cubicBezTo>
                  <a:cubicBezTo>
                    <a:pt x="95" y="184"/>
                    <a:pt x="97" y="185"/>
                    <a:pt x="100" y="185"/>
                  </a:cubicBezTo>
                  <a:cubicBezTo>
                    <a:pt x="102" y="185"/>
                    <a:pt x="104" y="184"/>
                    <a:pt x="105" y="182"/>
                  </a:cubicBezTo>
                  <a:cubicBezTo>
                    <a:pt x="106" y="183"/>
                    <a:pt x="108" y="184"/>
                    <a:pt x="110" y="184"/>
                  </a:cubicBezTo>
                  <a:cubicBezTo>
                    <a:pt x="110" y="184"/>
                    <a:pt x="111" y="184"/>
                    <a:pt x="111" y="184"/>
                  </a:cubicBezTo>
                  <a:cubicBezTo>
                    <a:pt x="113" y="183"/>
                    <a:pt x="115" y="181"/>
                    <a:pt x="115" y="179"/>
                  </a:cubicBezTo>
                  <a:cubicBezTo>
                    <a:pt x="116" y="179"/>
                    <a:pt x="118" y="180"/>
                    <a:pt x="119" y="180"/>
                  </a:cubicBezTo>
                  <a:cubicBezTo>
                    <a:pt x="120" y="180"/>
                    <a:pt x="121" y="180"/>
                    <a:pt x="122" y="179"/>
                  </a:cubicBezTo>
                  <a:cubicBezTo>
                    <a:pt x="124" y="178"/>
                    <a:pt x="125" y="176"/>
                    <a:pt x="125" y="173"/>
                  </a:cubicBezTo>
                  <a:cubicBezTo>
                    <a:pt x="125" y="173"/>
                    <a:pt x="126" y="174"/>
                    <a:pt x="127" y="174"/>
                  </a:cubicBezTo>
                  <a:cubicBezTo>
                    <a:pt x="128" y="174"/>
                    <a:pt x="130" y="173"/>
                    <a:pt x="131" y="172"/>
                  </a:cubicBezTo>
                  <a:cubicBezTo>
                    <a:pt x="133" y="170"/>
                    <a:pt x="133" y="166"/>
                    <a:pt x="131" y="164"/>
                  </a:cubicBezTo>
                  <a:cubicBezTo>
                    <a:pt x="108" y="140"/>
                    <a:pt x="108" y="140"/>
                    <a:pt x="108" y="140"/>
                  </a:cubicBezTo>
                  <a:cubicBezTo>
                    <a:pt x="201" y="43"/>
                    <a:pt x="201" y="43"/>
                    <a:pt x="201" y="43"/>
                  </a:cubicBezTo>
                  <a:cubicBezTo>
                    <a:pt x="199" y="41"/>
                    <a:pt x="197" y="39"/>
                    <a:pt x="195" y="37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183"/>
            <p:cNvSpPr/>
            <p:nvPr/>
          </p:nvSpPr>
          <p:spPr bwMode="auto">
            <a:xfrm rot="19516232">
              <a:off x="5650565" y="2095473"/>
              <a:ext cx="673181" cy="861728"/>
            </a:xfrm>
            <a:custGeom>
              <a:avLst/>
              <a:gdLst>
                <a:gd name="T0" fmla="*/ 167 w 167"/>
                <a:gd name="T1" fmla="*/ 171 h 194"/>
                <a:gd name="T2" fmla="*/ 69 w 167"/>
                <a:gd name="T3" fmla="*/ 0 h 194"/>
                <a:gd name="T4" fmla="*/ 38 w 167"/>
                <a:gd name="T5" fmla="*/ 32 h 194"/>
                <a:gd name="T6" fmla="*/ 38 w 167"/>
                <a:gd name="T7" fmla="*/ 32 h 194"/>
                <a:gd name="T8" fmla="*/ 0 w 167"/>
                <a:gd name="T9" fmla="*/ 53 h 194"/>
                <a:gd name="T10" fmla="*/ 141 w 167"/>
                <a:gd name="T11" fmla="*/ 194 h 194"/>
                <a:gd name="T12" fmla="*/ 147 w 167"/>
                <a:gd name="T13" fmla="*/ 188 h 194"/>
                <a:gd name="T14" fmla="*/ 167 w 167"/>
                <a:gd name="T15" fmla="*/ 171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7" h="194">
                  <a:moveTo>
                    <a:pt x="167" y="171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41" y="194"/>
                    <a:pt x="141" y="194"/>
                    <a:pt x="141" y="194"/>
                  </a:cubicBezTo>
                  <a:cubicBezTo>
                    <a:pt x="143" y="192"/>
                    <a:pt x="145" y="190"/>
                    <a:pt x="147" y="188"/>
                  </a:cubicBezTo>
                  <a:cubicBezTo>
                    <a:pt x="153" y="182"/>
                    <a:pt x="160" y="176"/>
                    <a:pt x="167" y="171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184"/>
            <p:cNvSpPr/>
            <p:nvPr/>
          </p:nvSpPr>
          <p:spPr bwMode="auto">
            <a:xfrm rot="19516232">
              <a:off x="5828561" y="1831804"/>
              <a:ext cx="524137" cy="902762"/>
            </a:xfrm>
            <a:custGeom>
              <a:avLst/>
              <a:gdLst>
                <a:gd name="T0" fmla="*/ 98 w 130"/>
                <a:gd name="T1" fmla="*/ 203 h 203"/>
                <a:gd name="T2" fmla="*/ 117 w 130"/>
                <a:gd name="T3" fmla="*/ 192 h 203"/>
                <a:gd name="T4" fmla="*/ 130 w 130"/>
                <a:gd name="T5" fmla="*/ 187 h 203"/>
                <a:gd name="T6" fmla="*/ 80 w 130"/>
                <a:gd name="T7" fmla="*/ 0 h 203"/>
                <a:gd name="T8" fmla="*/ 42 w 130"/>
                <a:gd name="T9" fmla="*/ 23 h 203"/>
                <a:gd name="T10" fmla="*/ 42 w 130"/>
                <a:gd name="T11" fmla="*/ 23 h 203"/>
                <a:gd name="T12" fmla="*/ 0 w 130"/>
                <a:gd name="T13" fmla="*/ 33 h 203"/>
                <a:gd name="T14" fmla="*/ 98 w 130"/>
                <a:gd name="T1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203">
                  <a:moveTo>
                    <a:pt x="98" y="203"/>
                  </a:moveTo>
                  <a:cubicBezTo>
                    <a:pt x="104" y="199"/>
                    <a:pt x="111" y="195"/>
                    <a:pt x="117" y="192"/>
                  </a:cubicBezTo>
                  <a:cubicBezTo>
                    <a:pt x="121" y="190"/>
                    <a:pt x="126" y="189"/>
                    <a:pt x="130" y="187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0" y="33"/>
                    <a:pt x="0" y="33"/>
                    <a:pt x="0" y="33"/>
                  </a:cubicBezTo>
                  <a:lnTo>
                    <a:pt x="98" y="20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185"/>
            <p:cNvSpPr/>
            <p:nvPr/>
          </p:nvSpPr>
          <p:spPr bwMode="auto">
            <a:xfrm rot="19516232">
              <a:off x="6091344" y="1639361"/>
              <a:ext cx="345285" cy="880876"/>
            </a:xfrm>
            <a:custGeom>
              <a:avLst/>
              <a:gdLst>
                <a:gd name="T0" fmla="*/ 50 w 86"/>
                <a:gd name="T1" fmla="*/ 198 h 198"/>
                <a:gd name="T2" fmla="*/ 85 w 86"/>
                <a:gd name="T3" fmla="*/ 193 h 198"/>
                <a:gd name="T4" fmla="*/ 85 w 86"/>
                <a:gd name="T5" fmla="*/ 183 h 198"/>
                <a:gd name="T6" fmla="*/ 86 w 86"/>
                <a:gd name="T7" fmla="*/ 0 h 198"/>
                <a:gd name="T8" fmla="*/ 43 w 86"/>
                <a:gd name="T9" fmla="*/ 13 h 198"/>
                <a:gd name="T10" fmla="*/ 0 w 86"/>
                <a:gd name="T11" fmla="*/ 11 h 198"/>
                <a:gd name="T12" fmla="*/ 50 w 86"/>
                <a:gd name="T13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98">
                  <a:moveTo>
                    <a:pt x="50" y="198"/>
                  </a:moveTo>
                  <a:cubicBezTo>
                    <a:pt x="61" y="195"/>
                    <a:pt x="73" y="193"/>
                    <a:pt x="85" y="193"/>
                  </a:cubicBezTo>
                  <a:cubicBezTo>
                    <a:pt x="85" y="183"/>
                    <a:pt x="85" y="183"/>
                    <a:pt x="85" y="183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0" y="11"/>
                    <a:pt x="0" y="11"/>
                    <a:pt x="0" y="11"/>
                  </a:cubicBezTo>
                  <a:lnTo>
                    <a:pt x="50" y="19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186"/>
            <p:cNvSpPr/>
            <p:nvPr/>
          </p:nvSpPr>
          <p:spPr bwMode="auto">
            <a:xfrm rot="19516232">
              <a:off x="6395749" y="1429208"/>
              <a:ext cx="342800" cy="880876"/>
            </a:xfrm>
            <a:custGeom>
              <a:avLst/>
              <a:gdLst>
                <a:gd name="T0" fmla="*/ 61 w 85"/>
                <a:gd name="T1" fmla="*/ 104 h 198"/>
                <a:gd name="T2" fmla="*/ 85 w 85"/>
                <a:gd name="T3" fmla="*/ 12 h 198"/>
                <a:gd name="T4" fmla="*/ 41 w 85"/>
                <a:gd name="T5" fmla="*/ 13 h 198"/>
                <a:gd name="T6" fmla="*/ 0 w 85"/>
                <a:gd name="T7" fmla="*/ 0 h 198"/>
                <a:gd name="T8" fmla="*/ 0 w 85"/>
                <a:gd name="T9" fmla="*/ 193 h 198"/>
                <a:gd name="T10" fmla="*/ 35 w 85"/>
                <a:gd name="T11" fmla="*/ 198 h 198"/>
                <a:gd name="T12" fmla="*/ 61 w 85"/>
                <a:gd name="T13" fmla="*/ 104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98">
                  <a:moveTo>
                    <a:pt x="61" y="104"/>
                  </a:moveTo>
                  <a:cubicBezTo>
                    <a:pt x="85" y="12"/>
                    <a:pt x="85" y="12"/>
                    <a:pt x="85" y="12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12" y="193"/>
                    <a:pt x="24" y="194"/>
                    <a:pt x="35" y="198"/>
                  </a:cubicBezTo>
                  <a:lnTo>
                    <a:pt x="61" y="10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187"/>
            <p:cNvSpPr/>
            <p:nvPr/>
          </p:nvSpPr>
          <p:spPr bwMode="auto">
            <a:xfrm rot="19516232">
              <a:off x="6550962" y="1330149"/>
              <a:ext cx="524137" cy="894555"/>
            </a:xfrm>
            <a:custGeom>
              <a:avLst/>
              <a:gdLst>
                <a:gd name="T0" fmla="*/ 9 w 130"/>
                <a:gd name="T1" fmla="*/ 189 h 201"/>
                <a:gd name="T2" fmla="*/ 33 w 130"/>
                <a:gd name="T3" fmla="*/ 201 h 201"/>
                <a:gd name="T4" fmla="*/ 74 w 130"/>
                <a:gd name="T5" fmla="*/ 130 h 201"/>
                <a:gd name="T6" fmla="*/ 130 w 130"/>
                <a:gd name="T7" fmla="*/ 33 h 201"/>
                <a:gd name="T8" fmla="*/ 87 w 130"/>
                <a:gd name="T9" fmla="*/ 23 h 201"/>
                <a:gd name="T10" fmla="*/ 50 w 130"/>
                <a:gd name="T11" fmla="*/ 0 h 201"/>
                <a:gd name="T12" fmla="*/ 0 w 130"/>
                <a:gd name="T13" fmla="*/ 186 h 201"/>
                <a:gd name="T14" fmla="*/ 9 w 130"/>
                <a:gd name="T15" fmla="*/ 189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201">
                  <a:moveTo>
                    <a:pt x="9" y="189"/>
                  </a:moveTo>
                  <a:cubicBezTo>
                    <a:pt x="17" y="193"/>
                    <a:pt x="25" y="197"/>
                    <a:pt x="33" y="201"/>
                  </a:cubicBezTo>
                  <a:cubicBezTo>
                    <a:pt x="74" y="130"/>
                    <a:pt x="74" y="130"/>
                    <a:pt x="74" y="130"/>
                  </a:cubicBezTo>
                  <a:cubicBezTo>
                    <a:pt x="130" y="33"/>
                    <a:pt x="130" y="33"/>
                    <a:pt x="130" y="33"/>
                  </a:cubicBezTo>
                  <a:cubicBezTo>
                    <a:pt x="87" y="23"/>
                    <a:pt x="87" y="23"/>
                    <a:pt x="87" y="23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3" y="187"/>
                    <a:pt x="6" y="188"/>
                    <a:pt x="9" y="189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188"/>
            <p:cNvSpPr/>
            <p:nvPr/>
          </p:nvSpPr>
          <p:spPr bwMode="auto">
            <a:xfrm rot="19516232">
              <a:off x="6745750" y="1340164"/>
              <a:ext cx="668211" cy="850785"/>
            </a:xfrm>
            <a:custGeom>
              <a:avLst/>
              <a:gdLst>
                <a:gd name="T0" fmla="*/ 166 w 166"/>
                <a:gd name="T1" fmla="*/ 52 h 191"/>
                <a:gd name="T2" fmla="*/ 127 w 166"/>
                <a:gd name="T3" fmla="*/ 31 h 191"/>
                <a:gd name="T4" fmla="*/ 127 w 166"/>
                <a:gd name="T5" fmla="*/ 31 h 191"/>
                <a:gd name="T6" fmla="*/ 98 w 166"/>
                <a:gd name="T7" fmla="*/ 0 h 191"/>
                <a:gd name="T8" fmla="*/ 0 w 166"/>
                <a:gd name="T9" fmla="*/ 168 h 191"/>
                <a:gd name="T10" fmla="*/ 17 w 166"/>
                <a:gd name="T11" fmla="*/ 181 h 191"/>
                <a:gd name="T12" fmla="*/ 17 w 166"/>
                <a:gd name="T13" fmla="*/ 181 h 191"/>
                <a:gd name="T14" fmla="*/ 17 w 166"/>
                <a:gd name="T15" fmla="*/ 182 h 191"/>
                <a:gd name="T16" fmla="*/ 18 w 166"/>
                <a:gd name="T17" fmla="*/ 182 h 191"/>
                <a:gd name="T18" fmla="*/ 18 w 166"/>
                <a:gd name="T19" fmla="*/ 182 h 191"/>
                <a:gd name="T20" fmla="*/ 26 w 166"/>
                <a:gd name="T21" fmla="*/ 191 h 191"/>
                <a:gd name="T22" fmla="*/ 166 w 166"/>
                <a:gd name="T23" fmla="*/ 52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6" h="191">
                  <a:moveTo>
                    <a:pt x="166" y="52"/>
                  </a:moveTo>
                  <a:cubicBezTo>
                    <a:pt x="127" y="31"/>
                    <a:pt x="127" y="31"/>
                    <a:pt x="127" y="31"/>
                  </a:cubicBezTo>
                  <a:cubicBezTo>
                    <a:pt x="127" y="31"/>
                    <a:pt x="127" y="31"/>
                    <a:pt x="127" y="31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6" y="172"/>
                    <a:pt x="11" y="176"/>
                    <a:pt x="17" y="181"/>
                  </a:cubicBezTo>
                  <a:cubicBezTo>
                    <a:pt x="17" y="181"/>
                    <a:pt x="17" y="181"/>
                    <a:pt x="17" y="181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7" y="182"/>
                    <a:pt x="17" y="182"/>
                    <a:pt x="18" y="182"/>
                  </a:cubicBezTo>
                  <a:cubicBezTo>
                    <a:pt x="18" y="182"/>
                    <a:pt x="18" y="182"/>
                    <a:pt x="18" y="182"/>
                  </a:cubicBezTo>
                  <a:cubicBezTo>
                    <a:pt x="21" y="185"/>
                    <a:pt x="24" y="188"/>
                    <a:pt x="26" y="191"/>
                  </a:cubicBezTo>
                  <a:lnTo>
                    <a:pt x="166" y="5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Line 189"/>
            <p:cNvSpPr>
              <a:spLocks noChangeShapeType="1"/>
            </p:cNvSpPr>
            <p:nvPr/>
          </p:nvSpPr>
          <p:spPr bwMode="auto">
            <a:xfrm rot="19516232">
              <a:off x="7082590" y="2251309"/>
              <a:ext cx="0" cy="0"/>
            </a:xfrm>
            <a:prstGeom prst="lin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Line 190"/>
            <p:cNvSpPr>
              <a:spLocks noChangeShapeType="1"/>
            </p:cNvSpPr>
            <p:nvPr/>
          </p:nvSpPr>
          <p:spPr bwMode="auto">
            <a:xfrm rot="19516232">
              <a:off x="7082589" y="2251310"/>
              <a:ext cx="0" cy="0"/>
            </a:xfrm>
            <a:prstGeom prst="lin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360"/>
            <p:cNvSpPr/>
            <p:nvPr/>
          </p:nvSpPr>
          <p:spPr bwMode="auto">
            <a:xfrm rot="3946082">
              <a:off x="6641763" y="2612863"/>
              <a:ext cx="214146" cy="503431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5" name="组 14"/>
          <p:cNvGrpSpPr/>
          <p:nvPr/>
        </p:nvGrpSpPr>
        <p:grpSpPr>
          <a:xfrm rot="21122731">
            <a:off x="8073549" y="396209"/>
            <a:ext cx="523695" cy="500058"/>
            <a:chOff x="8848714" y="4949826"/>
            <a:chExt cx="879486" cy="839792"/>
          </a:xfrm>
          <a:solidFill>
            <a:schemeClr val="accent5"/>
          </a:solidFill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16" name="Freeform 360"/>
            <p:cNvSpPr/>
            <p:nvPr/>
          </p:nvSpPr>
          <p:spPr bwMode="auto">
            <a:xfrm>
              <a:off x="9196380" y="4949826"/>
              <a:ext cx="180976" cy="425449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361"/>
            <p:cNvSpPr/>
            <p:nvPr/>
          </p:nvSpPr>
          <p:spPr bwMode="auto">
            <a:xfrm>
              <a:off x="8848714" y="5189539"/>
              <a:ext cx="417512" cy="254001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362"/>
            <p:cNvSpPr/>
            <p:nvPr/>
          </p:nvSpPr>
          <p:spPr bwMode="auto">
            <a:xfrm>
              <a:off x="8983653" y="5416551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363"/>
            <p:cNvSpPr/>
            <p:nvPr/>
          </p:nvSpPr>
          <p:spPr bwMode="auto">
            <a:xfrm>
              <a:off x="9291627" y="5416555"/>
              <a:ext cx="300037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364"/>
            <p:cNvSpPr/>
            <p:nvPr/>
          </p:nvSpPr>
          <p:spPr bwMode="auto">
            <a:xfrm>
              <a:off x="9310688" y="5189539"/>
              <a:ext cx="417512" cy="254001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3" name="Freeform 360"/>
          <p:cNvSpPr/>
          <p:nvPr/>
        </p:nvSpPr>
        <p:spPr bwMode="auto">
          <a:xfrm rot="20962754">
            <a:off x="8177923" y="1012049"/>
            <a:ext cx="106668" cy="250761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" name="Freeform 360"/>
          <p:cNvSpPr/>
          <p:nvPr/>
        </p:nvSpPr>
        <p:spPr bwMode="auto">
          <a:xfrm rot="5712631">
            <a:off x="6307436" y="323439"/>
            <a:ext cx="116402" cy="273647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44" name="组 43"/>
          <p:cNvGrpSpPr/>
          <p:nvPr/>
        </p:nvGrpSpPr>
        <p:grpSpPr>
          <a:xfrm>
            <a:off x="7097945" y="335370"/>
            <a:ext cx="383956" cy="366627"/>
            <a:chOff x="8848720" y="4949825"/>
            <a:chExt cx="879481" cy="839788"/>
          </a:xfrm>
          <a:solidFill>
            <a:schemeClr val="accent3"/>
          </a:solidFill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45" name="Freeform 360"/>
            <p:cNvSpPr/>
            <p:nvPr/>
          </p:nvSpPr>
          <p:spPr bwMode="auto">
            <a:xfrm>
              <a:off x="9196377" y="4949825"/>
              <a:ext cx="180974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361"/>
            <p:cNvSpPr/>
            <p:nvPr/>
          </p:nvSpPr>
          <p:spPr bwMode="auto">
            <a:xfrm>
              <a:off x="8848720" y="5189534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362"/>
            <p:cNvSpPr/>
            <p:nvPr/>
          </p:nvSpPr>
          <p:spPr bwMode="auto">
            <a:xfrm>
              <a:off x="8983653" y="5416547"/>
              <a:ext cx="298451" cy="373062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363"/>
            <p:cNvSpPr/>
            <p:nvPr/>
          </p:nvSpPr>
          <p:spPr bwMode="auto">
            <a:xfrm>
              <a:off x="9291633" y="5416551"/>
              <a:ext cx="300038" cy="373062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364"/>
            <p:cNvSpPr/>
            <p:nvPr/>
          </p:nvSpPr>
          <p:spPr bwMode="auto">
            <a:xfrm>
              <a:off x="9310688" y="5189539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0" name="Freeform 349"/>
          <p:cNvSpPr>
            <a:spLocks noEditPoints="1"/>
          </p:cNvSpPr>
          <p:nvPr/>
        </p:nvSpPr>
        <p:spPr bwMode="auto">
          <a:xfrm rot="2928269">
            <a:off x="7573275" y="820016"/>
            <a:ext cx="1431209" cy="1321117"/>
          </a:xfrm>
          <a:custGeom>
            <a:avLst/>
            <a:gdLst>
              <a:gd name="T0" fmla="*/ 187 w 529"/>
              <a:gd name="T1" fmla="*/ 241 h 487"/>
              <a:gd name="T2" fmla="*/ 242 w 529"/>
              <a:gd name="T3" fmla="*/ 223 h 487"/>
              <a:gd name="T4" fmla="*/ 175 w 529"/>
              <a:gd name="T5" fmla="*/ 211 h 487"/>
              <a:gd name="T6" fmla="*/ 189 w 529"/>
              <a:gd name="T7" fmla="*/ 161 h 487"/>
              <a:gd name="T8" fmla="*/ 154 w 529"/>
              <a:gd name="T9" fmla="*/ 166 h 487"/>
              <a:gd name="T10" fmla="*/ 124 w 529"/>
              <a:gd name="T11" fmla="*/ 143 h 487"/>
              <a:gd name="T12" fmla="*/ 124 w 529"/>
              <a:gd name="T13" fmla="*/ 143 h 487"/>
              <a:gd name="T14" fmla="*/ 93 w 529"/>
              <a:gd name="T15" fmla="*/ 166 h 487"/>
              <a:gd name="T16" fmla="*/ 38 w 529"/>
              <a:gd name="T17" fmla="*/ 193 h 487"/>
              <a:gd name="T18" fmla="*/ 7 w 529"/>
              <a:gd name="T19" fmla="*/ 234 h 487"/>
              <a:gd name="T20" fmla="*/ 124 w 529"/>
              <a:gd name="T21" fmla="*/ 212 h 487"/>
              <a:gd name="T22" fmla="*/ 271 w 529"/>
              <a:gd name="T23" fmla="*/ 68 h 487"/>
              <a:gd name="T24" fmla="*/ 330 w 529"/>
              <a:gd name="T25" fmla="*/ 73 h 487"/>
              <a:gd name="T26" fmla="*/ 383 w 529"/>
              <a:gd name="T27" fmla="*/ 59 h 487"/>
              <a:gd name="T28" fmla="*/ 355 w 529"/>
              <a:gd name="T29" fmla="*/ 48 h 487"/>
              <a:gd name="T30" fmla="*/ 301 w 529"/>
              <a:gd name="T31" fmla="*/ 22 h 487"/>
              <a:gd name="T32" fmla="*/ 271 w 529"/>
              <a:gd name="T33" fmla="*/ 0 h 487"/>
              <a:gd name="T34" fmla="*/ 271 w 529"/>
              <a:gd name="T35" fmla="*/ 0 h 487"/>
              <a:gd name="T36" fmla="*/ 240 w 529"/>
              <a:gd name="T37" fmla="*/ 23 h 487"/>
              <a:gd name="T38" fmla="*/ 185 w 529"/>
              <a:gd name="T39" fmla="*/ 49 h 487"/>
              <a:gd name="T40" fmla="*/ 154 w 529"/>
              <a:gd name="T41" fmla="*/ 91 h 487"/>
              <a:gd name="T42" fmla="*/ 266 w 529"/>
              <a:gd name="T43" fmla="*/ 79 h 487"/>
              <a:gd name="T44" fmla="*/ 300 w 529"/>
              <a:gd name="T45" fmla="*/ 105 h 487"/>
              <a:gd name="T46" fmla="*/ 302 w 529"/>
              <a:gd name="T47" fmla="*/ 105 h 487"/>
              <a:gd name="T48" fmla="*/ 305 w 529"/>
              <a:gd name="T49" fmla="*/ 89 h 487"/>
              <a:gd name="T50" fmla="*/ 266 w 529"/>
              <a:gd name="T51" fmla="*/ 79 h 487"/>
              <a:gd name="T52" fmla="*/ 194 w 529"/>
              <a:gd name="T53" fmla="*/ 286 h 487"/>
              <a:gd name="T54" fmla="*/ 124 w 529"/>
              <a:gd name="T55" fmla="*/ 222 h 487"/>
              <a:gd name="T56" fmla="*/ 165 w 529"/>
              <a:gd name="T57" fmla="*/ 297 h 487"/>
              <a:gd name="T58" fmla="*/ 74 w 529"/>
              <a:gd name="T59" fmla="*/ 487 h 487"/>
              <a:gd name="T60" fmla="*/ 316 w 529"/>
              <a:gd name="T61" fmla="*/ 197 h 487"/>
              <a:gd name="T62" fmla="*/ 280 w 529"/>
              <a:gd name="T63" fmla="*/ 198 h 487"/>
              <a:gd name="T64" fmla="*/ 490 w 529"/>
              <a:gd name="T65" fmla="*/ 112 h 487"/>
              <a:gd name="T66" fmla="*/ 436 w 529"/>
              <a:gd name="T67" fmla="*/ 86 h 487"/>
              <a:gd name="T68" fmla="*/ 406 w 529"/>
              <a:gd name="T69" fmla="*/ 64 h 487"/>
              <a:gd name="T70" fmla="*/ 406 w 529"/>
              <a:gd name="T71" fmla="*/ 64 h 487"/>
              <a:gd name="T72" fmla="*/ 375 w 529"/>
              <a:gd name="T73" fmla="*/ 87 h 487"/>
              <a:gd name="T74" fmla="*/ 320 w 529"/>
              <a:gd name="T75" fmla="*/ 110 h 487"/>
              <a:gd name="T76" fmla="*/ 376 w 529"/>
              <a:gd name="T77" fmla="*/ 126 h 487"/>
              <a:gd name="T78" fmla="*/ 406 w 529"/>
              <a:gd name="T79" fmla="*/ 132 h 487"/>
              <a:gd name="T80" fmla="*/ 521 w 529"/>
              <a:gd name="T81" fmla="*/ 155 h 487"/>
              <a:gd name="T82" fmla="*/ 406 w 529"/>
              <a:gd name="T83" fmla="*/ 169 h 487"/>
              <a:gd name="T84" fmla="*/ 370 w 529"/>
              <a:gd name="T85" fmla="*/ 135 h 487"/>
              <a:gd name="T86" fmla="*/ 301 w 529"/>
              <a:gd name="T87" fmla="*/ 116 h 487"/>
              <a:gd name="T88" fmla="*/ 301 w 529"/>
              <a:gd name="T89" fmla="*/ 116 h 487"/>
              <a:gd name="T90" fmla="*/ 300 w 529"/>
              <a:gd name="T91" fmla="*/ 116 h 487"/>
              <a:gd name="T92" fmla="*/ 230 w 529"/>
              <a:gd name="T93" fmla="*/ 134 h 487"/>
              <a:gd name="T94" fmla="*/ 194 w 529"/>
              <a:gd name="T95" fmla="*/ 169 h 487"/>
              <a:gd name="T96" fmla="*/ 238 w 529"/>
              <a:gd name="T97" fmla="*/ 213 h 487"/>
              <a:gd name="T98" fmla="*/ 363 w 529"/>
              <a:gd name="T99" fmla="*/ 213 h 487"/>
              <a:gd name="T100" fmla="*/ 406 w 529"/>
              <a:gd name="T101" fmla="*/ 169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29" h="487">
                <a:moveTo>
                  <a:pt x="124" y="212"/>
                </a:moveTo>
                <a:cubicBezTo>
                  <a:pt x="147" y="212"/>
                  <a:pt x="167" y="225"/>
                  <a:pt x="187" y="241"/>
                </a:cubicBezTo>
                <a:cubicBezTo>
                  <a:pt x="203" y="254"/>
                  <a:pt x="230" y="253"/>
                  <a:pt x="239" y="235"/>
                </a:cubicBezTo>
                <a:cubicBezTo>
                  <a:pt x="241" y="231"/>
                  <a:pt x="242" y="227"/>
                  <a:pt x="242" y="223"/>
                </a:cubicBezTo>
                <a:cubicBezTo>
                  <a:pt x="231" y="231"/>
                  <a:pt x="215" y="235"/>
                  <a:pt x="202" y="232"/>
                </a:cubicBezTo>
                <a:cubicBezTo>
                  <a:pt x="190" y="229"/>
                  <a:pt x="180" y="222"/>
                  <a:pt x="175" y="211"/>
                </a:cubicBezTo>
                <a:cubicBezTo>
                  <a:pt x="172" y="206"/>
                  <a:pt x="171" y="201"/>
                  <a:pt x="171" y="195"/>
                </a:cubicBezTo>
                <a:cubicBezTo>
                  <a:pt x="171" y="181"/>
                  <a:pt x="178" y="167"/>
                  <a:pt x="189" y="161"/>
                </a:cubicBezTo>
                <a:cubicBezTo>
                  <a:pt x="189" y="160"/>
                  <a:pt x="189" y="160"/>
                  <a:pt x="190" y="160"/>
                </a:cubicBezTo>
                <a:cubicBezTo>
                  <a:pt x="170" y="150"/>
                  <a:pt x="154" y="166"/>
                  <a:pt x="154" y="166"/>
                </a:cubicBezTo>
                <a:cubicBezTo>
                  <a:pt x="154" y="166"/>
                  <a:pt x="148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97" y="143"/>
                  <a:pt x="93" y="166"/>
                  <a:pt x="93" y="166"/>
                </a:cubicBezTo>
                <a:cubicBezTo>
                  <a:pt x="93" y="166"/>
                  <a:pt x="75" y="149"/>
                  <a:pt x="53" y="162"/>
                </a:cubicBezTo>
                <a:cubicBezTo>
                  <a:pt x="34" y="173"/>
                  <a:pt x="38" y="193"/>
                  <a:pt x="38" y="193"/>
                </a:cubicBezTo>
                <a:cubicBezTo>
                  <a:pt x="38" y="193"/>
                  <a:pt x="25" y="193"/>
                  <a:pt x="18" y="197"/>
                </a:cubicBezTo>
                <a:cubicBezTo>
                  <a:pt x="8" y="203"/>
                  <a:pt x="0" y="221"/>
                  <a:pt x="7" y="234"/>
                </a:cubicBezTo>
                <a:cubicBezTo>
                  <a:pt x="18" y="255"/>
                  <a:pt x="45" y="254"/>
                  <a:pt x="61" y="241"/>
                </a:cubicBezTo>
                <a:cubicBezTo>
                  <a:pt x="81" y="225"/>
                  <a:pt x="99" y="212"/>
                  <a:pt x="124" y="212"/>
                </a:cubicBezTo>
                <a:moveTo>
                  <a:pt x="209" y="97"/>
                </a:moveTo>
                <a:cubicBezTo>
                  <a:pt x="228" y="81"/>
                  <a:pt x="246" y="68"/>
                  <a:pt x="271" y="68"/>
                </a:cubicBezTo>
                <a:cubicBezTo>
                  <a:pt x="287" y="68"/>
                  <a:pt x="303" y="75"/>
                  <a:pt x="317" y="85"/>
                </a:cubicBezTo>
                <a:cubicBezTo>
                  <a:pt x="320" y="81"/>
                  <a:pt x="324" y="77"/>
                  <a:pt x="330" y="73"/>
                </a:cubicBezTo>
                <a:cubicBezTo>
                  <a:pt x="345" y="64"/>
                  <a:pt x="360" y="67"/>
                  <a:pt x="370" y="72"/>
                </a:cubicBezTo>
                <a:cubicBezTo>
                  <a:pt x="373" y="67"/>
                  <a:pt x="377" y="63"/>
                  <a:pt x="383" y="59"/>
                </a:cubicBezTo>
                <a:cubicBezTo>
                  <a:pt x="381" y="57"/>
                  <a:pt x="379" y="55"/>
                  <a:pt x="377" y="53"/>
                </a:cubicBezTo>
                <a:cubicBezTo>
                  <a:pt x="370" y="49"/>
                  <a:pt x="355" y="48"/>
                  <a:pt x="355" y="48"/>
                </a:cubicBezTo>
                <a:cubicBezTo>
                  <a:pt x="355" y="48"/>
                  <a:pt x="360" y="31"/>
                  <a:pt x="341" y="19"/>
                </a:cubicBezTo>
                <a:cubicBezTo>
                  <a:pt x="319" y="5"/>
                  <a:pt x="301" y="22"/>
                  <a:pt x="301" y="22"/>
                </a:cubicBezTo>
                <a:cubicBezTo>
                  <a:pt x="301" y="22"/>
                  <a:pt x="295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44" y="0"/>
                  <a:pt x="240" y="23"/>
                  <a:pt x="240" y="23"/>
                </a:cubicBezTo>
                <a:cubicBezTo>
                  <a:pt x="240" y="23"/>
                  <a:pt x="222" y="5"/>
                  <a:pt x="201" y="18"/>
                </a:cubicBezTo>
                <a:cubicBezTo>
                  <a:pt x="181" y="30"/>
                  <a:pt x="185" y="49"/>
                  <a:pt x="185" y="49"/>
                </a:cubicBezTo>
                <a:cubicBezTo>
                  <a:pt x="185" y="49"/>
                  <a:pt x="172" y="49"/>
                  <a:pt x="165" y="53"/>
                </a:cubicBezTo>
                <a:cubicBezTo>
                  <a:pt x="155" y="60"/>
                  <a:pt x="147" y="77"/>
                  <a:pt x="154" y="91"/>
                </a:cubicBezTo>
                <a:cubicBezTo>
                  <a:pt x="166" y="111"/>
                  <a:pt x="192" y="110"/>
                  <a:pt x="209" y="97"/>
                </a:cubicBezTo>
                <a:moveTo>
                  <a:pt x="266" y="79"/>
                </a:moveTo>
                <a:cubicBezTo>
                  <a:pt x="269" y="87"/>
                  <a:pt x="272" y="99"/>
                  <a:pt x="275" y="113"/>
                </a:cubicBezTo>
                <a:cubicBezTo>
                  <a:pt x="281" y="108"/>
                  <a:pt x="290" y="105"/>
                  <a:pt x="300" y="105"/>
                </a:cubicBezTo>
                <a:cubicBezTo>
                  <a:pt x="300" y="105"/>
                  <a:pt x="301" y="105"/>
                  <a:pt x="301" y="105"/>
                </a:cubicBezTo>
                <a:cubicBezTo>
                  <a:pt x="301" y="105"/>
                  <a:pt x="302" y="105"/>
                  <a:pt x="302" y="105"/>
                </a:cubicBezTo>
                <a:cubicBezTo>
                  <a:pt x="304" y="105"/>
                  <a:pt x="306" y="104"/>
                  <a:pt x="309" y="104"/>
                </a:cubicBezTo>
                <a:cubicBezTo>
                  <a:pt x="307" y="99"/>
                  <a:pt x="306" y="94"/>
                  <a:pt x="305" y="89"/>
                </a:cubicBezTo>
                <a:cubicBezTo>
                  <a:pt x="294" y="83"/>
                  <a:pt x="283" y="79"/>
                  <a:pt x="271" y="79"/>
                </a:cubicBezTo>
                <a:cubicBezTo>
                  <a:pt x="269" y="79"/>
                  <a:pt x="268" y="79"/>
                  <a:pt x="266" y="79"/>
                </a:cubicBezTo>
                <a:moveTo>
                  <a:pt x="280" y="198"/>
                </a:moveTo>
                <a:cubicBezTo>
                  <a:pt x="271" y="225"/>
                  <a:pt x="248" y="261"/>
                  <a:pt x="194" y="286"/>
                </a:cubicBezTo>
                <a:cubicBezTo>
                  <a:pt x="182" y="280"/>
                  <a:pt x="147" y="262"/>
                  <a:pt x="134" y="223"/>
                </a:cubicBezTo>
                <a:cubicBezTo>
                  <a:pt x="131" y="223"/>
                  <a:pt x="127" y="222"/>
                  <a:pt x="124" y="222"/>
                </a:cubicBezTo>
                <a:cubicBezTo>
                  <a:pt x="119" y="222"/>
                  <a:pt x="114" y="223"/>
                  <a:pt x="109" y="224"/>
                </a:cubicBezTo>
                <a:cubicBezTo>
                  <a:pt x="119" y="261"/>
                  <a:pt x="145" y="284"/>
                  <a:pt x="165" y="297"/>
                </a:cubicBezTo>
                <a:cubicBezTo>
                  <a:pt x="85" y="324"/>
                  <a:pt x="39" y="393"/>
                  <a:pt x="39" y="487"/>
                </a:cubicBezTo>
                <a:cubicBezTo>
                  <a:pt x="74" y="487"/>
                  <a:pt x="74" y="487"/>
                  <a:pt x="74" y="487"/>
                </a:cubicBezTo>
                <a:cubicBezTo>
                  <a:pt x="74" y="379"/>
                  <a:pt x="139" y="342"/>
                  <a:pt x="178" y="329"/>
                </a:cubicBezTo>
                <a:cubicBezTo>
                  <a:pt x="263" y="301"/>
                  <a:pt x="307" y="246"/>
                  <a:pt x="316" y="197"/>
                </a:cubicBezTo>
                <a:cubicBezTo>
                  <a:pt x="311" y="195"/>
                  <a:pt x="306" y="194"/>
                  <a:pt x="301" y="194"/>
                </a:cubicBezTo>
                <a:cubicBezTo>
                  <a:pt x="293" y="194"/>
                  <a:pt x="286" y="196"/>
                  <a:pt x="280" y="198"/>
                </a:cubicBezTo>
                <a:moveTo>
                  <a:pt x="512" y="117"/>
                </a:moveTo>
                <a:cubicBezTo>
                  <a:pt x="505" y="113"/>
                  <a:pt x="490" y="112"/>
                  <a:pt x="490" y="112"/>
                </a:cubicBezTo>
                <a:cubicBezTo>
                  <a:pt x="490" y="112"/>
                  <a:pt x="495" y="95"/>
                  <a:pt x="476" y="83"/>
                </a:cubicBezTo>
                <a:cubicBezTo>
                  <a:pt x="454" y="69"/>
                  <a:pt x="436" y="86"/>
                  <a:pt x="436" y="86"/>
                </a:cubicBezTo>
                <a:cubicBezTo>
                  <a:pt x="436" y="86"/>
                  <a:pt x="430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379" y="64"/>
                  <a:pt x="375" y="87"/>
                  <a:pt x="375" y="87"/>
                </a:cubicBezTo>
                <a:cubicBezTo>
                  <a:pt x="375" y="87"/>
                  <a:pt x="357" y="69"/>
                  <a:pt x="336" y="82"/>
                </a:cubicBezTo>
                <a:cubicBezTo>
                  <a:pt x="321" y="91"/>
                  <a:pt x="320" y="104"/>
                  <a:pt x="320" y="110"/>
                </a:cubicBezTo>
                <a:cubicBezTo>
                  <a:pt x="326" y="113"/>
                  <a:pt x="331" y="118"/>
                  <a:pt x="335" y="123"/>
                </a:cubicBezTo>
                <a:cubicBezTo>
                  <a:pt x="345" y="118"/>
                  <a:pt x="360" y="116"/>
                  <a:pt x="376" y="126"/>
                </a:cubicBezTo>
                <a:cubicBezTo>
                  <a:pt x="380" y="129"/>
                  <a:pt x="384" y="132"/>
                  <a:pt x="387" y="135"/>
                </a:cubicBezTo>
                <a:cubicBezTo>
                  <a:pt x="393" y="133"/>
                  <a:pt x="399" y="132"/>
                  <a:pt x="406" y="132"/>
                </a:cubicBezTo>
                <a:cubicBezTo>
                  <a:pt x="429" y="132"/>
                  <a:pt x="449" y="145"/>
                  <a:pt x="469" y="161"/>
                </a:cubicBezTo>
                <a:cubicBezTo>
                  <a:pt x="485" y="174"/>
                  <a:pt x="512" y="174"/>
                  <a:pt x="521" y="155"/>
                </a:cubicBezTo>
                <a:cubicBezTo>
                  <a:pt x="529" y="142"/>
                  <a:pt x="522" y="124"/>
                  <a:pt x="512" y="117"/>
                </a:cubicBezTo>
                <a:moveTo>
                  <a:pt x="406" y="169"/>
                </a:moveTo>
                <a:cubicBezTo>
                  <a:pt x="399" y="165"/>
                  <a:pt x="385" y="164"/>
                  <a:pt x="385" y="164"/>
                </a:cubicBezTo>
                <a:cubicBezTo>
                  <a:pt x="385" y="164"/>
                  <a:pt x="389" y="147"/>
                  <a:pt x="370" y="135"/>
                </a:cubicBezTo>
                <a:cubicBezTo>
                  <a:pt x="348" y="121"/>
                  <a:pt x="331" y="138"/>
                  <a:pt x="331" y="138"/>
                </a:cubicBezTo>
                <a:cubicBezTo>
                  <a:pt x="331" y="138"/>
                  <a:pt x="325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0" y="116"/>
                  <a:pt x="300" y="116"/>
                </a:cubicBezTo>
                <a:cubicBezTo>
                  <a:pt x="300" y="116"/>
                  <a:pt x="300" y="116"/>
                  <a:pt x="300" y="116"/>
                </a:cubicBezTo>
                <a:cubicBezTo>
                  <a:pt x="274" y="116"/>
                  <a:pt x="269" y="139"/>
                  <a:pt x="269" y="139"/>
                </a:cubicBezTo>
                <a:cubicBezTo>
                  <a:pt x="269" y="139"/>
                  <a:pt x="251" y="121"/>
                  <a:pt x="230" y="134"/>
                </a:cubicBezTo>
                <a:cubicBezTo>
                  <a:pt x="210" y="146"/>
                  <a:pt x="215" y="165"/>
                  <a:pt x="215" y="165"/>
                </a:cubicBezTo>
                <a:cubicBezTo>
                  <a:pt x="215" y="165"/>
                  <a:pt x="201" y="165"/>
                  <a:pt x="194" y="169"/>
                </a:cubicBezTo>
                <a:cubicBezTo>
                  <a:pt x="184" y="176"/>
                  <a:pt x="176" y="193"/>
                  <a:pt x="184" y="206"/>
                </a:cubicBezTo>
                <a:cubicBezTo>
                  <a:pt x="195" y="227"/>
                  <a:pt x="222" y="226"/>
                  <a:pt x="238" y="213"/>
                </a:cubicBezTo>
                <a:cubicBezTo>
                  <a:pt x="258" y="197"/>
                  <a:pt x="275" y="184"/>
                  <a:pt x="301" y="184"/>
                </a:cubicBezTo>
                <a:cubicBezTo>
                  <a:pt x="323" y="184"/>
                  <a:pt x="344" y="197"/>
                  <a:pt x="363" y="213"/>
                </a:cubicBezTo>
                <a:cubicBezTo>
                  <a:pt x="380" y="226"/>
                  <a:pt x="406" y="226"/>
                  <a:pt x="416" y="207"/>
                </a:cubicBezTo>
                <a:cubicBezTo>
                  <a:pt x="423" y="194"/>
                  <a:pt x="416" y="176"/>
                  <a:pt x="406" y="169"/>
                </a:cubicBezTo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51" name="组 50"/>
          <p:cNvGrpSpPr/>
          <p:nvPr/>
        </p:nvGrpSpPr>
        <p:grpSpPr>
          <a:xfrm rot="20482560">
            <a:off x="5896141" y="434184"/>
            <a:ext cx="2175198" cy="1978725"/>
            <a:chOff x="10046421" y="4989613"/>
            <a:chExt cx="2236245" cy="2034257"/>
          </a:xfrm>
        </p:grpSpPr>
        <p:sp>
          <p:nvSpPr>
            <p:cNvPr id="52" name="矩形 47"/>
            <p:cNvSpPr/>
            <p:nvPr/>
          </p:nvSpPr>
          <p:spPr>
            <a:xfrm>
              <a:off x="10501154" y="5284530"/>
              <a:ext cx="1319577" cy="1679061"/>
            </a:xfrm>
            <a:custGeom>
              <a:avLst/>
              <a:gdLst>
                <a:gd name="connsiteX0" fmla="*/ 0 w 1319577"/>
                <a:gd name="connsiteY0" fmla="*/ 0 h 1615561"/>
                <a:gd name="connsiteX1" fmla="*/ 1319577 w 1319577"/>
                <a:gd name="connsiteY1" fmla="*/ 0 h 1615561"/>
                <a:gd name="connsiteX2" fmla="*/ 1319577 w 1319577"/>
                <a:gd name="connsiteY2" fmla="*/ 1615561 h 1615561"/>
                <a:gd name="connsiteX3" fmla="*/ 0 w 1319577"/>
                <a:gd name="connsiteY3" fmla="*/ 1615561 h 1615561"/>
                <a:gd name="connsiteX4" fmla="*/ 0 w 1319577"/>
                <a:gd name="connsiteY4" fmla="*/ 0 h 1615561"/>
                <a:gd name="connsiteX0-1" fmla="*/ 215900 w 1319577"/>
                <a:gd name="connsiteY0-2" fmla="*/ 190500 h 1615561"/>
                <a:gd name="connsiteX1-3" fmla="*/ 1319577 w 1319577"/>
                <a:gd name="connsiteY1-4" fmla="*/ 0 h 1615561"/>
                <a:gd name="connsiteX2-5" fmla="*/ 1319577 w 1319577"/>
                <a:gd name="connsiteY2-6" fmla="*/ 1615561 h 1615561"/>
                <a:gd name="connsiteX3-7" fmla="*/ 0 w 1319577"/>
                <a:gd name="connsiteY3-8" fmla="*/ 1615561 h 1615561"/>
                <a:gd name="connsiteX4-9" fmla="*/ 215900 w 1319577"/>
                <a:gd name="connsiteY4-10" fmla="*/ 190500 h 1615561"/>
                <a:gd name="connsiteX0-11" fmla="*/ 215900 w 1319577"/>
                <a:gd name="connsiteY0-12" fmla="*/ 241300 h 1666361"/>
                <a:gd name="connsiteX1-13" fmla="*/ 951277 w 1319577"/>
                <a:gd name="connsiteY1-14" fmla="*/ 0 h 1666361"/>
                <a:gd name="connsiteX2-15" fmla="*/ 1319577 w 1319577"/>
                <a:gd name="connsiteY2-16" fmla="*/ 1666361 h 1666361"/>
                <a:gd name="connsiteX3-17" fmla="*/ 0 w 1319577"/>
                <a:gd name="connsiteY3-18" fmla="*/ 1666361 h 1666361"/>
                <a:gd name="connsiteX4-19" fmla="*/ 215900 w 1319577"/>
                <a:gd name="connsiteY4-20" fmla="*/ 241300 h 1666361"/>
                <a:gd name="connsiteX0-21" fmla="*/ 317500 w 1319577"/>
                <a:gd name="connsiteY0-22" fmla="*/ 0 h 1679061"/>
                <a:gd name="connsiteX1-23" fmla="*/ 951277 w 1319577"/>
                <a:gd name="connsiteY1-24" fmla="*/ 12700 h 1679061"/>
                <a:gd name="connsiteX2-25" fmla="*/ 1319577 w 1319577"/>
                <a:gd name="connsiteY2-26" fmla="*/ 1679061 h 1679061"/>
                <a:gd name="connsiteX3-27" fmla="*/ 0 w 1319577"/>
                <a:gd name="connsiteY3-28" fmla="*/ 1679061 h 1679061"/>
                <a:gd name="connsiteX4-29" fmla="*/ 317500 w 1319577"/>
                <a:gd name="connsiteY4-30" fmla="*/ 0 h 167906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319577" h="1679061">
                  <a:moveTo>
                    <a:pt x="317500" y="0"/>
                  </a:moveTo>
                  <a:lnTo>
                    <a:pt x="951277" y="12700"/>
                  </a:lnTo>
                  <a:lnTo>
                    <a:pt x="1319577" y="1679061"/>
                  </a:lnTo>
                  <a:lnTo>
                    <a:pt x="0" y="1679061"/>
                  </a:lnTo>
                  <a:lnTo>
                    <a:pt x="31750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53" name="组 52"/>
            <p:cNvGrpSpPr/>
            <p:nvPr/>
          </p:nvGrpSpPr>
          <p:grpSpPr>
            <a:xfrm>
              <a:off x="10046421" y="4989613"/>
              <a:ext cx="2236245" cy="2034257"/>
              <a:chOff x="1334222" y="1801913"/>
              <a:chExt cx="2236245" cy="2034257"/>
            </a:xfrm>
          </p:grpSpPr>
          <p:sp>
            <p:nvSpPr>
              <p:cNvPr id="54" name="Freeform 252"/>
              <p:cNvSpPr/>
              <p:nvPr/>
            </p:nvSpPr>
            <p:spPr bwMode="auto">
              <a:xfrm rot="5463">
                <a:off x="1697249" y="1871952"/>
                <a:ext cx="1515843" cy="630350"/>
              </a:xfrm>
              <a:custGeom>
                <a:avLst/>
                <a:gdLst>
                  <a:gd name="T0" fmla="*/ 11 w 374"/>
                  <a:gd name="T1" fmla="*/ 155 h 155"/>
                  <a:gd name="T2" fmla="*/ 11 w 374"/>
                  <a:gd name="T3" fmla="*/ 155 h 155"/>
                  <a:gd name="T4" fmla="*/ 109 w 374"/>
                  <a:gd name="T5" fmla="*/ 155 h 155"/>
                  <a:gd name="T6" fmla="*/ 138 w 374"/>
                  <a:gd name="T7" fmla="*/ 130 h 155"/>
                  <a:gd name="T8" fmla="*/ 136 w 374"/>
                  <a:gd name="T9" fmla="*/ 115 h 155"/>
                  <a:gd name="T10" fmla="*/ 148 w 374"/>
                  <a:gd name="T11" fmla="*/ 110 h 155"/>
                  <a:gd name="T12" fmla="*/ 148 w 374"/>
                  <a:gd name="T13" fmla="*/ 95 h 155"/>
                  <a:gd name="T14" fmla="*/ 166 w 374"/>
                  <a:gd name="T15" fmla="*/ 99 h 155"/>
                  <a:gd name="T16" fmla="*/ 162 w 374"/>
                  <a:gd name="T17" fmla="*/ 103 h 155"/>
                  <a:gd name="T18" fmla="*/ 158 w 374"/>
                  <a:gd name="T19" fmla="*/ 96 h 155"/>
                  <a:gd name="T20" fmla="*/ 154 w 374"/>
                  <a:gd name="T21" fmla="*/ 98 h 155"/>
                  <a:gd name="T22" fmla="*/ 155 w 374"/>
                  <a:gd name="T23" fmla="*/ 107 h 155"/>
                  <a:gd name="T24" fmla="*/ 172 w 374"/>
                  <a:gd name="T25" fmla="*/ 96 h 155"/>
                  <a:gd name="T26" fmla="*/ 174 w 374"/>
                  <a:gd name="T27" fmla="*/ 77 h 155"/>
                  <a:gd name="T28" fmla="*/ 187 w 374"/>
                  <a:gd name="T29" fmla="*/ 82 h 155"/>
                  <a:gd name="T30" fmla="*/ 199 w 374"/>
                  <a:gd name="T31" fmla="*/ 77 h 155"/>
                  <a:gd name="T32" fmla="*/ 202 w 374"/>
                  <a:gd name="T33" fmla="*/ 96 h 155"/>
                  <a:gd name="T34" fmla="*/ 218 w 374"/>
                  <a:gd name="T35" fmla="*/ 107 h 155"/>
                  <a:gd name="T36" fmla="*/ 219 w 374"/>
                  <a:gd name="T37" fmla="*/ 98 h 155"/>
                  <a:gd name="T38" fmla="*/ 215 w 374"/>
                  <a:gd name="T39" fmla="*/ 96 h 155"/>
                  <a:gd name="T40" fmla="*/ 211 w 374"/>
                  <a:gd name="T41" fmla="*/ 103 h 155"/>
                  <a:gd name="T42" fmla="*/ 207 w 374"/>
                  <a:gd name="T43" fmla="*/ 99 h 155"/>
                  <a:gd name="T44" fmla="*/ 225 w 374"/>
                  <a:gd name="T45" fmla="*/ 95 h 155"/>
                  <a:gd name="T46" fmla="*/ 226 w 374"/>
                  <a:gd name="T47" fmla="*/ 110 h 155"/>
                  <a:gd name="T48" fmla="*/ 237 w 374"/>
                  <a:gd name="T49" fmla="*/ 115 h 155"/>
                  <a:gd name="T50" fmla="*/ 235 w 374"/>
                  <a:gd name="T51" fmla="*/ 130 h 155"/>
                  <a:gd name="T52" fmla="*/ 264 w 374"/>
                  <a:gd name="T53" fmla="*/ 155 h 155"/>
                  <a:gd name="T54" fmla="*/ 363 w 374"/>
                  <a:gd name="T55" fmla="*/ 155 h 155"/>
                  <a:gd name="T56" fmla="*/ 363 w 374"/>
                  <a:gd name="T57" fmla="*/ 155 h 155"/>
                  <a:gd name="T58" fmla="*/ 374 w 374"/>
                  <a:gd name="T59" fmla="*/ 155 h 155"/>
                  <a:gd name="T60" fmla="*/ 356 w 374"/>
                  <a:gd name="T61" fmla="*/ 146 h 155"/>
                  <a:gd name="T62" fmla="*/ 298 w 374"/>
                  <a:gd name="T63" fmla="*/ 67 h 155"/>
                  <a:gd name="T64" fmla="*/ 225 w 374"/>
                  <a:gd name="T65" fmla="*/ 0 h 155"/>
                  <a:gd name="T66" fmla="*/ 148 w 374"/>
                  <a:gd name="T67" fmla="*/ 0 h 155"/>
                  <a:gd name="T68" fmla="*/ 75 w 374"/>
                  <a:gd name="T69" fmla="*/ 67 h 155"/>
                  <a:gd name="T70" fmla="*/ 17 w 374"/>
                  <a:gd name="T71" fmla="*/ 146 h 155"/>
                  <a:gd name="T72" fmla="*/ 0 w 374"/>
                  <a:gd name="T73" fmla="*/ 155 h 155"/>
                  <a:gd name="T74" fmla="*/ 11 w 374"/>
                  <a:gd name="T75" fmla="*/ 15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74" h="155">
                    <a:moveTo>
                      <a:pt x="11" y="155"/>
                    </a:moveTo>
                    <a:cubicBezTo>
                      <a:pt x="11" y="155"/>
                      <a:pt x="11" y="155"/>
                      <a:pt x="11" y="155"/>
                    </a:cubicBezTo>
                    <a:cubicBezTo>
                      <a:pt x="109" y="155"/>
                      <a:pt x="109" y="155"/>
                      <a:pt x="109" y="155"/>
                    </a:cubicBezTo>
                    <a:cubicBezTo>
                      <a:pt x="113" y="150"/>
                      <a:pt x="122" y="138"/>
                      <a:pt x="138" y="130"/>
                    </a:cubicBezTo>
                    <a:cubicBezTo>
                      <a:pt x="137" y="128"/>
                      <a:pt x="133" y="122"/>
                      <a:pt x="136" y="115"/>
                    </a:cubicBezTo>
                    <a:cubicBezTo>
                      <a:pt x="140" y="109"/>
                      <a:pt x="148" y="110"/>
                      <a:pt x="148" y="110"/>
                    </a:cubicBezTo>
                    <a:cubicBezTo>
                      <a:pt x="148" y="110"/>
                      <a:pt x="143" y="101"/>
                      <a:pt x="148" y="95"/>
                    </a:cubicBezTo>
                    <a:cubicBezTo>
                      <a:pt x="155" y="87"/>
                      <a:pt x="167" y="91"/>
                      <a:pt x="166" y="99"/>
                    </a:cubicBezTo>
                    <a:cubicBezTo>
                      <a:pt x="166" y="99"/>
                      <a:pt x="166" y="102"/>
                      <a:pt x="162" y="103"/>
                    </a:cubicBezTo>
                    <a:cubicBezTo>
                      <a:pt x="159" y="104"/>
                      <a:pt x="154" y="99"/>
                      <a:pt x="158" y="96"/>
                    </a:cubicBezTo>
                    <a:cubicBezTo>
                      <a:pt x="158" y="96"/>
                      <a:pt x="156" y="96"/>
                      <a:pt x="154" y="98"/>
                    </a:cubicBezTo>
                    <a:cubicBezTo>
                      <a:pt x="153" y="100"/>
                      <a:pt x="152" y="104"/>
                      <a:pt x="155" y="107"/>
                    </a:cubicBezTo>
                    <a:cubicBezTo>
                      <a:pt x="162" y="112"/>
                      <a:pt x="175" y="107"/>
                      <a:pt x="172" y="96"/>
                    </a:cubicBezTo>
                    <a:cubicBezTo>
                      <a:pt x="169" y="87"/>
                      <a:pt x="168" y="80"/>
                      <a:pt x="174" y="77"/>
                    </a:cubicBezTo>
                    <a:cubicBezTo>
                      <a:pt x="180" y="74"/>
                      <a:pt x="184" y="78"/>
                      <a:pt x="187" y="82"/>
                    </a:cubicBezTo>
                    <a:cubicBezTo>
                      <a:pt x="189" y="78"/>
                      <a:pt x="194" y="74"/>
                      <a:pt x="199" y="77"/>
                    </a:cubicBezTo>
                    <a:cubicBezTo>
                      <a:pt x="205" y="80"/>
                      <a:pt x="205" y="87"/>
                      <a:pt x="202" y="96"/>
                    </a:cubicBezTo>
                    <a:cubicBezTo>
                      <a:pt x="198" y="107"/>
                      <a:pt x="211" y="112"/>
                      <a:pt x="218" y="107"/>
                    </a:cubicBezTo>
                    <a:cubicBezTo>
                      <a:pt x="222" y="104"/>
                      <a:pt x="221" y="100"/>
                      <a:pt x="219" y="98"/>
                    </a:cubicBezTo>
                    <a:cubicBezTo>
                      <a:pt x="218" y="96"/>
                      <a:pt x="215" y="96"/>
                      <a:pt x="215" y="96"/>
                    </a:cubicBezTo>
                    <a:cubicBezTo>
                      <a:pt x="219" y="99"/>
                      <a:pt x="215" y="104"/>
                      <a:pt x="211" y="103"/>
                    </a:cubicBezTo>
                    <a:cubicBezTo>
                      <a:pt x="207" y="102"/>
                      <a:pt x="207" y="99"/>
                      <a:pt x="207" y="99"/>
                    </a:cubicBezTo>
                    <a:cubicBezTo>
                      <a:pt x="207" y="91"/>
                      <a:pt x="218" y="87"/>
                      <a:pt x="225" y="95"/>
                    </a:cubicBezTo>
                    <a:cubicBezTo>
                      <a:pt x="230" y="101"/>
                      <a:pt x="226" y="110"/>
                      <a:pt x="226" y="110"/>
                    </a:cubicBezTo>
                    <a:cubicBezTo>
                      <a:pt x="226" y="110"/>
                      <a:pt x="234" y="109"/>
                      <a:pt x="237" y="115"/>
                    </a:cubicBezTo>
                    <a:cubicBezTo>
                      <a:pt x="240" y="122"/>
                      <a:pt x="237" y="128"/>
                      <a:pt x="235" y="130"/>
                    </a:cubicBezTo>
                    <a:cubicBezTo>
                      <a:pt x="251" y="138"/>
                      <a:pt x="260" y="150"/>
                      <a:pt x="264" y="155"/>
                    </a:cubicBezTo>
                    <a:cubicBezTo>
                      <a:pt x="363" y="155"/>
                      <a:pt x="363" y="155"/>
                      <a:pt x="363" y="155"/>
                    </a:cubicBezTo>
                    <a:cubicBezTo>
                      <a:pt x="363" y="155"/>
                      <a:pt x="363" y="155"/>
                      <a:pt x="363" y="155"/>
                    </a:cubicBezTo>
                    <a:cubicBezTo>
                      <a:pt x="365" y="155"/>
                      <a:pt x="369" y="155"/>
                      <a:pt x="374" y="155"/>
                    </a:cubicBezTo>
                    <a:cubicBezTo>
                      <a:pt x="368" y="153"/>
                      <a:pt x="362" y="150"/>
                      <a:pt x="356" y="146"/>
                    </a:cubicBezTo>
                    <a:cubicBezTo>
                      <a:pt x="330" y="128"/>
                      <a:pt x="318" y="121"/>
                      <a:pt x="298" y="67"/>
                    </a:cubicBezTo>
                    <a:cubicBezTo>
                      <a:pt x="284" y="30"/>
                      <a:pt x="255" y="9"/>
                      <a:pt x="225" y="0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118" y="9"/>
                      <a:pt x="89" y="30"/>
                      <a:pt x="75" y="67"/>
                    </a:cubicBezTo>
                    <a:cubicBezTo>
                      <a:pt x="56" y="121"/>
                      <a:pt x="44" y="128"/>
                      <a:pt x="17" y="146"/>
                    </a:cubicBezTo>
                    <a:cubicBezTo>
                      <a:pt x="12" y="150"/>
                      <a:pt x="6" y="153"/>
                      <a:pt x="0" y="155"/>
                    </a:cubicBezTo>
                    <a:cubicBezTo>
                      <a:pt x="4" y="155"/>
                      <a:pt x="8" y="155"/>
                      <a:pt x="11" y="155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1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253"/>
              <p:cNvSpPr/>
              <p:nvPr/>
            </p:nvSpPr>
            <p:spPr bwMode="auto">
              <a:xfrm rot="5463">
                <a:off x="1334222" y="2162108"/>
                <a:ext cx="2236245" cy="457755"/>
              </a:xfrm>
              <a:custGeom>
                <a:avLst/>
                <a:gdLst>
                  <a:gd name="T0" fmla="*/ 546 w 551"/>
                  <a:gd name="T1" fmla="*/ 47 h 113"/>
                  <a:gd name="T2" fmla="*/ 524 w 551"/>
                  <a:gd name="T3" fmla="*/ 9 h 113"/>
                  <a:gd name="T4" fmla="*/ 493 w 551"/>
                  <a:gd name="T5" fmla="*/ 1 h 113"/>
                  <a:gd name="T6" fmla="*/ 455 w 551"/>
                  <a:gd name="T7" fmla="*/ 56 h 113"/>
                  <a:gd name="T8" fmla="*/ 500 w 551"/>
                  <a:gd name="T9" fmla="*/ 73 h 113"/>
                  <a:gd name="T10" fmla="*/ 506 w 551"/>
                  <a:gd name="T11" fmla="*/ 40 h 113"/>
                  <a:gd name="T12" fmla="*/ 476 w 551"/>
                  <a:gd name="T13" fmla="*/ 37 h 113"/>
                  <a:gd name="T14" fmla="*/ 504 w 551"/>
                  <a:gd name="T15" fmla="*/ 25 h 113"/>
                  <a:gd name="T16" fmla="*/ 508 w 551"/>
                  <a:gd name="T17" fmla="*/ 82 h 113"/>
                  <a:gd name="T18" fmla="*/ 451 w 551"/>
                  <a:gd name="T19" fmla="*/ 91 h 113"/>
                  <a:gd name="T20" fmla="*/ 350 w 551"/>
                  <a:gd name="T21" fmla="*/ 91 h 113"/>
                  <a:gd name="T22" fmla="*/ 276 w 551"/>
                  <a:gd name="T23" fmla="*/ 53 h 113"/>
                  <a:gd name="T24" fmla="*/ 276 w 551"/>
                  <a:gd name="T25" fmla="*/ 53 h 113"/>
                  <a:gd name="T26" fmla="*/ 276 w 551"/>
                  <a:gd name="T27" fmla="*/ 53 h 113"/>
                  <a:gd name="T28" fmla="*/ 275 w 551"/>
                  <a:gd name="T29" fmla="*/ 53 h 113"/>
                  <a:gd name="T30" fmla="*/ 275 w 551"/>
                  <a:gd name="T31" fmla="*/ 53 h 113"/>
                  <a:gd name="T32" fmla="*/ 202 w 551"/>
                  <a:gd name="T33" fmla="*/ 91 h 113"/>
                  <a:gd name="T34" fmla="*/ 100 w 551"/>
                  <a:gd name="T35" fmla="*/ 91 h 113"/>
                  <a:gd name="T36" fmla="*/ 43 w 551"/>
                  <a:gd name="T37" fmla="*/ 82 h 113"/>
                  <a:gd name="T38" fmla="*/ 48 w 551"/>
                  <a:gd name="T39" fmla="*/ 25 h 113"/>
                  <a:gd name="T40" fmla="*/ 75 w 551"/>
                  <a:gd name="T41" fmla="*/ 37 h 113"/>
                  <a:gd name="T42" fmla="*/ 45 w 551"/>
                  <a:gd name="T43" fmla="*/ 40 h 113"/>
                  <a:gd name="T44" fmla="*/ 52 w 551"/>
                  <a:gd name="T45" fmla="*/ 73 h 113"/>
                  <a:gd name="T46" fmla="*/ 96 w 551"/>
                  <a:gd name="T47" fmla="*/ 56 h 113"/>
                  <a:gd name="T48" fmla="*/ 58 w 551"/>
                  <a:gd name="T49" fmla="*/ 1 h 113"/>
                  <a:gd name="T50" fmla="*/ 27 w 551"/>
                  <a:gd name="T51" fmla="*/ 9 h 113"/>
                  <a:gd name="T52" fmla="*/ 5 w 551"/>
                  <a:gd name="T53" fmla="*/ 47 h 113"/>
                  <a:gd name="T54" fmla="*/ 72 w 551"/>
                  <a:gd name="T55" fmla="*/ 111 h 113"/>
                  <a:gd name="T56" fmla="*/ 221 w 551"/>
                  <a:gd name="T57" fmla="*/ 111 h 113"/>
                  <a:gd name="T58" fmla="*/ 275 w 551"/>
                  <a:gd name="T59" fmla="*/ 80 h 113"/>
                  <a:gd name="T60" fmla="*/ 276 w 551"/>
                  <a:gd name="T61" fmla="*/ 80 h 113"/>
                  <a:gd name="T62" fmla="*/ 331 w 551"/>
                  <a:gd name="T63" fmla="*/ 111 h 113"/>
                  <a:gd name="T64" fmla="*/ 479 w 551"/>
                  <a:gd name="T65" fmla="*/ 111 h 113"/>
                  <a:gd name="T66" fmla="*/ 546 w 551"/>
                  <a:gd name="T67" fmla="*/ 47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51" h="113">
                    <a:moveTo>
                      <a:pt x="546" y="47"/>
                    </a:moveTo>
                    <a:cubicBezTo>
                      <a:pt x="546" y="47"/>
                      <a:pt x="545" y="22"/>
                      <a:pt x="524" y="9"/>
                    </a:cubicBezTo>
                    <a:cubicBezTo>
                      <a:pt x="517" y="5"/>
                      <a:pt x="506" y="0"/>
                      <a:pt x="493" y="1"/>
                    </a:cubicBezTo>
                    <a:cubicBezTo>
                      <a:pt x="453" y="4"/>
                      <a:pt x="450" y="42"/>
                      <a:pt x="455" y="56"/>
                    </a:cubicBezTo>
                    <a:cubicBezTo>
                      <a:pt x="461" y="71"/>
                      <a:pt x="478" y="84"/>
                      <a:pt x="500" y="73"/>
                    </a:cubicBezTo>
                    <a:cubicBezTo>
                      <a:pt x="514" y="65"/>
                      <a:pt x="515" y="49"/>
                      <a:pt x="506" y="40"/>
                    </a:cubicBezTo>
                    <a:cubicBezTo>
                      <a:pt x="500" y="34"/>
                      <a:pt x="485" y="30"/>
                      <a:pt x="476" y="37"/>
                    </a:cubicBezTo>
                    <a:cubicBezTo>
                      <a:pt x="476" y="37"/>
                      <a:pt x="479" y="19"/>
                      <a:pt x="504" y="25"/>
                    </a:cubicBezTo>
                    <a:cubicBezTo>
                      <a:pt x="525" y="30"/>
                      <a:pt x="534" y="66"/>
                      <a:pt x="508" y="82"/>
                    </a:cubicBezTo>
                    <a:cubicBezTo>
                      <a:pt x="491" y="93"/>
                      <a:pt x="451" y="91"/>
                      <a:pt x="451" y="91"/>
                    </a:cubicBezTo>
                    <a:cubicBezTo>
                      <a:pt x="350" y="91"/>
                      <a:pt x="350" y="91"/>
                      <a:pt x="350" y="91"/>
                    </a:cubicBezTo>
                    <a:cubicBezTo>
                      <a:pt x="350" y="91"/>
                      <a:pt x="328" y="53"/>
                      <a:pt x="276" y="53"/>
                    </a:cubicBezTo>
                    <a:cubicBezTo>
                      <a:pt x="276" y="53"/>
                      <a:pt x="276" y="53"/>
                      <a:pt x="276" y="53"/>
                    </a:cubicBezTo>
                    <a:cubicBezTo>
                      <a:pt x="276" y="53"/>
                      <a:pt x="276" y="53"/>
                      <a:pt x="276" y="53"/>
                    </a:cubicBezTo>
                    <a:cubicBezTo>
                      <a:pt x="276" y="53"/>
                      <a:pt x="275" y="53"/>
                      <a:pt x="275" y="53"/>
                    </a:cubicBezTo>
                    <a:cubicBezTo>
                      <a:pt x="275" y="53"/>
                      <a:pt x="275" y="53"/>
                      <a:pt x="275" y="53"/>
                    </a:cubicBezTo>
                    <a:cubicBezTo>
                      <a:pt x="223" y="53"/>
                      <a:pt x="202" y="91"/>
                      <a:pt x="202" y="91"/>
                    </a:cubicBezTo>
                    <a:cubicBezTo>
                      <a:pt x="100" y="91"/>
                      <a:pt x="100" y="91"/>
                      <a:pt x="100" y="91"/>
                    </a:cubicBezTo>
                    <a:cubicBezTo>
                      <a:pt x="100" y="91"/>
                      <a:pt x="60" y="93"/>
                      <a:pt x="43" y="82"/>
                    </a:cubicBezTo>
                    <a:cubicBezTo>
                      <a:pt x="17" y="66"/>
                      <a:pt x="27" y="30"/>
                      <a:pt x="48" y="25"/>
                    </a:cubicBezTo>
                    <a:cubicBezTo>
                      <a:pt x="72" y="19"/>
                      <a:pt x="75" y="37"/>
                      <a:pt x="75" y="37"/>
                    </a:cubicBezTo>
                    <a:cubicBezTo>
                      <a:pt x="66" y="30"/>
                      <a:pt x="51" y="34"/>
                      <a:pt x="45" y="40"/>
                    </a:cubicBezTo>
                    <a:cubicBezTo>
                      <a:pt x="37" y="49"/>
                      <a:pt x="37" y="65"/>
                      <a:pt x="52" y="73"/>
                    </a:cubicBezTo>
                    <a:cubicBezTo>
                      <a:pt x="74" y="84"/>
                      <a:pt x="90" y="71"/>
                      <a:pt x="96" y="56"/>
                    </a:cubicBezTo>
                    <a:cubicBezTo>
                      <a:pt x="102" y="42"/>
                      <a:pt x="98" y="4"/>
                      <a:pt x="58" y="1"/>
                    </a:cubicBezTo>
                    <a:cubicBezTo>
                      <a:pt x="46" y="0"/>
                      <a:pt x="35" y="5"/>
                      <a:pt x="27" y="9"/>
                    </a:cubicBezTo>
                    <a:cubicBezTo>
                      <a:pt x="7" y="22"/>
                      <a:pt x="5" y="47"/>
                      <a:pt x="5" y="47"/>
                    </a:cubicBezTo>
                    <a:cubicBezTo>
                      <a:pt x="0" y="113"/>
                      <a:pt x="72" y="111"/>
                      <a:pt x="72" y="111"/>
                    </a:cubicBezTo>
                    <a:cubicBezTo>
                      <a:pt x="221" y="111"/>
                      <a:pt x="221" y="111"/>
                      <a:pt x="221" y="111"/>
                    </a:cubicBezTo>
                    <a:cubicBezTo>
                      <a:pt x="238" y="78"/>
                      <a:pt x="275" y="80"/>
                      <a:pt x="275" y="80"/>
                    </a:cubicBezTo>
                    <a:cubicBezTo>
                      <a:pt x="276" y="80"/>
                      <a:pt x="276" y="80"/>
                      <a:pt x="276" y="80"/>
                    </a:cubicBezTo>
                    <a:cubicBezTo>
                      <a:pt x="276" y="80"/>
                      <a:pt x="313" y="78"/>
                      <a:pt x="331" y="111"/>
                    </a:cubicBezTo>
                    <a:cubicBezTo>
                      <a:pt x="479" y="111"/>
                      <a:pt x="479" y="111"/>
                      <a:pt x="479" y="111"/>
                    </a:cubicBezTo>
                    <a:cubicBezTo>
                      <a:pt x="479" y="111"/>
                      <a:pt x="551" y="113"/>
                      <a:pt x="546" y="47"/>
                    </a:cubicBezTo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1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" name="Freeform 254"/>
              <p:cNvSpPr/>
              <p:nvPr/>
            </p:nvSpPr>
            <p:spPr bwMode="auto">
              <a:xfrm rot="5463">
                <a:off x="1691498" y="2632369"/>
                <a:ext cx="1520847" cy="52530"/>
              </a:xfrm>
              <a:custGeom>
                <a:avLst/>
                <a:gdLst>
                  <a:gd name="T0" fmla="*/ 0 w 608"/>
                  <a:gd name="T1" fmla="*/ 21 h 21"/>
                  <a:gd name="T2" fmla="*/ 13 w 608"/>
                  <a:gd name="T3" fmla="*/ 21 h 21"/>
                  <a:gd name="T4" fmla="*/ 595 w 608"/>
                  <a:gd name="T5" fmla="*/ 21 h 21"/>
                  <a:gd name="T6" fmla="*/ 608 w 608"/>
                  <a:gd name="T7" fmla="*/ 21 h 21"/>
                  <a:gd name="T8" fmla="*/ 608 w 608"/>
                  <a:gd name="T9" fmla="*/ 0 h 21"/>
                  <a:gd name="T10" fmla="*/ 0 w 608"/>
                  <a:gd name="T11" fmla="*/ 0 h 21"/>
                  <a:gd name="T12" fmla="*/ 0 w 608"/>
                  <a:gd name="T13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8" h="21">
                    <a:moveTo>
                      <a:pt x="0" y="21"/>
                    </a:moveTo>
                    <a:lnTo>
                      <a:pt x="13" y="21"/>
                    </a:lnTo>
                    <a:lnTo>
                      <a:pt x="595" y="21"/>
                    </a:lnTo>
                    <a:lnTo>
                      <a:pt x="608" y="21"/>
                    </a:lnTo>
                    <a:lnTo>
                      <a:pt x="608" y="0"/>
                    </a:lnTo>
                    <a:lnTo>
                      <a:pt x="0" y="0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1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255"/>
              <p:cNvSpPr/>
              <p:nvPr/>
            </p:nvSpPr>
            <p:spPr bwMode="auto">
              <a:xfrm rot="5463">
                <a:off x="1743911" y="2704914"/>
                <a:ext cx="1420791" cy="52530"/>
              </a:xfrm>
              <a:custGeom>
                <a:avLst/>
                <a:gdLst>
                  <a:gd name="T0" fmla="*/ 568 w 568"/>
                  <a:gd name="T1" fmla="*/ 0 h 21"/>
                  <a:gd name="T2" fmla="*/ 0 w 568"/>
                  <a:gd name="T3" fmla="*/ 0 h 21"/>
                  <a:gd name="T4" fmla="*/ 0 w 568"/>
                  <a:gd name="T5" fmla="*/ 21 h 21"/>
                  <a:gd name="T6" fmla="*/ 13 w 568"/>
                  <a:gd name="T7" fmla="*/ 21 h 21"/>
                  <a:gd name="T8" fmla="*/ 555 w 568"/>
                  <a:gd name="T9" fmla="*/ 21 h 21"/>
                  <a:gd name="T10" fmla="*/ 568 w 568"/>
                  <a:gd name="T11" fmla="*/ 21 h 21"/>
                  <a:gd name="T12" fmla="*/ 568 w 568"/>
                  <a:gd name="T1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8" h="21">
                    <a:moveTo>
                      <a:pt x="568" y="0"/>
                    </a:moveTo>
                    <a:lnTo>
                      <a:pt x="0" y="0"/>
                    </a:lnTo>
                    <a:lnTo>
                      <a:pt x="0" y="21"/>
                    </a:lnTo>
                    <a:lnTo>
                      <a:pt x="13" y="21"/>
                    </a:lnTo>
                    <a:lnTo>
                      <a:pt x="555" y="21"/>
                    </a:lnTo>
                    <a:lnTo>
                      <a:pt x="568" y="21"/>
                    </a:lnTo>
                    <a:lnTo>
                      <a:pt x="568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1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Rectangle 258"/>
              <p:cNvSpPr>
                <a:spLocks noChangeArrowheads="1"/>
              </p:cNvSpPr>
              <p:nvPr/>
            </p:nvSpPr>
            <p:spPr bwMode="auto">
              <a:xfrm rot="5463">
                <a:off x="2310657" y="1801913"/>
                <a:ext cx="287661" cy="55030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1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256"/>
              <p:cNvSpPr/>
              <p:nvPr/>
            </p:nvSpPr>
            <p:spPr bwMode="auto">
              <a:xfrm rot="5463">
                <a:off x="1790215" y="3607960"/>
                <a:ext cx="1318235" cy="104262"/>
              </a:xfrm>
              <a:custGeom>
                <a:avLst/>
                <a:gdLst>
                  <a:gd name="T0" fmla="*/ 527 w 527"/>
                  <a:gd name="T1" fmla="*/ 0 h 21"/>
                  <a:gd name="T2" fmla="*/ 0 w 527"/>
                  <a:gd name="T3" fmla="*/ 0 h 21"/>
                  <a:gd name="T4" fmla="*/ 0 w 527"/>
                  <a:gd name="T5" fmla="*/ 21 h 21"/>
                  <a:gd name="T6" fmla="*/ 13 w 527"/>
                  <a:gd name="T7" fmla="*/ 21 h 21"/>
                  <a:gd name="T8" fmla="*/ 514 w 527"/>
                  <a:gd name="T9" fmla="*/ 21 h 21"/>
                  <a:gd name="T10" fmla="*/ 527 w 527"/>
                  <a:gd name="T11" fmla="*/ 21 h 21"/>
                  <a:gd name="T12" fmla="*/ 527 w 527"/>
                  <a:gd name="T1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7" h="21">
                    <a:moveTo>
                      <a:pt x="527" y="0"/>
                    </a:moveTo>
                    <a:lnTo>
                      <a:pt x="0" y="0"/>
                    </a:lnTo>
                    <a:lnTo>
                      <a:pt x="0" y="21"/>
                    </a:lnTo>
                    <a:lnTo>
                      <a:pt x="13" y="21"/>
                    </a:lnTo>
                    <a:lnTo>
                      <a:pt x="514" y="21"/>
                    </a:lnTo>
                    <a:lnTo>
                      <a:pt x="527" y="21"/>
                    </a:lnTo>
                    <a:lnTo>
                      <a:pt x="527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1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256"/>
              <p:cNvSpPr/>
              <p:nvPr/>
            </p:nvSpPr>
            <p:spPr bwMode="auto">
              <a:xfrm rot="5463">
                <a:off x="1684753" y="3735691"/>
                <a:ext cx="1519812" cy="100479"/>
              </a:xfrm>
              <a:custGeom>
                <a:avLst/>
                <a:gdLst>
                  <a:gd name="T0" fmla="*/ 527 w 527"/>
                  <a:gd name="T1" fmla="*/ 0 h 21"/>
                  <a:gd name="T2" fmla="*/ 0 w 527"/>
                  <a:gd name="T3" fmla="*/ 0 h 21"/>
                  <a:gd name="T4" fmla="*/ 0 w 527"/>
                  <a:gd name="T5" fmla="*/ 21 h 21"/>
                  <a:gd name="T6" fmla="*/ 13 w 527"/>
                  <a:gd name="T7" fmla="*/ 21 h 21"/>
                  <a:gd name="T8" fmla="*/ 514 w 527"/>
                  <a:gd name="T9" fmla="*/ 21 h 21"/>
                  <a:gd name="T10" fmla="*/ 527 w 527"/>
                  <a:gd name="T11" fmla="*/ 21 h 21"/>
                  <a:gd name="T12" fmla="*/ 527 w 527"/>
                  <a:gd name="T1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7" h="21">
                    <a:moveTo>
                      <a:pt x="527" y="0"/>
                    </a:moveTo>
                    <a:lnTo>
                      <a:pt x="0" y="0"/>
                    </a:lnTo>
                    <a:lnTo>
                      <a:pt x="0" y="21"/>
                    </a:lnTo>
                    <a:lnTo>
                      <a:pt x="13" y="21"/>
                    </a:lnTo>
                    <a:lnTo>
                      <a:pt x="514" y="21"/>
                    </a:lnTo>
                    <a:lnTo>
                      <a:pt x="527" y="21"/>
                    </a:lnTo>
                    <a:lnTo>
                      <a:pt x="527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1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任意形状 60"/>
              <p:cNvSpPr/>
              <p:nvPr/>
            </p:nvSpPr>
            <p:spPr>
              <a:xfrm rot="20896">
                <a:off x="1790119" y="3203373"/>
                <a:ext cx="1319931" cy="386837"/>
              </a:xfrm>
              <a:custGeom>
                <a:avLst/>
                <a:gdLst>
                  <a:gd name="connsiteX0" fmla="*/ 1611826 w 1613917"/>
                  <a:gd name="connsiteY0" fmla="*/ 0 h 472997"/>
                  <a:gd name="connsiteX1" fmla="*/ 1613917 w 1613917"/>
                  <a:gd name="connsiteY1" fmla="*/ 465761 h 472997"/>
                  <a:gd name="connsiteX2" fmla="*/ 1574156 w 1613917"/>
                  <a:gd name="connsiteY2" fmla="*/ 465939 h 472997"/>
                  <a:gd name="connsiteX3" fmla="*/ 41851 w 1613917"/>
                  <a:gd name="connsiteY3" fmla="*/ 472818 h 472997"/>
                  <a:gd name="connsiteX4" fmla="*/ 2091 w 1613917"/>
                  <a:gd name="connsiteY4" fmla="*/ 472997 h 472997"/>
                  <a:gd name="connsiteX5" fmla="*/ 0 w 1613917"/>
                  <a:gd name="connsiteY5" fmla="*/ 7236 h 472997"/>
                  <a:gd name="connsiteX6" fmla="*/ 603015 w 1613917"/>
                  <a:gd name="connsiteY6" fmla="*/ 4529 h 472997"/>
                  <a:gd name="connsiteX7" fmla="*/ 603015 w 1613917"/>
                  <a:gd name="connsiteY7" fmla="*/ 45511 h 472997"/>
                  <a:gd name="connsiteX8" fmla="*/ 602955 w 1613917"/>
                  <a:gd name="connsiteY8" fmla="*/ 45511 h 472997"/>
                  <a:gd name="connsiteX9" fmla="*/ 602955 w 1613917"/>
                  <a:gd name="connsiteY9" fmla="*/ 397022 h 472997"/>
                  <a:gd name="connsiteX10" fmla="*/ 1001540 w 1613917"/>
                  <a:gd name="connsiteY10" fmla="*/ 397022 h 472997"/>
                  <a:gd name="connsiteX11" fmla="*/ 1001540 w 1613917"/>
                  <a:gd name="connsiteY11" fmla="*/ 45511 h 472997"/>
                  <a:gd name="connsiteX12" fmla="*/ 1001540 w 1613917"/>
                  <a:gd name="connsiteY12" fmla="*/ 2740 h 472997"/>
                  <a:gd name="connsiteX13" fmla="*/ 1611826 w 1613917"/>
                  <a:gd name="connsiteY13" fmla="*/ 0 h 47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613917" h="472997">
                    <a:moveTo>
                      <a:pt x="1611826" y="0"/>
                    </a:moveTo>
                    <a:lnTo>
                      <a:pt x="1613917" y="465761"/>
                    </a:lnTo>
                    <a:lnTo>
                      <a:pt x="1574156" y="465939"/>
                    </a:lnTo>
                    <a:lnTo>
                      <a:pt x="41851" y="472818"/>
                    </a:lnTo>
                    <a:lnTo>
                      <a:pt x="2091" y="472997"/>
                    </a:lnTo>
                    <a:lnTo>
                      <a:pt x="0" y="7236"/>
                    </a:lnTo>
                    <a:lnTo>
                      <a:pt x="603015" y="4529"/>
                    </a:lnTo>
                    <a:lnTo>
                      <a:pt x="603015" y="45511"/>
                    </a:lnTo>
                    <a:lnTo>
                      <a:pt x="602955" y="45511"/>
                    </a:lnTo>
                    <a:lnTo>
                      <a:pt x="602955" y="397022"/>
                    </a:lnTo>
                    <a:lnTo>
                      <a:pt x="1001540" y="397022"/>
                    </a:lnTo>
                    <a:lnTo>
                      <a:pt x="1001540" y="45511"/>
                    </a:lnTo>
                    <a:lnTo>
                      <a:pt x="1001540" y="2740"/>
                    </a:lnTo>
                    <a:lnTo>
                      <a:pt x="1611826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62" name="任意形状 61"/>
              <p:cNvSpPr/>
              <p:nvPr/>
            </p:nvSpPr>
            <p:spPr>
              <a:xfrm rot="20896">
                <a:off x="1792658" y="2776995"/>
                <a:ext cx="1320008" cy="403707"/>
              </a:xfrm>
              <a:custGeom>
                <a:avLst/>
                <a:gdLst>
                  <a:gd name="connsiteX0" fmla="*/ 1611826 w 1614010"/>
                  <a:gd name="connsiteY0" fmla="*/ 0 h 493623"/>
                  <a:gd name="connsiteX1" fmla="*/ 1614010 w 1614010"/>
                  <a:gd name="connsiteY1" fmla="*/ 486387 h 493623"/>
                  <a:gd name="connsiteX2" fmla="*/ 1574250 w 1614010"/>
                  <a:gd name="connsiteY2" fmla="*/ 486565 h 493623"/>
                  <a:gd name="connsiteX3" fmla="*/ 1001541 w 1614010"/>
                  <a:gd name="connsiteY3" fmla="*/ 489136 h 493623"/>
                  <a:gd name="connsiteX4" fmla="*/ 1001541 w 1614010"/>
                  <a:gd name="connsiteY4" fmla="*/ 464385 h 493623"/>
                  <a:gd name="connsiteX5" fmla="*/ 802278 w 1614010"/>
                  <a:gd name="connsiteY5" fmla="*/ 265122 h 493623"/>
                  <a:gd name="connsiteX6" fmla="*/ 603016 w 1614010"/>
                  <a:gd name="connsiteY6" fmla="*/ 464385 h 493623"/>
                  <a:gd name="connsiteX7" fmla="*/ 603016 w 1614010"/>
                  <a:gd name="connsiteY7" fmla="*/ 490925 h 493623"/>
                  <a:gd name="connsiteX8" fmla="*/ 41944 w 1614010"/>
                  <a:gd name="connsiteY8" fmla="*/ 493444 h 493623"/>
                  <a:gd name="connsiteX9" fmla="*/ 2184 w 1614010"/>
                  <a:gd name="connsiteY9" fmla="*/ 493623 h 493623"/>
                  <a:gd name="connsiteX10" fmla="*/ 0 w 1614010"/>
                  <a:gd name="connsiteY10" fmla="*/ 7236 h 493623"/>
                  <a:gd name="connsiteX11" fmla="*/ 1611826 w 1614010"/>
                  <a:gd name="connsiteY11" fmla="*/ 0 h 493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14010" h="493623">
                    <a:moveTo>
                      <a:pt x="1611826" y="0"/>
                    </a:moveTo>
                    <a:lnTo>
                      <a:pt x="1614010" y="486387"/>
                    </a:lnTo>
                    <a:lnTo>
                      <a:pt x="1574250" y="486565"/>
                    </a:lnTo>
                    <a:lnTo>
                      <a:pt x="1001541" y="489136"/>
                    </a:lnTo>
                    <a:lnTo>
                      <a:pt x="1001541" y="464385"/>
                    </a:lnTo>
                    <a:cubicBezTo>
                      <a:pt x="1001541" y="354335"/>
                      <a:pt x="912328" y="265122"/>
                      <a:pt x="802278" y="265122"/>
                    </a:cubicBezTo>
                    <a:cubicBezTo>
                      <a:pt x="692228" y="265122"/>
                      <a:pt x="603016" y="354335"/>
                      <a:pt x="603016" y="464385"/>
                    </a:cubicBezTo>
                    <a:lnTo>
                      <a:pt x="603016" y="490925"/>
                    </a:lnTo>
                    <a:lnTo>
                      <a:pt x="41944" y="493444"/>
                    </a:lnTo>
                    <a:lnTo>
                      <a:pt x="2184" y="493623"/>
                    </a:lnTo>
                    <a:lnTo>
                      <a:pt x="0" y="7236"/>
                    </a:lnTo>
                    <a:lnTo>
                      <a:pt x="161182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</p:grpSp>
      <p:sp>
        <p:nvSpPr>
          <p:cNvPr id="73" name="Freeform 358"/>
          <p:cNvSpPr>
            <a:spLocks noEditPoints="1"/>
          </p:cNvSpPr>
          <p:nvPr/>
        </p:nvSpPr>
        <p:spPr bwMode="auto">
          <a:xfrm rot="629555">
            <a:off x="3316729" y="740712"/>
            <a:ext cx="669809" cy="651777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4" name="Freeform 358"/>
          <p:cNvSpPr>
            <a:spLocks noEditPoints="1"/>
          </p:cNvSpPr>
          <p:nvPr/>
        </p:nvSpPr>
        <p:spPr bwMode="auto">
          <a:xfrm rot="629555">
            <a:off x="5156695" y="196600"/>
            <a:ext cx="724777" cy="705264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5" name="Freeform 358"/>
          <p:cNvSpPr>
            <a:spLocks noEditPoints="1"/>
          </p:cNvSpPr>
          <p:nvPr/>
        </p:nvSpPr>
        <p:spPr bwMode="auto">
          <a:xfrm rot="629555">
            <a:off x="8371231" y="1517899"/>
            <a:ext cx="391043" cy="380516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" name="Freeform 349"/>
          <p:cNvSpPr>
            <a:spLocks noEditPoints="1"/>
          </p:cNvSpPr>
          <p:nvPr/>
        </p:nvSpPr>
        <p:spPr bwMode="auto">
          <a:xfrm rot="19752518" flipH="1">
            <a:off x="2836763" y="1162567"/>
            <a:ext cx="1162335" cy="1072923"/>
          </a:xfrm>
          <a:custGeom>
            <a:avLst/>
            <a:gdLst>
              <a:gd name="T0" fmla="*/ 187 w 529"/>
              <a:gd name="T1" fmla="*/ 241 h 487"/>
              <a:gd name="T2" fmla="*/ 242 w 529"/>
              <a:gd name="T3" fmla="*/ 223 h 487"/>
              <a:gd name="T4" fmla="*/ 175 w 529"/>
              <a:gd name="T5" fmla="*/ 211 h 487"/>
              <a:gd name="T6" fmla="*/ 189 w 529"/>
              <a:gd name="T7" fmla="*/ 161 h 487"/>
              <a:gd name="T8" fmla="*/ 154 w 529"/>
              <a:gd name="T9" fmla="*/ 166 h 487"/>
              <a:gd name="T10" fmla="*/ 124 w 529"/>
              <a:gd name="T11" fmla="*/ 143 h 487"/>
              <a:gd name="T12" fmla="*/ 124 w 529"/>
              <a:gd name="T13" fmla="*/ 143 h 487"/>
              <a:gd name="T14" fmla="*/ 93 w 529"/>
              <a:gd name="T15" fmla="*/ 166 h 487"/>
              <a:gd name="T16" fmla="*/ 38 w 529"/>
              <a:gd name="T17" fmla="*/ 193 h 487"/>
              <a:gd name="T18" fmla="*/ 7 w 529"/>
              <a:gd name="T19" fmla="*/ 234 h 487"/>
              <a:gd name="T20" fmla="*/ 124 w 529"/>
              <a:gd name="T21" fmla="*/ 212 h 487"/>
              <a:gd name="T22" fmla="*/ 271 w 529"/>
              <a:gd name="T23" fmla="*/ 68 h 487"/>
              <a:gd name="T24" fmla="*/ 330 w 529"/>
              <a:gd name="T25" fmla="*/ 73 h 487"/>
              <a:gd name="T26" fmla="*/ 383 w 529"/>
              <a:gd name="T27" fmla="*/ 59 h 487"/>
              <a:gd name="T28" fmla="*/ 355 w 529"/>
              <a:gd name="T29" fmla="*/ 48 h 487"/>
              <a:gd name="T30" fmla="*/ 301 w 529"/>
              <a:gd name="T31" fmla="*/ 22 h 487"/>
              <a:gd name="T32" fmla="*/ 271 w 529"/>
              <a:gd name="T33" fmla="*/ 0 h 487"/>
              <a:gd name="T34" fmla="*/ 271 w 529"/>
              <a:gd name="T35" fmla="*/ 0 h 487"/>
              <a:gd name="T36" fmla="*/ 240 w 529"/>
              <a:gd name="T37" fmla="*/ 23 h 487"/>
              <a:gd name="T38" fmla="*/ 185 w 529"/>
              <a:gd name="T39" fmla="*/ 49 h 487"/>
              <a:gd name="T40" fmla="*/ 154 w 529"/>
              <a:gd name="T41" fmla="*/ 91 h 487"/>
              <a:gd name="T42" fmla="*/ 266 w 529"/>
              <a:gd name="T43" fmla="*/ 79 h 487"/>
              <a:gd name="T44" fmla="*/ 300 w 529"/>
              <a:gd name="T45" fmla="*/ 105 h 487"/>
              <a:gd name="T46" fmla="*/ 302 w 529"/>
              <a:gd name="T47" fmla="*/ 105 h 487"/>
              <a:gd name="T48" fmla="*/ 305 w 529"/>
              <a:gd name="T49" fmla="*/ 89 h 487"/>
              <a:gd name="T50" fmla="*/ 266 w 529"/>
              <a:gd name="T51" fmla="*/ 79 h 487"/>
              <a:gd name="T52" fmla="*/ 194 w 529"/>
              <a:gd name="T53" fmla="*/ 286 h 487"/>
              <a:gd name="T54" fmla="*/ 124 w 529"/>
              <a:gd name="T55" fmla="*/ 222 h 487"/>
              <a:gd name="T56" fmla="*/ 165 w 529"/>
              <a:gd name="T57" fmla="*/ 297 h 487"/>
              <a:gd name="T58" fmla="*/ 74 w 529"/>
              <a:gd name="T59" fmla="*/ 487 h 487"/>
              <a:gd name="T60" fmla="*/ 316 w 529"/>
              <a:gd name="T61" fmla="*/ 197 h 487"/>
              <a:gd name="T62" fmla="*/ 280 w 529"/>
              <a:gd name="T63" fmla="*/ 198 h 487"/>
              <a:gd name="T64" fmla="*/ 490 w 529"/>
              <a:gd name="T65" fmla="*/ 112 h 487"/>
              <a:gd name="T66" fmla="*/ 436 w 529"/>
              <a:gd name="T67" fmla="*/ 86 h 487"/>
              <a:gd name="T68" fmla="*/ 406 w 529"/>
              <a:gd name="T69" fmla="*/ 64 h 487"/>
              <a:gd name="T70" fmla="*/ 406 w 529"/>
              <a:gd name="T71" fmla="*/ 64 h 487"/>
              <a:gd name="T72" fmla="*/ 375 w 529"/>
              <a:gd name="T73" fmla="*/ 87 h 487"/>
              <a:gd name="T74" fmla="*/ 320 w 529"/>
              <a:gd name="T75" fmla="*/ 110 h 487"/>
              <a:gd name="T76" fmla="*/ 376 w 529"/>
              <a:gd name="T77" fmla="*/ 126 h 487"/>
              <a:gd name="T78" fmla="*/ 406 w 529"/>
              <a:gd name="T79" fmla="*/ 132 h 487"/>
              <a:gd name="T80" fmla="*/ 521 w 529"/>
              <a:gd name="T81" fmla="*/ 155 h 487"/>
              <a:gd name="T82" fmla="*/ 406 w 529"/>
              <a:gd name="T83" fmla="*/ 169 h 487"/>
              <a:gd name="T84" fmla="*/ 370 w 529"/>
              <a:gd name="T85" fmla="*/ 135 h 487"/>
              <a:gd name="T86" fmla="*/ 301 w 529"/>
              <a:gd name="T87" fmla="*/ 116 h 487"/>
              <a:gd name="T88" fmla="*/ 301 w 529"/>
              <a:gd name="T89" fmla="*/ 116 h 487"/>
              <a:gd name="T90" fmla="*/ 300 w 529"/>
              <a:gd name="T91" fmla="*/ 116 h 487"/>
              <a:gd name="T92" fmla="*/ 230 w 529"/>
              <a:gd name="T93" fmla="*/ 134 h 487"/>
              <a:gd name="T94" fmla="*/ 194 w 529"/>
              <a:gd name="T95" fmla="*/ 169 h 487"/>
              <a:gd name="T96" fmla="*/ 238 w 529"/>
              <a:gd name="T97" fmla="*/ 213 h 487"/>
              <a:gd name="T98" fmla="*/ 363 w 529"/>
              <a:gd name="T99" fmla="*/ 213 h 487"/>
              <a:gd name="T100" fmla="*/ 406 w 529"/>
              <a:gd name="T101" fmla="*/ 169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29" h="487">
                <a:moveTo>
                  <a:pt x="124" y="212"/>
                </a:moveTo>
                <a:cubicBezTo>
                  <a:pt x="147" y="212"/>
                  <a:pt x="167" y="225"/>
                  <a:pt x="187" y="241"/>
                </a:cubicBezTo>
                <a:cubicBezTo>
                  <a:pt x="203" y="254"/>
                  <a:pt x="230" y="253"/>
                  <a:pt x="239" y="235"/>
                </a:cubicBezTo>
                <a:cubicBezTo>
                  <a:pt x="241" y="231"/>
                  <a:pt x="242" y="227"/>
                  <a:pt x="242" y="223"/>
                </a:cubicBezTo>
                <a:cubicBezTo>
                  <a:pt x="231" y="231"/>
                  <a:pt x="215" y="235"/>
                  <a:pt x="202" y="232"/>
                </a:cubicBezTo>
                <a:cubicBezTo>
                  <a:pt x="190" y="229"/>
                  <a:pt x="180" y="222"/>
                  <a:pt x="175" y="211"/>
                </a:cubicBezTo>
                <a:cubicBezTo>
                  <a:pt x="172" y="206"/>
                  <a:pt x="171" y="201"/>
                  <a:pt x="171" y="195"/>
                </a:cubicBezTo>
                <a:cubicBezTo>
                  <a:pt x="171" y="181"/>
                  <a:pt x="178" y="167"/>
                  <a:pt x="189" y="161"/>
                </a:cubicBezTo>
                <a:cubicBezTo>
                  <a:pt x="189" y="160"/>
                  <a:pt x="189" y="160"/>
                  <a:pt x="190" y="160"/>
                </a:cubicBezTo>
                <a:cubicBezTo>
                  <a:pt x="170" y="150"/>
                  <a:pt x="154" y="166"/>
                  <a:pt x="154" y="166"/>
                </a:cubicBezTo>
                <a:cubicBezTo>
                  <a:pt x="154" y="166"/>
                  <a:pt x="148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97" y="143"/>
                  <a:pt x="93" y="166"/>
                  <a:pt x="93" y="166"/>
                </a:cubicBezTo>
                <a:cubicBezTo>
                  <a:pt x="93" y="166"/>
                  <a:pt x="75" y="149"/>
                  <a:pt x="53" y="162"/>
                </a:cubicBezTo>
                <a:cubicBezTo>
                  <a:pt x="34" y="173"/>
                  <a:pt x="38" y="193"/>
                  <a:pt x="38" y="193"/>
                </a:cubicBezTo>
                <a:cubicBezTo>
                  <a:pt x="38" y="193"/>
                  <a:pt x="25" y="193"/>
                  <a:pt x="18" y="197"/>
                </a:cubicBezTo>
                <a:cubicBezTo>
                  <a:pt x="8" y="203"/>
                  <a:pt x="0" y="221"/>
                  <a:pt x="7" y="234"/>
                </a:cubicBezTo>
                <a:cubicBezTo>
                  <a:pt x="18" y="255"/>
                  <a:pt x="45" y="254"/>
                  <a:pt x="61" y="241"/>
                </a:cubicBezTo>
                <a:cubicBezTo>
                  <a:pt x="81" y="225"/>
                  <a:pt x="99" y="212"/>
                  <a:pt x="124" y="212"/>
                </a:cubicBezTo>
                <a:moveTo>
                  <a:pt x="209" y="97"/>
                </a:moveTo>
                <a:cubicBezTo>
                  <a:pt x="228" y="81"/>
                  <a:pt x="246" y="68"/>
                  <a:pt x="271" y="68"/>
                </a:cubicBezTo>
                <a:cubicBezTo>
                  <a:pt x="287" y="68"/>
                  <a:pt x="303" y="75"/>
                  <a:pt x="317" y="85"/>
                </a:cubicBezTo>
                <a:cubicBezTo>
                  <a:pt x="320" y="81"/>
                  <a:pt x="324" y="77"/>
                  <a:pt x="330" y="73"/>
                </a:cubicBezTo>
                <a:cubicBezTo>
                  <a:pt x="345" y="64"/>
                  <a:pt x="360" y="67"/>
                  <a:pt x="370" y="72"/>
                </a:cubicBezTo>
                <a:cubicBezTo>
                  <a:pt x="373" y="67"/>
                  <a:pt x="377" y="63"/>
                  <a:pt x="383" y="59"/>
                </a:cubicBezTo>
                <a:cubicBezTo>
                  <a:pt x="381" y="57"/>
                  <a:pt x="379" y="55"/>
                  <a:pt x="377" y="53"/>
                </a:cubicBezTo>
                <a:cubicBezTo>
                  <a:pt x="370" y="49"/>
                  <a:pt x="355" y="48"/>
                  <a:pt x="355" y="48"/>
                </a:cubicBezTo>
                <a:cubicBezTo>
                  <a:pt x="355" y="48"/>
                  <a:pt x="360" y="31"/>
                  <a:pt x="341" y="19"/>
                </a:cubicBezTo>
                <a:cubicBezTo>
                  <a:pt x="319" y="5"/>
                  <a:pt x="301" y="22"/>
                  <a:pt x="301" y="22"/>
                </a:cubicBezTo>
                <a:cubicBezTo>
                  <a:pt x="301" y="22"/>
                  <a:pt x="295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44" y="0"/>
                  <a:pt x="240" y="23"/>
                  <a:pt x="240" y="23"/>
                </a:cubicBezTo>
                <a:cubicBezTo>
                  <a:pt x="240" y="23"/>
                  <a:pt x="222" y="5"/>
                  <a:pt x="201" y="18"/>
                </a:cubicBezTo>
                <a:cubicBezTo>
                  <a:pt x="181" y="30"/>
                  <a:pt x="185" y="49"/>
                  <a:pt x="185" y="49"/>
                </a:cubicBezTo>
                <a:cubicBezTo>
                  <a:pt x="185" y="49"/>
                  <a:pt x="172" y="49"/>
                  <a:pt x="165" y="53"/>
                </a:cubicBezTo>
                <a:cubicBezTo>
                  <a:pt x="155" y="60"/>
                  <a:pt x="147" y="77"/>
                  <a:pt x="154" y="91"/>
                </a:cubicBezTo>
                <a:cubicBezTo>
                  <a:pt x="166" y="111"/>
                  <a:pt x="192" y="110"/>
                  <a:pt x="209" y="97"/>
                </a:cubicBezTo>
                <a:moveTo>
                  <a:pt x="266" y="79"/>
                </a:moveTo>
                <a:cubicBezTo>
                  <a:pt x="269" y="87"/>
                  <a:pt x="272" y="99"/>
                  <a:pt x="275" y="113"/>
                </a:cubicBezTo>
                <a:cubicBezTo>
                  <a:pt x="281" y="108"/>
                  <a:pt x="290" y="105"/>
                  <a:pt x="300" y="105"/>
                </a:cubicBezTo>
                <a:cubicBezTo>
                  <a:pt x="300" y="105"/>
                  <a:pt x="301" y="105"/>
                  <a:pt x="301" y="105"/>
                </a:cubicBezTo>
                <a:cubicBezTo>
                  <a:pt x="301" y="105"/>
                  <a:pt x="302" y="105"/>
                  <a:pt x="302" y="105"/>
                </a:cubicBezTo>
                <a:cubicBezTo>
                  <a:pt x="304" y="105"/>
                  <a:pt x="306" y="104"/>
                  <a:pt x="309" y="104"/>
                </a:cubicBezTo>
                <a:cubicBezTo>
                  <a:pt x="307" y="99"/>
                  <a:pt x="306" y="94"/>
                  <a:pt x="305" y="89"/>
                </a:cubicBezTo>
                <a:cubicBezTo>
                  <a:pt x="294" y="83"/>
                  <a:pt x="283" y="79"/>
                  <a:pt x="271" y="79"/>
                </a:cubicBezTo>
                <a:cubicBezTo>
                  <a:pt x="269" y="79"/>
                  <a:pt x="268" y="79"/>
                  <a:pt x="266" y="79"/>
                </a:cubicBezTo>
                <a:moveTo>
                  <a:pt x="280" y="198"/>
                </a:moveTo>
                <a:cubicBezTo>
                  <a:pt x="271" y="225"/>
                  <a:pt x="248" y="261"/>
                  <a:pt x="194" y="286"/>
                </a:cubicBezTo>
                <a:cubicBezTo>
                  <a:pt x="182" y="280"/>
                  <a:pt x="147" y="262"/>
                  <a:pt x="134" y="223"/>
                </a:cubicBezTo>
                <a:cubicBezTo>
                  <a:pt x="131" y="223"/>
                  <a:pt x="127" y="222"/>
                  <a:pt x="124" y="222"/>
                </a:cubicBezTo>
                <a:cubicBezTo>
                  <a:pt x="119" y="222"/>
                  <a:pt x="114" y="223"/>
                  <a:pt x="109" y="224"/>
                </a:cubicBezTo>
                <a:cubicBezTo>
                  <a:pt x="119" y="261"/>
                  <a:pt x="145" y="284"/>
                  <a:pt x="165" y="297"/>
                </a:cubicBezTo>
                <a:cubicBezTo>
                  <a:pt x="85" y="324"/>
                  <a:pt x="39" y="393"/>
                  <a:pt x="39" y="487"/>
                </a:cubicBezTo>
                <a:cubicBezTo>
                  <a:pt x="74" y="487"/>
                  <a:pt x="74" y="487"/>
                  <a:pt x="74" y="487"/>
                </a:cubicBezTo>
                <a:cubicBezTo>
                  <a:pt x="74" y="379"/>
                  <a:pt x="139" y="342"/>
                  <a:pt x="178" y="329"/>
                </a:cubicBezTo>
                <a:cubicBezTo>
                  <a:pt x="263" y="301"/>
                  <a:pt x="307" y="246"/>
                  <a:pt x="316" y="197"/>
                </a:cubicBezTo>
                <a:cubicBezTo>
                  <a:pt x="311" y="195"/>
                  <a:pt x="306" y="194"/>
                  <a:pt x="301" y="194"/>
                </a:cubicBezTo>
                <a:cubicBezTo>
                  <a:pt x="293" y="194"/>
                  <a:pt x="286" y="196"/>
                  <a:pt x="280" y="198"/>
                </a:cubicBezTo>
                <a:moveTo>
                  <a:pt x="512" y="117"/>
                </a:moveTo>
                <a:cubicBezTo>
                  <a:pt x="505" y="113"/>
                  <a:pt x="490" y="112"/>
                  <a:pt x="490" y="112"/>
                </a:cubicBezTo>
                <a:cubicBezTo>
                  <a:pt x="490" y="112"/>
                  <a:pt x="495" y="95"/>
                  <a:pt x="476" y="83"/>
                </a:cubicBezTo>
                <a:cubicBezTo>
                  <a:pt x="454" y="69"/>
                  <a:pt x="436" y="86"/>
                  <a:pt x="436" y="86"/>
                </a:cubicBezTo>
                <a:cubicBezTo>
                  <a:pt x="436" y="86"/>
                  <a:pt x="430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379" y="64"/>
                  <a:pt x="375" y="87"/>
                  <a:pt x="375" y="87"/>
                </a:cubicBezTo>
                <a:cubicBezTo>
                  <a:pt x="375" y="87"/>
                  <a:pt x="357" y="69"/>
                  <a:pt x="336" y="82"/>
                </a:cubicBezTo>
                <a:cubicBezTo>
                  <a:pt x="321" y="91"/>
                  <a:pt x="320" y="104"/>
                  <a:pt x="320" y="110"/>
                </a:cubicBezTo>
                <a:cubicBezTo>
                  <a:pt x="326" y="113"/>
                  <a:pt x="331" y="118"/>
                  <a:pt x="335" y="123"/>
                </a:cubicBezTo>
                <a:cubicBezTo>
                  <a:pt x="345" y="118"/>
                  <a:pt x="360" y="116"/>
                  <a:pt x="376" y="126"/>
                </a:cubicBezTo>
                <a:cubicBezTo>
                  <a:pt x="380" y="129"/>
                  <a:pt x="384" y="132"/>
                  <a:pt x="387" y="135"/>
                </a:cubicBezTo>
                <a:cubicBezTo>
                  <a:pt x="393" y="133"/>
                  <a:pt x="399" y="132"/>
                  <a:pt x="406" y="132"/>
                </a:cubicBezTo>
                <a:cubicBezTo>
                  <a:pt x="429" y="132"/>
                  <a:pt x="449" y="145"/>
                  <a:pt x="469" y="161"/>
                </a:cubicBezTo>
                <a:cubicBezTo>
                  <a:pt x="485" y="174"/>
                  <a:pt x="512" y="174"/>
                  <a:pt x="521" y="155"/>
                </a:cubicBezTo>
                <a:cubicBezTo>
                  <a:pt x="529" y="142"/>
                  <a:pt x="522" y="124"/>
                  <a:pt x="512" y="117"/>
                </a:cubicBezTo>
                <a:moveTo>
                  <a:pt x="406" y="169"/>
                </a:moveTo>
                <a:cubicBezTo>
                  <a:pt x="399" y="165"/>
                  <a:pt x="385" y="164"/>
                  <a:pt x="385" y="164"/>
                </a:cubicBezTo>
                <a:cubicBezTo>
                  <a:pt x="385" y="164"/>
                  <a:pt x="389" y="147"/>
                  <a:pt x="370" y="135"/>
                </a:cubicBezTo>
                <a:cubicBezTo>
                  <a:pt x="348" y="121"/>
                  <a:pt x="331" y="138"/>
                  <a:pt x="331" y="138"/>
                </a:cubicBezTo>
                <a:cubicBezTo>
                  <a:pt x="331" y="138"/>
                  <a:pt x="325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0" y="116"/>
                  <a:pt x="300" y="116"/>
                </a:cubicBezTo>
                <a:cubicBezTo>
                  <a:pt x="300" y="116"/>
                  <a:pt x="300" y="116"/>
                  <a:pt x="300" y="116"/>
                </a:cubicBezTo>
                <a:cubicBezTo>
                  <a:pt x="274" y="116"/>
                  <a:pt x="269" y="139"/>
                  <a:pt x="269" y="139"/>
                </a:cubicBezTo>
                <a:cubicBezTo>
                  <a:pt x="269" y="139"/>
                  <a:pt x="251" y="121"/>
                  <a:pt x="230" y="134"/>
                </a:cubicBezTo>
                <a:cubicBezTo>
                  <a:pt x="210" y="146"/>
                  <a:pt x="215" y="165"/>
                  <a:pt x="215" y="165"/>
                </a:cubicBezTo>
                <a:cubicBezTo>
                  <a:pt x="215" y="165"/>
                  <a:pt x="201" y="165"/>
                  <a:pt x="194" y="169"/>
                </a:cubicBezTo>
                <a:cubicBezTo>
                  <a:pt x="184" y="176"/>
                  <a:pt x="176" y="193"/>
                  <a:pt x="184" y="206"/>
                </a:cubicBezTo>
                <a:cubicBezTo>
                  <a:pt x="195" y="227"/>
                  <a:pt x="222" y="226"/>
                  <a:pt x="238" y="213"/>
                </a:cubicBezTo>
                <a:cubicBezTo>
                  <a:pt x="258" y="197"/>
                  <a:pt x="275" y="184"/>
                  <a:pt x="301" y="184"/>
                </a:cubicBezTo>
                <a:cubicBezTo>
                  <a:pt x="323" y="184"/>
                  <a:pt x="344" y="197"/>
                  <a:pt x="363" y="213"/>
                </a:cubicBezTo>
                <a:cubicBezTo>
                  <a:pt x="380" y="226"/>
                  <a:pt x="406" y="226"/>
                  <a:pt x="416" y="207"/>
                </a:cubicBezTo>
                <a:cubicBezTo>
                  <a:pt x="423" y="194"/>
                  <a:pt x="416" y="176"/>
                  <a:pt x="406" y="169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" name="组 2"/>
          <p:cNvGrpSpPr/>
          <p:nvPr/>
        </p:nvGrpSpPr>
        <p:grpSpPr>
          <a:xfrm rot="19943224">
            <a:off x="3436634" y="576895"/>
            <a:ext cx="2387690" cy="1545422"/>
            <a:chOff x="10045514" y="738844"/>
            <a:chExt cx="2596406" cy="1680511"/>
          </a:xfrm>
        </p:grpSpPr>
        <p:sp>
          <p:nvSpPr>
            <p:cNvPr id="4" name="Freeform 252"/>
            <p:cNvSpPr/>
            <p:nvPr/>
          </p:nvSpPr>
          <p:spPr bwMode="auto">
            <a:xfrm rot="1988864">
              <a:off x="10912067" y="751123"/>
              <a:ext cx="1487788" cy="618683"/>
            </a:xfrm>
            <a:custGeom>
              <a:avLst/>
              <a:gdLst>
                <a:gd name="T0" fmla="*/ 11 w 374"/>
                <a:gd name="T1" fmla="*/ 155 h 155"/>
                <a:gd name="T2" fmla="*/ 11 w 374"/>
                <a:gd name="T3" fmla="*/ 155 h 155"/>
                <a:gd name="T4" fmla="*/ 109 w 374"/>
                <a:gd name="T5" fmla="*/ 155 h 155"/>
                <a:gd name="T6" fmla="*/ 138 w 374"/>
                <a:gd name="T7" fmla="*/ 130 h 155"/>
                <a:gd name="T8" fmla="*/ 136 w 374"/>
                <a:gd name="T9" fmla="*/ 115 h 155"/>
                <a:gd name="T10" fmla="*/ 148 w 374"/>
                <a:gd name="T11" fmla="*/ 110 h 155"/>
                <a:gd name="T12" fmla="*/ 148 w 374"/>
                <a:gd name="T13" fmla="*/ 95 h 155"/>
                <a:gd name="T14" fmla="*/ 166 w 374"/>
                <a:gd name="T15" fmla="*/ 99 h 155"/>
                <a:gd name="T16" fmla="*/ 162 w 374"/>
                <a:gd name="T17" fmla="*/ 103 h 155"/>
                <a:gd name="T18" fmla="*/ 158 w 374"/>
                <a:gd name="T19" fmla="*/ 96 h 155"/>
                <a:gd name="T20" fmla="*/ 154 w 374"/>
                <a:gd name="T21" fmla="*/ 98 h 155"/>
                <a:gd name="T22" fmla="*/ 155 w 374"/>
                <a:gd name="T23" fmla="*/ 107 h 155"/>
                <a:gd name="T24" fmla="*/ 172 w 374"/>
                <a:gd name="T25" fmla="*/ 96 h 155"/>
                <a:gd name="T26" fmla="*/ 174 w 374"/>
                <a:gd name="T27" fmla="*/ 77 h 155"/>
                <a:gd name="T28" fmla="*/ 187 w 374"/>
                <a:gd name="T29" fmla="*/ 82 h 155"/>
                <a:gd name="T30" fmla="*/ 199 w 374"/>
                <a:gd name="T31" fmla="*/ 77 h 155"/>
                <a:gd name="T32" fmla="*/ 202 w 374"/>
                <a:gd name="T33" fmla="*/ 96 h 155"/>
                <a:gd name="T34" fmla="*/ 218 w 374"/>
                <a:gd name="T35" fmla="*/ 107 h 155"/>
                <a:gd name="T36" fmla="*/ 219 w 374"/>
                <a:gd name="T37" fmla="*/ 98 h 155"/>
                <a:gd name="T38" fmla="*/ 215 w 374"/>
                <a:gd name="T39" fmla="*/ 96 h 155"/>
                <a:gd name="T40" fmla="*/ 211 w 374"/>
                <a:gd name="T41" fmla="*/ 103 h 155"/>
                <a:gd name="T42" fmla="*/ 207 w 374"/>
                <a:gd name="T43" fmla="*/ 99 h 155"/>
                <a:gd name="T44" fmla="*/ 225 w 374"/>
                <a:gd name="T45" fmla="*/ 95 h 155"/>
                <a:gd name="T46" fmla="*/ 226 w 374"/>
                <a:gd name="T47" fmla="*/ 110 h 155"/>
                <a:gd name="T48" fmla="*/ 237 w 374"/>
                <a:gd name="T49" fmla="*/ 115 h 155"/>
                <a:gd name="T50" fmla="*/ 235 w 374"/>
                <a:gd name="T51" fmla="*/ 130 h 155"/>
                <a:gd name="T52" fmla="*/ 264 w 374"/>
                <a:gd name="T53" fmla="*/ 155 h 155"/>
                <a:gd name="T54" fmla="*/ 363 w 374"/>
                <a:gd name="T55" fmla="*/ 155 h 155"/>
                <a:gd name="T56" fmla="*/ 363 w 374"/>
                <a:gd name="T57" fmla="*/ 155 h 155"/>
                <a:gd name="T58" fmla="*/ 374 w 374"/>
                <a:gd name="T59" fmla="*/ 155 h 155"/>
                <a:gd name="T60" fmla="*/ 356 w 374"/>
                <a:gd name="T61" fmla="*/ 146 h 155"/>
                <a:gd name="T62" fmla="*/ 298 w 374"/>
                <a:gd name="T63" fmla="*/ 67 h 155"/>
                <a:gd name="T64" fmla="*/ 225 w 374"/>
                <a:gd name="T65" fmla="*/ 0 h 155"/>
                <a:gd name="T66" fmla="*/ 148 w 374"/>
                <a:gd name="T67" fmla="*/ 0 h 155"/>
                <a:gd name="T68" fmla="*/ 75 w 374"/>
                <a:gd name="T69" fmla="*/ 67 h 155"/>
                <a:gd name="T70" fmla="*/ 17 w 374"/>
                <a:gd name="T71" fmla="*/ 146 h 155"/>
                <a:gd name="T72" fmla="*/ 0 w 374"/>
                <a:gd name="T73" fmla="*/ 155 h 155"/>
                <a:gd name="T74" fmla="*/ 11 w 374"/>
                <a:gd name="T75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4" h="155">
                  <a:moveTo>
                    <a:pt x="11" y="155"/>
                  </a:moveTo>
                  <a:cubicBezTo>
                    <a:pt x="11" y="155"/>
                    <a:pt x="11" y="155"/>
                    <a:pt x="11" y="155"/>
                  </a:cubicBezTo>
                  <a:cubicBezTo>
                    <a:pt x="109" y="155"/>
                    <a:pt x="109" y="155"/>
                    <a:pt x="109" y="155"/>
                  </a:cubicBezTo>
                  <a:cubicBezTo>
                    <a:pt x="113" y="150"/>
                    <a:pt x="122" y="138"/>
                    <a:pt x="138" y="130"/>
                  </a:cubicBezTo>
                  <a:cubicBezTo>
                    <a:pt x="137" y="128"/>
                    <a:pt x="133" y="122"/>
                    <a:pt x="136" y="115"/>
                  </a:cubicBezTo>
                  <a:cubicBezTo>
                    <a:pt x="140" y="109"/>
                    <a:pt x="148" y="110"/>
                    <a:pt x="148" y="110"/>
                  </a:cubicBezTo>
                  <a:cubicBezTo>
                    <a:pt x="148" y="110"/>
                    <a:pt x="143" y="101"/>
                    <a:pt x="148" y="95"/>
                  </a:cubicBezTo>
                  <a:cubicBezTo>
                    <a:pt x="155" y="87"/>
                    <a:pt x="167" y="91"/>
                    <a:pt x="166" y="99"/>
                  </a:cubicBezTo>
                  <a:cubicBezTo>
                    <a:pt x="166" y="99"/>
                    <a:pt x="166" y="102"/>
                    <a:pt x="162" y="103"/>
                  </a:cubicBezTo>
                  <a:cubicBezTo>
                    <a:pt x="159" y="104"/>
                    <a:pt x="154" y="99"/>
                    <a:pt x="158" y="96"/>
                  </a:cubicBezTo>
                  <a:cubicBezTo>
                    <a:pt x="158" y="96"/>
                    <a:pt x="156" y="96"/>
                    <a:pt x="154" y="98"/>
                  </a:cubicBezTo>
                  <a:cubicBezTo>
                    <a:pt x="153" y="100"/>
                    <a:pt x="152" y="104"/>
                    <a:pt x="155" y="107"/>
                  </a:cubicBezTo>
                  <a:cubicBezTo>
                    <a:pt x="162" y="112"/>
                    <a:pt x="175" y="107"/>
                    <a:pt x="172" y="96"/>
                  </a:cubicBezTo>
                  <a:cubicBezTo>
                    <a:pt x="169" y="87"/>
                    <a:pt x="168" y="80"/>
                    <a:pt x="174" y="77"/>
                  </a:cubicBezTo>
                  <a:cubicBezTo>
                    <a:pt x="180" y="74"/>
                    <a:pt x="184" y="78"/>
                    <a:pt x="187" y="82"/>
                  </a:cubicBezTo>
                  <a:cubicBezTo>
                    <a:pt x="189" y="78"/>
                    <a:pt x="194" y="74"/>
                    <a:pt x="199" y="77"/>
                  </a:cubicBezTo>
                  <a:cubicBezTo>
                    <a:pt x="205" y="80"/>
                    <a:pt x="205" y="87"/>
                    <a:pt x="202" y="96"/>
                  </a:cubicBezTo>
                  <a:cubicBezTo>
                    <a:pt x="198" y="107"/>
                    <a:pt x="211" y="112"/>
                    <a:pt x="218" y="107"/>
                  </a:cubicBezTo>
                  <a:cubicBezTo>
                    <a:pt x="222" y="104"/>
                    <a:pt x="221" y="100"/>
                    <a:pt x="219" y="98"/>
                  </a:cubicBezTo>
                  <a:cubicBezTo>
                    <a:pt x="218" y="96"/>
                    <a:pt x="215" y="96"/>
                    <a:pt x="215" y="96"/>
                  </a:cubicBezTo>
                  <a:cubicBezTo>
                    <a:pt x="219" y="99"/>
                    <a:pt x="215" y="104"/>
                    <a:pt x="211" y="103"/>
                  </a:cubicBezTo>
                  <a:cubicBezTo>
                    <a:pt x="207" y="102"/>
                    <a:pt x="207" y="99"/>
                    <a:pt x="207" y="99"/>
                  </a:cubicBezTo>
                  <a:cubicBezTo>
                    <a:pt x="207" y="91"/>
                    <a:pt x="218" y="87"/>
                    <a:pt x="225" y="95"/>
                  </a:cubicBezTo>
                  <a:cubicBezTo>
                    <a:pt x="230" y="101"/>
                    <a:pt x="226" y="110"/>
                    <a:pt x="226" y="110"/>
                  </a:cubicBezTo>
                  <a:cubicBezTo>
                    <a:pt x="226" y="110"/>
                    <a:pt x="234" y="109"/>
                    <a:pt x="237" y="115"/>
                  </a:cubicBezTo>
                  <a:cubicBezTo>
                    <a:pt x="240" y="122"/>
                    <a:pt x="237" y="128"/>
                    <a:pt x="235" y="130"/>
                  </a:cubicBezTo>
                  <a:cubicBezTo>
                    <a:pt x="251" y="138"/>
                    <a:pt x="260" y="150"/>
                    <a:pt x="264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5" y="155"/>
                    <a:pt x="369" y="155"/>
                    <a:pt x="374" y="155"/>
                  </a:cubicBezTo>
                  <a:cubicBezTo>
                    <a:pt x="368" y="153"/>
                    <a:pt x="362" y="150"/>
                    <a:pt x="356" y="146"/>
                  </a:cubicBezTo>
                  <a:cubicBezTo>
                    <a:pt x="330" y="128"/>
                    <a:pt x="318" y="121"/>
                    <a:pt x="298" y="67"/>
                  </a:cubicBezTo>
                  <a:cubicBezTo>
                    <a:pt x="284" y="30"/>
                    <a:pt x="255" y="9"/>
                    <a:pt x="225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18" y="9"/>
                    <a:pt x="89" y="30"/>
                    <a:pt x="75" y="67"/>
                  </a:cubicBezTo>
                  <a:cubicBezTo>
                    <a:pt x="56" y="121"/>
                    <a:pt x="44" y="128"/>
                    <a:pt x="17" y="146"/>
                  </a:cubicBezTo>
                  <a:cubicBezTo>
                    <a:pt x="12" y="150"/>
                    <a:pt x="6" y="153"/>
                    <a:pt x="0" y="155"/>
                  </a:cubicBezTo>
                  <a:cubicBezTo>
                    <a:pt x="4" y="155"/>
                    <a:pt x="8" y="155"/>
                    <a:pt x="11" y="155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253"/>
            <p:cNvSpPr/>
            <p:nvPr/>
          </p:nvSpPr>
          <p:spPr bwMode="auto">
            <a:xfrm rot="1988864">
              <a:off x="10447065" y="1002008"/>
              <a:ext cx="2194855" cy="449283"/>
            </a:xfrm>
            <a:custGeom>
              <a:avLst/>
              <a:gdLst>
                <a:gd name="T0" fmla="*/ 546 w 551"/>
                <a:gd name="T1" fmla="*/ 47 h 113"/>
                <a:gd name="T2" fmla="*/ 524 w 551"/>
                <a:gd name="T3" fmla="*/ 9 h 113"/>
                <a:gd name="T4" fmla="*/ 493 w 551"/>
                <a:gd name="T5" fmla="*/ 1 h 113"/>
                <a:gd name="T6" fmla="*/ 455 w 551"/>
                <a:gd name="T7" fmla="*/ 56 h 113"/>
                <a:gd name="T8" fmla="*/ 500 w 551"/>
                <a:gd name="T9" fmla="*/ 73 h 113"/>
                <a:gd name="T10" fmla="*/ 506 w 551"/>
                <a:gd name="T11" fmla="*/ 40 h 113"/>
                <a:gd name="T12" fmla="*/ 476 w 551"/>
                <a:gd name="T13" fmla="*/ 37 h 113"/>
                <a:gd name="T14" fmla="*/ 504 w 551"/>
                <a:gd name="T15" fmla="*/ 25 h 113"/>
                <a:gd name="T16" fmla="*/ 508 w 551"/>
                <a:gd name="T17" fmla="*/ 82 h 113"/>
                <a:gd name="T18" fmla="*/ 451 w 551"/>
                <a:gd name="T19" fmla="*/ 91 h 113"/>
                <a:gd name="T20" fmla="*/ 350 w 551"/>
                <a:gd name="T21" fmla="*/ 91 h 113"/>
                <a:gd name="T22" fmla="*/ 276 w 551"/>
                <a:gd name="T23" fmla="*/ 53 h 113"/>
                <a:gd name="T24" fmla="*/ 276 w 551"/>
                <a:gd name="T25" fmla="*/ 53 h 113"/>
                <a:gd name="T26" fmla="*/ 276 w 551"/>
                <a:gd name="T27" fmla="*/ 53 h 113"/>
                <a:gd name="T28" fmla="*/ 275 w 551"/>
                <a:gd name="T29" fmla="*/ 53 h 113"/>
                <a:gd name="T30" fmla="*/ 275 w 551"/>
                <a:gd name="T31" fmla="*/ 53 h 113"/>
                <a:gd name="T32" fmla="*/ 202 w 551"/>
                <a:gd name="T33" fmla="*/ 91 h 113"/>
                <a:gd name="T34" fmla="*/ 100 w 551"/>
                <a:gd name="T35" fmla="*/ 91 h 113"/>
                <a:gd name="T36" fmla="*/ 43 w 551"/>
                <a:gd name="T37" fmla="*/ 82 h 113"/>
                <a:gd name="T38" fmla="*/ 48 w 551"/>
                <a:gd name="T39" fmla="*/ 25 h 113"/>
                <a:gd name="T40" fmla="*/ 75 w 551"/>
                <a:gd name="T41" fmla="*/ 37 h 113"/>
                <a:gd name="T42" fmla="*/ 45 w 551"/>
                <a:gd name="T43" fmla="*/ 40 h 113"/>
                <a:gd name="T44" fmla="*/ 52 w 551"/>
                <a:gd name="T45" fmla="*/ 73 h 113"/>
                <a:gd name="T46" fmla="*/ 96 w 551"/>
                <a:gd name="T47" fmla="*/ 56 h 113"/>
                <a:gd name="T48" fmla="*/ 58 w 551"/>
                <a:gd name="T49" fmla="*/ 1 h 113"/>
                <a:gd name="T50" fmla="*/ 27 w 551"/>
                <a:gd name="T51" fmla="*/ 9 h 113"/>
                <a:gd name="T52" fmla="*/ 5 w 551"/>
                <a:gd name="T53" fmla="*/ 47 h 113"/>
                <a:gd name="T54" fmla="*/ 72 w 551"/>
                <a:gd name="T55" fmla="*/ 111 h 113"/>
                <a:gd name="T56" fmla="*/ 221 w 551"/>
                <a:gd name="T57" fmla="*/ 111 h 113"/>
                <a:gd name="T58" fmla="*/ 275 w 551"/>
                <a:gd name="T59" fmla="*/ 80 h 113"/>
                <a:gd name="T60" fmla="*/ 276 w 551"/>
                <a:gd name="T61" fmla="*/ 80 h 113"/>
                <a:gd name="T62" fmla="*/ 331 w 551"/>
                <a:gd name="T63" fmla="*/ 111 h 113"/>
                <a:gd name="T64" fmla="*/ 479 w 551"/>
                <a:gd name="T65" fmla="*/ 111 h 113"/>
                <a:gd name="T66" fmla="*/ 546 w 551"/>
                <a:gd name="T67" fmla="*/ 4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1" h="113">
                  <a:moveTo>
                    <a:pt x="546" y="47"/>
                  </a:moveTo>
                  <a:cubicBezTo>
                    <a:pt x="546" y="47"/>
                    <a:pt x="545" y="22"/>
                    <a:pt x="524" y="9"/>
                  </a:cubicBezTo>
                  <a:cubicBezTo>
                    <a:pt x="517" y="5"/>
                    <a:pt x="506" y="0"/>
                    <a:pt x="493" y="1"/>
                  </a:cubicBezTo>
                  <a:cubicBezTo>
                    <a:pt x="453" y="4"/>
                    <a:pt x="450" y="42"/>
                    <a:pt x="455" y="56"/>
                  </a:cubicBezTo>
                  <a:cubicBezTo>
                    <a:pt x="461" y="71"/>
                    <a:pt x="478" y="84"/>
                    <a:pt x="500" y="73"/>
                  </a:cubicBezTo>
                  <a:cubicBezTo>
                    <a:pt x="514" y="65"/>
                    <a:pt x="515" y="49"/>
                    <a:pt x="506" y="40"/>
                  </a:cubicBezTo>
                  <a:cubicBezTo>
                    <a:pt x="500" y="34"/>
                    <a:pt x="485" y="30"/>
                    <a:pt x="476" y="37"/>
                  </a:cubicBezTo>
                  <a:cubicBezTo>
                    <a:pt x="476" y="37"/>
                    <a:pt x="479" y="19"/>
                    <a:pt x="504" y="25"/>
                  </a:cubicBezTo>
                  <a:cubicBezTo>
                    <a:pt x="525" y="30"/>
                    <a:pt x="534" y="66"/>
                    <a:pt x="508" y="82"/>
                  </a:cubicBezTo>
                  <a:cubicBezTo>
                    <a:pt x="491" y="93"/>
                    <a:pt x="451" y="91"/>
                    <a:pt x="451" y="91"/>
                  </a:cubicBezTo>
                  <a:cubicBezTo>
                    <a:pt x="350" y="91"/>
                    <a:pt x="350" y="91"/>
                    <a:pt x="350" y="91"/>
                  </a:cubicBezTo>
                  <a:cubicBezTo>
                    <a:pt x="350" y="91"/>
                    <a:pt x="328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5" y="53"/>
                    <a:pt x="275" y="53"/>
                  </a:cubicBezTo>
                  <a:cubicBezTo>
                    <a:pt x="275" y="53"/>
                    <a:pt x="275" y="53"/>
                    <a:pt x="275" y="53"/>
                  </a:cubicBezTo>
                  <a:cubicBezTo>
                    <a:pt x="223" y="53"/>
                    <a:pt x="202" y="91"/>
                    <a:pt x="202" y="91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0" y="91"/>
                    <a:pt x="60" y="93"/>
                    <a:pt x="43" y="82"/>
                  </a:cubicBezTo>
                  <a:cubicBezTo>
                    <a:pt x="17" y="66"/>
                    <a:pt x="27" y="30"/>
                    <a:pt x="48" y="25"/>
                  </a:cubicBezTo>
                  <a:cubicBezTo>
                    <a:pt x="72" y="19"/>
                    <a:pt x="75" y="37"/>
                    <a:pt x="75" y="37"/>
                  </a:cubicBezTo>
                  <a:cubicBezTo>
                    <a:pt x="66" y="30"/>
                    <a:pt x="51" y="34"/>
                    <a:pt x="45" y="40"/>
                  </a:cubicBezTo>
                  <a:cubicBezTo>
                    <a:pt x="37" y="49"/>
                    <a:pt x="37" y="65"/>
                    <a:pt x="52" y="73"/>
                  </a:cubicBezTo>
                  <a:cubicBezTo>
                    <a:pt x="74" y="84"/>
                    <a:pt x="90" y="71"/>
                    <a:pt x="96" y="56"/>
                  </a:cubicBezTo>
                  <a:cubicBezTo>
                    <a:pt x="102" y="42"/>
                    <a:pt x="98" y="4"/>
                    <a:pt x="58" y="1"/>
                  </a:cubicBezTo>
                  <a:cubicBezTo>
                    <a:pt x="46" y="0"/>
                    <a:pt x="35" y="5"/>
                    <a:pt x="27" y="9"/>
                  </a:cubicBezTo>
                  <a:cubicBezTo>
                    <a:pt x="7" y="22"/>
                    <a:pt x="5" y="47"/>
                    <a:pt x="5" y="47"/>
                  </a:cubicBezTo>
                  <a:cubicBezTo>
                    <a:pt x="0" y="113"/>
                    <a:pt x="72" y="111"/>
                    <a:pt x="72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38" y="78"/>
                    <a:pt x="275" y="80"/>
                    <a:pt x="275" y="80"/>
                  </a:cubicBezTo>
                  <a:cubicBezTo>
                    <a:pt x="276" y="80"/>
                    <a:pt x="276" y="80"/>
                    <a:pt x="276" y="80"/>
                  </a:cubicBezTo>
                  <a:cubicBezTo>
                    <a:pt x="276" y="80"/>
                    <a:pt x="313" y="78"/>
                    <a:pt x="331" y="111"/>
                  </a:cubicBezTo>
                  <a:cubicBezTo>
                    <a:pt x="479" y="111"/>
                    <a:pt x="479" y="111"/>
                    <a:pt x="479" y="111"/>
                  </a:cubicBezTo>
                  <a:cubicBezTo>
                    <a:pt x="479" y="111"/>
                    <a:pt x="551" y="113"/>
                    <a:pt x="546" y="47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254"/>
            <p:cNvSpPr/>
            <p:nvPr/>
          </p:nvSpPr>
          <p:spPr bwMode="auto">
            <a:xfrm rot="1988864">
              <a:off x="10654503" y="1420818"/>
              <a:ext cx="1492698" cy="51557"/>
            </a:xfrm>
            <a:custGeom>
              <a:avLst/>
              <a:gdLst>
                <a:gd name="T0" fmla="*/ 0 w 608"/>
                <a:gd name="T1" fmla="*/ 21 h 21"/>
                <a:gd name="T2" fmla="*/ 13 w 608"/>
                <a:gd name="T3" fmla="*/ 21 h 21"/>
                <a:gd name="T4" fmla="*/ 595 w 608"/>
                <a:gd name="T5" fmla="*/ 21 h 21"/>
                <a:gd name="T6" fmla="*/ 608 w 608"/>
                <a:gd name="T7" fmla="*/ 21 h 21"/>
                <a:gd name="T8" fmla="*/ 608 w 608"/>
                <a:gd name="T9" fmla="*/ 0 h 21"/>
                <a:gd name="T10" fmla="*/ 0 w 608"/>
                <a:gd name="T11" fmla="*/ 0 h 21"/>
                <a:gd name="T12" fmla="*/ 0 w 608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8" h="21">
                  <a:moveTo>
                    <a:pt x="0" y="21"/>
                  </a:moveTo>
                  <a:lnTo>
                    <a:pt x="13" y="21"/>
                  </a:lnTo>
                  <a:lnTo>
                    <a:pt x="595" y="21"/>
                  </a:lnTo>
                  <a:lnTo>
                    <a:pt x="608" y="21"/>
                  </a:lnTo>
                  <a:lnTo>
                    <a:pt x="608" y="0"/>
                  </a:lnTo>
                  <a:lnTo>
                    <a:pt x="0" y="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255"/>
            <p:cNvSpPr/>
            <p:nvPr/>
          </p:nvSpPr>
          <p:spPr bwMode="auto">
            <a:xfrm rot="1988864">
              <a:off x="10666725" y="1481772"/>
              <a:ext cx="1394495" cy="51557"/>
            </a:xfrm>
            <a:custGeom>
              <a:avLst/>
              <a:gdLst>
                <a:gd name="T0" fmla="*/ 568 w 568"/>
                <a:gd name="T1" fmla="*/ 0 h 21"/>
                <a:gd name="T2" fmla="*/ 0 w 568"/>
                <a:gd name="T3" fmla="*/ 0 h 21"/>
                <a:gd name="T4" fmla="*/ 0 w 568"/>
                <a:gd name="T5" fmla="*/ 21 h 21"/>
                <a:gd name="T6" fmla="*/ 13 w 568"/>
                <a:gd name="T7" fmla="*/ 21 h 21"/>
                <a:gd name="T8" fmla="*/ 555 w 568"/>
                <a:gd name="T9" fmla="*/ 21 h 21"/>
                <a:gd name="T10" fmla="*/ 568 w 568"/>
                <a:gd name="T11" fmla="*/ 21 h 21"/>
                <a:gd name="T12" fmla="*/ 568 w 568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8" h="21">
                  <a:moveTo>
                    <a:pt x="568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55" y="21"/>
                  </a:lnTo>
                  <a:lnTo>
                    <a:pt x="568" y="21"/>
                  </a:lnTo>
                  <a:lnTo>
                    <a:pt x="568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Rectangle 258"/>
            <p:cNvSpPr>
              <a:spLocks noChangeArrowheads="1"/>
            </p:cNvSpPr>
            <p:nvPr/>
          </p:nvSpPr>
          <p:spPr bwMode="auto">
            <a:xfrm rot="1988864">
              <a:off x="11705729" y="738844"/>
              <a:ext cx="282337" cy="54012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256"/>
            <p:cNvSpPr/>
            <p:nvPr/>
          </p:nvSpPr>
          <p:spPr bwMode="auto">
            <a:xfrm rot="1988864">
              <a:off x="10215651" y="2217863"/>
              <a:ext cx="1293837" cy="102332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256"/>
            <p:cNvSpPr/>
            <p:nvPr/>
          </p:nvSpPr>
          <p:spPr bwMode="auto">
            <a:xfrm rot="1988864">
              <a:off x="10045514" y="2320736"/>
              <a:ext cx="1491683" cy="98619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任意形状 10"/>
            <p:cNvSpPr/>
            <p:nvPr/>
          </p:nvSpPr>
          <p:spPr>
            <a:xfrm rot="2004297">
              <a:off x="10356404" y="1862999"/>
              <a:ext cx="1295502" cy="379678"/>
            </a:xfrm>
            <a:custGeom>
              <a:avLst/>
              <a:gdLst>
                <a:gd name="connsiteX0" fmla="*/ 1611826 w 1613917"/>
                <a:gd name="connsiteY0" fmla="*/ 0 h 472997"/>
                <a:gd name="connsiteX1" fmla="*/ 1613917 w 1613917"/>
                <a:gd name="connsiteY1" fmla="*/ 465761 h 472997"/>
                <a:gd name="connsiteX2" fmla="*/ 1574156 w 1613917"/>
                <a:gd name="connsiteY2" fmla="*/ 465939 h 472997"/>
                <a:gd name="connsiteX3" fmla="*/ 41851 w 1613917"/>
                <a:gd name="connsiteY3" fmla="*/ 472818 h 472997"/>
                <a:gd name="connsiteX4" fmla="*/ 2091 w 1613917"/>
                <a:gd name="connsiteY4" fmla="*/ 472997 h 472997"/>
                <a:gd name="connsiteX5" fmla="*/ 0 w 1613917"/>
                <a:gd name="connsiteY5" fmla="*/ 7236 h 472997"/>
                <a:gd name="connsiteX6" fmla="*/ 603015 w 1613917"/>
                <a:gd name="connsiteY6" fmla="*/ 4529 h 472997"/>
                <a:gd name="connsiteX7" fmla="*/ 603015 w 1613917"/>
                <a:gd name="connsiteY7" fmla="*/ 45511 h 472997"/>
                <a:gd name="connsiteX8" fmla="*/ 602955 w 1613917"/>
                <a:gd name="connsiteY8" fmla="*/ 45511 h 472997"/>
                <a:gd name="connsiteX9" fmla="*/ 602955 w 1613917"/>
                <a:gd name="connsiteY9" fmla="*/ 397022 h 472997"/>
                <a:gd name="connsiteX10" fmla="*/ 1001540 w 1613917"/>
                <a:gd name="connsiteY10" fmla="*/ 397022 h 472997"/>
                <a:gd name="connsiteX11" fmla="*/ 1001540 w 1613917"/>
                <a:gd name="connsiteY11" fmla="*/ 45511 h 472997"/>
                <a:gd name="connsiteX12" fmla="*/ 1001540 w 1613917"/>
                <a:gd name="connsiteY12" fmla="*/ 2740 h 472997"/>
                <a:gd name="connsiteX13" fmla="*/ 1611826 w 1613917"/>
                <a:gd name="connsiteY13" fmla="*/ 0 h 472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13917" h="472997">
                  <a:moveTo>
                    <a:pt x="1611826" y="0"/>
                  </a:moveTo>
                  <a:lnTo>
                    <a:pt x="1613917" y="465761"/>
                  </a:lnTo>
                  <a:lnTo>
                    <a:pt x="1574156" y="465939"/>
                  </a:lnTo>
                  <a:lnTo>
                    <a:pt x="41851" y="472818"/>
                  </a:lnTo>
                  <a:lnTo>
                    <a:pt x="2091" y="472997"/>
                  </a:lnTo>
                  <a:lnTo>
                    <a:pt x="0" y="7236"/>
                  </a:lnTo>
                  <a:lnTo>
                    <a:pt x="603015" y="4529"/>
                  </a:lnTo>
                  <a:lnTo>
                    <a:pt x="603015" y="45511"/>
                  </a:lnTo>
                  <a:lnTo>
                    <a:pt x="602955" y="45511"/>
                  </a:lnTo>
                  <a:lnTo>
                    <a:pt x="602955" y="397022"/>
                  </a:lnTo>
                  <a:lnTo>
                    <a:pt x="1001540" y="397022"/>
                  </a:lnTo>
                  <a:lnTo>
                    <a:pt x="1001540" y="45511"/>
                  </a:lnTo>
                  <a:lnTo>
                    <a:pt x="1001540" y="2740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" name="任意形状 11"/>
            <p:cNvSpPr/>
            <p:nvPr/>
          </p:nvSpPr>
          <p:spPr>
            <a:xfrm rot="2004297">
              <a:off x="10582242" y="1512291"/>
              <a:ext cx="1295577" cy="396235"/>
            </a:xfrm>
            <a:custGeom>
              <a:avLst/>
              <a:gdLst>
                <a:gd name="connsiteX0" fmla="*/ 1611826 w 1614010"/>
                <a:gd name="connsiteY0" fmla="*/ 0 h 493623"/>
                <a:gd name="connsiteX1" fmla="*/ 1614010 w 1614010"/>
                <a:gd name="connsiteY1" fmla="*/ 486387 h 493623"/>
                <a:gd name="connsiteX2" fmla="*/ 1574250 w 1614010"/>
                <a:gd name="connsiteY2" fmla="*/ 486565 h 493623"/>
                <a:gd name="connsiteX3" fmla="*/ 1001541 w 1614010"/>
                <a:gd name="connsiteY3" fmla="*/ 489136 h 493623"/>
                <a:gd name="connsiteX4" fmla="*/ 1001541 w 1614010"/>
                <a:gd name="connsiteY4" fmla="*/ 464385 h 493623"/>
                <a:gd name="connsiteX5" fmla="*/ 802278 w 1614010"/>
                <a:gd name="connsiteY5" fmla="*/ 265122 h 493623"/>
                <a:gd name="connsiteX6" fmla="*/ 603016 w 1614010"/>
                <a:gd name="connsiteY6" fmla="*/ 464385 h 493623"/>
                <a:gd name="connsiteX7" fmla="*/ 603016 w 1614010"/>
                <a:gd name="connsiteY7" fmla="*/ 490925 h 493623"/>
                <a:gd name="connsiteX8" fmla="*/ 41944 w 1614010"/>
                <a:gd name="connsiteY8" fmla="*/ 493444 h 493623"/>
                <a:gd name="connsiteX9" fmla="*/ 2184 w 1614010"/>
                <a:gd name="connsiteY9" fmla="*/ 493623 h 493623"/>
                <a:gd name="connsiteX10" fmla="*/ 0 w 1614010"/>
                <a:gd name="connsiteY10" fmla="*/ 7236 h 493623"/>
                <a:gd name="connsiteX11" fmla="*/ 1611826 w 1614010"/>
                <a:gd name="connsiteY11" fmla="*/ 0 h 49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4010" h="493623">
                  <a:moveTo>
                    <a:pt x="1611826" y="0"/>
                  </a:moveTo>
                  <a:lnTo>
                    <a:pt x="1614010" y="486387"/>
                  </a:lnTo>
                  <a:lnTo>
                    <a:pt x="1574250" y="486565"/>
                  </a:lnTo>
                  <a:lnTo>
                    <a:pt x="1001541" y="489136"/>
                  </a:lnTo>
                  <a:lnTo>
                    <a:pt x="1001541" y="464385"/>
                  </a:lnTo>
                  <a:cubicBezTo>
                    <a:pt x="1001541" y="354335"/>
                    <a:pt x="912328" y="265122"/>
                    <a:pt x="802278" y="265122"/>
                  </a:cubicBezTo>
                  <a:cubicBezTo>
                    <a:pt x="692228" y="265122"/>
                    <a:pt x="603016" y="354335"/>
                    <a:pt x="603016" y="464385"/>
                  </a:cubicBezTo>
                  <a:lnTo>
                    <a:pt x="603016" y="490925"/>
                  </a:lnTo>
                  <a:lnTo>
                    <a:pt x="41944" y="493444"/>
                  </a:lnTo>
                  <a:lnTo>
                    <a:pt x="2184" y="493623"/>
                  </a:lnTo>
                  <a:lnTo>
                    <a:pt x="0" y="7236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3" name="Freeform 360"/>
          <p:cNvSpPr/>
          <p:nvPr/>
        </p:nvSpPr>
        <p:spPr bwMode="auto">
          <a:xfrm rot="20337622">
            <a:off x="5962527" y="408074"/>
            <a:ext cx="103466" cy="243235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360"/>
          <p:cNvSpPr/>
          <p:nvPr/>
        </p:nvSpPr>
        <p:spPr bwMode="auto">
          <a:xfrm rot="19012026">
            <a:off x="5055749" y="444003"/>
            <a:ext cx="106185" cy="249634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360"/>
          <p:cNvSpPr/>
          <p:nvPr/>
        </p:nvSpPr>
        <p:spPr bwMode="auto">
          <a:xfrm rot="1468502">
            <a:off x="4667217" y="1149427"/>
            <a:ext cx="118169" cy="277798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4" name="组 23"/>
          <p:cNvGrpSpPr/>
          <p:nvPr/>
        </p:nvGrpSpPr>
        <p:grpSpPr>
          <a:xfrm>
            <a:off x="4343569" y="1279359"/>
            <a:ext cx="1970291" cy="1274765"/>
            <a:chOff x="654576" y="1043518"/>
            <a:chExt cx="2632941" cy="1703496"/>
          </a:xfrm>
          <a:effectLst>
            <a:outerShdw blurRad="50800" dist="76200" dir="5400000" algn="t" rotWithShape="0">
              <a:prstClr val="black">
                <a:alpha val="30000"/>
              </a:prstClr>
            </a:outerShdw>
          </a:effectLst>
        </p:grpSpPr>
        <p:sp>
          <p:nvSpPr>
            <p:cNvPr id="25" name="任意形状 24"/>
            <p:cNvSpPr/>
            <p:nvPr/>
          </p:nvSpPr>
          <p:spPr>
            <a:xfrm>
              <a:off x="654576" y="1043518"/>
              <a:ext cx="2632941" cy="1703496"/>
            </a:xfrm>
            <a:custGeom>
              <a:avLst/>
              <a:gdLst>
                <a:gd name="connsiteX0" fmla="*/ 235289 w 2632937"/>
                <a:gd name="connsiteY0" fmla="*/ 176 h 1703491"/>
                <a:gd name="connsiteX1" fmla="*/ 432085 w 2632937"/>
                <a:gd name="connsiteY1" fmla="*/ 81759 h 1703491"/>
                <a:gd name="connsiteX2" fmla="*/ 697674 w 2632937"/>
                <a:gd name="connsiteY2" fmla="*/ 523269 h 1703491"/>
                <a:gd name="connsiteX3" fmla="*/ 815409 w 2632937"/>
                <a:gd name="connsiteY3" fmla="*/ 221616 h 1703491"/>
                <a:gd name="connsiteX4" fmla="*/ 1365753 w 2632937"/>
                <a:gd name="connsiteY4" fmla="*/ 43367 h 1703491"/>
                <a:gd name="connsiteX5" fmla="*/ 1806576 w 2632937"/>
                <a:gd name="connsiteY5" fmla="*/ 224358 h 1703491"/>
                <a:gd name="connsiteX6" fmla="*/ 1817528 w 2632937"/>
                <a:gd name="connsiteY6" fmla="*/ 232585 h 1703491"/>
                <a:gd name="connsiteX7" fmla="*/ 1831218 w 2632937"/>
                <a:gd name="connsiteY7" fmla="*/ 254524 h 1703491"/>
                <a:gd name="connsiteX8" fmla="*/ 1833956 w 2632937"/>
                <a:gd name="connsiteY8" fmla="*/ 260008 h 1703491"/>
                <a:gd name="connsiteX9" fmla="*/ 1938001 w 2632937"/>
                <a:gd name="connsiteY9" fmla="*/ 531496 h 1703491"/>
                <a:gd name="connsiteX10" fmla="*/ 2200852 w 2632937"/>
                <a:gd name="connsiteY10" fmla="*/ 95470 h 1703491"/>
                <a:gd name="connsiteX11" fmla="*/ 2526678 w 2632937"/>
                <a:gd name="connsiteY11" fmla="*/ 40624 h 1703491"/>
                <a:gd name="connsiteX12" fmla="*/ 2617033 w 2632937"/>
                <a:gd name="connsiteY12" fmla="*/ 320339 h 1703491"/>
                <a:gd name="connsiteX13" fmla="*/ 2367872 w 2632937"/>
                <a:gd name="connsiteY13" fmla="*/ 819437 h 1703491"/>
                <a:gd name="connsiteX14" fmla="*/ 2085855 w 2632937"/>
                <a:gd name="connsiteY14" fmla="*/ 1186906 h 1703491"/>
                <a:gd name="connsiteX15" fmla="*/ 2111396 w 2632937"/>
                <a:gd name="connsiteY15" fmla="*/ 1562643 h 1703491"/>
                <a:gd name="connsiteX16" fmla="*/ 2121273 w 2632937"/>
                <a:gd name="connsiteY16" fmla="*/ 1703491 h 1703491"/>
                <a:gd name="connsiteX17" fmla="*/ 497375 w 2632937"/>
                <a:gd name="connsiteY17" fmla="*/ 1703491 h 1703491"/>
                <a:gd name="connsiteX18" fmla="*/ 502589 w 2632937"/>
                <a:gd name="connsiteY18" fmla="*/ 1659952 h 1703491"/>
                <a:gd name="connsiteX19" fmla="*/ 579939 w 2632937"/>
                <a:gd name="connsiteY19" fmla="*/ 1214329 h 1703491"/>
                <a:gd name="connsiteX20" fmla="*/ 265065 w 2632937"/>
                <a:gd name="connsiteY20" fmla="*/ 805726 h 1703491"/>
                <a:gd name="connsiteX21" fmla="*/ 15905 w 2632937"/>
                <a:gd name="connsiteY21" fmla="*/ 306628 h 1703491"/>
                <a:gd name="connsiteX22" fmla="*/ 106260 w 2632937"/>
                <a:gd name="connsiteY22" fmla="*/ 29655 h 1703491"/>
                <a:gd name="connsiteX23" fmla="*/ 235289 w 2632937"/>
                <a:gd name="connsiteY23" fmla="*/ 176 h 1703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632937" h="1703491">
                  <a:moveTo>
                    <a:pt x="235289" y="176"/>
                  </a:moveTo>
                  <a:cubicBezTo>
                    <a:pt x="292446" y="2232"/>
                    <a:pt x="360896" y="22800"/>
                    <a:pt x="432085" y="81759"/>
                  </a:cubicBezTo>
                  <a:cubicBezTo>
                    <a:pt x="574463" y="202420"/>
                    <a:pt x="697674" y="523269"/>
                    <a:pt x="697674" y="523269"/>
                  </a:cubicBezTo>
                  <a:cubicBezTo>
                    <a:pt x="697674" y="523269"/>
                    <a:pt x="738744" y="331308"/>
                    <a:pt x="815409" y="221616"/>
                  </a:cubicBezTo>
                  <a:cubicBezTo>
                    <a:pt x="913978" y="84501"/>
                    <a:pt x="1185043" y="24171"/>
                    <a:pt x="1365753" y="43367"/>
                  </a:cubicBezTo>
                  <a:cubicBezTo>
                    <a:pt x="1519083" y="59821"/>
                    <a:pt x="1672413" y="59821"/>
                    <a:pt x="1806576" y="224358"/>
                  </a:cubicBezTo>
                  <a:cubicBezTo>
                    <a:pt x="1809314" y="224358"/>
                    <a:pt x="1812052" y="227101"/>
                    <a:pt x="1817528" y="232585"/>
                  </a:cubicBezTo>
                  <a:cubicBezTo>
                    <a:pt x="1823004" y="240812"/>
                    <a:pt x="1825742" y="249039"/>
                    <a:pt x="1831218" y="254524"/>
                  </a:cubicBezTo>
                  <a:cubicBezTo>
                    <a:pt x="1833956" y="257266"/>
                    <a:pt x="1833956" y="260008"/>
                    <a:pt x="1833956" y="260008"/>
                  </a:cubicBezTo>
                  <a:cubicBezTo>
                    <a:pt x="1885979" y="334050"/>
                    <a:pt x="1918835" y="432773"/>
                    <a:pt x="1938001" y="531496"/>
                  </a:cubicBezTo>
                  <a:cubicBezTo>
                    <a:pt x="1951691" y="493104"/>
                    <a:pt x="2069427" y="205162"/>
                    <a:pt x="2200852" y="95470"/>
                  </a:cubicBezTo>
                  <a:cubicBezTo>
                    <a:pt x="2343230" y="-25191"/>
                    <a:pt x="2474655" y="10459"/>
                    <a:pt x="2526678" y="40624"/>
                  </a:cubicBezTo>
                  <a:cubicBezTo>
                    <a:pt x="2581438" y="70790"/>
                    <a:pt x="2669055" y="153059"/>
                    <a:pt x="2617033" y="320339"/>
                  </a:cubicBezTo>
                  <a:cubicBezTo>
                    <a:pt x="2562272" y="484877"/>
                    <a:pt x="2499297" y="641188"/>
                    <a:pt x="2367872" y="819437"/>
                  </a:cubicBezTo>
                  <a:cubicBezTo>
                    <a:pt x="2280255" y="937356"/>
                    <a:pt x="2083117" y="1175936"/>
                    <a:pt x="2085855" y="1186906"/>
                  </a:cubicBezTo>
                  <a:cubicBezTo>
                    <a:pt x="2093384" y="1301397"/>
                    <a:pt x="2102283" y="1431656"/>
                    <a:pt x="2111396" y="1562643"/>
                  </a:cubicBezTo>
                  <a:lnTo>
                    <a:pt x="2121273" y="1703491"/>
                  </a:lnTo>
                  <a:lnTo>
                    <a:pt x="497375" y="1703491"/>
                  </a:lnTo>
                  <a:lnTo>
                    <a:pt x="502589" y="1659952"/>
                  </a:lnTo>
                  <a:cubicBezTo>
                    <a:pt x="538184" y="1400119"/>
                    <a:pt x="579939" y="1214329"/>
                    <a:pt x="579939" y="1214329"/>
                  </a:cubicBezTo>
                  <a:cubicBezTo>
                    <a:pt x="579939" y="1214329"/>
                    <a:pt x="396491" y="983975"/>
                    <a:pt x="265065" y="805726"/>
                  </a:cubicBezTo>
                  <a:cubicBezTo>
                    <a:pt x="136378" y="627477"/>
                    <a:pt x="70665" y="473908"/>
                    <a:pt x="15905" y="306628"/>
                  </a:cubicBezTo>
                  <a:cubicBezTo>
                    <a:pt x="-36118" y="142090"/>
                    <a:pt x="51499" y="59821"/>
                    <a:pt x="106260" y="29655"/>
                  </a:cubicBezTo>
                  <a:cubicBezTo>
                    <a:pt x="132271" y="14573"/>
                    <a:pt x="178133" y="-1881"/>
                    <a:pt x="235289" y="17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" name="Oval 6"/>
            <p:cNvSpPr>
              <a:spLocks noChangeArrowheads="1"/>
            </p:cNvSpPr>
            <p:nvPr/>
          </p:nvSpPr>
          <p:spPr bwMode="auto">
            <a:xfrm>
              <a:off x="1555060" y="1302682"/>
              <a:ext cx="234574" cy="23626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Oval 7"/>
            <p:cNvSpPr>
              <a:spLocks noChangeArrowheads="1"/>
            </p:cNvSpPr>
            <p:nvPr/>
          </p:nvSpPr>
          <p:spPr bwMode="auto">
            <a:xfrm>
              <a:off x="2118708" y="1302682"/>
              <a:ext cx="237948" cy="23626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Oval 8"/>
            <p:cNvSpPr>
              <a:spLocks noChangeArrowheads="1"/>
            </p:cNvSpPr>
            <p:nvPr/>
          </p:nvSpPr>
          <p:spPr bwMode="auto">
            <a:xfrm>
              <a:off x="1634376" y="1486627"/>
              <a:ext cx="629465" cy="49614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9"/>
            <p:cNvSpPr/>
            <p:nvPr/>
          </p:nvSpPr>
          <p:spPr bwMode="auto">
            <a:xfrm>
              <a:off x="2184525" y="1171052"/>
              <a:ext cx="135006" cy="65817"/>
            </a:xfrm>
            <a:custGeom>
              <a:avLst/>
              <a:gdLst>
                <a:gd name="T0" fmla="*/ 25 w 49"/>
                <a:gd name="T1" fmla="*/ 10 h 24"/>
                <a:gd name="T2" fmla="*/ 49 w 49"/>
                <a:gd name="T3" fmla="*/ 24 h 24"/>
                <a:gd name="T4" fmla="*/ 26 w 49"/>
                <a:gd name="T5" fmla="*/ 0 h 24"/>
                <a:gd name="T6" fmla="*/ 0 w 49"/>
                <a:gd name="T7" fmla="*/ 21 h 24"/>
                <a:gd name="T8" fmla="*/ 25 w 49"/>
                <a:gd name="T9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4">
                  <a:moveTo>
                    <a:pt x="25" y="10"/>
                  </a:moveTo>
                  <a:cubicBezTo>
                    <a:pt x="36" y="10"/>
                    <a:pt x="45" y="16"/>
                    <a:pt x="49" y="24"/>
                  </a:cubicBezTo>
                  <a:cubicBezTo>
                    <a:pt x="48" y="11"/>
                    <a:pt x="38" y="1"/>
                    <a:pt x="26" y="0"/>
                  </a:cubicBezTo>
                  <a:cubicBezTo>
                    <a:pt x="14" y="0"/>
                    <a:pt x="3" y="9"/>
                    <a:pt x="0" y="21"/>
                  </a:cubicBezTo>
                  <a:cubicBezTo>
                    <a:pt x="6" y="14"/>
                    <a:pt x="15" y="9"/>
                    <a:pt x="25" y="1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0"/>
            <p:cNvSpPr/>
            <p:nvPr/>
          </p:nvSpPr>
          <p:spPr bwMode="auto">
            <a:xfrm>
              <a:off x="1582060" y="1171052"/>
              <a:ext cx="126568" cy="59065"/>
            </a:xfrm>
            <a:custGeom>
              <a:avLst/>
              <a:gdLst>
                <a:gd name="T0" fmla="*/ 23 w 46"/>
                <a:gd name="T1" fmla="*/ 9 h 21"/>
                <a:gd name="T2" fmla="*/ 46 w 46"/>
                <a:gd name="T3" fmla="*/ 21 h 21"/>
                <a:gd name="T4" fmla="*/ 23 w 46"/>
                <a:gd name="T5" fmla="*/ 0 h 21"/>
                <a:gd name="T6" fmla="*/ 0 w 46"/>
                <a:gd name="T7" fmla="*/ 21 h 21"/>
                <a:gd name="T8" fmla="*/ 23 w 46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1">
                  <a:moveTo>
                    <a:pt x="23" y="9"/>
                  </a:moveTo>
                  <a:cubicBezTo>
                    <a:pt x="33" y="9"/>
                    <a:pt x="41" y="14"/>
                    <a:pt x="46" y="21"/>
                  </a:cubicBezTo>
                  <a:cubicBezTo>
                    <a:pt x="44" y="9"/>
                    <a:pt x="35" y="0"/>
                    <a:pt x="23" y="0"/>
                  </a:cubicBezTo>
                  <a:cubicBezTo>
                    <a:pt x="11" y="0"/>
                    <a:pt x="2" y="9"/>
                    <a:pt x="0" y="21"/>
                  </a:cubicBezTo>
                  <a:cubicBezTo>
                    <a:pt x="5" y="14"/>
                    <a:pt x="13" y="9"/>
                    <a:pt x="23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Oval 11"/>
            <p:cNvSpPr>
              <a:spLocks noChangeArrowheads="1"/>
            </p:cNvSpPr>
            <p:nvPr/>
          </p:nvSpPr>
          <p:spPr bwMode="auto">
            <a:xfrm>
              <a:off x="1652939" y="1368498"/>
              <a:ext cx="42190" cy="9112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Oval 12"/>
            <p:cNvSpPr>
              <a:spLocks noChangeArrowheads="1"/>
            </p:cNvSpPr>
            <p:nvPr/>
          </p:nvSpPr>
          <p:spPr bwMode="auto">
            <a:xfrm>
              <a:off x="2216587" y="1368498"/>
              <a:ext cx="42190" cy="9112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13"/>
            <p:cNvSpPr/>
            <p:nvPr/>
          </p:nvSpPr>
          <p:spPr bwMode="auto">
            <a:xfrm>
              <a:off x="1858822" y="1508566"/>
              <a:ext cx="197447" cy="131630"/>
            </a:xfrm>
            <a:custGeom>
              <a:avLst/>
              <a:gdLst>
                <a:gd name="T0" fmla="*/ 0 w 72"/>
                <a:gd name="T1" fmla="*/ 19 h 48"/>
                <a:gd name="T2" fmla="*/ 21 w 72"/>
                <a:gd name="T3" fmla="*/ 2 h 48"/>
                <a:gd name="T4" fmla="*/ 64 w 72"/>
                <a:gd name="T5" fmla="*/ 8 h 48"/>
                <a:gd name="T6" fmla="*/ 66 w 72"/>
                <a:gd name="T7" fmla="*/ 29 h 48"/>
                <a:gd name="T8" fmla="*/ 50 w 72"/>
                <a:gd name="T9" fmla="*/ 44 h 48"/>
                <a:gd name="T10" fmla="*/ 34 w 72"/>
                <a:gd name="T11" fmla="*/ 48 h 48"/>
                <a:gd name="T12" fmla="*/ 14 w 72"/>
                <a:gd name="T13" fmla="*/ 41 h 48"/>
                <a:gd name="T14" fmla="*/ 0 w 72"/>
                <a:gd name="T15" fmla="*/ 1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48">
                  <a:moveTo>
                    <a:pt x="0" y="19"/>
                  </a:moveTo>
                  <a:cubicBezTo>
                    <a:pt x="0" y="10"/>
                    <a:pt x="4" y="4"/>
                    <a:pt x="21" y="2"/>
                  </a:cubicBezTo>
                  <a:cubicBezTo>
                    <a:pt x="40" y="0"/>
                    <a:pt x="56" y="1"/>
                    <a:pt x="64" y="8"/>
                  </a:cubicBezTo>
                  <a:cubicBezTo>
                    <a:pt x="72" y="14"/>
                    <a:pt x="67" y="24"/>
                    <a:pt x="66" y="29"/>
                  </a:cubicBezTo>
                  <a:cubicBezTo>
                    <a:pt x="64" y="33"/>
                    <a:pt x="60" y="40"/>
                    <a:pt x="50" y="44"/>
                  </a:cubicBezTo>
                  <a:cubicBezTo>
                    <a:pt x="40" y="48"/>
                    <a:pt x="38" y="48"/>
                    <a:pt x="34" y="48"/>
                  </a:cubicBezTo>
                  <a:cubicBezTo>
                    <a:pt x="29" y="48"/>
                    <a:pt x="20" y="46"/>
                    <a:pt x="14" y="41"/>
                  </a:cubicBezTo>
                  <a:cubicBezTo>
                    <a:pt x="7" y="35"/>
                    <a:pt x="0" y="28"/>
                    <a:pt x="0" y="1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14"/>
            <p:cNvSpPr/>
            <p:nvPr/>
          </p:nvSpPr>
          <p:spPr bwMode="auto">
            <a:xfrm>
              <a:off x="1666440" y="1689136"/>
              <a:ext cx="550147" cy="160320"/>
            </a:xfrm>
            <a:custGeom>
              <a:avLst/>
              <a:gdLst>
                <a:gd name="T0" fmla="*/ 0 w 201"/>
                <a:gd name="T1" fmla="*/ 16 h 58"/>
                <a:gd name="T2" fmla="*/ 98 w 201"/>
                <a:gd name="T3" fmla="*/ 1 h 58"/>
                <a:gd name="T4" fmla="*/ 201 w 201"/>
                <a:gd name="T5" fmla="*/ 23 h 58"/>
                <a:gd name="T6" fmla="*/ 108 w 201"/>
                <a:gd name="T7" fmla="*/ 58 h 58"/>
                <a:gd name="T8" fmla="*/ 0 w 201"/>
                <a:gd name="T9" fmla="*/ 1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58">
                  <a:moveTo>
                    <a:pt x="0" y="16"/>
                  </a:moveTo>
                  <a:cubicBezTo>
                    <a:pt x="0" y="16"/>
                    <a:pt x="29" y="0"/>
                    <a:pt x="98" y="1"/>
                  </a:cubicBezTo>
                  <a:cubicBezTo>
                    <a:pt x="168" y="3"/>
                    <a:pt x="201" y="23"/>
                    <a:pt x="201" y="23"/>
                  </a:cubicBezTo>
                  <a:cubicBezTo>
                    <a:pt x="201" y="23"/>
                    <a:pt x="154" y="58"/>
                    <a:pt x="108" y="58"/>
                  </a:cubicBezTo>
                  <a:cubicBezTo>
                    <a:pt x="62" y="58"/>
                    <a:pt x="0" y="16"/>
                    <a:pt x="0" y="16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Oval 15"/>
            <p:cNvSpPr>
              <a:spLocks noChangeArrowheads="1"/>
            </p:cNvSpPr>
            <p:nvPr/>
          </p:nvSpPr>
          <p:spPr bwMode="auto">
            <a:xfrm>
              <a:off x="1305299" y="1090048"/>
              <a:ext cx="259886" cy="23794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Oval 16"/>
            <p:cNvSpPr>
              <a:spLocks noChangeArrowheads="1"/>
            </p:cNvSpPr>
            <p:nvPr/>
          </p:nvSpPr>
          <p:spPr bwMode="auto">
            <a:xfrm>
              <a:off x="1366051" y="1138987"/>
              <a:ext cx="140069" cy="14006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Oval 17"/>
            <p:cNvSpPr>
              <a:spLocks noChangeArrowheads="1"/>
            </p:cNvSpPr>
            <p:nvPr/>
          </p:nvSpPr>
          <p:spPr bwMode="auto">
            <a:xfrm>
              <a:off x="2354968" y="1090047"/>
              <a:ext cx="270012" cy="23794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Oval 18"/>
            <p:cNvSpPr>
              <a:spLocks noChangeArrowheads="1"/>
            </p:cNvSpPr>
            <p:nvPr/>
          </p:nvSpPr>
          <p:spPr bwMode="auto">
            <a:xfrm>
              <a:off x="2422471" y="1142359"/>
              <a:ext cx="140069" cy="13331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Oval 19"/>
            <p:cNvSpPr>
              <a:spLocks noChangeArrowheads="1"/>
            </p:cNvSpPr>
            <p:nvPr/>
          </p:nvSpPr>
          <p:spPr bwMode="auto">
            <a:xfrm>
              <a:off x="2339781" y="1511938"/>
              <a:ext cx="305451" cy="302075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20"/>
            <p:cNvSpPr/>
            <p:nvPr/>
          </p:nvSpPr>
          <p:spPr bwMode="auto">
            <a:xfrm>
              <a:off x="1352550" y="1511935"/>
              <a:ext cx="212634" cy="302075"/>
            </a:xfrm>
            <a:custGeom>
              <a:avLst/>
              <a:gdLst>
                <a:gd name="T0" fmla="*/ 78 w 78"/>
                <a:gd name="T1" fmla="*/ 55 h 110"/>
                <a:gd name="T2" fmla="*/ 22 w 78"/>
                <a:gd name="T3" fmla="*/ 0 h 110"/>
                <a:gd name="T4" fmla="*/ 4 w 78"/>
                <a:gd name="T5" fmla="*/ 3 h 110"/>
                <a:gd name="T6" fmla="*/ 0 w 78"/>
                <a:gd name="T7" fmla="*/ 20 h 110"/>
                <a:gd name="T8" fmla="*/ 22 w 78"/>
                <a:gd name="T9" fmla="*/ 110 h 110"/>
                <a:gd name="T10" fmla="*/ 78 w 78"/>
                <a:gd name="T11" fmla="*/ 5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110">
                  <a:moveTo>
                    <a:pt x="78" y="55"/>
                  </a:moveTo>
                  <a:cubicBezTo>
                    <a:pt x="78" y="25"/>
                    <a:pt x="53" y="0"/>
                    <a:pt x="22" y="0"/>
                  </a:cubicBezTo>
                  <a:cubicBezTo>
                    <a:pt x="16" y="0"/>
                    <a:pt x="10" y="1"/>
                    <a:pt x="4" y="3"/>
                  </a:cubicBezTo>
                  <a:cubicBezTo>
                    <a:pt x="2" y="13"/>
                    <a:pt x="0" y="20"/>
                    <a:pt x="0" y="20"/>
                  </a:cubicBezTo>
                  <a:cubicBezTo>
                    <a:pt x="0" y="20"/>
                    <a:pt x="16" y="90"/>
                    <a:pt x="22" y="110"/>
                  </a:cubicBezTo>
                  <a:cubicBezTo>
                    <a:pt x="32" y="110"/>
                    <a:pt x="78" y="86"/>
                    <a:pt x="78" y="55"/>
                  </a:cubicBezTo>
                </a:path>
              </a:pathLst>
            </a:cu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1" name="Freeform 360"/>
          <p:cNvSpPr/>
          <p:nvPr/>
        </p:nvSpPr>
        <p:spPr bwMode="auto">
          <a:xfrm rot="18780588">
            <a:off x="3525021" y="1886352"/>
            <a:ext cx="156820" cy="368664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" name="Freeform 358"/>
          <p:cNvSpPr>
            <a:spLocks noEditPoints="1"/>
          </p:cNvSpPr>
          <p:nvPr/>
        </p:nvSpPr>
        <p:spPr bwMode="auto">
          <a:xfrm rot="19997453">
            <a:off x="4377604" y="2122246"/>
            <a:ext cx="665161" cy="647254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360"/>
          <p:cNvSpPr/>
          <p:nvPr/>
        </p:nvSpPr>
        <p:spPr bwMode="auto">
          <a:xfrm rot="1468502">
            <a:off x="7846364" y="1254000"/>
            <a:ext cx="112599" cy="264707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7" name="Freeform 358"/>
          <p:cNvSpPr>
            <a:spLocks noEditPoints="1"/>
          </p:cNvSpPr>
          <p:nvPr/>
        </p:nvSpPr>
        <p:spPr bwMode="auto">
          <a:xfrm rot="809477">
            <a:off x="2863827" y="208838"/>
            <a:ext cx="337485" cy="328400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8" name="Freeform 358"/>
          <p:cNvSpPr>
            <a:spLocks noEditPoints="1"/>
          </p:cNvSpPr>
          <p:nvPr/>
        </p:nvSpPr>
        <p:spPr bwMode="auto">
          <a:xfrm rot="809477">
            <a:off x="2653138" y="627545"/>
            <a:ext cx="537383" cy="522917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9" name="Freeform 358"/>
          <p:cNvSpPr>
            <a:spLocks noEditPoints="1"/>
          </p:cNvSpPr>
          <p:nvPr/>
        </p:nvSpPr>
        <p:spPr bwMode="auto">
          <a:xfrm rot="809477">
            <a:off x="2605988" y="178122"/>
            <a:ext cx="142702" cy="138860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0" name="Freeform 358"/>
          <p:cNvSpPr>
            <a:spLocks noEditPoints="1"/>
          </p:cNvSpPr>
          <p:nvPr/>
        </p:nvSpPr>
        <p:spPr bwMode="auto">
          <a:xfrm rot="19997453">
            <a:off x="3364954" y="228419"/>
            <a:ext cx="227654" cy="221526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1" name="Freeform 358"/>
          <p:cNvSpPr>
            <a:spLocks noEditPoints="1"/>
          </p:cNvSpPr>
          <p:nvPr/>
        </p:nvSpPr>
        <p:spPr bwMode="auto">
          <a:xfrm rot="809477">
            <a:off x="3344256" y="528809"/>
            <a:ext cx="169898" cy="16532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3" name="Freeform 358"/>
          <p:cNvSpPr>
            <a:spLocks noEditPoints="1"/>
          </p:cNvSpPr>
          <p:nvPr/>
        </p:nvSpPr>
        <p:spPr bwMode="auto">
          <a:xfrm rot="809477">
            <a:off x="3655619" y="153142"/>
            <a:ext cx="526742" cy="512563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4" name="Freeform 358"/>
          <p:cNvSpPr>
            <a:spLocks noEditPoints="1"/>
          </p:cNvSpPr>
          <p:nvPr/>
        </p:nvSpPr>
        <p:spPr bwMode="auto">
          <a:xfrm rot="19735482">
            <a:off x="2236346" y="157016"/>
            <a:ext cx="156858" cy="15263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5" name="Freeform 358"/>
          <p:cNvSpPr>
            <a:spLocks noEditPoints="1"/>
          </p:cNvSpPr>
          <p:nvPr/>
        </p:nvSpPr>
        <p:spPr bwMode="auto">
          <a:xfrm rot="809477">
            <a:off x="3199045" y="634350"/>
            <a:ext cx="71839" cy="6990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6" name="Freeform 358"/>
          <p:cNvSpPr>
            <a:spLocks noEditPoints="1"/>
          </p:cNvSpPr>
          <p:nvPr/>
        </p:nvSpPr>
        <p:spPr bwMode="auto">
          <a:xfrm rot="20790523" flipH="1">
            <a:off x="8990688" y="246570"/>
            <a:ext cx="337485" cy="328400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7" name="Freeform 358"/>
          <p:cNvSpPr>
            <a:spLocks noEditPoints="1"/>
          </p:cNvSpPr>
          <p:nvPr/>
        </p:nvSpPr>
        <p:spPr bwMode="auto">
          <a:xfrm rot="20790523" flipH="1">
            <a:off x="8853661" y="723563"/>
            <a:ext cx="537383" cy="522917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8" name="Freeform 358"/>
          <p:cNvSpPr>
            <a:spLocks noEditPoints="1"/>
          </p:cNvSpPr>
          <p:nvPr/>
        </p:nvSpPr>
        <p:spPr bwMode="auto">
          <a:xfrm rot="20790523" flipH="1">
            <a:off x="9443310" y="215854"/>
            <a:ext cx="142702" cy="138860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9" name="Freeform 358"/>
          <p:cNvSpPr>
            <a:spLocks noEditPoints="1"/>
          </p:cNvSpPr>
          <p:nvPr/>
        </p:nvSpPr>
        <p:spPr bwMode="auto">
          <a:xfrm rot="1602547" flipH="1">
            <a:off x="8599392" y="266151"/>
            <a:ext cx="227654" cy="221526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0" name="Freeform 358"/>
          <p:cNvSpPr>
            <a:spLocks noEditPoints="1"/>
          </p:cNvSpPr>
          <p:nvPr/>
        </p:nvSpPr>
        <p:spPr bwMode="auto">
          <a:xfrm rot="20790523" flipH="1">
            <a:off x="8677846" y="566541"/>
            <a:ext cx="169898" cy="16532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1" name="Freeform 358"/>
          <p:cNvSpPr>
            <a:spLocks noEditPoints="1"/>
          </p:cNvSpPr>
          <p:nvPr/>
        </p:nvSpPr>
        <p:spPr bwMode="auto">
          <a:xfrm rot="20790523" flipH="1">
            <a:off x="7816480" y="227208"/>
            <a:ext cx="304786" cy="296582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2" name="Freeform 358"/>
          <p:cNvSpPr>
            <a:spLocks noEditPoints="1"/>
          </p:cNvSpPr>
          <p:nvPr/>
        </p:nvSpPr>
        <p:spPr bwMode="auto">
          <a:xfrm rot="1864518" flipH="1">
            <a:off x="9798796" y="194748"/>
            <a:ext cx="156858" cy="15263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3" name="Freeform 358"/>
          <p:cNvSpPr>
            <a:spLocks noEditPoints="1"/>
          </p:cNvSpPr>
          <p:nvPr/>
        </p:nvSpPr>
        <p:spPr bwMode="auto">
          <a:xfrm rot="20790523" flipH="1">
            <a:off x="8921116" y="672082"/>
            <a:ext cx="71839" cy="6990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aphicFrame>
        <p:nvGraphicFramePr>
          <p:cNvPr id="102" name="图表 101"/>
          <p:cNvGraphicFramePr/>
          <p:nvPr/>
        </p:nvGraphicFramePr>
        <p:xfrm>
          <a:off x="633046" y="3009118"/>
          <a:ext cx="7655833" cy="25160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3" name="Freeform 358"/>
          <p:cNvSpPr>
            <a:spLocks noEditPoints="1"/>
          </p:cNvSpPr>
          <p:nvPr/>
        </p:nvSpPr>
        <p:spPr bwMode="auto">
          <a:xfrm>
            <a:off x="8660905" y="3094328"/>
            <a:ext cx="369484" cy="359538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4" name="文本框 8"/>
          <p:cNvSpPr txBox="1"/>
          <p:nvPr/>
        </p:nvSpPr>
        <p:spPr>
          <a:xfrm>
            <a:off x="9241701" y="3032754"/>
            <a:ext cx="2475208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顶部“开始”面板中可以对字体、字号、颜色、行距等进行修改。</a:t>
            </a:r>
          </a:p>
        </p:txBody>
      </p:sp>
      <p:sp>
        <p:nvSpPr>
          <p:cNvPr id="107" name="Freeform 358"/>
          <p:cNvSpPr>
            <a:spLocks noEditPoints="1"/>
          </p:cNvSpPr>
          <p:nvPr/>
        </p:nvSpPr>
        <p:spPr bwMode="auto">
          <a:xfrm>
            <a:off x="8676451" y="3949611"/>
            <a:ext cx="369484" cy="359538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8" name="文本框 8"/>
          <p:cNvSpPr txBox="1"/>
          <p:nvPr/>
        </p:nvSpPr>
        <p:spPr>
          <a:xfrm>
            <a:off x="9257247" y="3888037"/>
            <a:ext cx="2475208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顶部“开始”面板中可以对字体、字号、颜色、行距等进行修改。</a:t>
            </a:r>
          </a:p>
        </p:txBody>
      </p:sp>
      <p:sp>
        <p:nvSpPr>
          <p:cNvPr id="110" name="Freeform 358"/>
          <p:cNvSpPr>
            <a:spLocks noEditPoints="1"/>
          </p:cNvSpPr>
          <p:nvPr/>
        </p:nvSpPr>
        <p:spPr bwMode="auto">
          <a:xfrm>
            <a:off x="8676451" y="4804895"/>
            <a:ext cx="369484" cy="359538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1" name="文本框 8"/>
          <p:cNvSpPr txBox="1"/>
          <p:nvPr/>
        </p:nvSpPr>
        <p:spPr>
          <a:xfrm>
            <a:off x="9257247" y="4743321"/>
            <a:ext cx="2475208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顶部“开始”面板中可以对字体、字号、颜色、行距等进行修改。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 7"/>
          <p:cNvGrpSpPr/>
          <p:nvPr/>
        </p:nvGrpSpPr>
        <p:grpSpPr>
          <a:xfrm>
            <a:off x="2388026" y="2081607"/>
            <a:ext cx="6729197" cy="2319439"/>
            <a:chOff x="1328196" y="1664904"/>
            <a:chExt cx="8964527" cy="3089919"/>
          </a:xfrm>
        </p:grpSpPr>
        <p:sp>
          <p:nvSpPr>
            <p:cNvPr id="2" name="Freeform 358"/>
            <p:cNvSpPr>
              <a:spLocks noEditPoints="1"/>
            </p:cNvSpPr>
            <p:nvPr/>
          </p:nvSpPr>
          <p:spPr bwMode="auto">
            <a:xfrm rot="19997453">
              <a:off x="7421599" y="2845301"/>
              <a:ext cx="1213740" cy="1181066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" name="Freeform 358"/>
            <p:cNvSpPr>
              <a:spLocks noEditPoints="1"/>
            </p:cNvSpPr>
            <p:nvPr/>
          </p:nvSpPr>
          <p:spPr bwMode="auto">
            <a:xfrm rot="809477">
              <a:off x="7403864" y="4350406"/>
              <a:ext cx="415605" cy="404417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" name="Freeform 358"/>
            <p:cNvSpPr>
              <a:spLocks noEditPoints="1"/>
            </p:cNvSpPr>
            <p:nvPr/>
          </p:nvSpPr>
          <p:spPr bwMode="auto">
            <a:xfrm rot="809477">
              <a:off x="8993107" y="2750207"/>
              <a:ext cx="415605" cy="404417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358"/>
            <p:cNvSpPr>
              <a:spLocks noEditPoints="1"/>
            </p:cNvSpPr>
            <p:nvPr/>
          </p:nvSpPr>
          <p:spPr bwMode="auto">
            <a:xfrm rot="809477">
              <a:off x="8718214" y="3299001"/>
              <a:ext cx="661773" cy="643958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358"/>
            <p:cNvSpPr>
              <a:spLocks noEditPoints="1"/>
            </p:cNvSpPr>
            <p:nvPr/>
          </p:nvSpPr>
          <p:spPr bwMode="auto">
            <a:xfrm rot="19735482">
              <a:off x="7335110" y="3825507"/>
              <a:ext cx="383705" cy="373376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358"/>
            <p:cNvSpPr>
              <a:spLocks noEditPoints="1"/>
            </p:cNvSpPr>
            <p:nvPr/>
          </p:nvSpPr>
          <p:spPr bwMode="auto">
            <a:xfrm rot="16969965">
              <a:off x="4334916" y="3649015"/>
              <a:ext cx="952999" cy="92734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358"/>
            <p:cNvSpPr>
              <a:spLocks noEditPoints="1"/>
            </p:cNvSpPr>
            <p:nvPr/>
          </p:nvSpPr>
          <p:spPr bwMode="auto">
            <a:xfrm rot="809477">
              <a:off x="8648847" y="2820906"/>
              <a:ext cx="175734" cy="171003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358"/>
            <p:cNvSpPr>
              <a:spLocks noEditPoints="1"/>
            </p:cNvSpPr>
            <p:nvPr/>
          </p:nvSpPr>
          <p:spPr bwMode="auto">
            <a:xfrm rot="809477">
              <a:off x="5101398" y="2649898"/>
              <a:ext cx="298756" cy="29071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358"/>
            <p:cNvSpPr>
              <a:spLocks noEditPoints="1"/>
            </p:cNvSpPr>
            <p:nvPr/>
          </p:nvSpPr>
          <p:spPr bwMode="auto">
            <a:xfrm rot="19997453">
              <a:off x="9645270" y="2784102"/>
              <a:ext cx="280351" cy="27280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358"/>
            <p:cNvSpPr>
              <a:spLocks noEditPoints="1"/>
            </p:cNvSpPr>
            <p:nvPr/>
          </p:nvSpPr>
          <p:spPr bwMode="auto">
            <a:xfrm rot="809477">
              <a:off x="9622996" y="3172344"/>
              <a:ext cx="209225" cy="203593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58"/>
            <p:cNvSpPr>
              <a:spLocks noEditPoints="1"/>
            </p:cNvSpPr>
            <p:nvPr/>
          </p:nvSpPr>
          <p:spPr bwMode="auto">
            <a:xfrm rot="809477">
              <a:off x="10089704" y="2738759"/>
              <a:ext cx="203019" cy="19755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58"/>
            <p:cNvSpPr>
              <a:spLocks noEditPoints="1"/>
            </p:cNvSpPr>
            <p:nvPr/>
          </p:nvSpPr>
          <p:spPr bwMode="auto">
            <a:xfrm rot="19735482">
              <a:off x="8162174" y="2689259"/>
              <a:ext cx="193167" cy="187967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58"/>
            <p:cNvSpPr>
              <a:spLocks noEditPoints="1"/>
            </p:cNvSpPr>
            <p:nvPr/>
          </p:nvSpPr>
          <p:spPr bwMode="auto">
            <a:xfrm rot="809477">
              <a:off x="9431033" y="3311953"/>
              <a:ext cx="88468" cy="86086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58"/>
            <p:cNvSpPr>
              <a:spLocks noEditPoints="1"/>
            </p:cNvSpPr>
            <p:nvPr/>
          </p:nvSpPr>
          <p:spPr bwMode="auto">
            <a:xfrm rot="809477">
              <a:off x="7875929" y="4185354"/>
              <a:ext cx="260050" cy="253049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358"/>
            <p:cNvSpPr>
              <a:spLocks noEditPoints="1"/>
            </p:cNvSpPr>
            <p:nvPr/>
          </p:nvSpPr>
          <p:spPr bwMode="auto">
            <a:xfrm rot="809477">
              <a:off x="10065390" y="2246716"/>
              <a:ext cx="182020" cy="177120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358"/>
            <p:cNvSpPr>
              <a:spLocks noEditPoints="1"/>
            </p:cNvSpPr>
            <p:nvPr/>
          </p:nvSpPr>
          <p:spPr bwMode="auto">
            <a:xfrm rot="809477">
              <a:off x="8302717" y="2271249"/>
              <a:ext cx="122552" cy="119253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358"/>
            <p:cNvSpPr>
              <a:spLocks noEditPoints="1"/>
            </p:cNvSpPr>
            <p:nvPr/>
          </p:nvSpPr>
          <p:spPr bwMode="auto">
            <a:xfrm rot="19735482">
              <a:off x="9333244" y="2045477"/>
              <a:ext cx="269497" cy="262241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358"/>
            <p:cNvSpPr>
              <a:spLocks noEditPoints="1"/>
            </p:cNvSpPr>
            <p:nvPr/>
          </p:nvSpPr>
          <p:spPr bwMode="auto">
            <a:xfrm rot="1864518" flipV="1">
              <a:off x="4593655" y="2267184"/>
              <a:ext cx="206236" cy="20068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358"/>
            <p:cNvSpPr>
              <a:spLocks noEditPoints="1"/>
            </p:cNvSpPr>
            <p:nvPr/>
          </p:nvSpPr>
          <p:spPr bwMode="auto">
            <a:xfrm rot="20790523" flipV="1">
              <a:off x="3807702" y="3730948"/>
              <a:ext cx="194335" cy="18910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358"/>
            <p:cNvSpPr>
              <a:spLocks noEditPoints="1"/>
            </p:cNvSpPr>
            <p:nvPr/>
          </p:nvSpPr>
          <p:spPr bwMode="auto">
            <a:xfrm rot="1864518" flipV="1">
              <a:off x="4005904" y="1912614"/>
              <a:ext cx="533034" cy="518685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358"/>
            <p:cNvSpPr>
              <a:spLocks noEditPoints="1"/>
            </p:cNvSpPr>
            <p:nvPr/>
          </p:nvSpPr>
          <p:spPr bwMode="auto">
            <a:xfrm rot="20790523" flipV="1">
              <a:off x="3337131" y="2541688"/>
              <a:ext cx="339011" cy="329886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358"/>
            <p:cNvSpPr>
              <a:spLocks noEditPoints="1"/>
            </p:cNvSpPr>
            <p:nvPr/>
          </p:nvSpPr>
          <p:spPr bwMode="auto">
            <a:xfrm rot="13923587" flipV="1">
              <a:off x="8582135" y="2130110"/>
              <a:ext cx="593663" cy="577682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358"/>
            <p:cNvSpPr>
              <a:spLocks noEditPoints="1"/>
            </p:cNvSpPr>
            <p:nvPr/>
          </p:nvSpPr>
          <p:spPr bwMode="auto">
            <a:xfrm rot="13923587" flipV="1">
              <a:off x="8855440" y="1889781"/>
              <a:ext cx="175734" cy="171003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358"/>
            <p:cNvSpPr>
              <a:spLocks noEditPoints="1"/>
            </p:cNvSpPr>
            <p:nvPr/>
          </p:nvSpPr>
          <p:spPr bwMode="auto">
            <a:xfrm rot="13923587" flipV="1">
              <a:off x="7799273" y="1995492"/>
              <a:ext cx="289833" cy="282031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358"/>
            <p:cNvSpPr>
              <a:spLocks noEditPoints="1"/>
            </p:cNvSpPr>
            <p:nvPr/>
          </p:nvSpPr>
          <p:spPr bwMode="auto">
            <a:xfrm rot="19363099" flipV="1">
              <a:off x="7093616" y="2132016"/>
              <a:ext cx="674724" cy="656560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358"/>
            <p:cNvSpPr>
              <a:spLocks noEditPoints="1"/>
            </p:cNvSpPr>
            <p:nvPr/>
          </p:nvSpPr>
          <p:spPr bwMode="auto">
            <a:xfrm rot="13923587" flipV="1">
              <a:off x="4936469" y="1666541"/>
              <a:ext cx="121599" cy="118325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358"/>
            <p:cNvSpPr>
              <a:spLocks noEditPoints="1"/>
            </p:cNvSpPr>
            <p:nvPr/>
          </p:nvSpPr>
          <p:spPr bwMode="auto">
            <a:xfrm rot="20790523" flipV="1">
              <a:off x="3393027" y="2921638"/>
              <a:ext cx="574664" cy="55919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358"/>
            <p:cNvSpPr>
              <a:spLocks noEditPoints="1"/>
            </p:cNvSpPr>
            <p:nvPr/>
          </p:nvSpPr>
          <p:spPr bwMode="auto">
            <a:xfrm rot="1602547" flipV="1">
              <a:off x="3961463" y="2829343"/>
              <a:ext cx="299319" cy="291261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358"/>
            <p:cNvSpPr>
              <a:spLocks noEditPoints="1"/>
            </p:cNvSpPr>
            <p:nvPr/>
          </p:nvSpPr>
          <p:spPr bwMode="auto">
            <a:xfrm rot="20790523" flipV="1">
              <a:off x="3934250" y="2508285"/>
              <a:ext cx="223381" cy="217368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358"/>
            <p:cNvSpPr>
              <a:spLocks noEditPoints="1"/>
            </p:cNvSpPr>
            <p:nvPr/>
          </p:nvSpPr>
          <p:spPr bwMode="auto">
            <a:xfrm rot="20790523" flipV="1">
              <a:off x="4355252" y="2645487"/>
              <a:ext cx="692558" cy="673915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358"/>
            <p:cNvSpPr>
              <a:spLocks noEditPoints="1"/>
            </p:cNvSpPr>
            <p:nvPr/>
          </p:nvSpPr>
          <p:spPr bwMode="auto">
            <a:xfrm rot="20790523" flipV="1">
              <a:off x="3743327" y="2494977"/>
              <a:ext cx="94454" cy="91911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358"/>
            <p:cNvSpPr>
              <a:spLocks noEditPoints="1"/>
            </p:cNvSpPr>
            <p:nvPr/>
          </p:nvSpPr>
          <p:spPr bwMode="auto">
            <a:xfrm rot="391455" flipV="1">
              <a:off x="2843422" y="2821273"/>
              <a:ext cx="318815" cy="310233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358"/>
            <p:cNvSpPr>
              <a:spLocks noEditPoints="1"/>
            </p:cNvSpPr>
            <p:nvPr/>
          </p:nvSpPr>
          <p:spPr bwMode="auto">
            <a:xfrm rot="391455" flipV="1">
              <a:off x="3080627" y="3252477"/>
              <a:ext cx="134808" cy="131179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358"/>
            <p:cNvSpPr>
              <a:spLocks noEditPoints="1"/>
            </p:cNvSpPr>
            <p:nvPr/>
          </p:nvSpPr>
          <p:spPr bwMode="auto">
            <a:xfrm rot="3065450" flipV="1">
              <a:off x="2597743" y="3411903"/>
              <a:ext cx="148180" cy="144191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358"/>
            <p:cNvSpPr>
              <a:spLocks noEditPoints="1"/>
            </p:cNvSpPr>
            <p:nvPr/>
          </p:nvSpPr>
          <p:spPr bwMode="auto">
            <a:xfrm rot="391455" flipV="1">
              <a:off x="3077636" y="2411873"/>
              <a:ext cx="176091" cy="171350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358"/>
            <p:cNvSpPr>
              <a:spLocks noEditPoints="1"/>
            </p:cNvSpPr>
            <p:nvPr/>
          </p:nvSpPr>
          <p:spPr bwMode="auto">
            <a:xfrm rot="391455" flipV="1">
              <a:off x="2663300" y="2678860"/>
              <a:ext cx="222336" cy="216351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358"/>
            <p:cNvSpPr>
              <a:spLocks noEditPoints="1"/>
            </p:cNvSpPr>
            <p:nvPr/>
          </p:nvSpPr>
          <p:spPr bwMode="auto">
            <a:xfrm rot="3065450" flipV="1">
              <a:off x="2557628" y="3013117"/>
              <a:ext cx="278490" cy="270993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358"/>
            <p:cNvSpPr>
              <a:spLocks noEditPoints="1"/>
            </p:cNvSpPr>
            <p:nvPr/>
          </p:nvSpPr>
          <p:spPr bwMode="auto">
            <a:xfrm rot="391455" flipV="1">
              <a:off x="1328196" y="3231200"/>
              <a:ext cx="243579" cy="237023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358"/>
            <p:cNvSpPr>
              <a:spLocks noEditPoints="1"/>
            </p:cNvSpPr>
            <p:nvPr/>
          </p:nvSpPr>
          <p:spPr bwMode="auto">
            <a:xfrm rot="391455" flipV="1">
              <a:off x="1889185" y="3385851"/>
              <a:ext cx="160499" cy="156179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358"/>
            <p:cNvSpPr>
              <a:spLocks noEditPoints="1"/>
            </p:cNvSpPr>
            <p:nvPr/>
          </p:nvSpPr>
          <p:spPr bwMode="auto">
            <a:xfrm rot="391455" flipV="1">
              <a:off x="1701530" y="3287547"/>
              <a:ext cx="67865" cy="66038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358"/>
            <p:cNvSpPr>
              <a:spLocks noEditPoints="1"/>
            </p:cNvSpPr>
            <p:nvPr/>
          </p:nvSpPr>
          <p:spPr bwMode="auto">
            <a:xfrm rot="391455" flipV="1">
              <a:off x="4280219" y="3346669"/>
              <a:ext cx="318815" cy="310233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358"/>
            <p:cNvSpPr>
              <a:spLocks noEditPoints="1"/>
            </p:cNvSpPr>
            <p:nvPr/>
          </p:nvSpPr>
          <p:spPr bwMode="auto">
            <a:xfrm rot="391455" flipV="1">
              <a:off x="4032986" y="3242622"/>
              <a:ext cx="222336" cy="216351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1" name="Freeform 358"/>
          <p:cNvSpPr>
            <a:spLocks noEditPoints="1"/>
          </p:cNvSpPr>
          <p:nvPr/>
        </p:nvSpPr>
        <p:spPr bwMode="auto">
          <a:xfrm rot="809477">
            <a:off x="5044754" y="4756165"/>
            <a:ext cx="298756" cy="290714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" name="Freeform 358"/>
          <p:cNvSpPr>
            <a:spLocks noEditPoints="1"/>
          </p:cNvSpPr>
          <p:nvPr/>
        </p:nvSpPr>
        <p:spPr bwMode="auto">
          <a:xfrm rot="13923587" flipV="1">
            <a:off x="5348013" y="1364568"/>
            <a:ext cx="245082" cy="238484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87" name="组 86"/>
          <p:cNvGrpSpPr/>
          <p:nvPr/>
        </p:nvGrpSpPr>
        <p:grpSpPr>
          <a:xfrm>
            <a:off x="4543696" y="1292563"/>
            <a:ext cx="3009632" cy="3916351"/>
            <a:chOff x="2203382" y="6616700"/>
            <a:chExt cx="2244725" cy="2921000"/>
          </a:xfrm>
        </p:grpSpPr>
        <p:sp>
          <p:nvSpPr>
            <p:cNvPr id="88" name="Freeform 101"/>
            <p:cNvSpPr/>
            <p:nvPr/>
          </p:nvSpPr>
          <p:spPr bwMode="auto">
            <a:xfrm>
              <a:off x="2203382" y="6616700"/>
              <a:ext cx="2244725" cy="2921000"/>
            </a:xfrm>
            <a:custGeom>
              <a:avLst/>
              <a:gdLst>
                <a:gd name="T0" fmla="*/ 408 w 872"/>
                <a:gd name="T1" fmla="*/ 0 h 1132"/>
                <a:gd name="T2" fmla="*/ 257 w 872"/>
                <a:gd name="T3" fmla="*/ 56 h 1132"/>
                <a:gd name="T4" fmla="*/ 191 w 872"/>
                <a:gd name="T5" fmla="*/ 215 h 1132"/>
                <a:gd name="T6" fmla="*/ 153 w 872"/>
                <a:gd name="T7" fmla="*/ 408 h 1132"/>
                <a:gd name="T8" fmla="*/ 19 w 872"/>
                <a:gd name="T9" fmla="*/ 727 h 1132"/>
                <a:gd name="T10" fmla="*/ 31 w 872"/>
                <a:gd name="T11" fmla="*/ 863 h 1132"/>
                <a:gd name="T12" fmla="*/ 70 w 872"/>
                <a:gd name="T13" fmla="*/ 894 h 1132"/>
                <a:gd name="T14" fmla="*/ 87 w 872"/>
                <a:gd name="T15" fmla="*/ 1054 h 1132"/>
                <a:gd name="T16" fmla="*/ 191 w 872"/>
                <a:gd name="T17" fmla="*/ 1116 h 1132"/>
                <a:gd name="T18" fmla="*/ 491 w 872"/>
                <a:gd name="T19" fmla="*/ 1128 h 1132"/>
                <a:gd name="T20" fmla="*/ 731 w 872"/>
                <a:gd name="T21" fmla="*/ 1114 h 1132"/>
                <a:gd name="T22" fmla="*/ 797 w 872"/>
                <a:gd name="T23" fmla="*/ 1025 h 1132"/>
                <a:gd name="T24" fmla="*/ 797 w 872"/>
                <a:gd name="T25" fmla="*/ 888 h 1132"/>
                <a:gd name="T26" fmla="*/ 861 w 872"/>
                <a:gd name="T27" fmla="*/ 843 h 1132"/>
                <a:gd name="T28" fmla="*/ 824 w 872"/>
                <a:gd name="T29" fmla="*/ 623 h 1132"/>
                <a:gd name="T30" fmla="*/ 710 w 872"/>
                <a:gd name="T31" fmla="*/ 373 h 1132"/>
                <a:gd name="T32" fmla="*/ 673 w 872"/>
                <a:gd name="T33" fmla="*/ 135 h 1132"/>
                <a:gd name="T34" fmla="*/ 408 w 872"/>
                <a:gd name="T35" fmla="*/ 0 h 1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72" h="1132">
                  <a:moveTo>
                    <a:pt x="408" y="0"/>
                  </a:moveTo>
                  <a:cubicBezTo>
                    <a:pt x="408" y="0"/>
                    <a:pt x="304" y="13"/>
                    <a:pt x="257" y="56"/>
                  </a:cubicBezTo>
                  <a:cubicBezTo>
                    <a:pt x="209" y="100"/>
                    <a:pt x="197" y="164"/>
                    <a:pt x="191" y="215"/>
                  </a:cubicBezTo>
                  <a:cubicBezTo>
                    <a:pt x="184" y="267"/>
                    <a:pt x="191" y="346"/>
                    <a:pt x="153" y="408"/>
                  </a:cubicBezTo>
                  <a:cubicBezTo>
                    <a:pt x="116" y="470"/>
                    <a:pt x="37" y="621"/>
                    <a:pt x="19" y="727"/>
                  </a:cubicBezTo>
                  <a:cubicBezTo>
                    <a:pt x="0" y="832"/>
                    <a:pt x="15" y="841"/>
                    <a:pt x="31" y="863"/>
                  </a:cubicBezTo>
                  <a:cubicBezTo>
                    <a:pt x="48" y="886"/>
                    <a:pt x="70" y="894"/>
                    <a:pt x="70" y="894"/>
                  </a:cubicBezTo>
                  <a:cubicBezTo>
                    <a:pt x="70" y="894"/>
                    <a:pt x="58" y="1012"/>
                    <a:pt x="87" y="1054"/>
                  </a:cubicBezTo>
                  <a:cubicBezTo>
                    <a:pt x="116" y="1095"/>
                    <a:pt x="160" y="1112"/>
                    <a:pt x="191" y="1116"/>
                  </a:cubicBezTo>
                  <a:cubicBezTo>
                    <a:pt x="222" y="1120"/>
                    <a:pt x="395" y="1124"/>
                    <a:pt x="491" y="1128"/>
                  </a:cubicBezTo>
                  <a:cubicBezTo>
                    <a:pt x="586" y="1132"/>
                    <a:pt x="700" y="1126"/>
                    <a:pt x="731" y="1114"/>
                  </a:cubicBezTo>
                  <a:cubicBezTo>
                    <a:pt x="762" y="1101"/>
                    <a:pt x="787" y="1064"/>
                    <a:pt x="797" y="1025"/>
                  </a:cubicBezTo>
                  <a:cubicBezTo>
                    <a:pt x="807" y="985"/>
                    <a:pt x="803" y="923"/>
                    <a:pt x="797" y="888"/>
                  </a:cubicBezTo>
                  <a:cubicBezTo>
                    <a:pt x="797" y="888"/>
                    <a:pt x="851" y="886"/>
                    <a:pt x="861" y="843"/>
                  </a:cubicBezTo>
                  <a:cubicBezTo>
                    <a:pt x="872" y="799"/>
                    <a:pt x="849" y="683"/>
                    <a:pt x="824" y="623"/>
                  </a:cubicBezTo>
                  <a:cubicBezTo>
                    <a:pt x="799" y="563"/>
                    <a:pt x="727" y="433"/>
                    <a:pt x="710" y="373"/>
                  </a:cubicBezTo>
                  <a:cubicBezTo>
                    <a:pt x="694" y="313"/>
                    <a:pt x="696" y="207"/>
                    <a:pt x="673" y="135"/>
                  </a:cubicBezTo>
                  <a:cubicBezTo>
                    <a:pt x="650" y="62"/>
                    <a:pt x="584" y="2"/>
                    <a:pt x="408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Oval 102"/>
            <p:cNvSpPr>
              <a:spLocks noChangeArrowheads="1"/>
            </p:cNvSpPr>
            <p:nvPr/>
          </p:nvSpPr>
          <p:spPr bwMode="auto">
            <a:xfrm>
              <a:off x="2525713" y="8799513"/>
              <a:ext cx="111125" cy="1285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Oval 103"/>
            <p:cNvSpPr>
              <a:spLocks noChangeArrowheads="1"/>
            </p:cNvSpPr>
            <p:nvPr/>
          </p:nvSpPr>
          <p:spPr bwMode="auto">
            <a:xfrm>
              <a:off x="2693988" y="8763000"/>
              <a:ext cx="109538" cy="127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Oval 104"/>
            <p:cNvSpPr>
              <a:spLocks noChangeArrowheads="1"/>
            </p:cNvSpPr>
            <p:nvPr/>
          </p:nvSpPr>
          <p:spPr bwMode="auto">
            <a:xfrm>
              <a:off x="2847975" y="8824913"/>
              <a:ext cx="112713" cy="1301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Oval 105"/>
            <p:cNvSpPr>
              <a:spLocks noChangeArrowheads="1"/>
            </p:cNvSpPr>
            <p:nvPr/>
          </p:nvSpPr>
          <p:spPr bwMode="auto">
            <a:xfrm>
              <a:off x="3779838" y="8824913"/>
              <a:ext cx="114300" cy="1301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Oval 106"/>
            <p:cNvSpPr>
              <a:spLocks noChangeArrowheads="1"/>
            </p:cNvSpPr>
            <p:nvPr/>
          </p:nvSpPr>
          <p:spPr bwMode="auto">
            <a:xfrm>
              <a:off x="3929063" y="8763000"/>
              <a:ext cx="114300" cy="127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Oval 107"/>
            <p:cNvSpPr>
              <a:spLocks noChangeArrowheads="1"/>
            </p:cNvSpPr>
            <p:nvPr/>
          </p:nvSpPr>
          <p:spPr bwMode="auto">
            <a:xfrm>
              <a:off x="4098925" y="8824913"/>
              <a:ext cx="114300" cy="1301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Oval 108"/>
            <p:cNvSpPr>
              <a:spLocks noChangeArrowheads="1"/>
            </p:cNvSpPr>
            <p:nvPr/>
          </p:nvSpPr>
          <p:spPr bwMode="auto">
            <a:xfrm>
              <a:off x="2528888" y="8955088"/>
              <a:ext cx="414338" cy="4540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Oval 109"/>
            <p:cNvSpPr>
              <a:spLocks noChangeArrowheads="1"/>
            </p:cNvSpPr>
            <p:nvPr/>
          </p:nvSpPr>
          <p:spPr bwMode="auto">
            <a:xfrm>
              <a:off x="3792538" y="8959850"/>
              <a:ext cx="415925" cy="4508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Oval 110"/>
            <p:cNvSpPr>
              <a:spLocks noChangeArrowheads="1"/>
            </p:cNvSpPr>
            <p:nvPr/>
          </p:nvSpPr>
          <p:spPr bwMode="auto">
            <a:xfrm>
              <a:off x="2708275" y="6623050"/>
              <a:ext cx="244475" cy="2238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Oval 111"/>
            <p:cNvSpPr>
              <a:spLocks noChangeArrowheads="1"/>
            </p:cNvSpPr>
            <p:nvPr/>
          </p:nvSpPr>
          <p:spPr bwMode="auto">
            <a:xfrm>
              <a:off x="2768600" y="6669088"/>
              <a:ext cx="125413" cy="1317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Oval 112"/>
            <p:cNvSpPr>
              <a:spLocks noChangeArrowheads="1"/>
            </p:cNvSpPr>
            <p:nvPr/>
          </p:nvSpPr>
          <p:spPr bwMode="auto">
            <a:xfrm>
              <a:off x="3778250" y="6616700"/>
              <a:ext cx="249238" cy="2619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Oval 113"/>
            <p:cNvSpPr>
              <a:spLocks noChangeArrowheads="1"/>
            </p:cNvSpPr>
            <p:nvPr/>
          </p:nvSpPr>
          <p:spPr bwMode="auto">
            <a:xfrm>
              <a:off x="3840163" y="6673850"/>
              <a:ext cx="128588" cy="1476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114"/>
            <p:cNvSpPr/>
            <p:nvPr/>
          </p:nvSpPr>
          <p:spPr bwMode="auto">
            <a:xfrm>
              <a:off x="2973388" y="6699250"/>
              <a:ext cx="119063" cy="57150"/>
            </a:xfrm>
            <a:custGeom>
              <a:avLst/>
              <a:gdLst>
                <a:gd name="T0" fmla="*/ 23 w 46"/>
                <a:gd name="T1" fmla="*/ 9 h 22"/>
                <a:gd name="T2" fmla="*/ 46 w 46"/>
                <a:gd name="T3" fmla="*/ 22 h 22"/>
                <a:gd name="T4" fmla="*/ 23 w 46"/>
                <a:gd name="T5" fmla="*/ 0 h 22"/>
                <a:gd name="T6" fmla="*/ 0 w 46"/>
                <a:gd name="T7" fmla="*/ 22 h 22"/>
                <a:gd name="T8" fmla="*/ 23 w 46"/>
                <a:gd name="T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2">
                  <a:moveTo>
                    <a:pt x="23" y="9"/>
                  </a:moveTo>
                  <a:cubicBezTo>
                    <a:pt x="33" y="9"/>
                    <a:pt x="42" y="14"/>
                    <a:pt x="46" y="22"/>
                  </a:cubicBezTo>
                  <a:cubicBezTo>
                    <a:pt x="45" y="10"/>
                    <a:pt x="35" y="0"/>
                    <a:pt x="23" y="0"/>
                  </a:cubicBezTo>
                  <a:cubicBezTo>
                    <a:pt x="12" y="0"/>
                    <a:pt x="2" y="10"/>
                    <a:pt x="0" y="22"/>
                  </a:cubicBezTo>
                  <a:cubicBezTo>
                    <a:pt x="5" y="14"/>
                    <a:pt x="13" y="9"/>
                    <a:pt x="23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115"/>
            <p:cNvSpPr/>
            <p:nvPr/>
          </p:nvSpPr>
          <p:spPr bwMode="auto">
            <a:xfrm>
              <a:off x="3605213" y="6686550"/>
              <a:ext cx="120650" cy="53975"/>
            </a:xfrm>
            <a:custGeom>
              <a:avLst/>
              <a:gdLst>
                <a:gd name="T0" fmla="*/ 24 w 47"/>
                <a:gd name="T1" fmla="*/ 9 h 21"/>
                <a:gd name="T2" fmla="*/ 47 w 47"/>
                <a:gd name="T3" fmla="*/ 21 h 21"/>
                <a:gd name="T4" fmla="*/ 24 w 47"/>
                <a:gd name="T5" fmla="*/ 0 h 21"/>
                <a:gd name="T6" fmla="*/ 0 w 47"/>
                <a:gd name="T7" fmla="*/ 21 h 21"/>
                <a:gd name="T8" fmla="*/ 24 w 47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1">
                  <a:moveTo>
                    <a:pt x="24" y="9"/>
                  </a:moveTo>
                  <a:cubicBezTo>
                    <a:pt x="33" y="9"/>
                    <a:pt x="42" y="14"/>
                    <a:pt x="47" y="21"/>
                  </a:cubicBezTo>
                  <a:cubicBezTo>
                    <a:pt x="45" y="9"/>
                    <a:pt x="35" y="0"/>
                    <a:pt x="24" y="0"/>
                  </a:cubicBezTo>
                  <a:cubicBezTo>
                    <a:pt x="12" y="0"/>
                    <a:pt x="2" y="9"/>
                    <a:pt x="0" y="21"/>
                  </a:cubicBezTo>
                  <a:cubicBezTo>
                    <a:pt x="5" y="14"/>
                    <a:pt x="14" y="9"/>
                    <a:pt x="24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Oval 116"/>
            <p:cNvSpPr>
              <a:spLocks noChangeArrowheads="1"/>
            </p:cNvSpPr>
            <p:nvPr/>
          </p:nvSpPr>
          <p:spPr bwMode="auto">
            <a:xfrm>
              <a:off x="2646363" y="7069138"/>
              <a:ext cx="284163" cy="285750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Oval 117"/>
            <p:cNvSpPr>
              <a:spLocks noChangeArrowheads="1"/>
            </p:cNvSpPr>
            <p:nvPr/>
          </p:nvSpPr>
          <p:spPr bwMode="auto">
            <a:xfrm>
              <a:off x="3762375" y="7069138"/>
              <a:ext cx="282575" cy="285750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Oval 118"/>
            <p:cNvSpPr>
              <a:spLocks noChangeArrowheads="1"/>
            </p:cNvSpPr>
            <p:nvPr/>
          </p:nvSpPr>
          <p:spPr bwMode="auto">
            <a:xfrm>
              <a:off x="3009900" y="7029450"/>
              <a:ext cx="652463" cy="5159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119"/>
            <p:cNvSpPr/>
            <p:nvPr/>
          </p:nvSpPr>
          <p:spPr bwMode="auto">
            <a:xfrm>
              <a:off x="3244850" y="7053263"/>
              <a:ext cx="203200" cy="136525"/>
            </a:xfrm>
            <a:custGeom>
              <a:avLst/>
              <a:gdLst>
                <a:gd name="T0" fmla="*/ 0 w 79"/>
                <a:gd name="T1" fmla="*/ 21 h 53"/>
                <a:gd name="T2" fmla="*/ 23 w 79"/>
                <a:gd name="T3" fmla="*/ 2 h 53"/>
                <a:gd name="T4" fmla="*/ 70 w 79"/>
                <a:gd name="T5" fmla="*/ 8 h 53"/>
                <a:gd name="T6" fmla="*/ 72 w 79"/>
                <a:gd name="T7" fmla="*/ 31 h 53"/>
                <a:gd name="T8" fmla="*/ 55 w 79"/>
                <a:gd name="T9" fmla="*/ 49 h 53"/>
                <a:gd name="T10" fmla="*/ 37 w 79"/>
                <a:gd name="T11" fmla="*/ 53 h 53"/>
                <a:gd name="T12" fmla="*/ 15 w 79"/>
                <a:gd name="T13" fmla="*/ 45 h 53"/>
                <a:gd name="T14" fmla="*/ 0 w 79"/>
                <a:gd name="T15" fmla="*/ 2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" h="53">
                  <a:moveTo>
                    <a:pt x="0" y="21"/>
                  </a:moveTo>
                  <a:cubicBezTo>
                    <a:pt x="0" y="11"/>
                    <a:pt x="4" y="4"/>
                    <a:pt x="23" y="2"/>
                  </a:cubicBezTo>
                  <a:cubicBezTo>
                    <a:pt x="43" y="0"/>
                    <a:pt x="62" y="1"/>
                    <a:pt x="70" y="8"/>
                  </a:cubicBezTo>
                  <a:cubicBezTo>
                    <a:pt x="79" y="16"/>
                    <a:pt x="74" y="27"/>
                    <a:pt x="72" y="31"/>
                  </a:cubicBezTo>
                  <a:cubicBezTo>
                    <a:pt x="70" y="36"/>
                    <a:pt x="66" y="44"/>
                    <a:pt x="55" y="49"/>
                  </a:cubicBezTo>
                  <a:cubicBezTo>
                    <a:pt x="44" y="53"/>
                    <a:pt x="42" y="53"/>
                    <a:pt x="37" y="53"/>
                  </a:cubicBezTo>
                  <a:cubicBezTo>
                    <a:pt x="31" y="53"/>
                    <a:pt x="22" y="51"/>
                    <a:pt x="15" y="45"/>
                  </a:cubicBezTo>
                  <a:cubicBezTo>
                    <a:pt x="7" y="39"/>
                    <a:pt x="0" y="30"/>
                    <a:pt x="0" y="2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120"/>
            <p:cNvSpPr/>
            <p:nvPr/>
          </p:nvSpPr>
          <p:spPr bwMode="auto">
            <a:xfrm>
              <a:off x="3046413" y="7242175"/>
              <a:ext cx="568325" cy="161925"/>
            </a:xfrm>
            <a:custGeom>
              <a:avLst/>
              <a:gdLst>
                <a:gd name="T0" fmla="*/ 0 w 221"/>
                <a:gd name="T1" fmla="*/ 18 h 63"/>
                <a:gd name="T2" fmla="*/ 108 w 221"/>
                <a:gd name="T3" fmla="*/ 1 h 63"/>
                <a:gd name="T4" fmla="*/ 221 w 221"/>
                <a:gd name="T5" fmla="*/ 25 h 63"/>
                <a:gd name="T6" fmla="*/ 119 w 221"/>
                <a:gd name="T7" fmla="*/ 63 h 63"/>
                <a:gd name="T8" fmla="*/ 0 w 221"/>
                <a:gd name="T9" fmla="*/ 1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1" h="63">
                  <a:moveTo>
                    <a:pt x="0" y="18"/>
                  </a:moveTo>
                  <a:cubicBezTo>
                    <a:pt x="0" y="18"/>
                    <a:pt x="31" y="0"/>
                    <a:pt x="108" y="1"/>
                  </a:cubicBezTo>
                  <a:cubicBezTo>
                    <a:pt x="184" y="2"/>
                    <a:pt x="221" y="25"/>
                    <a:pt x="221" y="25"/>
                  </a:cubicBezTo>
                  <a:cubicBezTo>
                    <a:pt x="221" y="25"/>
                    <a:pt x="169" y="63"/>
                    <a:pt x="119" y="63"/>
                  </a:cubicBezTo>
                  <a:cubicBezTo>
                    <a:pt x="68" y="63"/>
                    <a:pt x="0" y="18"/>
                    <a:pt x="0" y="18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Oval 121"/>
            <p:cNvSpPr>
              <a:spLocks noChangeArrowheads="1"/>
            </p:cNvSpPr>
            <p:nvPr/>
          </p:nvSpPr>
          <p:spPr bwMode="auto">
            <a:xfrm>
              <a:off x="2925763" y="6834188"/>
              <a:ext cx="238125" cy="2397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Oval 122"/>
            <p:cNvSpPr>
              <a:spLocks noChangeArrowheads="1"/>
            </p:cNvSpPr>
            <p:nvPr/>
          </p:nvSpPr>
          <p:spPr bwMode="auto">
            <a:xfrm>
              <a:off x="3025775" y="6900863"/>
              <a:ext cx="41275" cy="9048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Oval 123"/>
            <p:cNvSpPr>
              <a:spLocks noChangeArrowheads="1"/>
            </p:cNvSpPr>
            <p:nvPr/>
          </p:nvSpPr>
          <p:spPr bwMode="auto">
            <a:xfrm>
              <a:off x="3517900" y="6834188"/>
              <a:ext cx="239713" cy="2397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Oval 124"/>
            <p:cNvSpPr>
              <a:spLocks noChangeArrowheads="1"/>
            </p:cNvSpPr>
            <p:nvPr/>
          </p:nvSpPr>
          <p:spPr bwMode="auto">
            <a:xfrm>
              <a:off x="3617913" y="6900863"/>
              <a:ext cx="41275" cy="9048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1" name="文本框 8"/>
          <p:cNvSpPr txBox="1"/>
          <p:nvPr/>
        </p:nvSpPr>
        <p:spPr>
          <a:xfrm>
            <a:off x="1649004" y="1879919"/>
            <a:ext cx="277407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grpSp>
        <p:nvGrpSpPr>
          <p:cNvPr id="9" name="组 8"/>
          <p:cNvGrpSpPr/>
          <p:nvPr/>
        </p:nvGrpSpPr>
        <p:grpSpPr>
          <a:xfrm>
            <a:off x="638472" y="790675"/>
            <a:ext cx="3690587" cy="1125415"/>
            <a:chOff x="456832" y="649865"/>
            <a:chExt cx="3690587" cy="1125415"/>
          </a:xfrm>
        </p:grpSpPr>
        <p:sp>
          <p:nvSpPr>
            <p:cNvPr id="6" name="椭圆 5"/>
            <p:cNvSpPr/>
            <p:nvPr/>
          </p:nvSpPr>
          <p:spPr>
            <a:xfrm>
              <a:off x="456832" y="649865"/>
              <a:ext cx="1125415" cy="1125415"/>
            </a:xfrm>
            <a:prstGeom prst="ellipse">
              <a:avLst/>
            </a:prstGeom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1076880" y="920929"/>
              <a:ext cx="3070539" cy="589464"/>
            </a:xfrm>
            <a:prstGeom prst="roundRect">
              <a:avLst>
                <a:gd name="adj" fmla="val 16667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74" name="组 73"/>
            <p:cNvGrpSpPr/>
            <p:nvPr/>
          </p:nvGrpSpPr>
          <p:grpSpPr>
            <a:xfrm>
              <a:off x="582176" y="847811"/>
              <a:ext cx="913134" cy="773326"/>
              <a:chOff x="8104257" y="1818046"/>
              <a:chExt cx="1989403" cy="1684810"/>
            </a:xfrm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grpSpPr>
          <p:sp>
            <p:nvSpPr>
              <p:cNvPr id="75" name="椭圆 74"/>
              <p:cNvSpPr/>
              <p:nvPr/>
            </p:nvSpPr>
            <p:spPr>
              <a:xfrm>
                <a:off x="8192324" y="1818046"/>
                <a:ext cx="1792948" cy="168481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76" name="Oval 110"/>
              <p:cNvSpPr>
                <a:spLocks noChangeArrowheads="1"/>
              </p:cNvSpPr>
              <p:nvPr/>
            </p:nvSpPr>
            <p:spPr bwMode="auto">
              <a:xfrm>
                <a:off x="8192323" y="1828310"/>
                <a:ext cx="347751" cy="31839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Oval 111"/>
              <p:cNvSpPr>
                <a:spLocks noChangeArrowheads="1"/>
              </p:cNvSpPr>
              <p:nvPr/>
            </p:nvSpPr>
            <p:spPr bwMode="auto">
              <a:xfrm>
                <a:off x="8278132" y="1893797"/>
                <a:ext cx="178392" cy="1874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Oval 112"/>
              <p:cNvSpPr>
                <a:spLocks noChangeArrowheads="1"/>
              </p:cNvSpPr>
              <p:nvPr/>
            </p:nvSpPr>
            <p:spPr bwMode="auto">
              <a:xfrm>
                <a:off x="9714296" y="1819278"/>
                <a:ext cx="354526" cy="37259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Oval 113"/>
              <p:cNvSpPr>
                <a:spLocks noChangeArrowheads="1"/>
              </p:cNvSpPr>
              <p:nvPr/>
            </p:nvSpPr>
            <p:spPr bwMode="auto">
              <a:xfrm>
                <a:off x="9802363" y="1900570"/>
                <a:ext cx="182908" cy="210006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Freeform 114"/>
              <p:cNvSpPr/>
              <p:nvPr/>
            </p:nvSpPr>
            <p:spPr bwMode="auto">
              <a:xfrm>
                <a:off x="8569430" y="1936700"/>
                <a:ext cx="169360" cy="81292"/>
              </a:xfrm>
              <a:custGeom>
                <a:avLst/>
                <a:gdLst>
                  <a:gd name="T0" fmla="*/ 23 w 46"/>
                  <a:gd name="T1" fmla="*/ 9 h 22"/>
                  <a:gd name="T2" fmla="*/ 46 w 46"/>
                  <a:gd name="T3" fmla="*/ 22 h 22"/>
                  <a:gd name="T4" fmla="*/ 23 w 46"/>
                  <a:gd name="T5" fmla="*/ 0 h 22"/>
                  <a:gd name="T6" fmla="*/ 0 w 46"/>
                  <a:gd name="T7" fmla="*/ 22 h 22"/>
                  <a:gd name="T8" fmla="*/ 23 w 46"/>
                  <a:gd name="T9" fmla="*/ 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22">
                    <a:moveTo>
                      <a:pt x="23" y="9"/>
                    </a:moveTo>
                    <a:cubicBezTo>
                      <a:pt x="33" y="9"/>
                      <a:pt x="42" y="14"/>
                      <a:pt x="46" y="22"/>
                    </a:cubicBezTo>
                    <a:cubicBezTo>
                      <a:pt x="45" y="10"/>
                      <a:pt x="35" y="0"/>
                      <a:pt x="23" y="0"/>
                    </a:cubicBezTo>
                    <a:cubicBezTo>
                      <a:pt x="12" y="0"/>
                      <a:pt x="2" y="10"/>
                      <a:pt x="0" y="22"/>
                    </a:cubicBezTo>
                    <a:cubicBezTo>
                      <a:pt x="5" y="14"/>
                      <a:pt x="13" y="9"/>
                      <a:pt x="23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Freeform 115"/>
              <p:cNvSpPr/>
              <p:nvPr/>
            </p:nvSpPr>
            <p:spPr bwMode="auto">
              <a:xfrm>
                <a:off x="9468162" y="1918635"/>
                <a:ext cx="171617" cy="76776"/>
              </a:xfrm>
              <a:custGeom>
                <a:avLst/>
                <a:gdLst>
                  <a:gd name="T0" fmla="*/ 24 w 47"/>
                  <a:gd name="T1" fmla="*/ 9 h 21"/>
                  <a:gd name="T2" fmla="*/ 47 w 47"/>
                  <a:gd name="T3" fmla="*/ 21 h 21"/>
                  <a:gd name="T4" fmla="*/ 24 w 47"/>
                  <a:gd name="T5" fmla="*/ 0 h 21"/>
                  <a:gd name="T6" fmla="*/ 0 w 47"/>
                  <a:gd name="T7" fmla="*/ 21 h 21"/>
                  <a:gd name="T8" fmla="*/ 24 w 47"/>
                  <a:gd name="T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21">
                    <a:moveTo>
                      <a:pt x="24" y="9"/>
                    </a:moveTo>
                    <a:cubicBezTo>
                      <a:pt x="33" y="9"/>
                      <a:pt x="42" y="14"/>
                      <a:pt x="47" y="21"/>
                    </a:cubicBezTo>
                    <a:cubicBezTo>
                      <a:pt x="45" y="9"/>
                      <a:pt x="35" y="0"/>
                      <a:pt x="24" y="0"/>
                    </a:cubicBezTo>
                    <a:cubicBezTo>
                      <a:pt x="12" y="0"/>
                      <a:pt x="2" y="9"/>
                      <a:pt x="0" y="21"/>
                    </a:cubicBezTo>
                    <a:cubicBezTo>
                      <a:pt x="5" y="14"/>
                      <a:pt x="14" y="9"/>
                      <a:pt x="24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" name="Oval 116"/>
              <p:cNvSpPr>
                <a:spLocks noChangeArrowheads="1"/>
              </p:cNvSpPr>
              <p:nvPr/>
            </p:nvSpPr>
            <p:spPr bwMode="auto">
              <a:xfrm>
                <a:off x="8104257" y="2462843"/>
                <a:ext cx="404204" cy="406461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" name="Oval 117"/>
              <p:cNvSpPr>
                <a:spLocks noChangeArrowheads="1"/>
              </p:cNvSpPr>
              <p:nvPr/>
            </p:nvSpPr>
            <p:spPr bwMode="auto">
              <a:xfrm>
                <a:off x="9691715" y="2462843"/>
                <a:ext cx="401945" cy="406461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" name="Oval 118"/>
              <p:cNvSpPr>
                <a:spLocks noChangeArrowheads="1"/>
              </p:cNvSpPr>
              <p:nvPr/>
            </p:nvSpPr>
            <p:spPr bwMode="auto">
              <a:xfrm>
                <a:off x="8621366" y="2406389"/>
                <a:ext cx="928088" cy="7338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" name="Freeform 119"/>
              <p:cNvSpPr/>
              <p:nvPr/>
            </p:nvSpPr>
            <p:spPr bwMode="auto">
              <a:xfrm>
                <a:off x="8955568" y="2440261"/>
                <a:ext cx="289039" cy="194198"/>
              </a:xfrm>
              <a:custGeom>
                <a:avLst/>
                <a:gdLst>
                  <a:gd name="T0" fmla="*/ 0 w 79"/>
                  <a:gd name="T1" fmla="*/ 21 h 53"/>
                  <a:gd name="T2" fmla="*/ 23 w 79"/>
                  <a:gd name="T3" fmla="*/ 2 h 53"/>
                  <a:gd name="T4" fmla="*/ 70 w 79"/>
                  <a:gd name="T5" fmla="*/ 8 h 53"/>
                  <a:gd name="T6" fmla="*/ 72 w 79"/>
                  <a:gd name="T7" fmla="*/ 31 h 53"/>
                  <a:gd name="T8" fmla="*/ 55 w 79"/>
                  <a:gd name="T9" fmla="*/ 49 h 53"/>
                  <a:gd name="T10" fmla="*/ 37 w 79"/>
                  <a:gd name="T11" fmla="*/ 53 h 53"/>
                  <a:gd name="T12" fmla="*/ 15 w 79"/>
                  <a:gd name="T13" fmla="*/ 45 h 53"/>
                  <a:gd name="T14" fmla="*/ 0 w 79"/>
                  <a:gd name="T15" fmla="*/ 2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9" h="53">
                    <a:moveTo>
                      <a:pt x="0" y="21"/>
                    </a:moveTo>
                    <a:cubicBezTo>
                      <a:pt x="0" y="11"/>
                      <a:pt x="4" y="4"/>
                      <a:pt x="23" y="2"/>
                    </a:cubicBezTo>
                    <a:cubicBezTo>
                      <a:pt x="43" y="0"/>
                      <a:pt x="62" y="1"/>
                      <a:pt x="70" y="8"/>
                    </a:cubicBezTo>
                    <a:cubicBezTo>
                      <a:pt x="79" y="16"/>
                      <a:pt x="74" y="27"/>
                      <a:pt x="72" y="31"/>
                    </a:cubicBezTo>
                    <a:cubicBezTo>
                      <a:pt x="70" y="36"/>
                      <a:pt x="66" y="44"/>
                      <a:pt x="55" y="49"/>
                    </a:cubicBezTo>
                    <a:cubicBezTo>
                      <a:pt x="44" y="53"/>
                      <a:pt x="42" y="53"/>
                      <a:pt x="37" y="53"/>
                    </a:cubicBezTo>
                    <a:cubicBezTo>
                      <a:pt x="31" y="53"/>
                      <a:pt x="22" y="51"/>
                      <a:pt x="15" y="45"/>
                    </a:cubicBezTo>
                    <a:cubicBezTo>
                      <a:pt x="7" y="39"/>
                      <a:pt x="0" y="30"/>
                      <a:pt x="0" y="21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" name="Freeform 120"/>
              <p:cNvSpPr/>
              <p:nvPr/>
            </p:nvSpPr>
            <p:spPr bwMode="auto">
              <a:xfrm>
                <a:off x="8673303" y="2708977"/>
                <a:ext cx="808407" cy="230328"/>
              </a:xfrm>
              <a:custGeom>
                <a:avLst/>
                <a:gdLst>
                  <a:gd name="T0" fmla="*/ 0 w 221"/>
                  <a:gd name="T1" fmla="*/ 18 h 63"/>
                  <a:gd name="T2" fmla="*/ 108 w 221"/>
                  <a:gd name="T3" fmla="*/ 1 h 63"/>
                  <a:gd name="T4" fmla="*/ 221 w 221"/>
                  <a:gd name="T5" fmla="*/ 25 h 63"/>
                  <a:gd name="T6" fmla="*/ 119 w 221"/>
                  <a:gd name="T7" fmla="*/ 63 h 63"/>
                  <a:gd name="T8" fmla="*/ 0 w 221"/>
                  <a:gd name="T9" fmla="*/ 18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1" h="63">
                    <a:moveTo>
                      <a:pt x="0" y="18"/>
                    </a:moveTo>
                    <a:cubicBezTo>
                      <a:pt x="0" y="18"/>
                      <a:pt x="31" y="0"/>
                      <a:pt x="108" y="1"/>
                    </a:cubicBezTo>
                    <a:cubicBezTo>
                      <a:pt x="184" y="2"/>
                      <a:pt x="221" y="25"/>
                      <a:pt x="221" y="25"/>
                    </a:cubicBezTo>
                    <a:cubicBezTo>
                      <a:pt x="221" y="25"/>
                      <a:pt x="169" y="63"/>
                      <a:pt x="119" y="63"/>
                    </a:cubicBezTo>
                    <a:cubicBezTo>
                      <a:pt x="68" y="63"/>
                      <a:pt x="0" y="18"/>
                      <a:pt x="0" y="18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2" name="Oval 121"/>
              <p:cNvSpPr>
                <a:spLocks noChangeArrowheads="1"/>
              </p:cNvSpPr>
              <p:nvPr/>
            </p:nvSpPr>
            <p:spPr bwMode="auto">
              <a:xfrm>
                <a:off x="8501686" y="2128641"/>
                <a:ext cx="338718" cy="34097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3" name="Oval 122"/>
              <p:cNvSpPr>
                <a:spLocks noChangeArrowheads="1"/>
              </p:cNvSpPr>
              <p:nvPr/>
            </p:nvSpPr>
            <p:spPr bwMode="auto">
              <a:xfrm>
                <a:off x="8643947" y="2223482"/>
                <a:ext cx="58711" cy="12871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4" name="Oval 123"/>
              <p:cNvSpPr>
                <a:spLocks noChangeArrowheads="1"/>
              </p:cNvSpPr>
              <p:nvPr/>
            </p:nvSpPr>
            <p:spPr bwMode="auto">
              <a:xfrm>
                <a:off x="9343964" y="2128641"/>
                <a:ext cx="340977" cy="34097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5" name="Oval 124"/>
              <p:cNvSpPr>
                <a:spLocks noChangeArrowheads="1"/>
              </p:cNvSpPr>
              <p:nvPr/>
            </p:nvSpPr>
            <p:spPr bwMode="auto">
              <a:xfrm>
                <a:off x="9486227" y="2223482"/>
                <a:ext cx="58711" cy="12871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17" name="矩形 116"/>
            <p:cNvSpPr/>
            <p:nvPr/>
          </p:nvSpPr>
          <p:spPr>
            <a:xfrm>
              <a:off x="1679072" y="978304"/>
              <a:ext cx="2146743" cy="4524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608965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ea typeface="微软雅黑" panose="020B0503020204020204" charset="-122"/>
                </a:rPr>
                <a:t>点击此处添加标题</a:t>
              </a:r>
              <a:endParaRPr lang="en-US" altLang="zh-CN" b="1" dirty="0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  <p:sp>
        <p:nvSpPr>
          <p:cNvPr id="118" name="文本框 8"/>
          <p:cNvSpPr txBox="1"/>
          <p:nvPr/>
        </p:nvSpPr>
        <p:spPr>
          <a:xfrm>
            <a:off x="8795716" y="1876456"/>
            <a:ext cx="277407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grpSp>
        <p:nvGrpSpPr>
          <p:cNvPr id="119" name="组 118"/>
          <p:cNvGrpSpPr/>
          <p:nvPr/>
        </p:nvGrpSpPr>
        <p:grpSpPr>
          <a:xfrm>
            <a:off x="7785184" y="787212"/>
            <a:ext cx="3690587" cy="1125415"/>
            <a:chOff x="456832" y="649865"/>
            <a:chExt cx="3690587" cy="1125415"/>
          </a:xfrm>
        </p:grpSpPr>
        <p:sp>
          <p:nvSpPr>
            <p:cNvPr id="120" name="椭圆 119"/>
            <p:cNvSpPr/>
            <p:nvPr/>
          </p:nvSpPr>
          <p:spPr>
            <a:xfrm>
              <a:off x="456832" y="649865"/>
              <a:ext cx="1125415" cy="1125415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1" name="圆角矩形 120"/>
            <p:cNvSpPr/>
            <p:nvPr/>
          </p:nvSpPr>
          <p:spPr>
            <a:xfrm>
              <a:off x="1076880" y="920929"/>
              <a:ext cx="3070539" cy="589464"/>
            </a:xfrm>
            <a:prstGeom prst="roundRect">
              <a:avLst>
                <a:gd name="adj" fmla="val 16667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122" name="组 121"/>
            <p:cNvGrpSpPr/>
            <p:nvPr/>
          </p:nvGrpSpPr>
          <p:grpSpPr>
            <a:xfrm>
              <a:off x="582176" y="847811"/>
              <a:ext cx="913134" cy="773326"/>
              <a:chOff x="8104257" y="1818046"/>
              <a:chExt cx="1989403" cy="1684810"/>
            </a:xfrm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grpSpPr>
          <p:sp>
            <p:nvSpPr>
              <p:cNvPr id="124" name="椭圆 123"/>
              <p:cNvSpPr/>
              <p:nvPr/>
            </p:nvSpPr>
            <p:spPr>
              <a:xfrm>
                <a:off x="8192324" y="1818046"/>
                <a:ext cx="1792948" cy="168481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25" name="Oval 110"/>
              <p:cNvSpPr>
                <a:spLocks noChangeArrowheads="1"/>
              </p:cNvSpPr>
              <p:nvPr/>
            </p:nvSpPr>
            <p:spPr bwMode="auto">
              <a:xfrm>
                <a:off x="8192323" y="1828310"/>
                <a:ext cx="347751" cy="31839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6" name="Oval 111"/>
              <p:cNvSpPr>
                <a:spLocks noChangeArrowheads="1"/>
              </p:cNvSpPr>
              <p:nvPr/>
            </p:nvSpPr>
            <p:spPr bwMode="auto">
              <a:xfrm>
                <a:off x="8278132" y="1893797"/>
                <a:ext cx="178392" cy="1874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7" name="Oval 112"/>
              <p:cNvSpPr>
                <a:spLocks noChangeArrowheads="1"/>
              </p:cNvSpPr>
              <p:nvPr/>
            </p:nvSpPr>
            <p:spPr bwMode="auto">
              <a:xfrm>
                <a:off x="9714296" y="1819278"/>
                <a:ext cx="354526" cy="37259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8" name="Oval 113"/>
              <p:cNvSpPr>
                <a:spLocks noChangeArrowheads="1"/>
              </p:cNvSpPr>
              <p:nvPr/>
            </p:nvSpPr>
            <p:spPr bwMode="auto">
              <a:xfrm>
                <a:off x="9802363" y="1900570"/>
                <a:ext cx="182908" cy="210006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9" name="Freeform 114"/>
              <p:cNvSpPr/>
              <p:nvPr/>
            </p:nvSpPr>
            <p:spPr bwMode="auto">
              <a:xfrm>
                <a:off x="8569430" y="1936700"/>
                <a:ext cx="169360" cy="81292"/>
              </a:xfrm>
              <a:custGeom>
                <a:avLst/>
                <a:gdLst>
                  <a:gd name="T0" fmla="*/ 23 w 46"/>
                  <a:gd name="T1" fmla="*/ 9 h 22"/>
                  <a:gd name="T2" fmla="*/ 46 w 46"/>
                  <a:gd name="T3" fmla="*/ 22 h 22"/>
                  <a:gd name="T4" fmla="*/ 23 w 46"/>
                  <a:gd name="T5" fmla="*/ 0 h 22"/>
                  <a:gd name="T6" fmla="*/ 0 w 46"/>
                  <a:gd name="T7" fmla="*/ 22 h 22"/>
                  <a:gd name="T8" fmla="*/ 23 w 46"/>
                  <a:gd name="T9" fmla="*/ 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22">
                    <a:moveTo>
                      <a:pt x="23" y="9"/>
                    </a:moveTo>
                    <a:cubicBezTo>
                      <a:pt x="33" y="9"/>
                      <a:pt x="42" y="14"/>
                      <a:pt x="46" y="22"/>
                    </a:cubicBezTo>
                    <a:cubicBezTo>
                      <a:pt x="45" y="10"/>
                      <a:pt x="35" y="0"/>
                      <a:pt x="23" y="0"/>
                    </a:cubicBezTo>
                    <a:cubicBezTo>
                      <a:pt x="12" y="0"/>
                      <a:pt x="2" y="10"/>
                      <a:pt x="0" y="22"/>
                    </a:cubicBezTo>
                    <a:cubicBezTo>
                      <a:pt x="5" y="14"/>
                      <a:pt x="13" y="9"/>
                      <a:pt x="23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0" name="Freeform 115"/>
              <p:cNvSpPr/>
              <p:nvPr/>
            </p:nvSpPr>
            <p:spPr bwMode="auto">
              <a:xfrm>
                <a:off x="9468162" y="1918635"/>
                <a:ext cx="171617" cy="76776"/>
              </a:xfrm>
              <a:custGeom>
                <a:avLst/>
                <a:gdLst>
                  <a:gd name="T0" fmla="*/ 24 w 47"/>
                  <a:gd name="T1" fmla="*/ 9 h 21"/>
                  <a:gd name="T2" fmla="*/ 47 w 47"/>
                  <a:gd name="T3" fmla="*/ 21 h 21"/>
                  <a:gd name="T4" fmla="*/ 24 w 47"/>
                  <a:gd name="T5" fmla="*/ 0 h 21"/>
                  <a:gd name="T6" fmla="*/ 0 w 47"/>
                  <a:gd name="T7" fmla="*/ 21 h 21"/>
                  <a:gd name="T8" fmla="*/ 24 w 47"/>
                  <a:gd name="T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21">
                    <a:moveTo>
                      <a:pt x="24" y="9"/>
                    </a:moveTo>
                    <a:cubicBezTo>
                      <a:pt x="33" y="9"/>
                      <a:pt x="42" y="14"/>
                      <a:pt x="47" y="21"/>
                    </a:cubicBezTo>
                    <a:cubicBezTo>
                      <a:pt x="45" y="9"/>
                      <a:pt x="35" y="0"/>
                      <a:pt x="24" y="0"/>
                    </a:cubicBezTo>
                    <a:cubicBezTo>
                      <a:pt x="12" y="0"/>
                      <a:pt x="2" y="9"/>
                      <a:pt x="0" y="21"/>
                    </a:cubicBezTo>
                    <a:cubicBezTo>
                      <a:pt x="5" y="14"/>
                      <a:pt x="14" y="9"/>
                      <a:pt x="24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1" name="Oval 116"/>
              <p:cNvSpPr>
                <a:spLocks noChangeArrowheads="1"/>
              </p:cNvSpPr>
              <p:nvPr/>
            </p:nvSpPr>
            <p:spPr bwMode="auto">
              <a:xfrm>
                <a:off x="8104257" y="2462843"/>
                <a:ext cx="404204" cy="406461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2" name="Oval 117"/>
              <p:cNvSpPr>
                <a:spLocks noChangeArrowheads="1"/>
              </p:cNvSpPr>
              <p:nvPr/>
            </p:nvSpPr>
            <p:spPr bwMode="auto">
              <a:xfrm>
                <a:off x="9691715" y="2462843"/>
                <a:ext cx="401945" cy="406461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3" name="Oval 118"/>
              <p:cNvSpPr>
                <a:spLocks noChangeArrowheads="1"/>
              </p:cNvSpPr>
              <p:nvPr/>
            </p:nvSpPr>
            <p:spPr bwMode="auto">
              <a:xfrm>
                <a:off x="8621366" y="2406389"/>
                <a:ext cx="928088" cy="7338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4" name="Freeform 119"/>
              <p:cNvSpPr/>
              <p:nvPr/>
            </p:nvSpPr>
            <p:spPr bwMode="auto">
              <a:xfrm>
                <a:off x="8955568" y="2440261"/>
                <a:ext cx="289039" cy="194198"/>
              </a:xfrm>
              <a:custGeom>
                <a:avLst/>
                <a:gdLst>
                  <a:gd name="T0" fmla="*/ 0 w 79"/>
                  <a:gd name="T1" fmla="*/ 21 h 53"/>
                  <a:gd name="T2" fmla="*/ 23 w 79"/>
                  <a:gd name="T3" fmla="*/ 2 h 53"/>
                  <a:gd name="T4" fmla="*/ 70 w 79"/>
                  <a:gd name="T5" fmla="*/ 8 h 53"/>
                  <a:gd name="T6" fmla="*/ 72 w 79"/>
                  <a:gd name="T7" fmla="*/ 31 h 53"/>
                  <a:gd name="T8" fmla="*/ 55 w 79"/>
                  <a:gd name="T9" fmla="*/ 49 h 53"/>
                  <a:gd name="T10" fmla="*/ 37 w 79"/>
                  <a:gd name="T11" fmla="*/ 53 h 53"/>
                  <a:gd name="T12" fmla="*/ 15 w 79"/>
                  <a:gd name="T13" fmla="*/ 45 h 53"/>
                  <a:gd name="T14" fmla="*/ 0 w 79"/>
                  <a:gd name="T15" fmla="*/ 2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9" h="53">
                    <a:moveTo>
                      <a:pt x="0" y="21"/>
                    </a:moveTo>
                    <a:cubicBezTo>
                      <a:pt x="0" y="11"/>
                      <a:pt x="4" y="4"/>
                      <a:pt x="23" y="2"/>
                    </a:cubicBezTo>
                    <a:cubicBezTo>
                      <a:pt x="43" y="0"/>
                      <a:pt x="62" y="1"/>
                      <a:pt x="70" y="8"/>
                    </a:cubicBezTo>
                    <a:cubicBezTo>
                      <a:pt x="79" y="16"/>
                      <a:pt x="74" y="27"/>
                      <a:pt x="72" y="31"/>
                    </a:cubicBezTo>
                    <a:cubicBezTo>
                      <a:pt x="70" y="36"/>
                      <a:pt x="66" y="44"/>
                      <a:pt x="55" y="49"/>
                    </a:cubicBezTo>
                    <a:cubicBezTo>
                      <a:pt x="44" y="53"/>
                      <a:pt x="42" y="53"/>
                      <a:pt x="37" y="53"/>
                    </a:cubicBezTo>
                    <a:cubicBezTo>
                      <a:pt x="31" y="53"/>
                      <a:pt x="22" y="51"/>
                      <a:pt x="15" y="45"/>
                    </a:cubicBezTo>
                    <a:cubicBezTo>
                      <a:pt x="7" y="39"/>
                      <a:pt x="0" y="30"/>
                      <a:pt x="0" y="21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5" name="Freeform 120"/>
              <p:cNvSpPr/>
              <p:nvPr/>
            </p:nvSpPr>
            <p:spPr bwMode="auto">
              <a:xfrm>
                <a:off x="8673303" y="2708977"/>
                <a:ext cx="808407" cy="230328"/>
              </a:xfrm>
              <a:custGeom>
                <a:avLst/>
                <a:gdLst>
                  <a:gd name="T0" fmla="*/ 0 w 221"/>
                  <a:gd name="T1" fmla="*/ 18 h 63"/>
                  <a:gd name="T2" fmla="*/ 108 w 221"/>
                  <a:gd name="T3" fmla="*/ 1 h 63"/>
                  <a:gd name="T4" fmla="*/ 221 w 221"/>
                  <a:gd name="T5" fmla="*/ 25 h 63"/>
                  <a:gd name="T6" fmla="*/ 119 w 221"/>
                  <a:gd name="T7" fmla="*/ 63 h 63"/>
                  <a:gd name="T8" fmla="*/ 0 w 221"/>
                  <a:gd name="T9" fmla="*/ 18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1" h="63">
                    <a:moveTo>
                      <a:pt x="0" y="18"/>
                    </a:moveTo>
                    <a:cubicBezTo>
                      <a:pt x="0" y="18"/>
                      <a:pt x="31" y="0"/>
                      <a:pt x="108" y="1"/>
                    </a:cubicBezTo>
                    <a:cubicBezTo>
                      <a:pt x="184" y="2"/>
                      <a:pt x="221" y="25"/>
                      <a:pt x="221" y="25"/>
                    </a:cubicBezTo>
                    <a:cubicBezTo>
                      <a:pt x="221" y="25"/>
                      <a:pt x="169" y="63"/>
                      <a:pt x="119" y="63"/>
                    </a:cubicBezTo>
                    <a:cubicBezTo>
                      <a:pt x="68" y="63"/>
                      <a:pt x="0" y="18"/>
                      <a:pt x="0" y="18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6" name="Oval 121"/>
              <p:cNvSpPr>
                <a:spLocks noChangeArrowheads="1"/>
              </p:cNvSpPr>
              <p:nvPr/>
            </p:nvSpPr>
            <p:spPr bwMode="auto">
              <a:xfrm>
                <a:off x="8501686" y="2128641"/>
                <a:ext cx="338718" cy="34097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7" name="Oval 122"/>
              <p:cNvSpPr>
                <a:spLocks noChangeArrowheads="1"/>
              </p:cNvSpPr>
              <p:nvPr/>
            </p:nvSpPr>
            <p:spPr bwMode="auto">
              <a:xfrm>
                <a:off x="8643947" y="2223482"/>
                <a:ext cx="58711" cy="12871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8" name="Oval 123"/>
              <p:cNvSpPr>
                <a:spLocks noChangeArrowheads="1"/>
              </p:cNvSpPr>
              <p:nvPr/>
            </p:nvSpPr>
            <p:spPr bwMode="auto">
              <a:xfrm>
                <a:off x="9343964" y="2128641"/>
                <a:ext cx="340977" cy="34097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9" name="Oval 124"/>
              <p:cNvSpPr>
                <a:spLocks noChangeArrowheads="1"/>
              </p:cNvSpPr>
              <p:nvPr/>
            </p:nvSpPr>
            <p:spPr bwMode="auto">
              <a:xfrm>
                <a:off x="9486227" y="2223482"/>
                <a:ext cx="58711" cy="12871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23" name="矩形 122"/>
            <p:cNvSpPr/>
            <p:nvPr/>
          </p:nvSpPr>
          <p:spPr>
            <a:xfrm>
              <a:off x="1679072" y="978304"/>
              <a:ext cx="2146743" cy="4524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608965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ea typeface="微软雅黑" panose="020B0503020204020204" charset="-122"/>
                </a:rPr>
                <a:t>点击此处添加标题</a:t>
              </a:r>
              <a:endParaRPr lang="en-US" altLang="zh-CN" b="1" dirty="0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  <p:sp>
        <p:nvSpPr>
          <p:cNvPr id="140" name="文本框 8"/>
          <p:cNvSpPr txBox="1"/>
          <p:nvPr/>
        </p:nvSpPr>
        <p:spPr>
          <a:xfrm>
            <a:off x="1627200" y="4919746"/>
            <a:ext cx="277407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grpSp>
        <p:nvGrpSpPr>
          <p:cNvPr id="141" name="组 140"/>
          <p:cNvGrpSpPr/>
          <p:nvPr/>
        </p:nvGrpSpPr>
        <p:grpSpPr>
          <a:xfrm>
            <a:off x="616668" y="3830502"/>
            <a:ext cx="3690587" cy="1125415"/>
            <a:chOff x="456832" y="649865"/>
            <a:chExt cx="3690587" cy="1125415"/>
          </a:xfrm>
        </p:grpSpPr>
        <p:sp>
          <p:nvSpPr>
            <p:cNvPr id="142" name="椭圆 141"/>
            <p:cNvSpPr/>
            <p:nvPr/>
          </p:nvSpPr>
          <p:spPr>
            <a:xfrm>
              <a:off x="456832" y="649865"/>
              <a:ext cx="1125415" cy="112541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3" name="圆角矩形 142"/>
            <p:cNvSpPr/>
            <p:nvPr/>
          </p:nvSpPr>
          <p:spPr>
            <a:xfrm>
              <a:off x="1076880" y="920929"/>
              <a:ext cx="3070539" cy="589464"/>
            </a:xfrm>
            <a:prstGeom prst="roundRect">
              <a:avLst>
                <a:gd name="adj" fmla="val 16667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144" name="组 143"/>
            <p:cNvGrpSpPr/>
            <p:nvPr/>
          </p:nvGrpSpPr>
          <p:grpSpPr>
            <a:xfrm>
              <a:off x="582176" y="847811"/>
              <a:ext cx="913134" cy="773326"/>
              <a:chOff x="8104257" y="1818046"/>
              <a:chExt cx="1989403" cy="1684810"/>
            </a:xfrm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grpSpPr>
          <p:sp>
            <p:nvSpPr>
              <p:cNvPr id="146" name="椭圆 145"/>
              <p:cNvSpPr/>
              <p:nvPr/>
            </p:nvSpPr>
            <p:spPr>
              <a:xfrm>
                <a:off x="8192324" y="1818046"/>
                <a:ext cx="1792948" cy="168481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47" name="Oval 110"/>
              <p:cNvSpPr>
                <a:spLocks noChangeArrowheads="1"/>
              </p:cNvSpPr>
              <p:nvPr/>
            </p:nvSpPr>
            <p:spPr bwMode="auto">
              <a:xfrm>
                <a:off x="8192323" y="1828310"/>
                <a:ext cx="347751" cy="31839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8" name="Oval 111"/>
              <p:cNvSpPr>
                <a:spLocks noChangeArrowheads="1"/>
              </p:cNvSpPr>
              <p:nvPr/>
            </p:nvSpPr>
            <p:spPr bwMode="auto">
              <a:xfrm>
                <a:off x="8278132" y="1893797"/>
                <a:ext cx="178392" cy="1874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9" name="Oval 112"/>
              <p:cNvSpPr>
                <a:spLocks noChangeArrowheads="1"/>
              </p:cNvSpPr>
              <p:nvPr/>
            </p:nvSpPr>
            <p:spPr bwMode="auto">
              <a:xfrm>
                <a:off x="9714296" y="1819278"/>
                <a:ext cx="354526" cy="37259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0" name="Oval 113"/>
              <p:cNvSpPr>
                <a:spLocks noChangeArrowheads="1"/>
              </p:cNvSpPr>
              <p:nvPr/>
            </p:nvSpPr>
            <p:spPr bwMode="auto">
              <a:xfrm>
                <a:off x="9802363" y="1900570"/>
                <a:ext cx="182908" cy="210006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1" name="Freeform 114"/>
              <p:cNvSpPr/>
              <p:nvPr/>
            </p:nvSpPr>
            <p:spPr bwMode="auto">
              <a:xfrm>
                <a:off x="8569430" y="1936700"/>
                <a:ext cx="169360" cy="81292"/>
              </a:xfrm>
              <a:custGeom>
                <a:avLst/>
                <a:gdLst>
                  <a:gd name="T0" fmla="*/ 23 w 46"/>
                  <a:gd name="T1" fmla="*/ 9 h 22"/>
                  <a:gd name="T2" fmla="*/ 46 w 46"/>
                  <a:gd name="T3" fmla="*/ 22 h 22"/>
                  <a:gd name="T4" fmla="*/ 23 w 46"/>
                  <a:gd name="T5" fmla="*/ 0 h 22"/>
                  <a:gd name="T6" fmla="*/ 0 w 46"/>
                  <a:gd name="T7" fmla="*/ 22 h 22"/>
                  <a:gd name="T8" fmla="*/ 23 w 46"/>
                  <a:gd name="T9" fmla="*/ 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22">
                    <a:moveTo>
                      <a:pt x="23" y="9"/>
                    </a:moveTo>
                    <a:cubicBezTo>
                      <a:pt x="33" y="9"/>
                      <a:pt x="42" y="14"/>
                      <a:pt x="46" y="22"/>
                    </a:cubicBezTo>
                    <a:cubicBezTo>
                      <a:pt x="45" y="10"/>
                      <a:pt x="35" y="0"/>
                      <a:pt x="23" y="0"/>
                    </a:cubicBezTo>
                    <a:cubicBezTo>
                      <a:pt x="12" y="0"/>
                      <a:pt x="2" y="10"/>
                      <a:pt x="0" y="22"/>
                    </a:cubicBezTo>
                    <a:cubicBezTo>
                      <a:pt x="5" y="14"/>
                      <a:pt x="13" y="9"/>
                      <a:pt x="23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2" name="Freeform 115"/>
              <p:cNvSpPr/>
              <p:nvPr/>
            </p:nvSpPr>
            <p:spPr bwMode="auto">
              <a:xfrm>
                <a:off x="9468162" y="1918635"/>
                <a:ext cx="171617" cy="76776"/>
              </a:xfrm>
              <a:custGeom>
                <a:avLst/>
                <a:gdLst>
                  <a:gd name="T0" fmla="*/ 24 w 47"/>
                  <a:gd name="T1" fmla="*/ 9 h 21"/>
                  <a:gd name="T2" fmla="*/ 47 w 47"/>
                  <a:gd name="T3" fmla="*/ 21 h 21"/>
                  <a:gd name="T4" fmla="*/ 24 w 47"/>
                  <a:gd name="T5" fmla="*/ 0 h 21"/>
                  <a:gd name="T6" fmla="*/ 0 w 47"/>
                  <a:gd name="T7" fmla="*/ 21 h 21"/>
                  <a:gd name="T8" fmla="*/ 24 w 47"/>
                  <a:gd name="T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21">
                    <a:moveTo>
                      <a:pt x="24" y="9"/>
                    </a:moveTo>
                    <a:cubicBezTo>
                      <a:pt x="33" y="9"/>
                      <a:pt x="42" y="14"/>
                      <a:pt x="47" y="21"/>
                    </a:cubicBezTo>
                    <a:cubicBezTo>
                      <a:pt x="45" y="9"/>
                      <a:pt x="35" y="0"/>
                      <a:pt x="24" y="0"/>
                    </a:cubicBezTo>
                    <a:cubicBezTo>
                      <a:pt x="12" y="0"/>
                      <a:pt x="2" y="9"/>
                      <a:pt x="0" y="21"/>
                    </a:cubicBezTo>
                    <a:cubicBezTo>
                      <a:pt x="5" y="14"/>
                      <a:pt x="14" y="9"/>
                      <a:pt x="24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3" name="Oval 116"/>
              <p:cNvSpPr>
                <a:spLocks noChangeArrowheads="1"/>
              </p:cNvSpPr>
              <p:nvPr/>
            </p:nvSpPr>
            <p:spPr bwMode="auto">
              <a:xfrm>
                <a:off x="8104257" y="2462843"/>
                <a:ext cx="404204" cy="406461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4" name="Oval 117"/>
              <p:cNvSpPr>
                <a:spLocks noChangeArrowheads="1"/>
              </p:cNvSpPr>
              <p:nvPr/>
            </p:nvSpPr>
            <p:spPr bwMode="auto">
              <a:xfrm>
                <a:off x="9691715" y="2462843"/>
                <a:ext cx="401945" cy="406461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5" name="Oval 118"/>
              <p:cNvSpPr>
                <a:spLocks noChangeArrowheads="1"/>
              </p:cNvSpPr>
              <p:nvPr/>
            </p:nvSpPr>
            <p:spPr bwMode="auto">
              <a:xfrm>
                <a:off x="8621366" y="2406389"/>
                <a:ext cx="928088" cy="7338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6" name="Freeform 119"/>
              <p:cNvSpPr/>
              <p:nvPr/>
            </p:nvSpPr>
            <p:spPr bwMode="auto">
              <a:xfrm>
                <a:off x="8955568" y="2440261"/>
                <a:ext cx="289039" cy="194198"/>
              </a:xfrm>
              <a:custGeom>
                <a:avLst/>
                <a:gdLst>
                  <a:gd name="T0" fmla="*/ 0 w 79"/>
                  <a:gd name="T1" fmla="*/ 21 h 53"/>
                  <a:gd name="T2" fmla="*/ 23 w 79"/>
                  <a:gd name="T3" fmla="*/ 2 h 53"/>
                  <a:gd name="T4" fmla="*/ 70 w 79"/>
                  <a:gd name="T5" fmla="*/ 8 h 53"/>
                  <a:gd name="T6" fmla="*/ 72 w 79"/>
                  <a:gd name="T7" fmla="*/ 31 h 53"/>
                  <a:gd name="T8" fmla="*/ 55 w 79"/>
                  <a:gd name="T9" fmla="*/ 49 h 53"/>
                  <a:gd name="T10" fmla="*/ 37 w 79"/>
                  <a:gd name="T11" fmla="*/ 53 h 53"/>
                  <a:gd name="T12" fmla="*/ 15 w 79"/>
                  <a:gd name="T13" fmla="*/ 45 h 53"/>
                  <a:gd name="T14" fmla="*/ 0 w 79"/>
                  <a:gd name="T15" fmla="*/ 2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9" h="53">
                    <a:moveTo>
                      <a:pt x="0" y="21"/>
                    </a:moveTo>
                    <a:cubicBezTo>
                      <a:pt x="0" y="11"/>
                      <a:pt x="4" y="4"/>
                      <a:pt x="23" y="2"/>
                    </a:cubicBezTo>
                    <a:cubicBezTo>
                      <a:pt x="43" y="0"/>
                      <a:pt x="62" y="1"/>
                      <a:pt x="70" y="8"/>
                    </a:cubicBezTo>
                    <a:cubicBezTo>
                      <a:pt x="79" y="16"/>
                      <a:pt x="74" y="27"/>
                      <a:pt x="72" y="31"/>
                    </a:cubicBezTo>
                    <a:cubicBezTo>
                      <a:pt x="70" y="36"/>
                      <a:pt x="66" y="44"/>
                      <a:pt x="55" y="49"/>
                    </a:cubicBezTo>
                    <a:cubicBezTo>
                      <a:pt x="44" y="53"/>
                      <a:pt x="42" y="53"/>
                      <a:pt x="37" y="53"/>
                    </a:cubicBezTo>
                    <a:cubicBezTo>
                      <a:pt x="31" y="53"/>
                      <a:pt x="22" y="51"/>
                      <a:pt x="15" y="45"/>
                    </a:cubicBezTo>
                    <a:cubicBezTo>
                      <a:pt x="7" y="39"/>
                      <a:pt x="0" y="30"/>
                      <a:pt x="0" y="21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7" name="Freeform 120"/>
              <p:cNvSpPr/>
              <p:nvPr/>
            </p:nvSpPr>
            <p:spPr bwMode="auto">
              <a:xfrm>
                <a:off x="8673303" y="2708977"/>
                <a:ext cx="808407" cy="230328"/>
              </a:xfrm>
              <a:custGeom>
                <a:avLst/>
                <a:gdLst>
                  <a:gd name="T0" fmla="*/ 0 w 221"/>
                  <a:gd name="T1" fmla="*/ 18 h 63"/>
                  <a:gd name="T2" fmla="*/ 108 w 221"/>
                  <a:gd name="T3" fmla="*/ 1 h 63"/>
                  <a:gd name="T4" fmla="*/ 221 w 221"/>
                  <a:gd name="T5" fmla="*/ 25 h 63"/>
                  <a:gd name="T6" fmla="*/ 119 w 221"/>
                  <a:gd name="T7" fmla="*/ 63 h 63"/>
                  <a:gd name="T8" fmla="*/ 0 w 221"/>
                  <a:gd name="T9" fmla="*/ 18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1" h="63">
                    <a:moveTo>
                      <a:pt x="0" y="18"/>
                    </a:moveTo>
                    <a:cubicBezTo>
                      <a:pt x="0" y="18"/>
                      <a:pt x="31" y="0"/>
                      <a:pt x="108" y="1"/>
                    </a:cubicBezTo>
                    <a:cubicBezTo>
                      <a:pt x="184" y="2"/>
                      <a:pt x="221" y="25"/>
                      <a:pt x="221" y="25"/>
                    </a:cubicBezTo>
                    <a:cubicBezTo>
                      <a:pt x="221" y="25"/>
                      <a:pt x="169" y="63"/>
                      <a:pt x="119" y="63"/>
                    </a:cubicBezTo>
                    <a:cubicBezTo>
                      <a:pt x="68" y="63"/>
                      <a:pt x="0" y="18"/>
                      <a:pt x="0" y="18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8" name="Oval 121"/>
              <p:cNvSpPr>
                <a:spLocks noChangeArrowheads="1"/>
              </p:cNvSpPr>
              <p:nvPr/>
            </p:nvSpPr>
            <p:spPr bwMode="auto">
              <a:xfrm>
                <a:off x="8501686" y="2128641"/>
                <a:ext cx="338718" cy="34097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9" name="Oval 122"/>
              <p:cNvSpPr>
                <a:spLocks noChangeArrowheads="1"/>
              </p:cNvSpPr>
              <p:nvPr/>
            </p:nvSpPr>
            <p:spPr bwMode="auto">
              <a:xfrm>
                <a:off x="8643947" y="2223482"/>
                <a:ext cx="58711" cy="12871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0" name="Oval 123"/>
              <p:cNvSpPr>
                <a:spLocks noChangeArrowheads="1"/>
              </p:cNvSpPr>
              <p:nvPr/>
            </p:nvSpPr>
            <p:spPr bwMode="auto">
              <a:xfrm>
                <a:off x="9343964" y="2128641"/>
                <a:ext cx="340977" cy="34097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1" name="Oval 124"/>
              <p:cNvSpPr>
                <a:spLocks noChangeArrowheads="1"/>
              </p:cNvSpPr>
              <p:nvPr/>
            </p:nvSpPr>
            <p:spPr bwMode="auto">
              <a:xfrm>
                <a:off x="9486227" y="2223482"/>
                <a:ext cx="58711" cy="12871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45" name="矩形 144"/>
            <p:cNvSpPr/>
            <p:nvPr/>
          </p:nvSpPr>
          <p:spPr>
            <a:xfrm>
              <a:off x="1679072" y="978304"/>
              <a:ext cx="2146743" cy="4524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608965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ea typeface="微软雅黑" panose="020B0503020204020204" charset="-122"/>
                </a:rPr>
                <a:t>点击此处添加标题</a:t>
              </a:r>
              <a:endParaRPr lang="en-US" altLang="zh-CN" b="1" dirty="0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  <p:sp>
        <p:nvSpPr>
          <p:cNvPr id="162" name="文本框 8"/>
          <p:cNvSpPr txBox="1"/>
          <p:nvPr/>
        </p:nvSpPr>
        <p:spPr>
          <a:xfrm>
            <a:off x="8773912" y="4916283"/>
            <a:ext cx="277407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grpSp>
        <p:nvGrpSpPr>
          <p:cNvPr id="163" name="组 162"/>
          <p:cNvGrpSpPr/>
          <p:nvPr/>
        </p:nvGrpSpPr>
        <p:grpSpPr>
          <a:xfrm>
            <a:off x="7763380" y="3827039"/>
            <a:ext cx="3690587" cy="1125415"/>
            <a:chOff x="456832" y="649865"/>
            <a:chExt cx="3690587" cy="1125415"/>
          </a:xfrm>
        </p:grpSpPr>
        <p:sp>
          <p:nvSpPr>
            <p:cNvPr id="164" name="椭圆 163"/>
            <p:cNvSpPr/>
            <p:nvPr/>
          </p:nvSpPr>
          <p:spPr>
            <a:xfrm>
              <a:off x="456832" y="649865"/>
              <a:ext cx="1125415" cy="1125415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5" name="圆角矩形 164"/>
            <p:cNvSpPr/>
            <p:nvPr/>
          </p:nvSpPr>
          <p:spPr>
            <a:xfrm>
              <a:off x="1076880" y="920929"/>
              <a:ext cx="3070539" cy="589464"/>
            </a:xfrm>
            <a:prstGeom prst="roundRect">
              <a:avLst>
                <a:gd name="adj" fmla="val 16667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166" name="组 165"/>
            <p:cNvGrpSpPr/>
            <p:nvPr/>
          </p:nvGrpSpPr>
          <p:grpSpPr>
            <a:xfrm>
              <a:off x="582176" y="847811"/>
              <a:ext cx="913134" cy="773326"/>
              <a:chOff x="8104257" y="1818046"/>
              <a:chExt cx="1989403" cy="1684810"/>
            </a:xfrm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grpSpPr>
          <p:sp>
            <p:nvSpPr>
              <p:cNvPr id="168" name="椭圆 167"/>
              <p:cNvSpPr/>
              <p:nvPr/>
            </p:nvSpPr>
            <p:spPr>
              <a:xfrm>
                <a:off x="8192324" y="1818046"/>
                <a:ext cx="1792948" cy="168481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69" name="Oval 110"/>
              <p:cNvSpPr>
                <a:spLocks noChangeArrowheads="1"/>
              </p:cNvSpPr>
              <p:nvPr/>
            </p:nvSpPr>
            <p:spPr bwMode="auto">
              <a:xfrm>
                <a:off x="8192323" y="1828310"/>
                <a:ext cx="347751" cy="31839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0" name="Oval 111"/>
              <p:cNvSpPr>
                <a:spLocks noChangeArrowheads="1"/>
              </p:cNvSpPr>
              <p:nvPr/>
            </p:nvSpPr>
            <p:spPr bwMode="auto">
              <a:xfrm>
                <a:off x="8278132" y="1893797"/>
                <a:ext cx="178392" cy="1874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1" name="Oval 112"/>
              <p:cNvSpPr>
                <a:spLocks noChangeArrowheads="1"/>
              </p:cNvSpPr>
              <p:nvPr/>
            </p:nvSpPr>
            <p:spPr bwMode="auto">
              <a:xfrm>
                <a:off x="9714296" y="1819278"/>
                <a:ext cx="354526" cy="37259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2" name="Oval 113"/>
              <p:cNvSpPr>
                <a:spLocks noChangeArrowheads="1"/>
              </p:cNvSpPr>
              <p:nvPr/>
            </p:nvSpPr>
            <p:spPr bwMode="auto">
              <a:xfrm>
                <a:off x="9802363" y="1900570"/>
                <a:ext cx="182908" cy="210006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3" name="Freeform 114"/>
              <p:cNvSpPr/>
              <p:nvPr/>
            </p:nvSpPr>
            <p:spPr bwMode="auto">
              <a:xfrm>
                <a:off x="8569430" y="1936700"/>
                <a:ext cx="169360" cy="81292"/>
              </a:xfrm>
              <a:custGeom>
                <a:avLst/>
                <a:gdLst>
                  <a:gd name="T0" fmla="*/ 23 w 46"/>
                  <a:gd name="T1" fmla="*/ 9 h 22"/>
                  <a:gd name="T2" fmla="*/ 46 w 46"/>
                  <a:gd name="T3" fmla="*/ 22 h 22"/>
                  <a:gd name="T4" fmla="*/ 23 w 46"/>
                  <a:gd name="T5" fmla="*/ 0 h 22"/>
                  <a:gd name="T6" fmla="*/ 0 w 46"/>
                  <a:gd name="T7" fmla="*/ 22 h 22"/>
                  <a:gd name="T8" fmla="*/ 23 w 46"/>
                  <a:gd name="T9" fmla="*/ 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22">
                    <a:moveTo>
                      <a:pt x="23" y="9"/>
                    </a:moveTo>
                    <a:cubicBezTo>
                      <a:pt x="33" y="9"/>
                      <a:pt x="42" y="14"/>
                      <a:pt x="46" y="22"/>
                    </a:cubicBezTo>
                    <a:cubicBezTo>
                      <a:pt x="45" y="10"/>
                      <a:pt x="35" y="0"/>
                      <a:pt x="23" y="0"/>
                    </a:cubicBezTo>
                    <a:cubicBezTo>
                      <a:pt x="12" y="0"/>
                      <a:pt x="2" y="10"/>
                      <a:pt x="0" y="22"/>
                    </a:cubicBezTo>
                    <a:cubicBezTo>
                      <a:pt x="5" y="14"/>
                      <a:pt x="13" y="9"/>
                      <a:pt x="23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4" name="Freeform 115"/>
              <p:cNvSpPr/>
              <p:nvPr/>
            </p:nvSpPr>
            <p:spPr bwMode="auto">
              <a:xfrm>
                <a:off x="9468162" y="1918635"/>
                <a:ext cx="171617" cy="76776"/>
              </a:xfrm>
              <a:custGeom>
                <a:avLst/>
                <a:gdLst>
                  <a:gd name="T0" fmla="*/ 24 w 47"/>
                  <a:gd name="T1" fmla="*/ 9 h 21"/>
                  <a:gd name="T2" fmla="*/ 47 w 47"/>
                  <a:gd name="T3" fmla="*/ 21 h 21"/>
                  <a:gd name="T4" fmla="*/ 24 w 47"/>
                  <a:gd name="T5" fmla="*/ 0 h 21"/>
                  <a:gd name="T6" fmla="*/ 0 w 47"/>
                  <a:gd name="T7" fmla="*/ 21 h 21"/>
                  <a:gd name="T8" fmla="*/ 24 w 47"/>
                  <a:gd name="T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21">
                    <a:moveTo>
                      <a:pt x="24" y="9"/>
                    </a:moveTo>
                    <a:cubicBezTo>
                      <a:pt x="33" y="9"/>
                      <a:pt x="42" y="14"/>
                      <a:pt x="47" y="21"/>
                    </a:cubicBezTo>
                    <a:cubicBezTo>
                      <a:pt x="45" y="9"/>
                      <a:pt x="35" y="0"/>
                      <a:pt x="24" y="0"/>
                    </a:cubicBezTo>
                    <a:cubicBezTo>
                      <a:pt x="12" y="0"/>
                      <a:pt x="2" y="9"/>
                      <a:pt x="0" y="21"/>
                    </a:cubicBezTo>
                    <a:cubicBezTo>
                      <a:pt x="5" y="14"/>
                      <a:pt x="14" y="9"/>
                      <a:pt x="24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5" name="Oval 116"/>
              <p:cNvSpPr>
                <a:spLocks noChangeArrowheads="1"/>
              </p:cNvSpPr>
              <p:nvPr/>
            </p:nvSpPr>
            <p:spPr bwMode="auto">
              <a:xfrm>
                <a:off x="8104257" y="2462843"/>
                <a:ext cx="404204" cy="406461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6" name="Oval 117"/>
              <p:cNvSpPr>
                <a:spLocks noChangeArrowheads="1"/>
              </p:cNvSpPr>
              <p:nvPr/>
            </p:nvSpPr>
            <p:spPr bwMode="auto">
              <a:xfrm>
                <a:off x="9691715" y="2462843"/>
                <a:ext cx="401945" cy="406461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7" name="Oval 118"/>
              <p:cNvSpPr>
                <a:spLocks noChangeArrowheads="1"/>
              </p:cNvSpPr>
              <p:nvPr/>
            </p:nvSpPr>
            <p:spPr bwMode="auto">
              <a:xfrm>
                <a:off x="8621366" y="2406389"/>
                <a:ext cx="928088" cy="7338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8" name="Freeform 119"/>
              <p:cNvSpPr/>
              <p:nvPr/>
            </p:nvSpPr>
            <p:spPr bwMode="auto">
              <a:xfrm>
                <a:off x="8955568" y="2440261"/>
                <a:ext cx="289039" cy="194198"/>
              </a:xfrm>
              <a:custGeom>
                <a:avLst/>
                <a:gdLst>
                  <a:gd name="T0" fmla="*/ 0 w 79"/>
                  <a:gd name="T1" fmla="*/ 21 h 53"/>
                  <a:gd name="T2" fmla="*/ 23 w 79"/>
                  <a:gd name="T3" fmla="*/ 2 h 53"/>
                  <a:gd name="T4" fmla="*/ 70 w 79"/>
                  <a:gd name="T5" fmla="*/ 8 h 53"/>
                  <a:gd name="T6" fmla="*/ 72 w 79"/>
                  <a:gd name="T7" fmla="*/ 31 h 53"/>
                  <a:gd name="T8" fmla="*/ 55 w 79"/>
                  <a:gd name="T9" fmla="*/ 49 h 53"/>
                  <a:gd name="T10" fmla="*/ 37 w 79"/>
                  <a:gd name="T11" fmla="*/ 53 h 53"/>
                  <a:gd name="T12" fmla="*/ 15 w 79"/>
                  <a:gd name="T13" fmla="*/ 45 h 53"/>
                  <a:gd name="T14" fmla="*/ 0 w 79"/>
                  <a:gd name="T15" fmla="*/ 2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9" h="53">
                    <a:moveTo>
                      <a:pt x="0" y="21"/>
                    </a:moveTo>
                    <a:cubicBezTo>
                      <a:pt x="0" y="11"/>
                      <a:pt x="4" y="4"/>
                      <a:pt x="23" y="2"/>
                    </a:cubicBezTo>
                    <a:cubicBezTo>
                      <a:pt x="43" y="0"/>
                      <a:pt x="62" y="1"/>
                      <a:pt x="70" y="8"/>
                    </a:cubicBezTo>
                    <a:cubicBezTo>
                      <a:pt x="79" y="16"/>
                      <a:pt x="74" y="27"/>
                      <a:pt x="72" y="31"/>
                    </a:cubicBezTo>
                    <a:cubicBezTo>
                      <a:pt x="70" y="36"/>
                      <a:pt x="66" y="44"/>
                      <a:pt x="55" y="49"/>
                    </a:cubicBezTo>
                    <a:cubicBezTo>
                      <a:pt x="44" y="53"/>
                      <a:pt x="42" y="53"/>
                      <a:pt x="37" y="53"/>
                    </a:cubicBezTo>
                    <a:cubicBezTo>
                      <a:pt x="31" y="53"/>
                      <a:pt x="22" y="51"/>
                      <a:pt x="15" y="45"/>
                    </a:cubicBezTo>
                    <a:cubicBezTo>
                      <a:pt x="7" y="39"/>
                      <a:pt x="0" y="30"/>
                      <a:pt x="0" y="21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9" name="Freeform 120"/>
              <p:cNvSpPr/>
              <p:nvPr/>
            </p:nvSpPr>
            <p:spPr bwMode="auto">
              <a:xfrm>
                <a:off x="8673303" y="2708977"/>
                <a:ext cx="808407" cy="230328"/>
              </a:xfrm>
              <a:custGeom>
                <a:avLst/>
                <a:gdLst>
                  <a:gd name="T0" fmla="*/ 0 w 221"/>
                  <a:gd name="T1" fmla="*/ 18 h 63"/>
                  <a:gd name="T2" fmla="*/ 108 w 221"/>
                  <a:gd name="T3" fmla="*/ 1 h 63"/>
                  <a:gd name="T4" fmla="*/ 221 w 221"/>
                  <a:gd name="T5" fmla="*/ 25 h 63"/>
                  <a:gd name="T6" fmla="*/ 119 w 221"/>
                  <a:gd name="T7" fmla="*/ 63 h 63"/>
                  <a:gd name="T8" fmla="*/ 0 w 221"/>
                  <a:gd name="T9" fmla="*/ 18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1" h="63">
                    <a:moveTo>
                      <a:pt x="0" y="18"/>
                    </a:moveTo>
                    <a:cubicBezTo>
                      <a:pt x="0" y="18"/>
                      <a:pt x="31" y="0"/>
                      <a:pt x="108" y="1"/>
                    </a:cubicBezTo>
                    <a:cubicBezTo>
                      <a:pt x="184" y="2"/>
                      <a:pt x="221" y="25"/>
                      <a:pt x="221" y="25"/>
                    </a:cubicBezTo>
                    <a:cubicBezTo>
                      <a:pt x="221" y="25"/>
                      <a:pt x="169" y="63"/>
                      <a:pt x="119" y="63"/>
                    </a:cubicBezTo>
                    <a:cubicBezTo>
                      <a:pt x="68" y="63"/>
                      <a:pt x="0" y="18"/>
                      <a:pt x="0" y="18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0" name="Oval 121"/>
              <p:cNvSpPr>
                <a:spLocks noChangeArrowheads="1"/>
              </p:cNvSpPr>
              <p:nvPr/>
            </p:nvSpPr>
            <p:spPr bwMode="auto">
              <a:xfrm>
                <a:off x="8501686" y="2128641"/>
                <a:ext cx="338718" cy="34097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1" name="Oval 122"/>
              <p:cNvSpPr>
                <a:spLocks noChangeArrowheads="1"/>
              </p:cNvSpPr>
              <p:nvPr/>
            </p:nvSpPr>
            <p:spPr bwMode="auto">
              <a:xfrm>
                <a:off x="8643947" y="2223482"/>
                <a:ext cx="58711" cy="12871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2" name="Oval 123"/>
              <p:cNvSpPr>
                <a:spLocks noChangeArrowheads="1"/>
              </p:cNvSpPr>
              <p:nvPr/>
            </p:nvSpPr>
            <p:spPr bwMode="auto">
              <a:xfrm>
                <a:off x="9343964" y="2128641"/>
                <a:ext cx="340977" cy="34097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3" name="Oval 124"/>
              <p:cNvSpPr>
                <a:spLocks noChangeArrowheads="1"/>
              </p:cNvSpPr>
              <p:nvPr/>
            </p:nvSpPr>
            <p:spPr bwMode="auto">
              <a:xfrm>
                <a:off x="9486227" y="2223482"/>
                <a:ext cx="58711" cy="12871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67" name="矩形 166"/>
            <p:cNvSpPr/>
            <p:nvPr/>
          </p:nvSpPr>
          <p:spPr>
            <a:xfrm>
              <a:off x="1679072" y="978304"/>
              <a:ext cx="2146743" cy="4524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608965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ea typeface="微软雅黑" panose="020B0503020204020204" charset="-122"/>
                </a:rPr>
                <a:t>点击此处添加标题</a:t>
              </a:r>
              <a:endParaRPr lang="en-US" altLang="zh-CN" b="1" dirty="0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 20"/>
          <p:cNvGrpSpPr/>
          <p:nvPr/>
        </p:nvGrpSpPr>
        <p:grpSpPr>
          <a:xfrm>
            <a:off x="1532376" y="2504635"/>
            <a:ext cx="3085721" cy="2298196"/>
            <a:chOff x="3162513" y="1184973"/>
            <a:chExt cx="2430809" cy="1810429"/>
          </a:xfrm>
        </p:grpSpPr>
        <p:sp>
          <p:nvSpPr>
            <p:cNvPr id="22" name="Freeform 252"/>
            <p:cNvSpPr/>
            <p:nvPr/>
          </p:nvSpPr>
          <p:spPr bwMode="auto">
            <a:xfrm rot="20061788">
              <a:off x="3431689" y="1218621"/>
              <a:ext cx="1487788" cy="618684"/>
            </a:xfrm>
            <a:custGeom>
              <a:avLst/>
              <a:gdLst>
                <a:gd name="T0" fmla="*/ 11 w 374"/>
                <a:gd name="T1" fmla="*/ 155 h 155"/>
                <a:gd name="T2" fmla="*/ 11 w 374"/>
                <a:gd name="T3" fmla="*/ 155 h 155"/>
                <a:gd name="T4" fmla="*/ 109 w 374"/>
                <a:gd name="T5" fmla="*/ 155 h 155"/>
                <a:gd name="T6" fmla="*/ 138 w 374"/>
                <a:gd name="T7" fmla="*/ 130 h 155"/>
                <a:gd name="T8" fmla="*/ 136 w 374"/>
                <a:gd name="T9" fmla="*/ 115 h 155"/>
                <a:gd name="T10" fmla="*/ 148 w 374"/>
                <a:gd name="T11" fmla="*/ 110 h 155"/>
                <a:gd name="T12" fmla="*/ 148 w 374"/>
                <a:gd name="T13" fmla="*/ 95 h 155"/>
                <a:gd name="T14" fmla="*/ 166 w 374"/>
                <a:gd name="T15" fmla="*/ 99 h 155"/>
                <a:gd name="T16" fmla="*/ 162 w 374"/>
                <a:gd name="T17" fmla="*/ 103 h 155"/>
                <a:gd name="T18" fmla="*/ 158 w 374"/>
                <a:gd name="T19" fmla="*/ 96 h 155"/>
                <a:gd name="T20" fmla="*/ 154 w 374"/>
                <a:gd name="T21" fmla="*/ 98 h 155"/>
                <a:gd name="T22" fmla="*/ 155 w 374"/>
                <a:gd name="T23" fmla="*/ 107 h 155"/>
                <a:gd name="T24" fmla="*/ 172 w 374"/>
                <a:gd name="T25" fmla="*/ 96 h 155"/>
                <a:gd name="T26" fmla="*/ 174 w 374"/>
                <a:gd name="T27" fmla="*/ 77 h 155"/>
                <a:gd name="T28" fmla="*/ 187 w 374"/>
                <a:gd name="T29" fmla="*/ 82 h 155"/>
                <a:gd name="T30" fmla="*/ 199 w 374"/>
                <a:gd name="T31" fmla="*/ 77 h 155"/>
                <a:gd name="T32" fmla="*/ 202 w 374"/>
                <a:gd name="T33" fmla="*/ 96 h 155"/>
                <a:gd name="T34" fmla="*/ 218 w 374"/>
                <a:gd name="T35" fmla="*/ 107 h 155"/>
                <a:gd name="T36" fmla="*/ 219 w 374"/>
                <a:gd name="T37" fmla="*/ 98 h 155"/>
                <a:gd name="T38" fmla="*/ 215 w 374"/>
                <a:gd name="T39" fmla="*/ 96 h 155"/>
                <a:gd name="T40" fmla="*/ 211 w 374"/>
                <a:gd name="T41" fmla="*/ 103 h 155"/>
                <a:gd name="T42" fmla="*/ 207 w 374"/>
                <a:gd name="T43" fmla="*/ 99 h 155"/>
                <a:gd name="T44" fmla="*/ 225 w 374"/>
                <a:gd name="T45" fmla="*/ 95 h 155"/>
                <a:gd name="T46" fmla="*/ 226 w 374"/>
                <a:gd name="T47" fmla="*/ 110 h 155"/>
                <a:gd name="T48" fmla="*/ 237 w 374"/>
                <a:gd name="T49" fmla="*/ 115 h 155"/>
                <a:gd name="T50" fmla="*/ 235 w 374"/>
                <a:gd name="T51" fmla="*/ 130 h 155"/>
                <a:gd name="T52" fmla="*/ 264 w 374"/>
                <a:gd name="T53" fmla="*/ 155 h 155"/>
                <a:gd name="T54" fmla="*/ 363 w 374"/>
                <a:gd name="T55" fmla="*/ 155 h 155"/>
                <a:gd name="T56" fmla="*/ 363 w 374"/>
                <a:gd name="T57" fmla="*/ 155 h 155"/>
                <a:gd name="T58" fmla="*/ 374 w 374"/>
                <a:gd name="T59" fmla="*/ 155 h 155"/>
                <a:gd name="T60" fmla="*/ 356 w 374"/>
                <a:gd name="T61" fmla="*/ 146 h 155"/>
                <a:gd name="T62" fmla="*/ 298 w 374"/>
                <a:gd name="T63" fmla="*/ 67 h 155"/>
                <a:gd name="T64" fmla="*/ 225 w 374"/>
                <a:gd name="T65" fmla="*/ 0 h 155"/>
                <a:gd name="T66" fmla="*/ 148 w 374"/>
                <a:gd name="T67" fmla="*/ 0 h 155"/>
                <a:gd name="T68" fmla="*/ 75 w 374"/>
                <a:gd name="T69" fmla="*/ 67 h 155"/>
                <a:gd name="T70" fmla="*/ 17 w 374"/>
                <a:gd name="T71" fmla="*/ 146 h 155"/>
                <a:gd name="T72" fmla="*/ 0 w 374"/>
                <a:gd name="T73" fmla="*/ 155 h 155"/>
                <a:gd name="T74" fmla="*/ 11 w 374"/>
                <a:gd name="T75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4" h="155">
                  <a:moveTo>
                    <a:pt x="11" y="155"/>
                  </a:moveTo>
                  <a:cubicBezTo>
                    <a:pt x="11" y="155"/>
                    <a:pt x="11" y="155"/>
                    <a:pt x="11" y="155"/>
                  </a:cubicBezTo>
                  <a:cubicBezTo>
                    <a:pt x="109" y="155"/>
                    <a:pt x="109" y="155"/>
                    <a:pt x="109" y="155"/>
                  </a:cubicBezTo>
                  <a:cubicBezTo>
                    <a:pt x="113" y="150"/>
                    <a:pt x="122" y="138"/>
                    <a:pt x="138" y="130"/>
                  </a:cubicBezTo>
                  <a:cubicBezTo>
                    <a:pt x="137" y="128"/>
                    <a:pt x="133" y="122"/>
                    <a:pt x="136" y="115"/>
                  </a:cubicBezTo>
                  <a:cubicBezTo>
                    <a:pt x="140" y="109"/>
                    <a:pt x="148" y="110"/>
                    <a:pt x="148" y="110"/>
                  </a:cubicBezTo>
                  <a:cubicBezTo>
                    <a:pt x="148" y="110"/>
                    <a:pt x="143" y="101"/>
                    <a:pt x="148" y="95"/>
                  </a:cubicBezTo>
                  <a:cubicBezTo>
                    <a:pt x="155" y="87"/>
                    <a:pt x="167" y="91"/>
                    <a:pt x="166" y="99"/>
                  </a:cubicBezTo>
                  <a:cubicBezTo>
                    <a:pt x="166" y="99"/>
                    <a:pt x="166" y="102"/>
                    <a:pt x="162" y="103"/>
                  </a:cubicBezTo>
                  <a:cubicBezTo>
                    <a:pt x="159" y="104"/>
                    <a:pt x="154" y="99"/>
                    <a:pt x="158" y="96"/>
                  </a:cubicBezTo>
                  <a:cubicBezTo>
                    <a:pt x="158" y="96"/>
                    <a:pt x="156" y="96"/>
                    <a:pt x="154" y="98"/>
                  </a:cubicBezTo>
                  <a:cubicBezTo>
                    <a:pt x="153" y="100"/>
                    <a:pt x="152" y="104"/>
                    <a:pt x="155" y="107"/>
                  </a:cubicBezTo>
                  <a:cubicBezTo>
                    <a:pt x="162" y="112"/>
                    <a:pt x="175" y="107"/>
                    <a:pt x="172" y="96"/>
                  </a:cubicBezTo>
                  <a:cubicBezTo>
                    <a:pt x="169" y="87"/>
                    <a:pt x="168" y="80"/>
                    <a:pt x="174" y="77"/>
                  </a:cubicBezTo>
                  <a:cubicBezTo>
                    <a:pt x="180" y="74"/>
                    <a:pt x="184" y="78"/>
                    <a:pt x="187" y="82"/>
                  </a:cubicBezTo>
                  <a:cubicBezTo>
                    <a:pt x="189" y="78"/>
                    <a:pt x="194" y="74"/>
                    <a:pt x="199" y="77"/>
                  </a:cubicBezTo>
                  <a:cubicBezTo>
                    <a:pt x="205" y="80"/>
                    <a:pt x="205" y="87"/>
                    <a:pt x="202" y="96"/>
                  </a:cubicBezTo>
                  <a:cubicBezTo>
                    <a:pt x="198" y="107"/>
                    <a:pt x="211" y="112"/>
                    <a:pt x="218" y="107"/>
                  </a:cubicBezTo>
                  <a:cubicBezTo>
                    <a:pt x="222" y="104"/>
                    <a:pt x="221" y="100"/>
                    <a:pt x="219" y="98"/>
                  </a:cubicBezTo>
                  <a:cubicBezTo>
                    <a:pt x="218" y="96"/>
                    <a:pt x="215" y="96"/>
                    <a:pt x="215" y="96"/>
                  </a:cubicBezTo>
                  <a:cubicBezTo>
                    <a:pt x="219" y="99"/>
                    <a:pt x="215" y="104"/>
                    <a:pt x="211" y="103"/>
                  </a:cubicBezTo>
                  <a:cubicBezTo>
                    <a:pt x="207" y="102"/>
                    <a:pt x="207" y="99"/>
                    <a:pt x="207" y="99"/>
                  </a:cubicBezTo>
                  <a:cubicBezTo>
                    <a:pt x="207" y="91"/>
                    <a:pt x="218" y="87"/>
                    <a:pt x="225" y="95"/>
                  </a:cubicBezTo>
                  <a:cubicBezTo>
                    <a:pt x="230" y="101"/>
                    <a:pt x="226" y="110"/>
                    <a:pt x="226" y="110"/>
                  </a:cubicBezTo>
                  <a:cubicBezTo>
                    <a:pt x="226" y="110"/>
                    <a:pt x="234" y="109"/>
                    <a:pt x="237" y="115"/>
                  </a:cubicBezTo>
                  <a:cubicBezTo>
                    <a:pt x="240" y="122"/>
                    <a:pt x="237" y="128"/>
                    <a:pt x="235" y="130"/>
                  </a:cubicBezTo>
                  <a:cubicBezTo>
                    <a:pt x="251" y="138"/>
                    <a:pt x="260" y="150"/>
                    <a:pt x="264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5" y="155"/>
                    <a:pt x="369" y="155"/>
                    <a:pt x="374" y="155"/>
                  </a:cubicBezTo>
                  <a:cubicBezTo>
                    <a:pt x="368" y="153"/>
                    <a:pt x="362" y="150"/>
                    <a:pt x="356" y="146"/>
                  </a:cubicBezTo>
                  <a:cubicBezTo>
                    <a:pt x="330" y="128"/>
                    <a:pt x="318" y="121"/>
                    <a:pt x="298" y="67"/>
                  </a:cubicBezTo>
                  <a:cubicBezTo>
                    <a:pt x="284" y="30"/>
                    <a:pt x="255" y="9"/>
                    <a:pt x="225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18" y="9"/>
                    <a:pt x="89" y="30"/>
                    <a:pt x="75" y="67"/>
                  </a:cubicBezTo>
                  <a:cubicBezTo>
                    <a:pt x="56" y="121"/>
                    <a:pt x="44" y="128"/>
                    <a:pt x="17" y="146"/>
                  </a:cubicBezTo>
                  <a:cubicBezTo>
                    <a:pt x="12" y="150"/>
                    <a:pt x="6" y="153"/>
                    <a:pt x="0" y="155"/>
                  </a:cubicBezTo>
                  <a:cubicBezTo>
                    <a:pt x="4" y="155"/>
                    <a:pt x="8" y="155"/>
                    <a:pt x="11" y="155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53"/>
            <p:cNvSpPr/>
            <p:nvPr/>
          </p:nvSpPr>
          <p:spPr bwMode="auto">
            <a:xfrm rot="20061788">
              <a:off x="3162513" y="1484776"/>
              <a:ext cx="2194856" cy="449283"/>
            </a:xfrm>
            <a:custGeom>
              <a:avLst/>
              <a:gdLst>
                <a:gd name="T0" fmla="*/ 546 w 551"/>
                <a:gd name="T1" fmla="*/ 47 h 113"/>
                <a:gd name="T2" fmla="*/ 524 w 551"/>
                <a:gd name="T3" fmla="*/ 9 h 113"/>
                <a:gd name="T4" fmla="*/ 493 w 551"/>
                <a:gd name="T5" fmla="*/ 1 h 113"/>
                <a:gd name="T6" fmla="*/ 455 w 551"/>
                <a:gd name="T7" fmla="*/ 56 h 113"/>
                <a:gd name="T8" fmla="*/ 500 w 551"/>
                <a:gd name="T9" fmla="*/ 73 h 113"/>
                <a:gd name="T10" fmla="*/ 506 w 551"/>
                <a:gd name="T11" fmla="*/ 40 h 113"/>
                <a:gd name="T12" fmla="*/ 476 w 551"/>
                <a:gd name="T13" fmla="*/ 37 h 113"/>
                <a:gd name="T14" fmla="*/ 504 w 551"/>
                <a:gd name="T15" fmla="*/ 25 h 113"/>
                <a:gd name="T16" fmla="*/ 508 w 551"/>
                <a:gd name="T17" fmla="*/ 82 h 113"/>
                <a:gd name="T18" fmla="*/ 451 w 551"/>
                <a:gd name="T19" fmla="*/ 91 h 113"/>
                <a:gd name="T20" fmla="*/ 350 w 551"/>
                <a:gd name="T21" fmla="*/ 91 h 113"/>
                <a:gd name="T22" fmla="*/ 276 w 551"/>
                <a:gd name="T23" fmla="*/ 53 h 113"/>
                <a:gd name="T24" fmla="*/ 276 w 551"/>
                <a:gd name="T25" fmla="*/ 53 h 113"/>
                <a:gd name="T26" fmla="*/ 276 w 551"/>
                <a:gd name="T27" fmla="*/ 53 h 113"/>
                <a:gd name="T28" fmla="*/ 275 w 551"/>
                <a:gd name="T29" fmla="*/ 53 h 113"/>
                <a:gd name="T30" fmla="*/ 275 w 551"/>
                <a:gd name="T31" fmla="*/ 53 h 113"/>
                <a:gd name="T32" fmla="*/ 202 w 551"/>
                <a:gd name="T33" fmla="*/ 91 h 113"/>
                <a:gd name="T34" fmla="*/ 100 w 551"/>
                <a:gd name="T35" fmla="*/ 91 h 113"/>
                <a:gd name="T36" fmla="*/ 43 w 551"/>
                <a:gd name="T37" fmla="*/ 82 h 113"/>
                <a:gd name="T38" fmla="*/ 48 w 551"/>
                <a:gd name="T39" fmla="*/ 25 h 113"/>
                <a:gd name="T40" fmla="*/ 75 w 551"/>
                <a:gd name="T41" fmla="*/ 37 h 113"/>
                <a:gd name="T42" fmla="*/ 45 w 551"/>
                <a:gd name="T43" fmla="*/ 40 h 113"/>
                <a:gd name="T44" fmla="*/ 52 w 551"/>
                <a:gd name="T45" fmla="*/ 73 h 113"/>
                <a:gd name="T46" fmla="*/ 96 w 551"/>
                <a:gd name="T47" fmla="*/ 56 h 113"/>
                <a:gd name="T48" fmla="*/ 58 w 551"/>
                <a:gd name="T49" fmla="*/ 1 h 113"/>
                <a:gd name="T50" fmla="*/ 27 w 551"/>
                <a:gd name="T51" fmla="*/ 9 h 113"/>
                <a:gd name="T52" fmla="*/ 5 w 551"/>
                <a:gd name="T53" fmla="*/ 47 h 113"/>
                <a:gd name="T54" fmla="*/ 72 w 551"/>
                <a:gd name="T55" fmla="*/ 111 h 113"/>
                <a:gd name="T56" fmla="*/ 221 w 551"/>
                <a:gd name="T57" fmla="*/ 111 h 113"/>
                <a:gd name="T58" fmla="*/ 275 w 551"/>
                <a:gd name="T59" fmla="*/ 80 h 113"/>
                <a:gd name="T60" fmla="*/ 276 w 551"/>
                <a:gd name="T61" fmla="*/ 80 h 113"/>
                <a:gd name="T62" fmla="*/ 331 w 551"/>
                <a:gd name="T63" fmla="*/ 111 h 113"/>
                <a:gd name="T64" fmla="*/ 479 w 551"/>
                <a:gd name="T65" fmla="*/ 111 h 113"/>
                <a:gd name="T66" fmla="*/ 546 w 551"/>
                <a:gd name="T67" fmla="*/ 4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1" h="113">
                  <a:moveTo>
                    <a:pt x="546" y="47"/>
                  </a:moveTo>
                  <a:cubicBezTo>
                    <a:pt x="546" y="47"/>
                    <a:pt x="545" y="22"/>
                    <a:pt x="524" y="9"/>
                  </a:cubicBezTo>
                  <a:cubicBezTo>
                    <a:pt x="517" y="5"/>
                    <a:pt x="506" y="0"/>
                    <a:pt x="493" y="1"/>
                  </a:cubicBezTo>
                  <a:cubicBezTo>
                    <a:pt x="453" y="4"/>
                    <a:pt x="450" y="42"/>
                    <a:pt x="455" y="56"/>
                  </a:cubicBezTo>
                  <a:cubicBezTo>
                    <a:pt x="461" y="71"/>
                    <a:pt x="478" y="84"/>
                    <a:pt x="500" y="73"/>
                  </a:cubicBezTo>
                  <a:cubicBezTo>
                    <a:pt x="514" y="65"/>
                    <a:pt x="515" y="49"/>
                    <a:pt x="506" y="40"/>
                  </a:cubicBezTo>
                  <a:cubicBezTo>
                    <a:pt x="500" y="34"/>
                    <a:pt x="485" y="30"/>
                    <a:pt x="476" y="37"/>
                  </a:cubicBezTo>
                  <a:cubicBezTo>
                    <a:pt x="476" y="37"/>
                    <a:pt x="479" y="19"/>
                    <a:pt x="504" y="25"/>
                  </a:cubicBezTo>
                  <a:cubicBezTo>
                    <a:pt x="525" y="30"/>
                    <a:pt x="534" y="66"/>
                    <a:pt x="508" y="82"/>
                  </a:cubicBezTo>
                  <a:cubicBezTo>
                    <a:pt x="491" y="93"/>
                    <a:pt x="451" y="91"/>
                    <a:pt x="451" y="91"/>
                  </a:cubicBezTo>
                  <a:cubicBezTo>
                    <a:pt x="350" y="91"/>
                    <a:pt x="350" y="91"/>
                    <a:pt x="350" y="91"/>
                  </a:cubicBezTo>
                  <a:cubicBezTo>
                    <a:pt x="350" y="91"/>
                    <a:pt x="328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5" y="53"/>
                    <a:pt x="275" y="53"/>
                  </a:cubicBezTo>
                  <a:cubicBezTo>
                    <a:pt x="275" y="53"/>
                    <a:pt x="275" y="53"/>
                    <a:pt x="275" y="53"/>
                  </a:cubicBezTo>
                  <a:cubicBezTo>
                    <a:pt x="223" y="53"/>
                    <a:pt x="202" y="91"/>
                    <a:pt x="202" y="91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0" y="91"/>
                    <a:pt x="60" y="93"/>
                    <a:pt x="43" y="82"/>
                  </a:cubicBezTo>
                  <a:cubicBezTo>
                    <a:pt x="17" y="66"/>
                    <a:pt x="27" y="30"/>
                    <a:pt x="48" y="25"/>
                  </a:cubicBezTo>
                  <a:cubicBezTo>
                    <a:pt x="72" y="19"/>
                    <a:pt x="75" y="37"/>
                    <a:pt x="75" y="37"/>
                  </a:cubicBezTo>
                  <a:cubicBezTo>
                    <a:pt x="66" y="30"/>
                    <a:pt x="51" y="34"/>
                    <a:pt x="45" y="40"/>
                  </a:cubicBezTo>
                  <a:cubicBezTo>
                    <a:pt x="37" y="49"/>
                    <a:pt x="37" y="65"/>
                    <a:pt x="52" y="73"/>
                  </a:cubicBezTo>
                  <a:cubicBezTo>
                    <a:pt x="74" y="84"/>
                    <a:pt x="90" y="71"/>
                    <a:pt x="96" y="56"/>
                  </a:cubicBezTo>
                  <a:cubicBezTo>
                    <a:pt x="102" y="42"/>
                    <a:pt x="98" y="4"/>
                    <a:pt x="58" y="1"/>
                  </a:cubicBezTo>
                  <a:cubicBezTo>
                    <a:pt x="46" y="0"/>
                    <a:pt x="35" y="5"/>
                    <a:pt x="27" y="9"/>
                  </a:cubicBezTo>
                  <a:cubicBezTo>
                    <a:pt x="7" y="22"/>
                    <a:pt x="5" y="47"/>
                    <a:pt x="5" y="47"/>
                  </a:cubicBezTo>
                  <a:cubicBezTo>
                    <a:pt x="0" y="113"/>
                    <a:pt x="72" y="111"/>
                    <a:pt x="72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38" y="78"/>
                    <a:pt x="275" y="80"/>
                    <a:pt x="275" y="80"/>
                  </a:cubicBezTo>
                  <a:cubicBezTo>
                    <a:pt x="276" y="80"/>
                    <a:pt x="276" y="80"/>
                    <a:pt x="276" y="80"/>
                  </a:cubicBezTo>
                  <a:cubicBezTo>
                    <a:pt x="276" y="80"/>
                    <a:pt x="313" y="78"/>
                    <a:pt x="331" y="111"/>
                  </a:cubicBezTo>
                  <a:cubicBezTo>
                    <a:pt x="479" y="111"/>
                    <a:pt x="479" y="111"/>
                    <a:pt x="479" y="111"/>
                  </a:cubicBezTo>
                  <a:cubicBezTo>
                    <a:pt x="479" y="111"/>
                    <a:pt x="551" y="113"/>
                    <a:pt x="546" y="47"/>
                  </a:cubicBez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54"/>
            <p:cNvSpPr/>
            <p:nvPr/>
          </p:nvSpPr>
          <p:spPr bwMode="auto">
            <a:xfrm rot="20061788">
              <a:off x="3627253" y="1920472"/>
              <a:ext cx="1492699" cy="51558"/>
            </a:xfrm>
            <a:custGeom>
              <a:avLst/>
              <a:gdLst>
                <a:gd name="T0" fmla="*/ 0 w 608"/>
                <a:gd name="T1" fmla="*/ 21 h 21"/>
                <a:gd name="T2" fmla="*/ 13 w 608"/>
                <a:gd name="T3" fmla="*/ 21 h 21"/>
                <a:gd name="T4" fmla="*/ 595 w 608"/>
                <a:gd name="T5" fmla="*/ 21 h 21"/>
                <a:gd name="T6" fmla="*/ 608 w 608"/>
                <a:gd name="T7" fmla="*/ 21 h 21"/>
                <a:gd name="T8" fmla="*/ 608 w 608"/>
                <a:gd name="T9" fmla="*/ 0 h 21"/>
                <a:gd name="T10" fmla="*/ 0 w 608"/>
                <a:gd name="T11" fmla="*/ 0 h 21"/>
                <a:gd name="T12" fmla="*/ 0 w 608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8" h="21">
                  <a:moveTo>
                    <a:pt x="0" y="21"/>
                  </a:moveTo>
                  <a:lnTo>
                    <a:pt x="13" y="21"/>
                  </a:lnTo>
                  <a:lnTo>
                    <a:pt x="595" y="21"/>
                  </a:lnTo>
                  <a:lnTo>
                    <a:pt x="608" y="21"/>
                  </a:lnTo>
                  <a:lnTo>
                    <a:pt x="608" y="0"/>
                  </a:lnTo>
                  <a:lnTo>
                    <a:pt x="0" y="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55"/>
            <p:cNvSpPr/>
            <p:nvPr/>
          </p:nvSpPr>
          <p:spPr bwMode="auto">
            <a:xfrm rot="20061788">
              <a:off x="3709372" y="1983599"/>
              <a:ext cx="1394495" cy="51558"/>
            </a:xfrm>
            <a:custGeom>
              <a:avLst/>
              <a:gdLst>
                <a:gd name="T0" fmla="*/ 568 w 568"/>
                <a:gd name="T1" fmla="*/ 0 h 21"/>
                <a:gd name="T2" fmla="*/ 0 w 568"/>
                <a:gd name="T3" fmla="*/ 0 h 21"/>
                <a:gd name="T4" fmla="*/ 0 w 568"/>
                <a:gd name="T5" fmla="*/ 21 h 21"/>
                <a:gd name="T6" fmla="*/ 13 w 568"/>
                <a:gd name="T7" fmla="*/ 21 h 21"/>
                <a:gd name="T8" fmla="*/ 555 w 568"/>
                <a:gd name="T9" fmla="*/ 21 h 21"/>
                <a:gd name="T10" fmla="*/ 568 w 568"/>
                <a:gd name="T11" fmla="*/ 21 h 21"/>
                <a:gd name="T12" fmla="*/ 568 w 568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8" h="21">
                  <a:moveTo>
                    <a:pt x="568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55" y="21"/>
                  </a:lnTo>
                  <a:lnTo>
                    <a:pt x="568" y="21"/>
                  </a:lnTo>
                  <a:lnTo>
                    <a:pt x="568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Rectangle 258"/>
            <p:cNvSpPr>
              <a:spLocks noChangeArrowheads="1"/>
            </p:cNvSpPr>
            <p:nvPr/>
          </p:nvSpPr>
          <p:spPr bwMode="auto">
            <a:xfrm rot="20061788">
              <a:off x="3881408" y="1184973"/>
              <a:ext cx="282337" cy="54012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56"/>
            <p:cNvSpPr/>
            <p:nvPr/>
          </p:nvSpPr>
          <p:spPr bwMode="auto">
            <a:xfrm rot="20061788">
              <a:off x="4151079" y="2781669"/>
              <a:ext cx="1293837" cy="102332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56"/>
            <p:cNvSpPr/>
            <p:nvPr/>
          </p:nvSpPr>
          <p:spPr bwMode="auto">
            <a:xfrm rot="20061788">
              <a:off x="4101639" y="2896783"/>
              <a:ext cx="1491683" cy="98619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任意形状 28"/>
            <p:cNvSpPr/>
            <p:nvPr/>
          </p:nvSpPr>
          <p:spPr>
            <a:xfrm rot="20077221">
              <a:off x="4038729" y="2409868"/>
              <a:ext cx="1295502" cy="379678"/>
            </a:xfrm>
            <a:custGeom>
              <a:avLst/>
              <a:gdLst>
                <a:gd name="connsiteX0" fmla="*/ 1611826 w 1613917"/>
                <a:gd name="connsiteY0" fmla="*/ 0 h 472997"/>
                <a:gd name="connsiteX1" fmla="*/ 1613917 w 1613917"/>
                <a:gd name="connsiteY1" fmla="*/ 465761 h 472997"/>
                <a:gd name="connsiteX2" fmla="*/ 1574156 w 1613917"/>
                <a:gd name="connsiteY2" fmla="*/ 465939 h 472997"/>
                <a:gd name="connsiteX3" fmla="*/ 41851 w 1613917"/>
                <a:gd name="connsiteY3" fmla="*/ 472818 h 472997"/>
                <a:gd name="connsiteX4" fmla="*/ 2091 w 1613917"/>
                <a:gd name="connsiteY4" fmla="*/ 472997 h 472997"/>
                <a:gd name="connsiteX5" fmla="*/ 0 w 1613917"/>
                <a:gd name="connsiteY5" fmla="*/ 7236 h 472997"/>
                <a:gd name="connsiteX6" fmla="*/ 603015 w 1613917"/>
                <a:gd name="connsiteY6" fmla="*/ 4529 h 472997"/>
                <a:gd name="connsiteX7" fmla="*/ 603015 w 1613917"/>
                <a:gd name="connsiteY7" fmla="*/ 45511 h 472997"/>
                <a:gd name="connsiteX8" fmla="*/ 602955 w 1613917"/>
                <a:gd name="connsiteY8" fmla="*/ 45511 h 472997"/>
                <a:gd name="connsiteX9" fmla="*/ 602955 w 1613917"/>
                <a:gd name="connsiteY9" fmla="*/ 397022 h 472997"/>
                <a:gd name="connsiteX10" fmla="*/ 1001540 w 1613917"/>
                <a:gd name="connsiteY10" fmla="*/ 397022 h 472997"/>
                <a:gd name="connsiteX11" fmla="*/ 1001540 w 1613917"/>
                <a:gd name="connsiteY11" fmla="*/ 45511 h 472997"/>
                <a:gd name="connsiteX12" fmla="*/ 1001540 w 1613917"/>
                <a:gd name="connsiteY12" fmla="*/ 2740 h 472997"/>
                <a:gd name="connsiteX13" fmla="*/ 1611826 w 1613917"/>
                <a:gd name="connsiteY13" fmla="*/ 0 h 472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13917" h="472997">
                  <a:moveTo>
                    <a:pt x="1611826" y="0"/>
                  </a:moveTo>
                  <a:lnTo>
                    <a:pt x="1613917" y="465761"/>
                  </a:lnTo>
                  <a:lnTo>
                    <a:pt x="1574156" y="465939"/>
                  </a:lnTo>
                  <a:lnTo>
                    <a:pt x="41851" y="472818"/>
                  </a:lnTo>
                  <a:lnTo>
                    <a:pt x="2091" y="472997"/>
                  </a:lnTo>
                  <a:lnTo>
                    <a:pt x="0" y="7236"/>
                  </a:lnTo>
                  <a:lnTo>
                    <a:pt x="603015" y="4529"/>
                  </a:lnTo>
                  <a:lnTo>
                    <a:pt x="603015" y="45511"/>
                  </a:lnTo>
                  <a:lnTo>
                    <a:pt x="602955" y="45511"/>
                  </a:lnTo>
                  <a:lnTo>
                    <a:pt x="602955" y="397022"/>
                  </a:lnTo>
                  <a:lnTo>
                    <a:pt x="1001540" y="397022"/>
                  </a:lnTo>
                  <a:lnTo>
                    <a:pt x="1001540" y="45511"/>
                  </a:lnTo>
                  <a:lnTo>
                    <a:pt x="1001540" y="2740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" name="任意形状 29"/>
            <p:cNvSpPr/>
            <p:nvPr/>
          </p:nvSpPr>
          <p:spPr>
            <a:xfrm rot="20077221">
              <a:off x="3862900" y="2030949"/>
              <a:ext cx="1295577" cy="396235"/>
            </a:xfrm>
            <a:custGeom>
              <a:avLst/>
              <a:gdLst>
                <a:gd name="connsiteX0" fmla="*/ 1611826 w 1614010"/>
                <a:gd name="connsiteY0" fmla="*/ 0 h 493623"/>
                <a:gd name="connsiteX1" fmla="*/ 1614010 w 1614010"/>
                <a:gd name="connsiteY1" fmla="*/ 486387 h 493623"/>
                <a:gd name="connsiteX2" fmla="*/ 1574250 w 1614010"/>
                <a:gd name="connsiteY2" fmla="*/ 486565 h 493623"/>
                <a:gd name="connsiteX3" fmla="*/ 1001541 w 1614010"/>
                <a:gd name="connsiteY3" fmla="*/ 489136 h 493623"/>
                <a:gd name="connsiteX4" fmla="*/ 1001541 w 1614010"/>
                <a:gd name="connsiteY4" fmla="*/ 464385 h 493623"/>
                <a:gd name="connsiteX5" fmla="*/ 802278 w 1614010"/>
                <a:gd name="connsiteY5" fmla="*/ 265122 h 493623"/>
                <a:gd name="connsiteX6" fmla="*/ 603016 w 1614010"/>
                <a:gd name="connsiteY6" fmla="*/ 464385 h 493623"/>
                <a:gd name="connsiteX7" fmla="*/ 603016 w 1614010"/>
                <a:gd name="connsiteY7" fmla="*/ 490925 h 493623"/>
                <a:gd name="connsiteX8" fmla="*/ 41944 w 1614010"/>
                <a:gd name="connsiteY8" fmla="*/ 493444 h 493623"/>
                <a:gd name="connsiteX9" fmla="*/ 2184 w 1614010"/>
                <a:gd name="connsiteY9" fmla="*/ 493623 h 493623"/>
                <a:gd name="connsiteX10" fmla="*/ 0 w 1614010"/>
                <a:gd name="connsiteY10" fmla="*/ 7236 h 493623"/>
                <a:gd name="connsiteX11" fmla="*/ 1611826 w 1614010"/>
                <a:gd name="connsiteY11" fmla="*/ 0 h 49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4010" h="493623">
                  <a:moveTo>
                    <a:pt x="1611826" y="0"/>
                  </a:moveTo>
                  <a:lnTo>
                    <a:pt x="1614010" y="486387"/>
                  </a:lnTo>
                  <a:lnTo>
                    <a:pt x="1574250" y="486565"/>
                  </a:lnTo>
                  <a:lnTo>
                    <a:pt x="1001541" y="489136"/>
                  </a:lnTo>
                  <a:lnTo>
                    <a:pt x="1001541" y="464385"/>
                  </a:lnTo>
                  <a:cubicBezTo>
                    <a:pt x="1001541" y="354335"/>
                    <a:pt x="912328" y="265122"/>
                    <a:pt x="802278" y="265122"/>
                  </a:cubicBezTo>
                  <a:cubicBezTo>
                    <a:pt x="692228" y="265122"/>
                    <a:pt x="603016" y="354335"/>
                    <a:pt x="603016" y="464385"/>
                  </a:cubicBezTo>
                  <a:lnTo>
                    <a:pt x="603016" y="490925"/>
                  </a:lnTo>
                  <a:lnTo>
                    <a:pt x="41944" y="493444"/>
                  </a:lnTo>
                  <a:lnTo>
                    <a:pt x="2184" y="493623"/>
                  </a:lnTo>
                  <a:lnTo>
                    <a:pt x="0" y="7236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31" name="Freeform 349"/>
          <p:cNvSpPr>
            <a:spLocks noEditPoints="1"/>
          </p:cNvSpPr>
          <p:nvPr/>
        </p:nvSpPr>
        <p:spPr bwMode="auto">
          <a:xfrm rot="19938830" flipH="1">
            <a:off x="532377" y="4106966"/>
            <a:ext cx="1833228" cy="1692211"/>
          </a:xfrm>
          <a:custGeom>
            <a:avLst/>
            <a:gdLst>
              <a:gd name="T0" fmla="*/ 187 w 529"/>
              <a:gd name="T1" fmla="*/ 241 h 487"/>
              <a:gd name="T2" fmla="*/ 242 w 529"/>
              <a:gd name="T3" fmla="*/ 223 h 487"/>
              <a:gd name="T4" fmla="*/ 175 w 529"/>
              <a:gd name="T5" fmla="*/ 211 h 487"/>
              <a:gd name="T6" fmla="*/ 189 w 529"/>
              <a:gd name="T7" fmla="*/ 161 h 487"/>
              <a:gd name="T8" fmla="*/ 154 w 529"/>
              <a:gd name="T9" fmla="*/ 166 h 487"/>
              <a:gd name="T10" fmla="*/ 124 w 529"/>
              <a:gd name="T11" fmla="*/ 143 h 487"/>
              <a:gd name="T12" fmla="*/ 124 w 529"/>
              <a:gd name="T13" fmla="*/ 143 h 487"/>
              <a:gd name="T14" fmla="*/ 93 w 529"/>
              <a:gd name="T15" fmla="*/ 166 h 487"/>
              <a:gd name="T16" fmla="*/ 38 w 529"/>
              <a:gd name="T17" fmla="*/ 193 h 487"/>
              <a:gd name="T18" fmla="*/ 7 w 529"/>
              <a:gd name="T19" fmla="*/ 234 h 487"/>
              <a:gd name="T20" fmla="*/ 124 w 529"/>
              <a:gd name="T21" fmla="*/ 212 h 487"/>
              <a:gd name="T22" fmla="*/ 271 w 529"/>
              <a:gd name="T23" fmla="*/ 68 h 487"/>
              <a:gd name="T24" fmla="*/ 330 w 529"/>
              <a:gd name="T25" fmla="*/ 73 h 487"/>
              <a:gd name="T26" fmla="*/ 383 w 529"/>
              <a:gd name="T27" fmla="*/ 59 h 487"/>
              <a:gd name="T28" fmla="*/ 355 w 529"/>
              <a:gd name="T29" fmla="*/ 48 h 487"/>
              <a:gd name="T30" fmla="*/ 301 w 529"/>
              <a:gd name="T31" fmla="*/ 22 h 487"/>
              <a:gd name="T32" fmla="*/ 271 w 529"/>
              <a:gd name="T33" fmla="*/ 0 h 487"/>
              <a:gd name="T34" fmla="*/ 271 w 529"/>
              <a:gd name="T35" fmla="*/ 0 h 487"/>
              <a:gd name="T36" fmla="*/ 240 w 529"/>
              <a:gd name="T37" fmla="*/ 23 h 487"/>
              <a:gd name="T38" fmla="*/ 185 w 529"/>
              <a:gd name="T39" fmla="*/ 49 h 487"/>
              <a:gd name="T40" fmla="*/ 154 w 529"/>
              <a:gd name="T41" fmla="*/ 91 h 487"/>
              <a:gd name="T42" fmla="*/ 266 w 529"/>
              <a:gd name="T43" fmla="*/ 79 h 487"/>
              <a:gd name="T44" fmla="*/ 300 w 529"/>
              <a:gd name="T45" fmla="*/ 105 h 487"/>
              <a:gd name="T46" fmla="*/ 302 w 529"/>
              <a:gd name="T47" fmla="*/ 105 h 487"/>
              <a:gd name="T48" fmla="*/ 305 w 529"/>
              <a:gd name="T49" fmla="*/ 89 h 487"/>
              <a:gd name="T50" fmla="*/ 266 w 529"/>
              <a:gd name="T51" fmla="*/ 79 h 487"/>
              <a:gd name="T52" fmla="*/ 194 w 529"/>
              <a:gd name="T53" fmla="*/ 286 h 487"/>
              <a:gd name="T54" fmla="*/ 124 w 529"/>
              <a:gd name="T55" fmla="*/ 222 h 487"/>
              <a:gd name="T56" fmla="*/ 165 w 529"/>
              <a:gd name="T57" fmla="*/ 297 h 487"/>
              <a:gd name="T58" fmla="*/ 74 w 529"/>
              <a:gd name="T59" fmla="*/ 487 h 487"/>
              <a:gd name="T60" fmla="*/ 316 w 529"/>
              <a:gd name="T61" fmla="*/ 197 h 487"/>
              <a:gd name="T62" fmla="*/ 280 w 529"/>
              <a:gd name="T63" fmla="*/ 198 h 487"/>
              <a:gd name="T64" fmla="*/ 490 w 529"/>
              <a:gd name="T65" fmla="*/ 112 h 487"/>
              <a:gd name="T66" fmla="*/ 436 w 529"/>
              <a:gd name="T67" fmla="*/ 86 h 487"/>
              <a:gd name="T68" fmla="*/ 406 w 529"/>
              <a:gd name="T69" fmla="*/ 64 h 487"/>
              <a:gd name="T70" fmla="*/ 406 w 529"/>
              <a:gd name="T71" fmla="*/ 64 h 487"/>
              <a:gd name="T72" fmla="*/ 375 w 529"/>
              <a:gd name="T73" fmla="*/ 87 h 487"/>
              <a:gd name="T74" fmla="*/ 320 w 529"/>
              <a:gd name="T75" fmla="*/ 110 h 487"/>
              <a:gd name="T76" fmla="*/ 376 w 529"/>
              <a:gd name="T77" fmla="*/ 126 h 487"/>
              <a:gd name="T78" fmla="*/ 406 w 529"/>
              <a:gd name="T79" fmla="*/ 132 h 487"/>
              <a:gd name="T80" fmla="*/ 521 w 529"/>
              <a:gd name="T81" fmla="*/ 155 h 487"/>
              <a:gd name="T82" fmla="*/ 406 w 529"/>
              <a:gd name="T83" fmla="*/ 169 h 487"/>
              <a:gd name="T84" fmla="*/ 370 w 529"/>
              <a:gd name="T85" fmla="*/ 135 h 487"/>
              <a:gd name="T86" fmla="*/ 301 w 529"/>
              <a:gd name="T87" fmla="*/ 116 h 487"/>
              <a:gd name="T88" fmla="*/ 301 w 529"/>
              <a:gd name="T89" fmla="*/ 116 h 487"/>
              <a:gd name="T90" fmla="*/ 300 w 529"/>
              <a:gd name="T91" fmla="*/ 116 h 487"/>
              <a:gd name="T92" fmla="*/ 230 w 529"/>
              <a:gd name="T93" fmla="*/ 134 h 487"/>
              <a:gd name="T94" fmla="*/ 194 w 529"/>
              <a:gd name="T95" fmla="*/ 169 h 487"/>
              <a:gd name="T96" fmla="*/ 238 w 529"/>
              <a:gd name="T97" fmla="*/ 213 h 487"/>
              <a:gd name="T98" fmla="*/ 363 w 529"/>
              <a:gd name="T99" fmla="*/ 213 h 487"/>
              <a:gd name="T100" fmla="*/ 406 w 529"/>
              <a:gd name="T101" fmla="*/ 169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29" h="487">
                <a:moveTo>
                  <a:pt x="124" y="212"/>
                </a:moveTo>
                <a:cubicBezTo>
                  <a:pt x="147" y="212"/>
                  <a:pt x="167" y="225"/>
                  <a:pt x="187" y="241"/>
                </a:cubicBezTo>
                <a:cubicBezTo>
                  <a:pt x="203" y="254"/>
                  <a:pt x="230" y="253"/>
                  <a:pt x="239" y="235"/>
                </a:cubicBezTo>
                <a:cubicBezTo>
                  <a:pt x="241" y="231"/>
                  <a:pt x="242" y="227"/>
                  <a:pt x="242" y="223"/>
                </a:cubicBezTo>
                <a:cubicBezTo>
                  <a:pt x="231" y="231"/>
                  <a:pt x="215" y="235"/>
                  <a:pt x="202" y="232"/>
                </a:cubicBezTo>
                <a:cubicBezTo>
                  <a:pt x="190" y="229"/>
                  <a:pt x="180" y="222"/>
                  <a:pt x="175" y="211"/>
                </a:cubicBezTo>
                <a:cubicBezTo>
                  <a:pt x="172" y="206"/>
                  <a:pt x="171" y="201"/>
                  <a:pt x="171" y="195"/>
                </a:cubicBezTo>
                <a:cubicBezTo>
                  <a:pt x="171" y="181"/>
                  <a:pt x="178" y="167"/>
                  <a:pt x="189" y="161"/>
                </a:cubicBezTo>
                <a:cubicBezTo>
                  <a:pt x="189" y="160"/>
                  <a:pt x="189" y="160"/>
                  <a:pt x="190" y="160"/>
                </a:cubicBezTo>
                <a:cubicBezTo>
                  <a:pt x="170" y="150"/>
                  <a:pt x="154" y="166"/>
                  <a:pt x="154" y="166"/>
                </a:cubicBezTo>
                <a:cubicBezTo>
                  <a:pt x="154" y="166"/>
                  <a:pt x="148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97" y="143"/>
                  <a:pt x="93" y="166"/>
                  <a:pt x="93" y="166"/>
                </a:cubicBezTo>
                <a:cubicBezTo>
                  <a:pt x="93" y="166"/>
                  <a:pt x="75" y="149"/>
                  <a:pt x="53" y="162"/>
                </a:cubicBezTo>
                <a:cubicBezTo>
                  <a:pt x="34" y="173"/>
                  <a:pt x="38" y="193"/>
                  <a:pt x="38" y="193"/>
                </a:cubicBezTo>
                <a:cubicBezTo>
                  <a:pt x="38" y="193"/>
                  <a:pt x="25" y="193"/>
                  <a:pt x="18" y="197"/>
                </a:cubicBezTo>
                <a:cubicBezTo>
                  <a:pt x="8" y="203"/>
                  <a:pt x="0" y="221"/>
                  <a:pt x="7" y="234"/>
                </a:cubicBezTo>
                <a:cubicBezTo>
                  <a:pt x="18" y="255"/>
                  <a:pt x="45" y="254"/>
                  <a:pt x="61" y="241"/>
                </a:cubicBezTo>
                <a:cubicBezTo>
                  <a:pt x="81" y="225"/>
                  <a:pt x="99" y="212"/>
                  <a:pt x="124" y="212"/>
                </a:cubicBezTo>
                <a:moveTo>
                  <a:pt x="209" y="97"/>
                </a:moveTo>
                <a:cubicBezTo>
                  <a:pt x="228" y="81"/>
                  <a:pt x="246" y="68"/>
                  <a:pt x="271" y="68"/>
                </a:cubicBezTo>
                <a:cubicBezTo>
                  <a:pt x="287" y="68"/>
                  <a:pt x="303" y="75"/>
                  <a:pt x="317" y="85"/>
                </a:cubicBezTo>
                <a:cubicBezTo>
                  <a:pt x="320" y="81"/>
                  <a:pt x="324" y="77"/>
                  <a:pt x="330" y="73"/>
                </a:cubicBezTo>
                <a:cubicBezTo>
                  <a:pt x="345" y="64"/>
                  <a:pt x="360" y="67"/>
                  <a:pt x="370" y="72"/>
                </a:cubicBezTo>
                <a:cubicBezTo>
                  <a:pt x="373" y="67"/>
                  <a:pt x="377" y="63"/>
                  <a:pt x="383" y="59"/>
                </a:cubicBezTo>
                <a:cubicBezTo>
                  <a:pt x="381" y="57"/>
                  <a:pt x="379" y="55"/>
                  <a:pt x="377" y="53"/>
                </a:cubicBezTo>
                <a:cubicBezTo>
                  <a:pt x="370" y="49"/>
                  <a:pt x="355" y="48"/>
                  <a:pt x="355" y="48"/>
                </a:cubicBezTo>
                <a:cubicBezTo>
                  <a:pt x="355" y="48"/>
                  <a:pt x="360" y="31"/>
                  <a:pt x="341" y="19"/>
                </a:cubicBezTo>
                <a:cubicBezTo>
                  <a:pt x="319" y="5"/>
                  <a:pt x="301" y="22"/>
                  <a:pt x="301" y="22"/>
                </a:cubicBezTo>
                <a:cubicBezTo>
                  <a:pt x="301" y="22"/>
                  <a:pt x="295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44" y="0"/>
                  <a:pt x="240" y="23"/>
                  <a:pt x="240" y="23"/>
                </a:cubicBezTo>
                <a:cubicBezTo>
                  <a:pt x="240" y="23"/>
                  <a:pt x="222" y="5"/>
                  <a:pt x="201" y="18"/>
                </a:cubicBezTo>
                <a:cubicBezTo>
                  <a:pt x="181" y="30"/>
                  <a:pt x="185" y="49"/>
                  <a:pt x="185" y="49"/>
                </a:cubicBezTo>
                <a:cubicBezTo>
                  <a:pt x="185" y="49"/>
                  <a:pt x="172" y="49"/>
                  <a:pt x="165" y="53"/>
                </a:cubicBezTo>
                <a:cubicBezTo>
                  <a:pt x="155" y="60"/>
                  <a:pt x="147" y="77"/>
                  <a:pt x="154" y="91"/>
                </a:cubicBezTo>
                <a:cubicBezTo>
                  <a:pt x="166" y="111"/>
                  <a:pt x="192" y="110"/>
                  <a:pt x="209" y="97"/>
                </a:cubicBezTo>
                <a:moveTo>
                  <a:pt x="266" y="79"/>
                </a:moveTo>
                <a:cubicBezTo>
                  <a:pt x="269" y="87"/>
                  <a:pt x="272" y="99"/>
                  <a:pt x="275" y="113"/>
                </a:cubicBezTo>
                <a:cubicBezTo>
                  <a:pt x="281" y="108"/>
                  <a:pt x="290" y="105"/>
                  <a:pt x="300" y="105"/>
                </a:cubicBezTo>
                <a:cubicBezTo>
                  <a:pt x="300" y="105"/>
                  <a:pt x="301" y="105"/>
                  <a:pt x="301" y="105"/>
                </a:cubicBezTo>
                <a:cubicBezTo>
                  <a:pt x="301" y="105"/>
                  <a:pt x="302" y="105"/>
                  <a:pt x="302" y="105"/>
                </a:cubicBezTo>
                <a:cubicBezTo>
                  <a:pt x="304" y="105"/>
                  <a:pt x="306" y="104"/>
                  <a:pt x="309" y="104"/>
                </a:cubicBezTo>
                <a:cubicBezTo>
                  <a:pt x="307" y="99"/>
                  <a:pt x="306" y="94"/>
                  <a:pt x="305" y="89"/>
                </a:cubicBezTo>
                <a:cubicBezTo>
                  <a:pt x="294" y="83"/>
                  <a:pt x="283" y="79"/>
                  <a:pt x="271" y="79"/>
                </a:cubicBezTo>
                <a:cubicBezTo>
                  <a:pt x="269" y="79"/>
                  <a:pt x="268" y="79"/>
                  <a:pt x="266" y="79"/>
                </a:cubicBezTo>
                <a:moveTo>
                  <a:pt x="280" y="198"/>
                </a:moveTo>
                <a:cubicBezTo>
                  <a:pt x="271" y="225"/>
                  <a:pt x="248" y="261"/>
                  <a:pt x="194" y="286"/>
                </a:cubicBezTo>
                <a:cubicBezTo>
                  <a:pt x="182" y="280"/>
                  <a:pt x="147" y="262"/>
                  <a:pt x="134" y="223"/>
                </a:cubicBezTo>
                <a:cubicBezTo>
                  <a:pt x="131" y="223"/>
                  <a:pt x="127" y="222"/>
                  <a:pt x="124" y="222"/>
                </a:cubicBezTo>
                <a:cubicBezTo>
                  <a:pt x="119" y="222"/>
                  <a:pt x="114" y="223"/>
                  <a:pt x="109" y="224"/>
                </a:cubicBezTo>
                <a:cubicBezTo>
                  <a:pt x="119" y="261"/>
                  <a:pt x="145" y="284"/>
                  <a:pt x="165" y="297"/>
                </a:cubicBezTo>
                <a:cubicBezTo>
                  <a:pt x="85" y="324"/>
                  <a:pt x="39" y="393"/>
                  <a:pt x="39" y="487"/>
                </a:cubicBezTo>
                <a:cubicBezTo>
                  <a:pt x="74" y="487"/>
                  <a:pt x="74" y="487"/>
                  <a:pt x="74" y="487"/>
                </a:cubicBezTo>
                <a:cubicBezTo>
                  <a:pt x="74" y="379"/>
                  <a:pt x="139" y="342"/>
                  <a:pt x="178" y="329"/>
                </a:cubicBezTo>
                <a:cubicBezTo>
                  <a:pt x="263" y="301"/>
                  <a:pt x="307" y="246"/>
                  <a:pt x="316" y="197"/>
                </a:cubicBezTo>
                <a:cubicBezTo>
                  <a:pt x="311" y="195"/>
                  <a:pt x="306" y="194"/>
                  <a:pt x="301" y="194"/>
                </a:cubicBezTo>
                <a:cubicBezTo>
                  <a:pt x="293" y="194"/>
                  <a:pt x="286" y="196"/>
                  <a:pt x="280" y="198"/>
                </a:cubicBezTo>
                <a:moveTo>
                  <a:pt x="512" y="117"/>
                </a:moveTo>
                <a:cubicBezTo>
                  <a:pt x="505" y="113"/>
                  <a:pt x="490" y="112"/>
                  <a:pt x="490" y="112"/>
                </a:cubicBezTo>
                <a:cubicBezTo>
                  <a:pt x="490" y="112"/>
                  <a:pt x="495" y="95"/>
                  <a:pt x="476" y="83"/>
                </a:cubicBezTo>
                <a:cubicBezTo>
                  <a:pt x="454" y="69"/>
                  <a:pt x="436" y="86"/>
                  <a:pt x="436" y="86"/>
                </a:cubicBezTo>
                <a:cubicBezTo>
                  <a:pt x="436" y="86"/>
                  <a:pt x="430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379" y="64"/>
                  <a:pt x="375" y="87"/>
                  <a:pt x="375" y="87"/>
                </a:cubicBezTo>
                <a:cubicBezTo>
                  <a:pt x="375" y="87"/>
                  <a:pt x="357" y="69"/>
                  <a:pt x="336" y="82"/>
                </a:cubicBezTo>
                <a:cubicBezTo>
                  <a:pt x="321" y="91"/>
                  <a:pt x="320" y="104"/>
                  <a:pt x="320" y="110"/>
                </a:cubicBezTo>
                <a:cubicBezTo>
                  <a:pt x="326" y="113"/>
                  <a:pt x="331" y="118"/>
                  <a:pt x="335" y="123"/>
                </a:cubicBezTo>
                <a:cubicBezTo>
                  <a:pt x="345" y="118"/>
                  <a:pt x="360" y="116"/>
                  <a:pt x="376" y="126"/>
                </a:cubicBezTo>
                <a:cubicBezTo>
                  <a:pt x="380" y="129"/>
                  <a:pt x="384" y="132"/>
                  <a:pt x="387" y="135"/>
                </a:cubicBezTo>
                <a:cubicBezTo>
                  <a:pt x="393" y="133"/>
                  <a:pt x="399" y="132"/>
                  <a:pt x="406" y="132"/>
                </a:cubicBezTo>
                <a:cubicBezTo>
                  <a:pt x="429" y="132"/>
                  <a:pt x="449" y="145"/>
                  <a:pt x="469" y="161"/>
                </a:cubicBezTo>
                <a:cubicBezTo>
                  <a:pt x="485" y="174"/>
                  <a:pt x="512" y="174"/>
                  <a:pt x="521" y="155"/>
                </a:cubicBezTo>
                <a:cubicBezTo>
                  <a:pt x="529" y="142"/>
                  <a:pt x="522" y="124"/>
                  <a:pt x="512" y="117"/>
                </a:cubicBezTo>
                <a:moveTo>
                  <a:pt x="406" y="169"/>
                </a:moveTo>
                <a:cubicBezTo>
                  <a:pt x="399" y="165"/>
                  <a:pt x="385" y="164"/>
                  <a:pt x="385" y="164"/>
                </a:cubicBezTo>
                <a:cubicBezTo>
                  <a:pt x="385" y="164"/>
                  <a:pt x="389" y="147"/>
                  <a:pt x="370" y="135"/>
                </a:cubicBezTo>
                <a:cubicBezTo>
                  <a:pt x="348" y="121"/>
                  <a:pt x="331" y="138"/>
                  <a:pt x="331" y="138"/>
                </a:cubicBezTo>
                <a:cubicBezTo>
                  <a:pt x="331" y="138"/>
                  <a:pt x="325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0" y="116"/>
                  <a:pt x="300" y="116"/>
                </a:cubicBezTo>
                <a:cubicBezTo>
                  <a:pt x="300" y="116"/>
                  <a:pt x="300" y="116"/>
                  <a:pt x="300" y="116"/>
                </a:cubicBezTo>
                <a:cubicBezTo>
                  <a:pt x="274" y="116"/>
                  <a:pt x="269" y="139"/>
                  <a:pt x="269" y="139"/>
                </a:cubicBezTo>
                <a:cubicBezTo>
                  <a:pt x="269" y="139"/>
                  <a:pt x="251" y="121"/>
                  <a:pt x="230" y="134"/>
                </a:cubicBezTo>
                <a:cubicBezTo>
                  <a:pt x="210" y="146"/>
                  <a:pt x="215" y="165"/>
                  <a:pt x="215" y="165"/>
                </a:cubicBezTo>
                <a:cubicBezTo>
                  <a:pt x="215" y="165"/>
                  <a:pt x="201" y="165"/>
                  <a:pt x="194" y="169"/>
                </a:cubicBezTo>
                <a:cubicBezTo>
                  <a:pt x="184" y="176"/>
                  <a:pt x="176" y="193"/>
                  <a:pt x="184" y="206"/>
                </a:cubicBezTo>
                <a:cubicBezTo>
                  <a:pt x="195" y="227"/>
                  <a:pt x="222" y="226"/>
                  <a:pt x="238" y="213"/>
                </a:cubicBezTo>
                <a:cubicBezTo>
                  <a:pt x="258" y="197"/>
                  <a:pt x="275" y="184"/>
                  <a:pt x="301" y="184"/>
                </a:cubicBezTo>
                <a:cubicBezTo>
                  <a:pt x="323" y="184"/>
                  <a:pt x="344" y="197"/>
                  <a:pt x="363" y="213"/>
                </a:cubicBezTo>
                <a:cubicBezTo>
                  <a:pt x="380" y="226"/>
                  <a:pt x="406" y="226"/>
                  <a:pt x="416" y="207"/>
                </a:cubicBezTo>
                <a:cubicBezTo>
                  <a:pt x="423" y="194"/>
                  <a:pt x="416" y="176"/>
                  <a:pt x="406" y="169"/>
                </a:cubicBezTo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Freeform 349"/>
          <p:cNvSpPr>
            <a:spLocks noEditPoints="1"/>
          </p:cNvSpPr>
          <p:nvPr/>
        </p:nvSpPr>
        <p:spPr bwMode="auto">
          <a:xfrm>
            <a:off x="10660409" y="6022587"/>
            <a:ext cx="1253876" cy="1157423"/>
          </a:xfrm>
          <a:custGeom>
            <a:avLst/>
            <a:gdLst>
              <a:gd name="T0" fmla="*/ 187 w 529"/>
              <a:gd name="T1" fmla="*/ 241 h 487"/>
              <a:gd name="T2" fmla="*/ 242 w 529"/>
              <a:gd name="T3" fmla="*/ 223 h 487"/>
              <a:gd name="T4" fmla="*/ 175 w 529"/>
              <a:gd name="T5" fmla="*/ 211 h 487"/>
              <a:gd name="T6" fmla="*/ 189 w 529"/>
              <a:gd name="T7" fmla="*/ 161 h 487"/>
              <a:gd name="T8" fmla="*/ 154 w 529"/>
              <a:gd name="T9" fmla="*/ 166 h 487"/>
              <a:gd name="T10" fmla="*/ 124 w 529"/>
              <a:gd name="T11" fmla="*/ 143 h 487"/>
              <a:gd name="T12" fmla="*/ 124 w 529"/>
              <a:gd name="T13" fmla="*/ 143 h 487"/>
              <a:gd name="T14" fmla="*/ 93 w 529"/>
              <a:gd name="T15" fmla="*/ 166 h 487"/>
              <a:gd name="T16" fmla="*/ 38 w 529"/>
              <a:gd name="T17" fmla="*/ 193 h 487"/>
              <a:gd name="T18" fmla="*/ 7 w 529"/>
              <a:gd name="T19" fmla="*/ 234 h 487"/>
              <a:gd name="T20" fmla="*/ 124 w 529"/>
              <a:gd name="T21" fmla="*/ 212 h 487"/>
              <a:gd name="T22" fmla="*/ 271 w 529"/>
              <a:gd name="T23" fmla="*/ 68 h 487"/>
              <a:gd name="T24" fmla="*/ 330 w 529"/>
              <a:gd name="T25" fmla="*/ 73 h 487"/>
              <a:gd name="T26" fmla="*/ 383 w 529"/>
              <a:gd name="T27" fmla="*/ 59 h 487"/>
              <a:gd name="T28" fmla="*/ 355 w 529"/>
              <a:gd name="T29" fmla="*/ 48 h 487"/>
              <a:gd name="T30" fmla="*/ 301 w 529"/>
              <a:gd name="T31" fmla="*/ 22 h 487"/>
              <a:gd name="T32" fmla="*/ 271 w 529"/>
              <a:gd name="T33" fmla="*/ 0 h 487"/>
              <a:gd name="T34" fmla="*/ 271 w 529"/>
              <a:gd name="T35" fmla="*/ 0 h 487"/>
              <a:gd name="T36" fmla="*/ 240 w 529"/>
              <a:gd name="T37" fmla="*/ 23 h 487"/>
              <a:gd name="T38" fmla="*/ 185 w 529"/>
              <a:gd name="T39" fmla="*/ 49 h 487"/>
              <a:gd name="T40" fmla="*/ 154 w 529"/>
              <a:gd name="T41" fmla="*/ 91 h 487"/>
              <a:gd name="T42" fmla="*/ 266 w 529"/>
              <a:gd name="T43" fmla="*/ 79 h 487"/>
              <a:gd name="T44" fmla="*/ 300 w 529"/>
              <a:gd name="T45" fmla="*/ 105 h 487"/>
              <a:gd name="T46" fmla="*/ 302 w 529"/>
              <a:gd name="T47" fmla="*/ 105 h 487"/>
              <a:gd name="T48" fmla="*/ 305 w 529"/>
              <a:gd name="T49" fmla="*/ 89 h 487"/>
              <a:gd name="T50" fmla="*/ 266 w 529"/>
              <a:gd name="T51" fmla="*/ 79 h 487"/>
              <a:gd name="T52" fmla="*/ 194 w 529"/>
              <a:gd name="T53" fmla="*/ 286 h 487"/>
              <a:gd name="T54" fmla="*/ 124 w 529"/>
              <a:gd name="T55" fmla="*/ 222 h 487"/>
              <a:gd name="T56" fmla="*/ 165 w 529"/>
              <a:gd name="T57" fmla="*/ 297 h 487"/>
              <a:gd name="T58" fmla="*/ 74 w 529"/>
              <a:gd name="T59" fmla="*/ 487 h 487"/>
              <a:gd name="T60" fmla="*/ 316 w 529"/>
              <a:gd name="T61" fmla="*/ 197 h 487"/>
              <a:gd name="T62" fmla="*/ 280 w 529"/>
              <a:gd name="T63" fmla="*/ 198 h 487"/>
              <a:gd name="T64" fmla="*/ 490 w 529"/>
              <a:gd name="T65" fmla="*/ 112 h 487"/>
              <a:gd name="T66" fmla="*/ 436 w 529"/>
              <a:gd name="T67" fmla="*/ 86 h 487"/>
              <a:gd name="T68" fmla="*/ 406 w 529"/>
              <a:gd name="T69" fmla="*/ 64 h 487"/>
              <a:gd name="T70" fmla="*/ 406 w 529"/>
              <a:gd name="T71" fmla="*/ 64 h 487"/>
              <a:gd name="T72" fmla="*/ 375 w 529"/>
              <a:gd name="T73" fmla="*/ 87 h 487"/>
              <a:gd name="T74" fmla="*/ 320 w 529"/>
              <a:gd name="T75" fmla="*/ 110 h 487"/>
              <a:gd name="T76" fmla="*/ 376 w 529"/>
              <a:gd name="T77" fmla="*/ 126 h 487"/>
              <a:gd name="T78" fmla="*/ 406 w 529"/>
              <a:gd name="T79" fmla="*/ 132 h 487"/>
              <a:gd name="T80" fmla="*/ 521 w 529"/>
              <a:gd name="T81" fmla="*/ 155 h 487"/>
              <a:gd name="T82" fmla="*/ 406 w 529"/>
              <a:gd name="T83" fmla="*/ 169 h 487"/>
              <a:gd name="T84" fmla="*/ 370 w 529"/>
              <a:gd name="T85" fmla="*/ 135 h 487"/>
              <a:gd name="T86" fmla="*/ 301 w 529"/>
              <a:gd name="T87" fmla="*/ 116 h 487"/>
              <a:gd name="T88" fmla="*/ 301 w 529"/>
              <a:gd name="T89" fmla="*/ 116 h 487"/>
              <a:gd name="T90" fmla="*/ 300 w 529"/>
              <a:gd name="T91" fmla="*/ 116 h 487"/>
              <a:gd name="T92" fmla="*/ 230 w 529"/>
              <a:gd name="T93" fmla="*/ 134 h 487"/>
              <a:gd name="T94" fmla="*/ 194 w 529"/>
              <a:gd name="T95" fmla="*/ 169 h 487"/>
              <a:gd name="T96" fmla="*/ 238 w 529"/>
              <a:gd name="T97" fmla="*/ 213 h 487"/>
              <a:gd name="T98" fmla="*/ 363 w 529"/>
              <a:gd name="T99" fmla="*/ 213 h 487"/>
              <a:gd name="T100" fmla="*/ 406 w 529"/>
              <a:gd name="T101" fmla="*/ 169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29" h="487">
                <a:moveTo>
                  <a:pt x="124" y="212"/>
                </a:moveTo>
                <a:cubicBezTo>
                  <a:pt x="147" y="212"/>
                  <a:pt x="167" y="225"/>
                  <a:pt x="187" y="241"/>
                </a:cubicBezTo>
                <a:cubicBezTo>
                  <a:pt x="203" y="254"/>
                  <a:pt x="230" y="253"/>
                  <a:pt x="239" y="235"/>
                </a:cubicBezTo>
                <a:cubicBezTo>
                  <a:pt x="241" y="231"/>
                  <a:pt x="242" y="227"/>
                  <a:pt x="242" y="223"/>
                </a:cubicBezTo>
                <a:cubicBezTo>
                  <a:pt x="231" y="231"/>
                  <a:pt x="215" y="235"/>
                  <a:pt x="202" y="232"/>
                </a:cubicBezTo>
                <a:cubicBezTo>
                  <a:pt x="190" y="229"/>
                  <a:pt x="180" y="222"/>
                  <a:pt x="175" y="211"/>
                </a:cubicBezTo>
                <a:cubicBezTo>
                  <a:pt x="172" y="206"/>
                  <a:pt x="171" y="201"/>
                  <a:pt x="171" y="195"/>
                </a:cubicBezTo>
                <a:cubicBezTo>
                  <a:pt x="171" y="181"/>
                  <a:pt x="178" y="167"/>
                  <a:pt x="189" y="161"/>
                </a:cubicBezTo>
                <a:cubicBezTo>
                  <a:pt x="189" y="160"/>
                  <a:pt x="189" y="160"/>
                  <a:pt x="190" y="160"/>
                </a:cubicBezTo>
                <a:cubicBezTo>
                  <a:pt x="170" y="150"/>
                  <a:pt x="154" y="166"/>
                  <a:pt x="154" y="166"/>
                </a:cubicBezTo>
                <a:cubicBezTo>
                  <a:pt x="154" y="166"/>
                  <a:pt x="148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97" y="143"/>
                  <a:pt x="93" y="166"/>
                  <a:pt x="93" y="166"/>
                </a:cubicBezTo>
                <a:cubicBezTo>
                  <a:pt x="93" y="166"/>
                  <a:pt x="75" y="149"/>
                  <a:pt x="53" y="162"/>
                </a:cubicBezTo>
                <a:cubicBezTo>
                  <a:pt x="34" y="173"/>
                  <a:pt x="38" y="193"/>
                  <a:pt x="38" y="193"/>
                </a:cubicBezTo>
                <a:cubicBezTo>
                  <a:pt x="38" y="193"/>
                  <a:pt x="25" y="193"/>
                  <a:pt x="18" y="197"/>
                </a:cubicBezTo>
                <a:cubicBezTo>
                  <a:pt x="8" y="203"/>
                  <a:pt x="0" y="221"/>
                  <a:pt x="7" y="234"/>
                </a:cubicBezTo>
                <a:cubicBezTo>
                  <a:pt x="18" y="255"/>
                  <a:pt x="45" y="254"/>
                  <a:pt x="61" y="241"/>
                </a:cubicBezTo>
                <a:cubicBezTo>
                  <a:pt x="81" y="225"/>
                  <a:pt x="99" y="212"/>
                  <a:pt x="124" y="212"/>
                </a:cubicBezTo>
                <a:moveTo>
                  <a:pt x="209" y="97"/>
                </a:moveTo>
                <a:cubicBezTo>
                  <a:pt x="228" y="81"/>
                  <a:pt x="246" y="68"/>
                  <a:pt x="271" y="68"/>
                </a:cubicBezTo>
                <a:cubicBezTo>
                  <a:pt x="287" y="68"/>
                  <a:pt x="303" y="75"/>
                  <a:pt x="317" y="85"/>
                </a:cubicBezTo>
                <a:cubicBezTo>
                  <a:pt x="320" y="81"/>
                  <a:pt x="324" y="77"/>
                  <a:pt x="330" y="73"/>
                </a:cubicBezTo>
                <a:cubicBezTo>
                  <a:pt x="345" y="64"/>
                  <a:pt x="360" y="67"/>
                  <a:pt x="370" y="72"/>
                </a:cubicBezTo>
                <a:cubicBezTo>
                  <a:pt x="373" y="67"/>
                  <a:pt x="377" y="63"/>
                  <a:pt x="383" y="59"/>
                </a:cubicBezTo>
                <a:cubicBezTo>
                  <a:pt x="381" y="57"/>
                  <a:pt x="379" y="55"/>
                  <a:pt x="377" y="53"/>
                </a:cubicBezTo>
                <a:cubicBezTo>
                  <a:pt x="370" y="49"/>
                  <a:pt x="355" y="48"/>
                  <a:pt x="355" y="48"/>
                </a:cubicBezTo>
                <a:cubicBezTo>
                  <a:pt x="355" y="48"/>
                  <a:pt x="360" y="31"/>
                  <a:pt x="341" y="19"/>
                </a:cubicBezTo>
                <a:cubicBezTo>
                  <a:pt x="319" y="5"/>
                  <a:pt x="301" y="22"/>
                  <a:pt x="301" y="22"/>
                </a:cubicBezTo>
                <a:cubicBezTo>
                  <a:pt x="301" y="22"/>
                  <a:pt x="295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44" y="0"/>
                  <a:pt x="240" y="23"/>
                  <a:pt x="240" y="23"/>
                </a:cubicBezTo>
                <a:cubicBezTo>
                  <a:pt x="240" y="23"/>
                  <a:pt x="222" y="5"/>
                  <a:pt x="201" y="18"/>
                </a:cubicBezTo>
                <a:cubicBezTo>
                  <a:pt x="181" y="30"/>
                  <a:pt x="185" y="49"/>
                  <a:pt x="185" y="49"/>
                </a:cubicBezTo>
                <a:cubicBezTo>
                  <a:pt x="185" y="49"/>
                  <a:pt x="172" y="49"/>
                  <a:pt x="165" y="53"/>
                </a:cubicBezTo>
                <a:cubicBezTo>
                  <a:pt x="155" y="60"/>
                  <a:pt x="147" y="77"/>
                  <a:pt x="154" y="91"/>
                </a:cubicBezTo>
                <a:cubicBezTo>
                  <a:pt x="166" y="111"/>
                  <a:pt x="192" y="110"/>
                  <a:pt x="209" y="97"/>
                </a:cubicBezTo>
                <a:moveTo>
                  <a:pt x="266" y="79"/>
                </a:moveTo>
                <a:cubicBezTo>
                  <a:pt x="269" y="87"/>
                  <a:pt x="272" y="99"/>
                  <a:pt x="275" y="113"/>
                </a:cubicBezTo>
                <a:cubicBezTo>
                  <a:pt x="281" y="108"/>
                  <a:pt x="290" y="105"/>
                  <a:pt x="300" y="105"/>
                </a:cubicBezTo>
                <a:cubicBezTo>
                  <a:pt x="300" y="105"/>
                  <a:pt x="301" y="105"/>
                  <a:pt x="301" y="105"/>
                </a:cubicBezTo>
                <a:cubicBezTo>
                  <a:pt x="301" y="105"/>
                  <a:pt x="302" y="105"/>
                  <a:pt x="302" y="105"/>
                </a:cubicBezTo>
                <a:cubicBezTo>
                  <a:pt x="304" y="105"/>
                  <a:pt x="306" y="104"/>
                  <a:pt x="309" y="104"/>
                </a:cubicBezTo>
                <a:cubicBezTo>
                  <a:pt x="307" y="99"/>
                  <a:pt x="306" y="94"/>
                  <a:pt x="305" y="89"/>
                </a:cubicBezTo>
                <a:cubicBezTo>
                  <a:pt x="294" y="83"/>
                  <a:pt x="283" y="79"/>
                  <a:pt x="271" y="79"/>
                </a:cubicBezTo>
                <a:cubicBezTo>
                  <a:pt x="269" y="79"/>
                  <a:pt x="268" y="79"/>
                  <a:pt x="266" y="79"/>
                </a:cubicBezTo>
                <a:moveTo>
                  <a:pt x="280" y="198"/>
                </a:moveTo>
                <a:cubicBezTo>
                  <a:pt x="271" y="225"/>
                  <a:pt x="248" y="261"/>
                  <a:pt x="194" y="286"/>
                </a:cubicBezTo>
                <a:cubicBezTo>
                  <a:pt x="182" y="280"/>
                  <a:pt x="147" y="262"/>
                  <a:pt x="134" y="223"/>
                </a:cubicBezTo>
                <a:cubicBezTo>
                  <a:pt x="131" y="223"/>
                  <a:pt x="127" y="222"/>
                  <a:pt x="124" y="222"/>
                </a:cubicBezTo>
                <a:cubicBezTo>
                  <a:pt x="119" y="222"/>
                  <a:pt x="114" y="223"/>
                  <a:pt x="109" y="224"/>
                </a:cubicBezTo>
                <a:cubicBezTo>
                  <a:pt x="119" y="261"/>
                  <a:pt x="145" y="284"/>
                  <a:pt x="165" y="297"/>
                </a:cubicBezTo>
                <a:cubicBezTo>
                  <a:pt x="85" y="324"/>
                  <a:pt x="39" y="393"/>
                  <a:pt x="39" y="487"/>
                </a:cubicBezTo>
                <a:cubicBezTo>
                  <a:pt x="74" y="487"/>
                  <a:pt x="74" y="487"/>
                  <a:pt x="74" y="487"/>
                </a:cubicBezTo>
                <a:cubicBezTo>
                  <a:pt x="74" y="379"/>
                  <a:pt x="139" y="342"/>
                  <a:pt x="178" y="329"/>
                </a:cubicBezTo>
                <a:cubicBezTo>
                  <a:pt x="263" y="301"/>
                  <a:pt x="307" y="246"/>
                  <a:pt x="316" y="197"/>
                </a:cubicBezTo>
                <a:cubicBezTo>
                  <a:pt x="311" y="195"/>
                  <a:pt x="306" y="194"/>
                  <a:pt x="301" y="194"/>
                </a:cubicBezTo>
                <a:cubicBezTo>
                  <a:pt x="293" y="194"/>
                  <a:pt x="286" y="196"/>
                  <a:pt x="280" y="198"/>
                </a:cubicBezTo>
                <a:moveTo>
                  <a:pt x="512" y="117"/>
                </a:moveTo>
                <a:cubicBezTo>
                  <a:pt x="505" y="113"/>
                  <a:pt x="490" y="112"/>
                  <a:pt x="490" y="112"/>
                </a:cubicBezTo>
                <a:cubicBezTo>
                  <a:pt x="490" y="112"/>
                  <a:pt x="495" y="95"/>
                  <a:pt x="476" y="83"/>
                </a:cubicBezTo>
                <a:cubicBezTo>
                  <a:pt x="454" y="69"/>
                  <a:pt x="436" y="86"/>
                  <a:pt x="436" y="86"/>
                </a:cubicBezTo>
                <a:cubicBezTo>
                  <a:pt x="436" y="86"/>
                  <a:pt x="430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379" y="64"/>
                  <a:pt x="375" y="87"/>
                  <a:pt x="375" y="87"/>
                </a:cubicBezTo>
                <a:cubicBezTo>
                  <a:pt x="375" y="87"/>
                  <a:pt x="357" y="69"/>
                  <a:pt x="336" y="82"/>
                </a:cubicBezTo>
                <a:cubicBezTo>
                  <a:pt x="321" y="91"/>
                  <a:pt x="320" y="104"/>
                  <a:pt x="320" y="110"/>
                </a:cubicBezTo>
                <a:cubicBezTo>
                  <a:pt x="326" y="113"/>
                  <a:pt x="331" y="118"/>
                  <a:pt x="335" y="123"/>
                </a:cubicBezTo>
                <a:cubicBezTo>
                  <a:pt x="345" y="118"/>
                  <a:pt x="360" y="116"/>
                  <a:pt x="376" y="126"/>
                </a:cubicBezTo>
                <a:cubicBezTo>
                  <a:pt x="380" y="129"/>
                  <a:pt x="384" y="132"/>
                  <a:pt x="387" y="135"/>
                </a:cubicBezTo>
                <a:cubicBezTo>
                  <a:pt x="393" y="133"/>
                  <a:pt x="399" y="132"/>
                  <a:pt x="406" y="132"/>
                </a:cubicBezTo>
                <a:cubicBezTo>
                  <a:pt x="429" y="132"/>
                  <a:pt x="449" y="145"/>
                  <a:pt x="469" y="161"/>
                </a:cubicBezTo>
                <a:cubicBezTo>
                  <a:pt x="485" y="174"/>
                  <a:pt x="512" y="174"/>
                  <a:pt x="521" y="155"/>
                </a:cubicBezTo>
                <a:cubicBezTo>
                  <a:pt x="529" y="142"/>
                  <a:pt x="522" y="124"/>
                  <a:pt x="512" y="117"/>
                </a:cubicBezTo>
                <a:moveTo>
                  <a:pt x="406" y="169"/>
                </a:moveTo>
                <a:cubicBezTo>
                  <a:pt x="399" y="165"/>
                  <a:pt x="385" y="164"/>
                  <a:pt x="385" y="164"/>
                </a:cubicBezTo>
                <a:cubicBezTo>
                  <a:pt x="385" y="164"/>
                  <a:pt x="389" y="147"/>
                  <a:pt x="370" y="135"/>
                </a:cubicBezTo>
                <a:cubicBezTo>
                  <a:pt x="348" y="121"/>
                  <a:pt x="331" y="138"/>
                  <a:pt x="331" y="138"/>
                </a:cubicBezTo>
                <a:cubicBezTo>
                  <a:pt x="331" y="138"/>
                  <a:pt x="325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0" y="116"/>
                  <a:pt x="300" y="116"/>
                </a:cubicBezTo>
                <a:cubicBezTo>
                  <a:pt x="300" y="116"/>
                  <a:pt x="300" y="116"/>
                  <a:pt x="300" y="116"/>
                </a:cubicBezTo>
                <a:cubicBezTo>
                  <a:pt x="274" y="116"/>
                  <a:pt x="269" y="139"/>
                  <a:pt x="269" y="139"/>
                </a:cubicBezTo>
                <a:cubicBezTo>
                  <a:pt x="269" y="139"/>
                  <a:pt x="251" y="121"/>
                  <a:pt x="230" y="134"/>
                </a:cubicBezTo>
                <a:cubicBezTo>
                  <a:pt x="210" y="146"/>
                  <a:pt x="215" y="165"/>
                  <a:pt x="215" y="165"/>
                </a:cubicBezTo>
                <a:cubicBezTo>
                  <a:pt x="215" y="165"/>
                  <a:pt x="201" y="165"/>
                  <a:pt x="194" y="169"/>
                </a:cubicBezTo>
                <a:cubicBezTo>
                  <a:pt x="184" y="176"/>
                  <a:pt x="176" y="193"/>
                  <a:pt x="184" y="206"/>
                </a:cubicBezTo>
                <a:cubicBezTo>
                  <a:pt x="195" y="227"/>
                  <a:pt x="222" y="226"/>
                  <a:pt x="238" y="213"/>
                </a:cubicBezTo>
                <a:cubicBezTo>
                  <a:pt x="258" y="197"/>
                  <a:pt x="275" y="184"/>
                  <a:pt x="301" y="184"/>
                </a:cubicBezTo>
                <a:cubicBezTo>
                  <a:pt x="323" y="184"/>
                  <a:pt x="344" y="197"/>
                  <a:pt x="363" y="213"/>
                </a:cubicBezTo>
                <a:cubicBezTo>
                  <a:pt x="380" y="226"/>
                  <a:pt x="406" y="226"/>
                  <a:pt x="416" y="207"/>
                </a:cubicBezTo>
                <a:cubicBezTo>
                  <a:pt x="423" y="194"/>
                  <a:pt x="416" y="176"/>
                  <a:pt x="406" y="169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3" name="组 32"/>
          <p:cNvGrpSpPr/>
          <p:nvPr/>
        </p:nvGrpSpPr>
        <p:grpSpPr>
          <a:xfrm>
            <a:off x="5265356" y="2576181"/>
            <a:ext cx="4182283" cy="3398630"/>
            <a:chOff x="1145364" y="233422"/>
            <a:chExt cx="3107405" cy="2525156"/>
          </a:xfrm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grpSpPr>
        <p:sp>
          <p:nvSpPr>
            <p:cNvPr id="34" name="椭圆 33"/>
            <p:cNvSpPr/>
            <p:nvPr/>
          </p:nvSpPr>
          <p:spPr>
            <a:xfrm>
              <a:off x="1145364" y="233422"/>
              <a:ext cx="3104897" cy="252515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35" name="组 34"/>
            <p:cNvGrpSpPr/>
            <p:nvPr/>
          </p:nvGrpSpPr>
          <p:grpSpPr>
            <a:xfrm>
              <a:off x="1145364" y="233422"/>
              <a:ext cx="3107405" cy="2525156"/>
              <a:chOff x="5803645" y="1515352"/>
              <a:chExt cx="3868764" cy="3143856"/>
            </a:xfrm>
          </p:grpSpPr>
          <p:sp>
            <p:nvSpPr>
              <p:cNvPr id="36" name="任意形状 35"/>
              <p:cNvSpPr/>
              <p:nvPr/>
            </p:nvSpPr>
            <p:spPr>
              <a:xfrm>
                <a:off x="5803645" y="1515352"/>
                <a:ext cx="3868764" cy="3143856"/>
              </a:xfrm>
              <a:custGeom>
                <a:avLst/>
                <a:gdLst>
                  <a:gd name="connsiteX0" fmla="*/ 3380944 w 3868764"/>
                  <a:gd name="connsiteY0" fmla="*/ 530816 h 3143856"/>
                  <a:gd name="connsiteX1" fmla="*/ 3427045 w 3868764"/>
                  <a:gd name="connsiteY1" fmla="*/ 572036 h 3143856"/>
                  <a:gd name="connsiteX2" fmla="*/ 3478926 w 3868764"/>
                  <a:gd name="connsiteY2" fmla="*/ 628415 h 3143856"/>
                  <a:gd name="connsiteX3" fmla="*/ 3261288 w 3868764"/>
                  <a:gd name="connsiteY3" fmla="*/ 752810 h 3143856"/>
                  <a:gd name="connsiteX4" fmla="*/ 3492163 w 3868764"/>
                  <a:gd name="connsiteY4" fmla="*/ 642800 h 3143856"/>
                  <a:gd name="connsiteX5" fmla="*/ 3538402 w 3868764"/>
                  <a:gd name="connsiteY5" fmla="*/ 693048 h 3143856"/>
                  <a:gd name="connsiteX6" fmla="*/ 3582753 w 3868764"/>
                  <a:gd name="connsiteY6" fmla="*/ 752373 h 3143856"/>
                  <a:gd name="connsiteX7" fmla="*/ 3295189 w 3868764"/>
                  <a:gd name="connsiteY7" fmla="*/ 869436 h 3143856"/>
                  <a:gd name="connsiteX8" fmla="*/ 3596692 w 3868764"/>
                  <a:gd name="connsiteY8" fmla="*/ 771019 h 3143856"/>
                  <a:gd name="connsiteX9" fmla="*/ 3635295 w 3868764"/>
                  <a:gd name="connsiteY9" fmla="*/ 822654 h 3143856"/>
                  <a:gd name="connsiteX10" fmla="*/ 3676859 w 3868764"/>
                  <a:gd name="connsiteY10" fmla="*/ 892768 h 3143856"/>
                  <a:gd name="connsiteX11" fmla="*/ 3338029 w 3868764"/>
                  <a:gd name="connsiteY11" fmla="*/ 981981 h 3143856"/>
                  <a:gd name="connsiteX12" fmla="*/ 3691044 w 3868764"/>
                  <a:gd name="connsiteY12" fmla="*/ 916698 h 3143856"/>
                  <a:gd name="connsiteX13" fmla="*/ 3716751 w 3868764"/>
                  <a:gd name="connsiteY13" fmla="*/ 960063 h 3143856"/>
                  <a:gd name="connsiteX14" fmla="*/ 3757573 w 3868764"/>
                  <a:gd name="connsiteY14" fmla="*/ 1050698 h 3143856"/>
                  <a:gd name="connsiteX15" fmla="*/ 3292924 w 3868764"/>
                  <a:gd name="connsiteY15" fmla="*/ 1108989 h 3143856"/>
                  <a:gd name="connsiteX16" fmla="*/ 3772219 w 3868764"/>
                  <a:gd name="connsiteY16" fmla="*/ 1083217 h 3143856"/>
                  <a:gd name="connsiteX17" fmla="*/ 3781798 w 3868764"/>
                  <a:gd name="connsiteY17" fmla="*/ 1104485 h 3143856"/>
                  <a:gd name="connsiteX18" fmla="*/ 3820824 w 3868764"/>
                  <a:gd name="connsiteY18" fmla="*/ 1227822 h 3143856"/>
                  <a:gd name="connsiteX19" fmla="*/ 3350652 w 3868764"/>
                  <a:gd name="connsiteY19" fmla="*/ 1225779 h 3143856"/>
                  <a:gd name="connsiteX20" fmla="*/ 3831089 w 3868764"/>
                  <a:gd name="connsiteY20" fmla="*/ 1263781 h 3143856"/>
                  <a:gd name="connsiteX21" fmla="*/ 3858777 w 3868764"/>
                  <a:gd name="connsiteY21" fmla="*/ 1411208 h 3143856"/>
                  <a:gd name="connsiteX22" fmla="*/ 3859132 w 3868764"/>
                  <a:gd name="connsiteY22" fmla="*/ 1416914 h 3143856"/>
                  <a:gd name="connsiteX23" fmla="*/ 3320468 w 3868764"/>
                  <a:gd name="connsiteY23" fmla="*/ 1342652 h 3143856"/>
                  <a:gd name="connsiteX24" fmla="*/ 3861617 w 3868764"/>
                  <a:gd name="connsiteY24" fmla="*/ 1456908 h 3143856"/>
                  <a:gd name="connsiteX25" fmla="*/ 3868764 w 3868764"/>
                  <a:gd name="connsiteY25" fmla="*/ 1571928 h 3143856"/>
                  <a:gd name="connsiteX26" fmla="*/ 3866141 w 3868764"/>
                  <a:gd name="connsiteY26" fmla="*/ 1614137 h 3143856"/>
                  <a:gd name="connsiteX27" fmla="*/ 3294274 w 3868764"/>
                  <a:gd name="connsiteY27" fmla="*/ 1458239 h 3143856"/>
                  <a:gd name="connsiteX28" fmla="*/ 3863292 w 3868764"/>
                  <a:gd name="connsiteY28" fmla="*/ 1659992 h 3143856"/>
                  <a:gd name="connsiteX29" fmla="*/ 3858777 w 3868764"/>
                  <a:gd name="connsiteY29" fmla="*/ 1732649 h 3143856"/>
                  <a:gd name="connsiteX30" fmla="*/ 3842716 w 3868764"/>
                  <a:gd name="connsiteY30" fmla="*/ 1818164 h 3143856"/>
                  <a:gd name="connsiteX31" fmla="*/ 3019545 w 3868764"/>
                  <a:gd name="connsiteY31" fmla="*/ 1471298 h 3143856"/>
                  <a:gd name="connsiteX32" fmla="*/ 3057189 w 3868764"/>
                  <a:gd name="connsiteY32" fmla="*/ 1374177 h 3143856"/>
                  <a:gd name="connsiteX33" fmla="*/ 3059450 w 3868764"/>
                  <a:gd name="connsiteY33" fmla="*/ 1374978 h 3143856"/>
                  <a:gd name="connsiteX34" fmla="*/ 3075426 w 3868764"/>
                  <a:gd name="connsiteY34" fmla="*/ 1308870 h 3143856"/>
                  <a:gd name="connsiteX35" fmla="*/ 3068288 w 3868764"/>
                  <a:gd name="connsiteY35" fmla="*/ 1307886 h 3143856"/>
                  <a:gd name="connsiteX36" fmla="*/ 3079511 w 3868764"/>
                  <a:gd name="connsiteY36" fmla="*/ 1204331 h 3143856"/>
                  <a:gd name="connsiteX37" fmla="*/ 3081289 w 3868764"/>
                  <a:gd name="connsiteY37" fmla="*/ 1204472 h 3143856"/>
                  <a:gd name="connsiteX38" fmla="*/ 3079593 w 3868764"/>
                  <a:gd name="connsiteY38" fmla="*/ 1135752 h 3143856"/>
                  <a:gd name="connsiteX39" fmla="*/ 3077982 w 3868764"/>
                  <a:gd name="connsiteY39" fmla="*/ 1135954 h 3143856"/>
                  <a:gd name="connsiteX40" fmla="*/ 3062021 w 3868764"/>
                  <a:gd name="connsiteY40" fmla="*/ 1033023 h 3143856"/>
                  <a:gd name="connsiteX41" fmla="*/ 3062757 w 3868764"/>
                  <a:gd name="connsiteY41" fmla="*/ 1032888 h 3143856"/>
                  <a:gd name="connsiteX42" fmla="*/ 3044652 w 3868764"/>
                  <a:gd name="connsiteY42" fmla="*/ 971427 h 3143856"/>
                  <a:gd name="connsiteX43" fmla="*/ 3043789 w 3868764"/>
                  <a:gd name="connsiteY43" fmla="*/ 971778 h 3143856"/>
                  <a:gd name="connsiteX44" fmla="*/ 3001733 w 3868764"/>
                  <a:gd name="connsiteY44" fmla="*/ 876485 h 3143856"/>
                  <a:gd name="connsiteX45" fmla="*/ 3001883 w 3868764"/>
                  <a:gd name="connsiteY45" fmla="*/ 876414 h 3143856"/>
                  <a:gd name="connsiteX46" fmla="*/ 2958757 w 3868764"/>
                  <a:gd name="connsiteY46" fmla="*/ 805803 h 3143856"/>
                  <a:gd name="connsiteX47" fmla="*/ 614545 w 3868764"/>
                  <a:gd name="connsiteY47" fmla="*/ 424973 h 3143856"/>
                  <a:gd name="connsiteX48" fmla="*/ 1799923 w 3868764"/>
                  <a:gd name="connsiteY48" fmla="*/ 924464 h 3143856"/>
                  <a:gd name="connsiteX49" fmla="*/ 1766634 w 3868764"/>
                  <a:gd name="connsiteY49" fmla="*/ 1010350 h 3143856"/>
                  <a:gd name="connsiteX50" fmla="*/ 1773851 w 3868764"/>
                  <a:gd name="connsiteY50" fmla="*/ 1012317 h 3143856"/>
                  <a:gd name="connsiteX51" fmla="*/ 1749385 w 3868764"/>
                  <a:gd name="connsiteY51" fmla="*/ 1113564 h 3143856"/>
                  <a:gd name="connsiteX52" fmla="*/ 1748417 w 3868764"/>
                  <a:gd name="connsiteY52" fmla="*/ 1113360 h 3143856"/>
                  <a:gd name="connsiteX53" fmla="*/ 1741117 w 3868764"/>
                  <a:gd name="connsiteY53" fmla="*/ 1180714 h 3143856"/>
                  <a:gd name="connsiteX54" fmla="*/ 1747151 w 3868764"/>
                  <a:gd name="connsiteY54" fmla="*/ 1180740 h 3143856"/>
                  <a:gd name="connsiteX55" fmla="*/ 1749722 w 3868764"/>
                  <a:gd name="connsiteY55" fmla="*/ 1284869 h 3143856"/>
                  <a:gd name="connsiteX56" fmla="*/ 1745409 w 3868764"/>
                  <a:gd name="connsiteY56" fmla="*/ 1285102 h 3143856"/>
                  <a:gd name="connsiteX57" fmla="*/ 1756025 w 3868764"/>
                  <a:gd name="connsiteY57" fmla="*/ 1353565 h 3143856"/>
                  <a:gd name="connsiteX58" fmla="*/ 1760284 w 3868764"/>
                  <a:gd name="connsiteY58" fmla="*/ 1352444 h 3143856"/>
                  <a:gd name="connsiteX59" fmla="*/ 1789718 w 3868764"/>
                  <a:gd name="connsiteY59" fmla="*/ 1452359 h 3143856"/>
                  <a:gd name="connsiteX60" fmla="*/ 1788395 w 3868764"/>
                  <a:gd name="connsiteY60" fmla="*/ 1452792 h 3143856"/>
                  <a:gd name="connsiteX61" fmla="*/ 1814327 w 3868764"/>
                  <a:gd name="connsiteY61" fmla="*/ 1511548 h 3143856"/>
                  <a:gd name="connsiteX62" fmla="*/ 1815891 w 3868764"/>
                  <a:gd name="connsiteY62" fmla="*/ 1510655 h 3143856"/>
                  <a:gd name="connsiteX63" fmla="*/ 1870183 w 3868764"/>
                  <a:gd name="connsiteY63" fmla="*/ 1599547 h 3143856"/>
                  <a:gd name="connsiteX64" fmla="*/ 1846874 w 3868764"/>
                  <a:gd name="connsiteY64" fmla="*/ 1614730 h 3143856"/>
                  <a:gd name="connsiteX65" fmla="*/ 1901360 w 3868764"/>
                  <a:gd name="connsiteY65" fmla="*/ 1682465 h 3143856"/>
                  <a:gd name="connsiteX66" fmla="*/ 1902381 w 3868764"/>
                  <a:gd name="connsiteY66" fmla="*/ 1681453 h 3143856"/>
                  <a:gd name="connsiteX67" fmla="*/ 1954263 w 3868764"/>
                  <a:gd name="connsiteY67" fmla="*/ 1730833 h 3143856"/>
                  <a:gd name="connsiteX68" fmla="*/ 1955968 w 3868764"/>
                  <a:gd name="connsiteY68" fmla="*/ 1728638 h 3143856"/>
                  <a:gd name="connsiteX69" fmla="*/ 2040036 w 3868764"/>
                  <a:gd name="connsiteY69" fmla="*/ 1790136 h 3143856"/>
                  <a:gd name="connsiteX70" fmla="*/ 2039308 w 3868764"/>
                  <a:gd name="connsiteY70" fmla="*/ 1791194 h 3143856"/>
                  <a:gd name="connsiteX71" fmla="*/ 2099582 w 3868764"/>
                  <a:gd name="connsiteY71" fmla="*/ 1824037 h 3143856"/>
                  <a:gd name="connsiteX72" fmla="*/ 2100019 w 3868764"/>
                  <a:gd name="connsiteY72" fmla="*/ 1823000 h 3143856"/>
                  <a:gd name="connsiteX73" fmla="*/ 2197140 w 3868764"/>
                  <a:gd name="connsiteY73" fmla="*/ 1860643 h 3143856"/>
                  <a:gd name="connsiteX74" fmla="*/ 2195731 w 3868764"/>
                  <a:gd name="connsiteY74" fmla="*/ 1864614 h 3143856"/>
                  <a:gd name="connsiteX75" fmla="*/ 2258695 w 3868764"/>
                  <a:gd name="connsiteY75" fmla="*/ 1879830 h 3143856"/>
                  <a:gd name="connsiteX76" fmla="*/ 2259296 w 3868764"/>
                  <a:gd name="connsiteY76" fmla="*/ 1875474 h 3143856"/>
                  <a:gd name="connsiteX77" fmla="*/ 2362850 w 3868764"/>
                  <a:gd name="connsiteY77" fmla="*/ 1886699 h 3143856"/>
                  <a:gd name="connsiteX78" fmla="*/ 2362270 w 3868764"/>
                  <a:gd name="connsiteY78" fmla="*/ 1894034 h 3143856"/>
                  <a:gd name="connsiteX79" fmla="*/ 2459104 w 3868764"/>
                  <a:gd name="connsiteY79" fmla="*/ 1891643 h 3143856"/>
                  <a:gd name="connsiteX80" fmla="*/ 2459220 w 3868764"/>
                  <a:gd name="connsiteY80" fmla="*/ 1893818 h 3143856"/>
                  <a:gd name="connsiteX81" fmla="*/ 2561966 w 3868764"/>
                  <a:gd name="connsiteY81" fmla="*/ 1877886 h 3143856"/>
                  <a:gd name="connsiteX82" fmla="*/ 2563050 w 3868764"/>
                  <a:gd name="connsiteY82" fmla="*/ 1883749 h 3143856"/>
                  <a:gd name="connsiteX83" fmla="*/ 2628985 w 3868764"/>
                  <a:gd name="connsiteY83" fmla="*/ 1864324 h 3143856"/>
                  <a:gd name="connsiteX84" fmla="*/ 2624926 w 3868764"/>
                  <a:gd name="connsiteY84" fmla="*/ 1854353 h 3143856"/>
                  <a:gd name="connsiteX85" fmla="*/ 2720218 w 3868764"/>
                  <a:gd name="connsiteY85" fmla="*/ 1812297 h 3143856"/>
                  <a:gd name="connsiteX86" fmla="*/ 2723610 w 3868764"/>
                  <a:gd name="connsiteY86" fmla="*/ 1819413 h 3143856"/>
                  <a:gd name="connsiteX87" fmla="*/ 2783334 w 3868764"/>
                  <a:gd name="connsiteY87" fmla="*/ 1782937 h 3143856"/>
                  <a:gd name="connsiteX88" fmla="*/ 2778669 w 3868764"/>
                  <a:gd name="connsiteY88" fmla="*/ 1776782 h 3143856"/>
                  <a:gd name="connsiteX89" fmla="*/ 2859831 w 3868764"/>
                  <a:gd name="connsiteY89" fmla="*/ 1711495 h 3143856"/>
                  <a:gd name="connsiteX90" fmla="*/ 2865655 w 3868764"/>
                  <a:gd name="connsiteY90" fmla="*/ 1718319 h 3143856"/>
                  <a:gd name="connsiteX91" fmla="*/ 2910981 w 3868764"/>
                  <a:gd name="connsiteY91" fmla="*/ 1670697 h 3143856"/>
                  <a:gd name="connsiteX92" fmla="*/ 2903753 w 3868764"/>
                  <a:gd name="connsiteY92" fmla="*/ 1665082 h 3143856"/>
                  <a:gd name="connsiteX93" fmla="*/ 2965251 w 3868764"/>
                  <a:gd name="connsiteY93" fmla="*/ 1581014 h 3143856"/>
                  <a:gd name="connsiteX94" fmla="*/ 2973449 w 3868764"/>
                  <a:gd name="connsiteY94" fmla="*/ 1586653 h 3143856"/>
                  <a:gd name="connsiteX95" fmla="*/ 3015781 w 3868764"/>
                  <a:gd name="connsiteY95" fmla="*/ 1508965 h 3143856"/>
                  <a:gd name="connsiteX96" fmla="*/ 3820349 w 3868764"/>
                  <a:gd name="connsiteY96" fmla="*/ 1917536 h 3143856"/>
                  <a:gd name="connsiteX97" fmla="*/ 3781798 w 3868764"/>
                  <a:gd name="connsiteY97" fmla="*/ 2039371 h 3143856"/>
                  <a:gd name="connsiteX98" fmla="*/ 3768660 w 3868764"/>
                  <a:gd name="connsiteY98" fmla="*/ 2068541 h 3143856"/>
                  <a:gd name="connsiteX99" fmla="*/ 3146837 w 3868764"/>
                  <a:gd name="connsiteY99" fmla="*/ 1705920 h 3143856"/>
                  <a:gd name="connsiteX100" fmla="*/ 3746272 w 3868764"/>
                  <a:gd name="connsiteY100" fmla="*/ 2118249 h 3143856"/>
                  <a:gd name="connsiteX101" fmla="*/ 3716751 w 3868764"/>
                  <a:gd name="connsiteY101" fmla="*/ 2183794 h 3143856"/>
                  <a:gd name="connsiteX102" fmla="*/ 3670874 w 3868764"/>
                  <a:gd name="connsiteY102" fmla="*/ 2261184 h 3143856"/>
                  <a:gd name="connsiteX103" fmla="*/ 3194112 w 3868764"/>
                  <a:gd name="connsiteY103" fmla="*/ 1890710 h 3143856"/>
                  <a:gd name="connsiteX104" fmla="*/ 3648578 w 3868764"/>
                  <a:gd name="connsiteY104" fmla="*/ 2298794 h 3143856"/>
                  <a:gd name="connsiteX105" fmla="*/ 3635295 w 3868764"/>
                  <a:gd name="connsiteY105" fmla="*/ 2321202 h 3143856"/>
                  <a:gd name="connsiteX106" fmla="*/ 3553530 w 3868764"/>
                  <a:gd name="connsiteY106" fmla="*/ 2430573 h 3143856"/>
                  <a:gd name="connsiteX107" fmla="*/ 2978335 w 3868764"/>
                  <a:gd name="connsiteY107" fmla="*/ 1850357 h 3143856"/>
                  <a:gd name="connsiteX108" fmla="*/ 3513683 w 3868764"/>
                  <a:gd name="connsiteY108" fmla="*/ 2477670 h 3143856"/>
                  <a:gd name="connsiteX109" fmla="*/ 3427045 w 3868764"/>
                  <a:gd name="connsiteY109" fmla="*/ 2571820 h 3143856"/>
                  <a:gd name="connsiteX110" fmla="*/ 3399629 w 3868764"/>
                  <a:gd name="connsiteY110" fmla="*/ 2596334 h 3143856"/>
                  <a:gd name="connsiteX111" fmla="*/ 2984095 w 3868764"/>
                  <a:gd name="connsiteY111" fmla="*/ 2047906 h 3143856"/>
                  <a:gd name="connsiteX112" fmla="*/ 3362773 w 3868764"/>
                  <a:gd name="connsiteY112" fmla="*/ 2629287 h 3143856"/>
                  <a:gd name="connsiteX113" fmla="*/ 3302197 w 3868764"/>
                  <a:gd name="connsiteY113" fmla="*/ 2683449 h 3143856"/>
                  <a:gd name="connsiteX114" fmla="*/ 3234069 w 3868764"/>
                  <a:gd name="connsiteY114" fmla="*/ 2733766 h 3143856"/>
                  <a:gd name="connsiteX115" fmla="*/ 2784534 w 3868764"/>
                  <a:gd name="connsiteY115" fmla="*/ 1947274 h 3143856"/>
                  <a:gd name="connsiteX116" fmla="*/ 3178755 w 3868764"/>
                  <a:gd name="connsiteY116" fmla="*/ 2774619 h 3143856"/>
                  <a:gd name="connsiteX117" fmla="*/ 3164829 w 3868764"/>
                  <a:gd name="connsiteY117" fmla="*/ 2784904 h 3143856"/>
                  <a:gd name="connsiteX118" fmla="*/ 3035686 w 3868764"/>
                  <a:gd name="connsiteY118" fmla="*/ 2863381 h 3143856"/>
                  <a:gd name="connsiteX119" fmla="*/ 2774589 w 3868764"/>
                  <a:gd name="connsiteY119" fmla="*/ 2221999 h 3143856"/>
                  <a:gd name="connsiteX120" fmla="*/ 2991764 w 3868764"/>
                  <a:gd name="connsiteY120" fmla="*/ 2887318 h 3143856"/>
                  <a:gd name="connsiteX121" fmla="*/ 2856424 w 3868764"/>
                  <a:gd name="connsiteY121" fmla="*/ 2954133 h 3143856"/>
                  <a:gd name="connsiteX122" fmla="*/ 2838474 w 3868764"/>
                  <a:gd name="connsiteY122" fmla="*/ 2961160 h 3143856"/>
                  <a:gd name="connsiteX123" fmla="*/ 2582532 w 3868764"/>
                  <a:gd name="connsiteY123" fmla="*/ 1989092 h 3143856"/>
                  <a:gd name="connsiteX124" fmla="*/ 2767439 w 3868764"/>
                  <a:gd name="connsiteY124" fmla="*/ 2988967 h 3143856"/>
                  <a:gd name="connsiteX125" fmla="*/ 2687331 w 3868764"/>
                  <a:gd name="connsiteY125" fmla="*/ 3020326 h 3143856"/>
                  <a:gd name="connsiteX126" fmla="*/ 2603483 w 3868764"/>
                  <a:gd name="connsiteY126" fmla="*/ 3045265 h 3143856"/>
                  <a:gd name="connsiteX127" fmla="*/ 2459362 w 3868764"/>
                  <a:gd name="connsiteY127" fmla="*/ 1896447 h 3143856"/>
                  <a:gd name="connsiteX128" fmla="*/ 2522432 w 3868764"/>
                  <a:gd name="connsiteY128" fmla="*/ 3069372 h 3143856"/>
                  <a:gd name="connsiteX129" fmla="*/ 2509608 w 3868764"/>
                  <a:gd name="connsiteY129" fmla="*/ 3073185 h 3143856"/>
                  <a:gd name="connsiteX130" fmla="*/ 2349706 w 3868764"/>
                  <a:gd name="connsiteY130" fmla="*/ 3106597 h 3143856"/>
                  <a:gd name="connsiteX131" fmla="*/ 2354551 w 3868764"/>
                  <a:gd name="connsiteY131" fmla="*/ 1991615 h 3143856"/>
                  <a:gd name="connsiteX132" fmla="*/ 2265359 w 3868764"/>
                  <a:gd name="connsiteY132" fmla="*/ 3119221 h 3143856"/>
                  <a:gd name="connsiteX133" fmla="*/ 2132162 w 3868764"/>
                  <a:gd name="connsiteY133" fmla="*/ 3135741 h 3143856"/>
                  <a:gd name="connsiteX134" fmla="*/ 2085286 w 3868764"/>
                  <a:gd name="connsiteY134" fmla="*/ 3137664 h 3143856"/>
                  <a:gd name="connsiteX135" fmla="*/ 2194015 w 3868764"/>
                  <a:gd name="connsiteY135" fmla="*/ 2348992 h 3143856"/>
                  <a:gd name="connsiteX136" fmla="*/ 2026993 w 3868764"/>
                  <a:gd name="connsiteY136" fmla="*/ 3140056 h 3143856"/>
                  <a:gd name="connsiteX137" fmla="*/ 1934382 w 3868764"/>
                  <a:gd name="connsiteY137" fmla="*/ 3143856 h 3143856"/>
                  <a:gd name="connsiteX138" fmla="*/ 1842085 w 3868764"/>
                  <a:gd name="connsiteY138" fmla="*/ 3140069 h 3143856"/>
                  <a:gd name="connsiteX139" fmla="*/ 2170022 w 3868764"/>
                  <a:gd name="connsiteY139" fmla="*/ 1937125 h 3143856"/>
                  <a:gd name="connsiteX140" fmla="*/ 1744917 w 3868764"/>
                  <a:gd name="connsiteY140" fmla="*/ 3136082 h 3143856"/>
                  <a:gd name="connsiteX141" fmla="*/ 1736603 w 3868764"/>
                  <a:gd name="connsiteY141" fmla="*/ 3135741 h 3143856"/>
                  <a:gd name="connsiteX142" fmla="*/ 1556282 w 3868764"/>
                  <a:gd name="connsiteY142" fmla="*/ 3113377 h 3143856"/>
                  <a:gd name="connsiteX143" fmla="*/ 1932953 w 3868764"/>
                  <a:gd name="connsiteY143" fmla="*/ 2219476 h 3143856"/>
                  <a:gd name="connsiteX144" fmla="*/ 1485972 w 3868764"/>
                  <a:gd name="connsiteY144" fmla="*/ 3099683 h 3143856"/>
                  <a:gd name="connsiteX145" fmla="*/ 1359156 w 3868764"/>
                  <a:gd name="connsiteY145" fmla="*/ 3073185 h 3143856"/>
                  <a:gd name="connsiteX146" fmla="*/ 1296713 w 3868764"/>
                  <a:gd name="connsiteY146" fmla="*/ 3054613 h 3143856"/>
                  <a:gd name="connsiteX147" fmla="*/ 2001059 w 3868764"/>
                  <a:gd name="connsiteY147" fmla="*/ 1846800 h 3143856"/>
                  <a:gd name="connsiteX148" fmla="*/ 1191729 w 3868764"/>
                  <a:gd name="connsiteY148" fmla="*/ 3023388 h 3143856"/>
                  <a:gd name="connsiteX149" fmla="*/ 1181433 w 3868764"/>
                  <a:gd name="connsiteY149" fmla="*/ 3020326 h 3143856"/>
                  <a:gd name="connsiteX150" fmla="*/ 1012341 w 3868764"/>
                  <a:gd name="connsiteY150" fmla="*/ 2954133 h 3143856"/>
                  <a:gd name="connsiteX151" fmla="*/ 1006081 w 3868764"/>
                  <a:gd name="connsiteY151" fmla="*/ 2951043 h 3143856"/>
                  <a:gd name="connsiteX152" fmla="*/ 1673277 w 3868764"/>
                  <a:gd name="connsiteY152" fmla="*/ 2092432 h 3143856"/>
                  <a:gd name="connsiteX153" fmla="*/ 934170 w 3868764"/>
                  <a:gd name="connsiteY153" fmla="*/ 2915542 h 3143856"/>
                  <a:gd name="connsiteX154" fmla="*/ 852851 w 3868764"/>
                  <a:gd name="connsiteY154" fmla="*/ 2875396 h 3143856"/>
                  <a:gd name="connsiteX155" fmla="*/ 756859 w 3868764"/>
                  <a:gd name="connsiteY155" fmla="*/ 2817064 h 3143856"/>
                  <a:gd name="connsiteX156" fmla="*/ 1859604 w 3868764"/>
                  <a:gd name="connsiteY156" fmla="*/ 1723860 h 3143856"/>
                  <a:gd name="connsiteX157" fmla="*/ 656950 w 3868764"/>
                  <a:gd name="connsiteY157" fmla="*/ 2750203 h 3143856"/>
                  <a:gd name="connsiteX158" fmla="*/ 566568 w 3868764"/>
                  <a:gd name="connsiteY158" fmla="*/ 2683449 h 3143856"/>
                  <a:gd name="connsiteX159" fmla="*/ 497087 w 3868764"/>
                  <a:gd name="connsiteY159" fmla="*/ 2621326 h 3143856"/>
                  <a:gd name="connsiteX160" fmla="*/ 1695356 w 3868764"/>
                  <a:gd name="connsiteY160" fmla="*/ 1713421 h 3143856"/>
                  <a:gd name="connsiteX161" fmla="*/ 417638 w 3868764"/>
                  <a:gd name="connsiteY161" fmla="*/ 2545651 h 3143856"/>
                  <a:gd name="connsiteX162" fmla="*/ 330362 w 3868764"/>
                  <a:gd name="connsiteY162" fmla="*/ 2450808 h 3143856"/>
                  <a:gd name="connsiteX163" fmla="*/ 282663 w 3868764"/>
                  <a:gd name="connsiteY163" fmla="*/ 2387004 h 3143856"/>
                  <a:gd name="connsiteX164" fmla="*/ 1715966 w 3868764"/>
                  <a:gd name="connsiteY164" fmla="*/ 1567769 h 3143856"/>
                  <a:gd name="connsiteX165" fmla="*/ 211727 w 3868764"/>
                  <a:gd name="connsiteY165" fmla="*/ 2284524 h 3143856"/>
                  <a:gd name="connsiteX166" fmla="*/ 152014 w 3868764"/>
                  <a:gd name="connsiteY166" fmla="*/ 2183794 h 3143856"/>
                  <a:gd name="connsiteX167" fmla="*/ 114394 w 3868764"/>
                  <a:gd name="connsiteY167" fmla="*/ 2100268 h 3143856"/>
                  <a:gd name="connsiteX168" fmla="*/ 1367077 w 3868764"/>
                  <a:gd name="connsiteY168" fmla="*/ 1590320 h 3143856"/>
                  <a:gd name="connsiteX169" fmla="*/ 84144 w 3868764"/>
                  <a:gd name="connsiteY169" fmla="*/ 2009099 h 3143856"/>
                  <a:gd name="connsiteX170" fmla="*/ 25276 w 3868764"/>
                  <a:gd name="connsiteY170" fmla="*/ 1809266 h 3143856"/>
                  <a:gd name="connsiteX171" fmla="*/ 1635619 w 3868764"/>
                  <a:gd name="connsiteY171" fmla="*/ 1385267 h 3143856"/>
                  <a:gd name="connsiteX172" fmla="*/ 7115 w 3868764"/>
                  <a:gd name="connsiteY172" fmla="*/ 1686428 h 3143856"/>
                  <a:gd name="connsiteX173" fmla="*/ 0 w 3868764"/>
                  <a:gd name="connsiteY173" fmla="*/ 1571928 h 3143856"/>
                  <a:gd name="connsiteX174" fmla="*/ 5865 w 3868764"/>
                  <a:gd name="connsiteY174" fmla="*/ 1477543 h 3143856"/>
                  <a:gd name="connsiteX175" fmla="*/ 1385667 w 3868764"/>
                  <a:gd name="connsiteY175" fmla="*/ 1304445 h 3143856"/>
                  <a:gd name="connsiteX176" fmla="*/ 16209 w 3868764"/>
                  <a:gd name="connsiteY176" fmla="*/ 1378082 h 3143856"/>
                  <a:gd name="connsiteX177" fmla="*/ 39300 w 3868764"/>
                  <a:gd name="connsiteY177" fmla="*/ 1255130 h 3143856"/>
                  <a:gd name="connsiteX178" fmla="*/ 65151 w 3868764"/>
                  <a:gd name="connsiteY178" fmla="*/ 1173431 h 3143856"/>
                  <a:gd name="connsiteX179" fmla="*/ 1596538 w 3868764"/>
                  <a:gd name="connsiteY179" fmla="*/ 1180085 h 3143856"/>
                  <a:gd name="connsiteX180" fmla="*/ 106017 w 3868764"/>
                  <a:gd name="connsiteY180" fmla="*/ 1062186 h 3143856"/>
                  <a:gd name="connsiteX181" fmla="*/ 152014 w 3868764"/>
                  <a:gd name="connsiteY181" fmla="*/ 960063 h 3143856"/>
                  <a:gd name="connsiteX182" fmla="*/ 202789 w 3868764"/>
                  <a:gd name="connsiteY182" fmla="*/ 874409 h 3143856"/>
                  <a:gd name="connsiteX183" fmla="*/ 1395408 w 3868764"/>
                  <a:gd name="connsiteY183" fmla="*/ 1038827 h 3143856"/>
                  <a:gd name="connsiteX184" fmla="*/ 252294 w 3868764"/>
                  <a:gd name="connsiteY184" fmla="*/ 797475 h 3143856"/>
                  <a:gd name="connsiteX185" fmla="*/ 330362 w 3868764"/>
                  <a:gd name="connsiteY185" fmla="*/ 693048 h 3143856"/>
                  <a:gd name="connsiteX186" fmla="*/ 384980 w 3868764"/>
                  <a:gd name="connsiteY186" fmla="*/ 633695 h 3143856"/>
                  <a:gd name="connsiteX187" fmla="*/ 1610700 w 3868764"/>
                  <a:gd name="connsiteY187" fmla="*/ 967841 h 3143856"/>
                  <a:gd name="connsiteX188" fmla="*/ 456673 w 3868764"/>
                  <a:gd name="connsiteY188" fmla="*/ 558666 h 3143856"/>
                  <a:gd name="connsiteX189" fmla="*/ 566568 w 3868764"/>
                  <a:gd name="connsiteY189" fmla="*/ 460407 h 3143856"/>
                  <a:gd name="connsiteX190" fmla="*/ 1934382 w 3868764"/>
                  <a:gd name="connsiteY190" fmla="*/ 0 h 3143856"/>
                  <a:gd name="connsiteX191" fmla="*/ 1951818 w 3868764"/>
                  <a:gd name="connsiteY191" fmla="*/ 716 h 3143856"/>
                  <a:gd name="connsiteX192" fmla="*/ 2073083 w 3868764"/>
                  <a:gd name="connsiteY192" fmla="*/ 298602 h 3143856"/>
                  <a:gd name="connsiteX193" fmla="*/ 1976172 w 3868764"/>
                  <a:gd name="connsiteY193" fmla="*/ 1715 h 3143856"/>
                  <a:gd name="connsiteX194" fmla="*/ 2121289 w 3868764"/>
                  <a:gd name="connsiteY194" fmla="*/ 7670 h 3143856"/>
                  <a:gd name="connsiteX195" fmla="*/ 2200587 w 3868764"/>
                  <a:gd name="connsiteY195" fmla="*/ 308840 h 3143856"/>
                  <a:gd name="connsiteX196" fmla="*/ 2145274 w 3868764"/>
                  <a:gd name="connsiteY196" fmla="*/ 9742 h 3143856"/>
                  <a:gd name="connsiteX197" fmla="*/ 2283751 w 3868764"/>
                  <a:gd name="connsiteY197" fmla="*/ 26916 h 3143856"/>
                  <a:gd name="connsiteX198" fmla="*/ 2327669 w 3868764"/>
                  <a:gd name="connsiteY198" fmla="*/ 376992 h 3143856"/>
                  <a:gd name="connsiteX199" fmla="*/ 2309013 w 3868764"/>
                  <a:gd name="connsiteY199" fmla="*/ 30049 h 3143856"/>
                  <a:gd name="connsiteX200" fmla="*/ 2324228 w 3868764"/>
                  <a:gd name="connsiteY200" fmla="*/ 31936 h 3143856"/>
                  <a:gd name="connsiteX201" fmla="*/ 2441534 w 3868764"/>
                  <a:gd name="connsiteY201" fmla="*/ 56447 h 3143856"/>
                  <a:gd name="connsiteX202" fmla="*/ 2440603 w 3868764"/>
                  <a:gd name="connsiteY202" fmla="*/ 270669 h 3143856"/>
                  <a:gd name="connsiteX203" fmla="*/ 2457287 w 3868764"/>
                  <a:gd name="connsiteY203" fmla="*/ 59739 h 3143856"/>
                  <a:gd name="connsiteX204" fmla="*/ 2509608 w 3868764"/>
                  <a:gd name="connsiteY204" fmla="*/ 70671 h 3143856"/>
                  <a:gd name="connsiteX205" fmla="*/ 2584362 w 3868764"/>
                  <a:gd name="connsiteY205" fmla="*/ 92905 h 3143856"/>
                  <a:gd name="connsiteX206" fmla="*/ 2565751 w 3868764"/>
                  <a:gd name="connsiteY206" fmla="*/ 227901 h 3143856"/>
                  <a:gd name="connsiteX207" fmla="*/ 2593669 w 3868764"/>
                  <a:gd name="connsiteY207" fmla="*/ 95673 h 3143856"/>
                  <a:gd name="connsiteX208" fmla="*/ 2687331 w 3868764"/>
                  <a:gd name="connsiteY208" fmla="*/ 123530 h 3143856"/>
                  <a:gd name="connsiteX209" fmla="*/ 2717178 w 3868764"/>
                  <a:gd name="connsiteY209" fmla="*/ 135214 h 3143856"/>
                  <a:gd name="connsiteX210" fmla="*/ 2674821 w 3868764"/>
                  <a:gd name="connsiteY210" fmla="*/ 290588 h 3143856"/>
                  <a:gd name="connsiteX211" fmla="*/ 2728359 w 3868764"/>
                  <a:gd name="connsiteY211" fmla="*/ 139591 h 3143856"/>
                  <a:gd name="connsiteX212" fmla="*/ 2848167 w 3868764"/>
                  <a:gd name="connsiteY212" fmla="*/ 186491 h 3143856"/>
                  <a:gd name="connsiteX213" fmla="*/ 2767076 w 3868764"/>
                  <a:gd name="connsiteY213" fmla="*/ 378933 h 3143856"/>
                  <a:gd name="connsiteX214" fmla="*/ 2861809 w 3868764"/>
                  <a:gd name="connsiteY214" fmla="*/ 192382 h 3143856"/>
                  <a:gd name="connsiteX215" fmla="*/ 2977705 w 3868764"/>
                  <a:gd name="connsiteY215" fmla="*/ 249598 h 3143856"/>
                  <a:gd name="connsiteX216" fmla="*/ 2904095 w 3868764"/>
                  <a:gd name="connsiteY216" fmla="*/ 375823 h 3143856"/>
                  <a:gd name="connsiteX217" fmla="*/ 2987570 w 3868764"/>
                  <a:gd name="connsiteY217" fmla="*/ 254468 h 3143856"/>
                  <a:gd name="connsiteX218" fmla="*/ 3015914 w 3868764"/>
                  <a:gd name="connsiteY218" fmla="*/ 268461 h 3143856"/>
                  <a:gd name="connsiteX219" fmla="*/ 3100262 w 3868764"/>
                  <a:gd name="connsiteY219" fmla="*/ 319717 h 3143856"/>
                  <a:gd name="connsiteX220" fmla="*/ 2964220 w 3868764"/>
                  <a:gd name="connsiteY220" fmla="*/ 494789 h 3143856"/>
                  <a:gd name="connsiteX221" fmla="*/ 3113954 w 3868764"/>
                  <a:gd name="connsiteY221" fmla="*/ 328037 h 3143856"/>
                  <a:gd name="connsiteX222" fmla="*/ 3164829 w 3868764"/>
                  <a:gd name="connsiteY222" fmla="*/ 358952 h 3143856"/>
                  <a:gd name="connsiteX223" fmla="*/ 3223570 w 3868764"/>
                  <a:gd name="connsiteY223" fmla="*/ 402337 h 3143856"/>
                  <a:gd name="connsiteX224" fmla="*/ 3100336 w 3868764"/>
                  <a:gd name="connsiteY224" fmla="*/ 524504 h 3143856"/>
                  <a:gd name="connsiteX225" fmla="*/ 3234249 w 3868764"/>
                  <a:gd name="connsiteY225" fmla="*/ 410223 h 3143856"/>
                  <a:gd name="connsiteX226" fmla="*/ 3302197 w 3868764"/>
                  <a:gd name="connsiteY226" fmla="*/ 460407 h 3143856"/>
                  <a:gd name="connsiteX227" fmla="*/ 3340241 w 3868764"/>
                  <a:gd name="connsiteY227" fmla="*/ 494423 h 3143856"/>
                  <a:gd name="connsiteX228" fmla="*/ 2945584 w 3868764"/>
                  <a:gd name="connsiteY228" fmla="*/ 793446 h 3143856"/>
                  <a:gd name="connsiteX229" fmla="*/ 2893881 w 3868764"/>
                  <a:gd name="connsiteY229" fmla="*/ 729173 h 3143856"/>
                  <a:gd name="connsiteX230" fmla="*/ 2892118 w 3868764"/>
                  <a:gd name="connsiteY230" fmla="*/ 730920 h 3143856"/>
                  <a:gd name="connsiteX231" fmla="*/ 2824902 w 3868764"/>
                  <a:gd name="connsiteY231" fmla="*/ 666942 h 3143856"/>
                  <a:gd name="connsiteX232" fmla="*/ 2761411 w 3868764"/>
                  <a:gd name="connsiteY232" fmla="*/ 620498 h 3143856"/>
                  <a:gd name="connsiteX233" fmla="*/ 2759610 w 3868764"/>
                  <a:gd name="connsiteY233" fmla="*/ 623584 h 3143856"/>
                  <a:gd name="connsiteX234" fmla="*/ 2668147 w 3868764"/>
                  <a:gd name="connsiteY234" fmla="*/ 573746 h 3143856"/>
                  <a:gd name="connsiteX235" fmla="*/ 2670215 w 3868764"/>
                  <a:gd name="connsiteY235" fmla="*/ 569674 h 3143856"/>
                  <a:gd name="connsiteX236" fmla="*/ 2605569 w 3868764"/>
                  <a:gd name="connsiteY236" fmla="*/ 544617 h 3143856"/>
                  <a:gd name="connsiteX237" fmla="*/ 2604346 w 3868764"/>
                  <a:gd name="connsiteY237" fmla="*/ 549106 h 3143856"/>
                  <a:gd name="connsiteX238" fmla="*/ 2503099 w 3868764"/>
                  <a:gd name="connsiteY238" fmla="*/ 524639 h 3143856"/>
                  <a:gd name="connsiteX239" fmla="*/ 2503994 w 3868764"/>
                  <a:gd name="connsiteY239" fmla="*/ 520402 h 3143856"/>
                  <a:gd name="connsiteX240" fmla="*/ 2439548 w 3868764"/>
                  <a:gd name="connsiteY240" fmla="*/ 513418 h 3143856"/>
                  <a:gd name="connsiteX241" fmla="*/ 2439528 w 3868764"/>
                  <a:gd name="connsiteY241" fmla="*/ 518158 h 3143856"/>
                  <a:gd name="connsiteX242" fmla="*/ 2345670 w 3868764"/>
                  <a:gd name="connsiteY242" fmla="*/ 520475 h 3143856"/>
                  <a:gd name="connsiteX243" fmla="*/ 2345802 w 3868764"/>
                  <a:gd name="connsiteY243" fmla="*/ 521534 h 3143856"/>
                  <a:gd name="connsiteX244" fmla="*/ 2260088 w 3868764"/>
                  <a:gd name="connsiteY244" fmla="*/ 534824 h 3143856"/>
                  <a:gd name="connsiteX245" fmla="*/ 2261642 w 3868764"/>
                  <a:gd name="connsiteY245" fmla="*/ 540727 h 3143856"/>
                  <a:gd name="connsiteX246" fmla="*/ 2161727 w 3868764"/>
                  <a:gd name="connsiteY246" fmla="*/ 570161 h 3143856"/>
                  <a:gd name="connsiteX247" fmla="*/ 2161411 w 3868764"/>
                  <a:gd name="connsiteY247" fmla="*/ 569193 h 3143856"/>
                  <a:gd name="connsiteX248" fmla="*/ 2099424 w 3868764"/>
                  <a:gd name="connsiteY248" fmla="*/ 596550 h 3143856"/>
                  <a:gd name="connsiteX249" fmla="*/ 2102432 w 3868764"/>
                  <a:gd name="connsiteY249" fmla="*/ 601814 h 3143856"/>
                  <a:gd name="connsiteX250" fmla="*/ 2013539 w 3868764"/>
                  <a:gd name="connsiteY250" fmla="*/ 656105 h 3143856"/>
                  <a:gd name="connsiteX251" fmla="*/ 2010398 w 3868764"/>
                  <a:gd name="connsiteY251" fmla="*/ 651283 h 3143856"/>
                  <a:gd name="connsiteX252" fmla="*/ 1956187 w 3868764"/>
                  <a:gd name="connsiteY252" fmla="*/ 694892 h 3143856"/>
                  <a:gd name="connsiteX253" fmla="*/ 1960299 w 3868764"/>
                  <a:gd name="connsiteY253" fmla="*/ 699040 h 3143856"/>
                  <a:gd name="connsiteX254" fmla="*/ 1888486 w 3868764"/>
                  <a:gd name="connsiteY254" fmla="*/ 774488 h 3143856"/>
                  <a:gd name="connsiteX255" fmla="*/ 1885410 w 3868764"/>
                  <a:gd name="connsiteY255" fmla="*/ 771726 h 3143856"/>
                  <a:gd name="connsiteX256" fmla="*/ 1847163 w 3868764"/>
                  <a:gd name="connsiteY256" fmla="*/ 824011 h 3143856"/>
                  <a:gd name="connsiteX257" fmla="*/ 1851090 w 3868764"/>
                  <a:gd name="connsiteY257" fmla="*/ 826301 h 3143856"/>
                  <a:gd name="connsiteX258" fmla="*/ 1801251 w 3868764"/>
                  <a:gd name="connsiteY258" fmla="*/ 917766 h 3143856"/>
                  <a:gd name="connsiteX259" fmla="*/ 702664 w 3868764"/>
                  <a:gd name="connsiteY259" fmla="*/ 359891 h 3143856"/>
                  <a:gd name="connsiteX260" fmla="*/ 703936 w 3868764"/>
                  <a:gd name="connsiteY260" fmla="*/ 358952 h 3143856"/>
                  <a:gd name="connsiteX261" fmla="*/ 852851 w 3868764"/>
                  <a:gd name="connsiteY261" fmla="*/ 268461 h 3143856"/>
                  <a:gd name="connsiteX262" fmla="*/ 875405 w 3868764"/>
                  <a:gd name="connsiteY262" fmla="*/ 257326 h 3143856"/>
                  <a:gd name="connsiteX263" fmla="*/ 1698497 w 3868764"/>
                  <a:gd name="connsiteY263" fmla="*/ 737317 h 3143856"/>
                  <a:gd name="connsiteX264" fmla="*/ 948346 w 3868764"/>
                  <a:gd name="connsiteY264" fmla="*/ 221317 h 3143856"/>
                  <a:gd name="connsiteX265" fmla="*/ 1012341 w 3868764"/>
                  <a:gd name="connsiteY265" fmla="*/ 189723 h 3143856"/>
                  <a:gd name="connsiteX266" fmla="*/ 1123623 w 3868764"/>
                  <a:gd name="connsiteY266" fmla="*/ 146161 h 3143856"/>
                  <a:gd name="connsiteX267" fmla="*/ 1607375 w 3868764"/>
                  <a:gd name="connsiteY267" fmla="*/ 522066 h 3143856"/>
                  <a:gd name="connsiteX268" fmla="*/ 1168974 w 3868764"/>
                  <a:gd name="connsiteY268" fmla="*/ 128408 h 3143856"/>
                  <a:gd name="connsiteX269" fmla="*/ 1181433 w 3868764"/>
                  <a:gd name="connsiteY269" fmla="*/ 123530 h 3143856"/>
                  <a:gd name="connsiteX270" fmla="*/ 1342327 w 3868764"/>
                  <a:gd name="connsiteY270" fmla="*/ 75676 h 3143856"/>
                  <a:gd name="connsiteX271" fmla="*/ 1820691 w 3868764"/>
                  <a:gd name="connsiteY271" fmla="*/ 558214 h 3143856"/>
                  <a:gd name="connsiteX272" fmla="*/ 1397742 w 3868764"/>
                  <a:gd name="connsiteY272" fmla="*/ 62608 h 3143856"/>
                  <a:gd name="connsiteX273" fmla="*/ 1544537 w 3868764"/>
                  <a:gd name="connsiteY273" fmla="*/ 31936 h 3143856"/>
                  <a:gd name="connsiteX274" fmla="*/ 1564624 w 3868764"/>
                  <a:gd name="connsiteY274" fmla="*/ 29445 h 3143856"/>
                  <a:gd name="connsiteX275" fmla="*/ 1854940 w 3868764"/>
                  <a:gd name="connsiteY275" fmla="*/ 412609 h 3143856"/>
                  <a:gd name="connsiteX276" fmla="*/ 1602323 w 3868764"/>
                  <a:gd name="connsiteY276" fmla="*/ 24769 h 3143856"/>
                  <a:gd name="connsiteX277" fmla="*/ 1736603 w 3868764"/>
                  <a:gd name="connsiteY277" fmla="*/ 8116 h 3143856"/>
                  <a:gd name="connsiteX278" fmla="*/ 1762485 w 3868764"/>
                  <a:gd name="connsiteY278" fmla="*/ 7054 h 3143856"/>
                  <a:gd name="connsiteX279" fmla="*/ 1991713 w 3868764"/>
                  <a:gd name="connsiteY279" fmla="*/ 408103 h 3143856"/>
                  <a:gd name="connsiteX280" fmla="*/ 1799885 w 3868764"/>
                  <a:gd name="connsiteY280" fmla="*/ 5519 h 3143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</a:cxnLst>
                <a:rect l="l" t="t" r="r" b="b"/>
                <a:pathLst>
                  <a:path w="3868764" h="3143856">
                    <a:moveTo>
                      <a:pt x="3380944" y="530816"/>
                    </a:moveTo>
                    <a:lnTo>
                      <a:pt x="3427045" y="572036"/>
                    </a:lnTo>
                    <a:lnTo>
                      <a:pt x="3478926" y="628415"/>
                    </a:lnTo>
                    <a:lnTo>
                      <a:pt x="3261288" y="752810"/>
                    </a:lnTo>
                    <a:lnTo>
                      <a:pt x="3492163" y="642800"/>
                    </a:lnTo>
                    <a:lnTo>
                      <a:pt x="3538402" y="693048"/>
                    </a:lnTo>
                    <a:lnTo>
                      <a:pt x="3582753" y="752373"/>
                    </a:lnTo>
                    <a:lnTo>
                      <a:pt x="3295189" y="869436"/>
                    </a:lnTo>
                    <a:lnTo>
                      <a:pt x="3596692" y="771019"/>
                    </a:lnTo>
                    <a:lnTo>
                      <a:pt x="3635295" y="822654"/>
                    </a:lnTo>
                    <a:lnTo>
                      <a:pt x="3676859" y="892768"/>
                    </a:lnTo>
                    <a:lnTo>
                      <a:pt x="3338029" y="981981"/>
                    </a:lnTo>
                    <a:lnTo>
                      <a:pt x="3691044" y="916698"/>
                    </a:lnTo>
                    <a:lnTo>
                      <a:pt x="3716751" y="960063"/>
                    </a:lnTo>
                    <a:lnTo>
                      <a:pt x="3757573" y="1050698"/>
                    </a:lnTo>
                    <a:lnTo>
                      <a:pt x="3292924" y="1108989"/>
                    </a:lnTo>
                    <a:lnTo>
                      <a:pt x="3772219" y="1083217"/>
                    </a:lnTo>
                    <a:lnTo>
                      <a:pt x="3781798" y="1104485"/>
                    </a:lnTo>
                    <a:lnTo>
                      <a:pt x="3820824" y="1227822"/>
                    </a:lnTo>
                    <a:lnTo>
                      <a:pt x="3350652" y="1225779"/>
                    </a:lnTo>
                    <a:lnTo>
                      <a:pt x="3831089" y="1263781"/>
                    </a:lnTo>
                    <a:lnTo>
                      <a:pt x="3858777" y="1411208"/>
                    </a:lnTo>
                    <a:lnTo>
                      <a:pt x="3859132" y="1416914"/>
                    </a:lnTo>
                    <a:lnTo>
                      <a:pt x="3320468" y="1342652"/>
                    </a:lnTo>
                    <a:lnTo>
                      <a:pt x="3861617" y="1456908"/>
                    </a:lnTo>
                    <a:lnTo>
                      <a:pt x="3868764" y="1571928"/>
                    </a:lnTo>
                    <a:lnTo>
                      <a:pt x="3866141" y="1614137"/>
                    </a:lnTo>
                    <a:lnTo>
                      <a:pt x="3294274" y="1458239"/>
                    </a:lnTo>
                    <a:lnTo>
                      <a:pt x="3863292" y="1659992"/>
                    </a:lnTo>
                    <a:lnTo>
                      <a:pt x="3858777" y="1732649"/>
                    </a:lnTo>
                    <a:lnTo>
                      <a:pt x="3842716" y="1818164"/>
                    </a:lnTo>
                    <a:lnTo>
                      <a:pt x="3019545" y="1471298"/>
                    </a:lnTo>
                    <a:lnTo>
                      <a:pt x="3057189" y="1374177"/>
                    </a:lnTo>
                    <a:lnTo>
                      <a:pt x="3059450" y="1374978"/>
                    </a:lnTo>
                    <a:lnTo>
                      <a:pt x="3075426" y="1308870"/>
                    </a:lnTo>
                    <a:lnTo>
                      <a:pt x="3068288" y="1307886"/>
                    </a:lnTo>
                    <a:lnTo>
                      <a:pt x="3079511" y="1204331"/>
                    </a:lnTo>
                    <a:lnTo>
                      <a:pt x="3081289" y="1204472"/>
                    </a:lnTo>
                    <a:lnTo>
                      <a:pt x="3079593" y="1135752"/>
                    </a:lnTo>
                    <a:lnTo>
                      <a:pt x="3077982" y="1135954"/>
                    </a:lnTo>
                    <a:lnTo>
                      <a:pt x="3062021" y="1033023"/>
                    </a:lnTo>
                    <a:lnTo>
                      <a:pt x="3062757" y="1032888"/>
                    </a:lnTo>
                    <a:lnTo>
                      <a:pt x="3044652" y="971427"/>
                    </a:lnTo>
                    <a:lnTo>
                      <a:pt x="3043789" y="971778"/>
                    </a:lnTo>
                    <a:lnTo>
                      <a:pt x="3001733" y="876485"/>
                    </a:lnTo>
                    <a:lnTo>
                      <a:pt x="3001883" y="876414"/>
                    </a:lnTo>
                    <a:lnTo>
                      <a:pt x="2958757" y="805803"/>
                    </a:lnTo>
                    <a:close/>
                    <a:moveTo>
                      <a:pt x="614545" y="424973"/>
                    </a:moveTo>
                    <a:lnTo>
                      <a:pt x="1799923" y="924464"/>
                    </a:lnTo>
                    <a:lnTo>
                      <a:pt x="1766634" y="1010350"/>
                    </a:lnTo>
                    <a:lnTo>
                      <a:pt x="1773851" y="1012317"/>
                    </a:lnTo>
                    <a:lnTo>
                      <a:pt x="1749385" y="1113564"/>
                    </a:lnTo>
                    <a:lnTo>
                      <a:pt x="1748417" y="1113360"/>
                    </a:lnTo>
                    <a:lnTo>
                      <a:pt x="1741117" y="1180714"/>
                    </a:lnTo>
                    <a:lnTo>
                      <a:pt x="1747151" y="1180740"/>
                    </a:lnTo>
                    <a:lnTo>
                      <a:pt x="1749722" y="1284869"/>
                    </a:lnTo>
                    <a:lnTo>
                      <a:pt x="1745409" y="1285102"/>
                    </a:lnTo>
                    <a:lnTo>
                      <a:pt x="1756025" y="1353565"/>
                    </a:lnTo>
                    <a:lnTo>
                      <a:pt x="1760284" y="1352444"/>
                    </a:lnTo>
                    <a:lnTo>
                      <a:pt x="1789718" y="1452359"/>
                    </a:lnTo>
                    <a:lnTo>
                      <a:pt x="1788395" y="1452792"/>
                    </a:lnTo>
                    <a:lnTo>
                      <a:pt x="1814327" y="1511548"/>
                    </a:lnTo>
                    <a:lnTo>
                      <a:pt x="1815891" y="1510655"/>
                    </a:lnTo>
                    <a:lnTo>
                      <a:pt x="1870183" y="1599547"/>
                    </a:lnTo>
                    <a:lnTo>
                      <a:pt x="1846874" y="1614730"/>
                    </a:lnTo>
                    <a:lnTo>
                      <a:pt x="1901360" y="1682465"/>
                    </a:lnTo>
                    <a:lnTo>
                      <a:pt x="1902381" y="1681453"/>
                    </a:lnTo>
                    <a:lnTo>
                      <a:pt x="1954263" y="1730833"/>
                    </a:lnTo>
                    <a:lnTo>
                      <a:pt x="1955968" y="1728638"/>
                    </a:lnTo>
                    <a:lnTo>
                      <a:pt x="2040036" y="1790136"/>
                    </a:lnTo>
                    <a:lnTo>
                      <a:pt x="2039308" y="1791194"/>
                    </a:lnTo>
                    <a:lnTo>
                      <a:pt x="2099582" y="1824037"/>
                    </a:lnTo>
                    <a:lnTo>
                      <a:pt x="2100019" y="1823000"/>
                    </a:lnTo>
                    <a:lnTo>
                      <a:pt x="2197140" y="1860643"/>
                    </a:lnTo>
                    <a:lnTo>
                      <a:pt x="2195731" y="1864614"/>
                    </a:lnTo>
                    <a:lnTo>
                      <a:pt x="2258695" y="1879830"/>
                    </a:lnTo>
                    <a:lnTo>
                      <a:pt x="2259296" y="1875474"/>
                    </a:lnTo>
                    <a:lnTo>
                      <a:pt x="2362850" y="1886699"/>
                    </a:lnTo>
                    <a:lnTo>
                      <a:pt x="2362270" y="1894034"/>
                    </a:lnTo>
                    <a:lnTo>
                      <a:pt x="2459104" y="1891643"/>
                    </a:lnTo>
                    <a:lnTo>
                      <a:pt x="2459220" y="1893818"/>
                    </a:lnTo>
                    <a:lnTo>
                      <a:pt x="2561966" y="1877886"/>
                    </a:lnTo>
                    <a:lnTo>
                      <a:pt x="2563050" y="1883749"/>
                    </a:lnTo>
                    <a:lnTo>
                      <a:pt x="2628985" y="1864324"/>
                    </a:lnTo>
                    <a:lnTo>
                      <a:pt x="2624926" y="1854353"/>
                    </a:lnTo>
                    <a:lnTo>
                      <a:pt x="2720218" y="1812297"/>
                    </a:lnTo>
                    <a:lnTo>
                      <a:pt x="2723610" y="1819413"/>
                    </a:lnTo>
                    <a:lnTo>
                      <a:pt x="2783334" y="1782937"/>
                    </a:lnTo>
                    <a:lnTo>
                      <a:pt x="2778669" y="1776782"/>
                    </a:lnTo>
                    <a:lnTo>
                      <a:pt x="2859831" y="1711495"/>
                    </a:lnTo>
                    <a:lnTo>
                      <a:pt x="2865655" y="1718319"/>
                    </a:lnTo>
                    <a:lnTo>
                      <a:pt x="2910981" y="1670697"/>
                    </a:lnTo>
                    <a:lnTo>
                      <a:pt x="2903753" y="1665082"/>
                    </a:lnTo>
                    <a:lnTo>
                      <a:pt x="2965251" y="1581014"/>
                    </a:lnTo>
                    <a:lnTo>
                      <a:pt x="2973449" y="1586653"/>
                    </a:lnTo>
                    <a:lnTo>
                      <a:pt x="3015781" y="1508965"/>
                    </a:lnTo>
                    <a:lnTo>
                      <a:pt x="3820349" y="1917536"/>
                    </a:lnTo>
                    <a:lnTo>
                      <a:pt x="3781798" y="2039371"/>
                    </a:lnTo>
                    <a:lnTo>
                      <a:pt x="3768660" y="2068541"/>
                    </a:lnTo>
                    <a:lnTo>
                      <a:pt x="3146837" y="1705920"/>
                    </a:lnTo>
                    <a:lnTo>
                      <a:pt x="3746272" y="2118249"/>
                    </a:lnTo>
                    <a:lnTo>
                      <a:pt x="3716751" y="2183794"/>
                    </a:lnTo>
                    <a:lnTo>
                      <a:pt x="3670874" y="2261184"/>
                    </a:lnTo>
                    <a:lnTo>
                      <a:pt x="3194112" y="1890710"/>
                    </a:lnTo>
                    <a:lnTo>
                      <a:pt x="3648578" y="2298794"/>
                    </a:lnTo>
                    <a:lnTo>
                      <a:pt x="3635295" y="2321202"/>
                    </a:lnTo>
                    <a:lnTo>
                      <a:pt x="3553530" y="2430573"/>
                    </a:lnTo>
                    <a:lnTo>
                      <a:pt x="2978335" y="1850357"/>
                    </a:lnTo>
                    <a:lnTo>
                      <a:pt x="3513683" y="2477670"/>
                    </a:lnTo>
                    <a:lnTo>
                      <a:pt x="3427045" y="2571820"/>
                    </a:lnTo>
                    <a:lnTo>
                      <a:pt x="3399629" y="2596334"/>
                    </a:lnTo>
                    <a:lnTo>
                      <a:pt x="2984095" y="2047906"/>
                    </a:lnTo>
                    <a:lnTo>
                      <a:pt x="3362773" y="2629287"/>
                    </a:lnTo>
                    <a:lnTo>
                      <a:pt x="3302197" y="2683449"/>
                    </a:lnTo>
                    <a:lnTo>
                      <a:pt x="3234069" y="2733766"/>
                    </a:lnTo>
                    <a:lnTo>
                      <a:pt x="2784534" y="1947274"/>
                    </a:lnTo>
                    <a:lnTo>
                      <a:pt x="3178755" y="2774619"/>
                    </a:lnTo>
                    <a:lnTo>
                      <a:pt x="3164829" y="2784904"/>
                    </a:lnTo>
                    <a:lnTo>
                      <a:pt x="3035686" y="2863381"/>
                    </a:lnTo>
                    <a:lnTo>
                      <a:pt x="2774589" y="2221999"/>
                    </a:lnTo>
                    <a:lnTo>
                      <a:pt x="2991764" y="2887318"/>
                    </a:lnTo>
                    <a:lnTo>
                      <a:pt x="2856424" y="2954133"/>
                    </a:lnTo>
                    <a:lnTo>
                      <a:pt x="2838474" y="2961160"/>
                    </a:lnTo>
                    <a:lnTo>
                      <a:pt x="2582532" y="1989092"/>
                    </a:lnTo>
                    <a:lnTo>
                      <a:pt x="2767439" y="2988967"/>
                    </a:lnTo>
                    <a:lnTo>
                      <a:pt x="2687331" y="3020326"/>
                    </a:lnTo>
                    <a:lnTo>
                      <a:pt x="2603483" y="3045265"/>
                    </a:lnTo>
                    <a:lnTo>
                      <a:pt x="2459362" y="1896447"/>
                    </a:lnTo>
                    <a:lnTo>
                      <a:pt x="2522432" y="3069372"/>
                    </a:lnTo>
                    <a:lnTo>
                      <a:pt x="2509608" y="3073185"/>
                    </a:lnTo>
                    <a:lnTo>
                      <a:pt x="2349706" y="3106597"/>
                    </a:lnTo>
                    <a:lnTo>
                      <a:pt x="2354551" y="1991615"/>
                    </a:lnTo>
                    <a:lnTo>
                      <a:pt x="2265359" y="3119221"/>
                    </a:lnTo>
                    <a:lnTo>
                      <a:pt x="2132162" y="3135741"/>
                    </a:lnTo>
                    <a:lnTo>
                      <a:pt x="2085286" y="3137664"/>
                    </a:lnTo>
                    <a:lnTo>
                      <a:pt x="2194015" y="2348992"/>
                    </a:lnTo>
                    <a:lnTo>
                      <a:pt x="2026993" y="3140056"/>
                    </a:lnTo>
                    <a:lnTo>
                      <a:pt x="1934382" y="3143856"/>
                    </a:lnTo>
                    <a:lnTo>
                      <a:pt x="1842085" y="3140069"/>
                    </a:lnTo>
                    <a:lnTo>
                      <a:pt x="2170022" y="1937125"/>
                    </a:lnTo>
                    <a:lnTo>
                      <a:pt x="1744917" y="3136082"/>
                    </a:lnTo>
                    <a:lnTo>
                      <a:pt x="1736603" y="3135741"/>
                    </a:lnTo>
                    <a:lnTo>
                      <a:pt x="1556282" y="3113377"/>
                    </a:lnTo>
                    <a:lnTo>
                      <a:pt x="1932953" y="2219476"/>
                    </a:lnTo>
                    <a:lnTo>
                      <a:pt x="1485972" y="3099683"/>
                    </a:lnTo>
                    <a:lnTo>
                      <a:pt x="1359156" y="3073185"/>
                    </a:lnTo>
                    <a:lnTo>
                      <a:pt x="1296713" y="3054613"/>
                    </a:lnTo>
                    <a:lnTo>
                      <a:pt x="2001059" y="1846800"/>
                    </a:lnTo>
                    <a:lnTo>
                      <a:pt x="1191729" y="3023388"/>
                    </a:lnTo>
                    <a:lnTo>
                      <a:pt x="1181433" y="3020326"/>
                    </a:lnTo>
                    <a:cubicBezTo>
                      <a:pt x="1123577" y="3000440"/>
                      <a:pt x="1067159" y="2978332"/>
                      <a:pt x="1012341" y="2954133"/>
                    </a:cubicBezTo>
                    <a:lnTo>
                      <a:pt x="1006081" y="2951043"/>
                    </a:lnTo>
                    <a:lnTo>
                      <a:pt x="1673277" y="2092432"/>
                    </a:lnTo>
                    <a:lnTo>
                      <a:pt x="934170" y="2915542"/>
                    </a:lnTo>
                    <a:lnTo>
                      <a:pt x="852851" y="2875396"/>
                    </a:lnTo>
                    <a:lnTo>
                      <a:pt x="756859" y="2817064"/>
                    </a:lnTo>
                    <a:lnTo>
                      <a:pt x="1859604" y="1723860"/>
                    </a:lnTo>
                    <a:lnTo>
                      <a:pt x="656950" y="2750203"/>
                    </a:lnTo>
                    <a:lnTo>
                      <a:pt x="566568" y="2683449"/>
                    </a:lnTo>
                    <a:lnTo>
                      <a:pt x="497087" y="2621326"/>
                    </a:lnTo>
                    <a:lnTo>
                      <a:pt x="1695356" y="1713421"/>
                    </a:lnTo>
                    <a:lnTo>
                      <a:pt x="417638" y="2545651"/>
                    </a:lnTo>
                    <a:lnTo>
                      <a:pt x="330362" y="2450808"/>
                    </a:lnTo>
                    <a:lnTo>
                      <a:pt x="282663" y="2387004"/>
                    </a:lnTo>
                    <a:lnTo>
                      <a:pt x="1715966" y="1567769"/>
                    </a:lnTo>
                    <a:lnTo>
                      <a:pt x="211727" y="2284524"/>
                    </a:lnTo>
                    <a:lnTo>
                      <a:pt x="152014" y="2183794"/>
                    </a:lnTo>
                    <a:lnTo>
                      <a:pt x="114394" y="2100268"/>
                    </a:lnTo>
                    <a:lnTo>
                      <a:pt x="1367077" y="1590320"/>
                    </a:lnTo>
                    <a:lnTo>
                      <a:pt x="84144" y="2009099"/>
                    </a:lnTo>
                    <a:lnTo>
                      <a:pt x="25276" y="1809266"/>
                    </a:lnTo>
                    <a:lnTo>
                      <a:pt x="1635619" y="1385267"/>
                    </a:lnTo>
                    <a:lnTo>
                      <a:pt x="7115" y="1686428"/>
                    </a:lnTo>
                    <a:lnTo>
                      <a:pt x="0" y="1571928"/>
                    </a:lnTo>
                    <a:lnTo>
                      <a:pt x="5865" y="1477543"/>
                    </a:lnTo>
                    <a:lnTo>
                      <a:pt x="1385667" y="1304445"/>
                    </a:lnTo>
                    <a:lnTo>
                      <a:pt x="16209" y="1378082"/>
                    </a:lnTo>
                    <a:lnTo>
                      <a:pt x="39300" y="1255130"/>
                    </a:lnTo>
                    <a:lnTo>
                      <a:pt x="65151" y="1173431"/>
                    </a:lnTo>
                    <a:lnTo>
                      <a:pt x="1596538" y="1180085"/>
                    </a:lnTo>
                    <a:lnTo>
                      <a:pt x="106017" y="1062186"/>
                    </a:lnTo>
                    <a:lnTo>
                      <a:pt x="152014" y="960063"/>
                    </a:lnTo>
                    <a:lnTo>
                      <a:pt x="202789" y="874409"/>
                    </a:lnTo>
                    <a:lnTo>
                      <a:pt x="1395408" y="1038827"/>
                    </a:lnTo>
                    <a:lnTo>
                      <a:pt x="252294" y="797475"/>
                    </a:lnTo>
                    <a:lnTo>
                      <a:pt x="330362" y="693048"/>
                    </a:lnTo>
                    <a:lnTo>
                      <a:pt x="384980" y="633695"/>
                    </a:lnTo>
                    <a:lnTo>
                      <a:pt x="1610700" y="967841"/>
                    </a:lnTo>
                    <a:lnTo>
                      <a:pt x="456673" y="558666"/>
                    </a:lnTo>
                    <a:lnTo>
                      <a:pt x="566568" y="460407"/>
                    </a:lnTo>
                    <a:close/>
                    <a:moveTo>
                      <a:pt x="1934382" y="0"/>
                    </a:moveTo>
                    <a:lnTo>
                      <a:pt x="1951818" y="716"/>
                    </a:lnTo>
                    <a:lnTo>
                      <a:pt x="2073083" y="298602"/>
                    </a:lnTo>
                    <a:lnTo>
                      <a:pt x="1976172" y="1715"/>
                    </a:lnTo>
                    <a:lnTo>
                      <a:pt x="2121289" y="7670"/>
                    </a:lnTo>
                    <a:lnTo>
                      <a:pt x="2200587" y="308840"/>
                    </a:lnTo>
                    <a:lnTo>
                      <a:pt x="2145274" y="9742"/>
                    </a:lnTo>
                    <a:lnTo>
                      <a:pt x="2283751" y="26916"/>
                    </a:lnTo>
                    <a:lnTo>
                      <a:pt x="2327669" y="376992"/>
                    </a:lnTo>
                    <a:lnTo>
                      <a:pt x="2309013" y="30049"/>
                    </a:lnTo>
                    <a:lnTo>
                      <a:pt x="2324228" y="31936"/>
                    </a:lnTo>
                    <a:lnTo>
                      <a:pt x="2441534" y="56447"/>
                    </a:lnTo>
                    <a:lnTo>
                      <a:pt x="2440603" y="270669"/>
                    </a:lnTo>
                    <a:lnTo>
                      <a:pt x="2457287" y="59739"/>
                    </a:lnTo>
                    <a:lnTo>
                      <a:pt x="2509608" y="70671"/>
                    </a:lnTo>
                    <a:lnTo>
                      <a:pt x="2584362" y="92905"/>
                    </a:lnTo>
                    <a:lnTo>
                      <a:pt x="2565751" y="227901"/>
                    </a:lnTo>
                    <a:lnTo>
                      <a:pt x="2593669" y="95673"/>
                    </a:lnTo>
                    <a:lnTo>
                      <a:pt x="2687331" y="123530"/>
                    </a:lnTo>
                    <a:lnTo>
                      <a:pt x="2717178" y="135214"/>
                    </a:lnTo>
                    <a:lnTo>
                      <a:pt x="2674821" y="290588"/>
                    </a:lnTo>
                    <a:lnTo>
                      <a:pt x="2728359" y="139591"/>
                    </a:lnTo>
                    <a:lnTo>
                      <a:pt x="2848167" y="186491"/>
                    </a:lnTo>
                    <a:lnTo>
                      <a:pt x="2767076" y="378933"/>
                    </a:lnTo>
                    <a:lnTo>
                      <a:pt x="2861809" y="192382"/>
                    </a:lnTo>
                    <a:lnTo>
                      <a:pt x="2977705" y="249598"/>
                    </a:lnTo>
                    <a:lnTo>
                      <a:pt x="2904095" y="375823"/>
                    </a:lnTo>
                    <a:lnTo>
                      <a:pt x="2987570" y="254468"/>
                    </a:lnTo>
                    <a:lnTo>
                      <a:pt x="3015914" y="268461"/>
                    </a:lnTo>
                    <a:lnTo>
                      <a:pt x="3100262" y="319717"/>
                    </a:lnTo>
                    <a:lnTo>
                      <a:pt x="2964220" y="494789"/>
                    </a:lnTo>
                    <a:lnTo>
                      <a:pt x="3113954" y="328037"/>
                    </a:lnTo>
                    <a:lnTo>
                      <a:pt x="3164829" y="358952"/>
                    </a:lnTo>
                    <a:lnTo>
                      <a:pt x="3223570" y="402337"/>
                    </a:lnTo>
                    <a:lnTo>
                      <a:pt x="3100336" y="524504"/>
                    </a:lnTo>
                    <a:lnTo>
                      <a:pt x="3234249" y="410223"/>
                    </a:lnTo>
                    <a:lnTo>
                      <a:pt x="3302197" y="460407"/>
                    </a:lnTo>
                    <a:lnTo>
                      <a:pt x="3340241" y="494423"/>
                    </a:lnTo>
                    <a:lnTo>
                      <a:pt x="2945584" y="793446"/>
                    </a:lnTo>
                    <a:lnTo>
                      <a:pt x="2893881" y="729173"/>
                    </a:lnTo>
                    <a:lnTo>
                      <a:pt x="2892118" y="730920"/>
                    </a:lnTo>
                    <a:lnTo>
                      <a:pt x="2824902" y="666942"/>
                    </a:lnTo>
                    <a:lnTo>
                      <a:pt x="2761411" y="620498"/>
                    </a:lnTo>
                    <a:lnTo>
                      <a:pt x="2759610" y="623584"/>
                    </a:lnTo>
                    <a:lnTo>
                      <a:pt x="2668147" y="573746"/>
                    </a:lnTo>
                    <a:lnTo>
                      <a:pt x="2670215" y="569674"/>
                    </a:lnTo>
                    <a:lnTo>
                      <a:pt x="2605569" y="544617"/>
                    </a:lnTo>
                    <a:lnTo>
                      <a:pt x="2604346" y="549106"/>
                    </a:lnTo>
                    <a:lnTo>
                      <a:pt x="2503099" y="524639"/>
                    </a:lnTo>
                    <a:lnTo>
                      <a:pt x="2503994" y="520402"/>
                    </a:lnTo>
                    <a:lnTo>
                      <a:pt x="2439548" y="513418"/>
                    </a:lnTo>
                    <a:lnTo>
                      <a:pt x="2439528" y="518158"/>
                    </a:lnTo>
                    <a:lnTo>
                      <a:pt x="2345670" y="520475"/>
                    </a:lnTo>
                    <a:lnTo>
                      <a:pt x="2345802" y="521534"/>
                    </a:lnTo>
                    <a:lnTo>
                      <a:pt x="2260088" y="534824"/>
                    </a:lnTo>
                    <a:lnTo>
                      <a:pt x="2261642" y="540727"/>
                    </a:lnTo>
                    <a:lnTo>
                      <a:pt x="2161727" y="570161"/>
                    </a:lnTo>
                    <a:lnTo>
                      <a:pt x="2161411" y="569193"/>
                    </a:lnTo>
                    <a:lnTo>
                      <a:pt x="2099424" y="596550"/>
                    </a:lnTo>
                    <a:lnTo>
                      <a:pt x="2102432" y="601814"/>
                    </a:lnTo>
                    <a:lnTo>
                      <a:pt x="2013539" y="656105"/>
                    </a:lnTo>
                    <a:lnTo>
                      <a:pt x="2010398" y="651283"/>
                    </a:lnTo>
                    <a:lnTo>
                      <a:pt x="1956187" y="694892"/>
                    </a:lnTo>
                    <a:lnTo>
                      <a:pt x="1960299" y="699040"/>
                    </a:lnTo>
                    <a:lnTo>
                      <a:pt x="1888486" y="774488"/>
                    </a:lnTo>
                    <a:lnTo>
                      <a:pt x="1885410" y="771726"/>
                    </a:lnTo>
                    <a:lnTo>
                      <a:pt x="1847163" y="824011"/>
                    </a:lnTo>
                    <a:lnTo>
                      <a:pt x="1851090" y="826301"/>
                    </a:lnTo>
                    <a:lnTo>
                      <a:pt x="1801251" y="917766"/>
                    </a:lnTo>
                    <a:lnTo>
                      <a:pt x="702664" y="359891"/>
                    </a:lnTo>
                    <a:lnTo>
                      <a:pt x="703936" y="358952"/>
                    </a:lnTo>
                    <a:cubicBezTo>
                      <a:pt x="751704" y="326917"/>
                      <a:pt x="801396" y="296709"/>
                      <a:pt x="852851" y="268461"/>
                    </a:cubicBezTo>
                    <a:lnTo>
                      <a:pt x="875405" y="257326"/>
                    </a:lnTo>
                    <a:lnTo>
                      <a:pt x="1698497" y="737317"/>
                    </a:lnTo>
                    <a:lnTo>
                      <a:pt x="948346" y="221317"/>
                    </a:lnTo>
                    <a:lnTo>
                      <a:pt x="1012341" y="189723"/>
                    </a:lnTo>
                    <a:lnTo>
                      <a:pt x="1123623" y="146161"/>
                    </a:lnTo>
                    <a:lnTo>
                      <a:pt x="1607375" y="522066"/>
                    </a:lnTo>
                    <a:lnTo>
                      <a:pt x="1168974" y="128408"/>
                    </a:lnTo>
                    <a:lnTo>
                      <a:pt x="1181433" y="123530"/>
                    </a:lnTo>
                    <a:lnTo>
                      <a:pt x="1342327" y="75676"/>
                    </a:lnTo>
                    <a:lnTo>
                      <a:pt x="1820691" y="558214"/>
                    </a:lnTo>
                    <a:lnTo>
                      <a:pt x="1397742" y="62608"/>
                    </a:lnTo>
                    <a:lnTo>
                      <a:pt x="1544537" y="31936"/>
                    </a:lnTo>
                    <a:lnTo>
                      <a:pt x="1564624" y="29445"/>
                    </a:lnTo>
                    <a:lnTo>
                      <a:pt x="1854940" y="412609"/>
                    </a:lnTo>
                    <a:lnTo>
                      <a:pt x="1602323" y="24769"/>
                    </a:lnTo>
                    <a:lnTo>
                      <a:pt x="1736603" y="8116"/>
                    </a:lnTo>
                    <a:lnTo>
                      <a:pt x="1762485" y="7054"/>
                    </a:lnTo>
                    <a:lnTo>
                      <a:pt x="1991713" y="408103"/>
                    </a:lnTo>
                    <a:lnTo>
                      <a:pt x="1799885" y="5519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7438206" y="1942807"/>
                <a:ext cx="1533751" cy="1533748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</p:grpSp>
      <p:grpSp>
        <p:nvGrpSpPr>
          <p:cNvPr id="38" name="组 37"/>
          <p:cNvGrpSpPr/>
          <p:nvPr/>
        </p:nvGrpSpPr>
        <p:grpSpPr>
          <a:xfrm>
            <a:off x="8365520" y="4302218"/>
            <a:ext cx="3295935" cy="2133277"/>
            <a:chOff x="10045515" y="738844"/>
            <a:chExt cx="2596408" cy="1680511"/>
          </a:xfrm>
        </p:grpSpPr>
        <p:sp>
          <p:nvSpPr>
            <p:cNvPr id="39" name="Freeform 252"/>
            <p:cNvSpPr/>
            <p:nvPr/>
          </p:nvSpPr>
          <p:spPr bwMode="auto">
            <a:xfrm rot="1988864">
              <a:off x="10912067" y="751124"/>
              <a:ext cx="1487788" cy="618684"/>
            </a:xfrm>
            <a:custGeom>
              <a:avLst/>
              <a:gdLst>
                <a:gd name="T0" fmla="*/ 11 w 374"/>
                <a:gd name="T1" fmla="*/ 155 h 155"/>
                <a:gd name="T2" fmla="*/ 11 w 374"/>
                <a:gd name="T3" fmla="*/ 155 h 155"/>
                <a:gd name="T4" fmla="*/ 109 w 374"/>
                <a:gd name="T5" fmla="*/ 155 h 155"/>
                <a:gd name="T6" fmla="*/ 138 w 374"/>
                <a:gd name="T7" fmla="*/ 130 h 155"/>
                <a:gd name="T8" fmla="*/ 136 w 374"/>
                <a:gd name="T9" fmla="*/ 115 h 155"/>
                <a:gd name="T10" fmla="*/ 148 w 374"/>
                <a:gd name="T11" fmla="*/ 110 h 155"/>
                <a:gd name="T12" fmla="*/ 148 w 374"/>
                <a:gd name="T13" fmla="*/ 95 h 155"/>
                <a:gd name="T14" fmla="*/ 166 w 374"/>
                <a:gd name="T15" fmla="*/ 99 h 155"/>
                <a:gd name="T16" fmla="*/ 162 w 374"/>
                <a:gd name="T17" fmla="*/ 103 h 155"/>
                <a:gd name="T18" fmla="*/ 158 w 374"/>
                <a:gd name="T19" fmla="*/ 96 h 155"/>
                <a:gd name="T20" fmla="*/ 154 w 374"/>
                <a:gd name="T21" fmla="*/ 98 h 155"/>
                <a:gd name="T22" fmla="*/ 155 w 374"/>
                <a:gd name="T23" fmla="*/ 107 h 155"/>
                <a:gd name="T24" fmla="*/ 172 w 374"/>
                <a:gd name="T25" fmla="*/ 96 h 155"/>
                <a:gd name="T26" fmla="*/ 174 w 374"/>
                <a:gd name="T27" fmla="*/ 77 h 155"/>
                <a:gd name="T28" fmla="*/ 187 w 374"/>
                <a:gd name="T29" fmla="*/ 82 h 155"/>
                <a:gd name="T30" fmla="*/ 199 w 374"/>
                <a:gd name="T31" fmla="*/ 77 h 155"/>
                <a:gd name="T32" fmla="*/ 202 w 374"/>
                <a:gd name="T33" fmla="*/ 96 h 155"/>
                <a:gd name="T34" fmla="*/ 218 w 374"/>
                <a:gd name="T35" fmla="*/ 107 h 155"/>
                <a:gd name="T36" fmla="*/ 219 w 374"/>
                <a:gd name="T37" fmla="*/ 98 h 155"/>
                <a:gd name="T38" fmla="*/ 215 w 374"/>
                <a:gd name="T39" fmla="*/ 96 h 155"/>
                <a:gd name="T40" fmla="*/ 211 w 374"/>
                <a:gd name="T41" fmla="*/ 103 h 155"/>
                <a:gd name="T42" fmla="*/ 207 w 374"/>
                <a:gd name="T43" fmla="*/ 99 h 155"/>
                <a:gd name="T44" fmla="*/ 225 w 374"/>
                <a:gd name="T45" fmla="*/ 95 h 155"/>
                <a:gd name="T46" fmla="*/ 226 w 374"/>
                <a:gd name="T47" fmla="*/ 110 h 155"/>
                <a:gd name="T48" fmla="*/ 237 w 374"/>
                <a:gd name="T49" fmla="*/ 115 h 155"/>
                <a:gd name="T50" fmla="*/ 235 w 374"/>
                <a:gd name="T51" fmla="*/ 130 h 155"/>
                <a:gd name="T52" fmla="*/ 264 w 374"/>
                <a:gd name="T53" fmla="*/ 155 h 155"/>
                <a:gd name="T54" fmla="*/ 363 w 374"/>
                <a:gd name="T55" fmla="*/ 155 h 155"/>
                <a:gd name="T56" fmla="*/ 363 w 374"/>
                <a:gd name="T57" fmla="*/ 155 h 155"/>
                <a:gd name="T58" fmla="*/ 374 w 374"/>
                <a:gd name="T59" fmla="*/ 155 h 155"/>
                <a:gd name="T60" fmla="*/ 356 w 374"/>
                <a:gd name="T61" fmla="*/ 146 h 155"/>
                <a:gd name="T62" fmla="*/ 298 w 374"/>
                <a:gd name="T63" fmla="*/ 67 h 155"/>
                <a:gd name="T64" fmla="*/ 225 w 374"/>
                <a:gd name="T65" fmla="*/ 0 h 155"/>
                <a:gd name="T66" fmla="*/ 148 w 374"/>
                <a:gd name="T67" fmla="*/ 0 h 155"/>
                <a:gd name="T68" fmla="*/ 75 w 374"/>
                <a:gd name="T69" fmla="*/ 67 h 155"/>
                <a:gd name="T70" fmla="*/ 17 w 374"/>
                <a:gd name="T71" fmla="*/ 146 h 155"/>
                <a:gd name="T72" fmla="*/ 0 w 374"/>
                <a:gd name="T73" fmla="*/ 155 h 155"/>
                <a:gd name="T74" fmla="*/ 11 w 374"/>
                <a:gd name="T75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4" h="155">
                  <a:moveTo>
                    <a:pt x="11" y="155"/>
                  </a:moveTo>
                  <a:cubicBezTo>
                    <a:pt x="11" y="155"/>
                    <a:pt x="11" y="155"/>
                    <a:pt x="11" y="155"/>
                  </a:cubicBezTo>
                  <a:cubicBezTo>
                    <a:pt x="109" y="155"/>
                    <a:pt x="109" y="155"/>
                    <a:pt x="109" y="155"/>
                  </a:cubicBezTo>
                  <a:cubicBezTo>
                    <a:pt x="113" y="150"/>
                    <a:pt x="122" y="138"/>
                    <a:pt x="138" y="130"/>
                  </a:cubicBezTo>
                  <a:cubicBezTo>
                    <a:pt x="137" y="128"/>
                    <a:pt x="133" y="122"/>
                    <a:pt x="136" y="115"/>
                  </a:cubicBezTo>
                  <a:cubicBezTo>
                    <a:pt x="140" y="109"/>
                    <a:pt x="148" y="110"/>
                    <a:pt x="148" y="110"/>
                  </a:cubicBezTo>
                  <a:cubicBezTo>
                    <a:pt x="148" y="110"/>
                    <a:pt x="143" y="101"/>
                    <a:pt x="148" y="95"/>
                  </a:cubicBezTo>
                  <a:cubicBezTo>
                    <a:pt x="155" y="87"/>
                    <a:pt x="167" y="91"/>
                    <a:pt x="166" y="99"/>
                  </a:cubicBezTo>
                  <a:cubicBezTo>
                    <a:pt x="166" y="99"/>
                    <a:pt x="166" y="102"/>
                    <a:pt x="162" y="103"/>
                  </a:cubicBezTo>
                  <a:cubicBezTo>
                    <a:pt x="159" y="104"/>
                    <a:pt x="154" y="99"/>
                    <a:pt x="158" y="96"/>
                  </a:cubicBezTo>
                  <a:cubicBezTo>
                    <a:pt x="158" y="96"/>
                    <a:pt x="156" y="96"/>
                    <a:pt x="154" y="98"/>
                  </a:cubicBezTo>
                  <a:cubicBezTo>
                    <a:pt x="153" y="100"/>
                    <a:pt x="152" y="104"/>
                    <a:pt x="155" y="107"/>
                  </a:cubicBezTo>
                  <a:cubicBezTo>
                    <a:pt x="162" y="112"/>
                    <a:pt x="175" y="107"/>
                    <a:pt x="172" y="96"/>
                  </a:cubicBezTo>
                  <a:cubicBezTo>
                    <a:pt x="169" y="87"/>
                    <a:pt x="168" y="80"/>
                    <a:pt x="174" y="77"/>
                  </a:cubicBezTo>
                  <a:cubicBezTo>
                    <a:pt x="180" y="74"/>
                    <a:pt x="184" y="78"/>
                    <a:pt x="187" y="82"/>
                  </a:cubicBezTo>
                  <a:cubicBezTo>
                    <a:pt x="189" y="78"/>
                    <a:pt x="194" y="74"/>
                    <a:pt x="199" y="77"/>
                  </a:cubicBezTo>
                  <a:cubicBezTo>
                    <a:pt x="205" y="80"/>
                    <a:pt x="205" y="87"/>
                    <a:pt x="202" y="96"/>
                  </a:cubicBezTo>
                  <a:cubicBezTo>
                    <a:pt x="198" y="107"/>
                    <a:pt x="211" y="112"/>
                    <a:pt x="218" y="107"/>
                  </a:cubicBezTo>
                  <a:cubicBezTo>
                    <a:pt x="222" y="104"/>
                    <a:pt x="221" y="100"/>
                    <a:pt x="219" y="98"/>
                  </a:cubicBezTo>
                  <a:cubicBezTo>
                    <a:pt x="218" y="96"/>
                    <a:pt x="215" y="96"/>
                    <a:pt x="215" y="96"/>
                  </a:cubicBezTo>
                  <a:cubicBezTo>
                    <a:pt x="219" y="99"/>
                    <a:pt x="215" y="104"/>
                    <a:pt x="211" y="103"/>
                  </a:cubicBezTo>
                  <a:cubicBezTo>
                    <a:pt x="207" y="102"/>
                    <a:pt x="207" y="99"/>
                    <a:pt x="207" y="99"/>
                  </a:cubicBezTo>
                  <a:cubicBezTo>
                    <a:pt x="207" y="91"/>
                    <a:pt x="218" y="87"/>
                    <a:pt x="225" y="95"/>
                  </a:cubicBezTo>
                  <a:cubicBezTo>
                    <a:pt x="230" y="101"/>
                    <a:pt x="226" y="110"/>
                    <a:pt x="226" y="110"/>
                  </a:cubicBezTo>
                  <a:cubicBezTo>
                    <a:pt x="226" y="110"/>
                    <a:pt x="234" y="109"/>
                    <a:pt x="237" y="115"/>
                  </a:cubicBezTo>
                  <a:cubicBezTo>
                    <a:pt x="240" y="122"/>
                    <a:pt x="237" y="128"/>
                    <a:pt x="235" y="130"/>
                  </a:cubicBezTo>
                  <a:cubicBezTo>
                    <a:pt x="251" y="138"/>
                    <a:pt x="260" y="150"/>
                    <a:pt x="264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5" y="155"/>
                    <a:pt x="369" y="155"/>
                    <a:pt x="374" y="155"/>
                  </a:cubicBezTo>
                  <a:cubicBezTo>
                    <a:pt x="368" y="153"/>
                    <a:pt x="362" y="150"/>
                    <a:pt x="356" y="146"/>
                  </a:cubicBezTo>
                  <a:cubicBezTo>
                    <a:pt x="330" y="128"/>
                    <a:pt x="318" y="121"/>
                    <a:pt x="298" y="67"/>
                  </a:cubicBezTo>
                  <a:cubicBezTo>
                    <a:pt x="284" y="30"/>
                    <a:pt x="255" y="9"/>
                    <a:pt x="225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18" y="9"/>
                    <a:pt x="89" y="30"/>
                    <a:pt x="75" y="67"/>
                  </a:cubicBezTo>
                  <a:cubicBezTo>
                    <a:pt x="56" y="121"/>
                    <a:pt x="44" y="128"/>
                    <a:pt x="17" y="146"/>
                  </a:cubicBezTo>
                  <a:cubicBezTo>
                    <a:pt x="12" y="150"/>
                    <a:pt x="6" y="153"/>
                    <a:pt x="0" y="155"/>
                  </a:cubicBezTo>
                  <a:cubicBezTo>
                    <a:pt x="4" y="155"/>
                    <a:pt x="8" y="155"/>
                    <a:pt x="11" y="155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253"/>
            <p:cNvSpPr/>
            <p:nvPr/>
          </p:nvSpPr>
          <p:spPr bwMode="auto">
            <a:xfrm rot="1988864">
              <a:off x="10447067" y="1002010"/>
              <a:ext cx="2194856" cy="449283"/>
            </a:xfrm>
            <a:custGeom>
              <a:avLst/>
              <a:gdLst>
                <a:gd name="T0" fmla="*/ 546 w 551"/>
                <a:gd name="T1" fmla="*/ 47 h 113"/>
                <a:gd name="T2" fmla="*/ 524 w 551"/>
                <a:gd name="T3" fmla="*/ 9 h 113"/>
                <a:gd name="T4" fmla="*/ 493 w 551"/>
                <a:gd name="T5" fmla="*/ 1 h 113"/>
                <a:gd name="T6" fmla="*/ 455 w 551"/>
                <a:gd name="T7" fmla="*/ 56 h 113"/>
                <a:gd name="T8" fmla="*/ 500 w 551"/>
                <a:gd name="T9" fmla="*/ 73 h 113"/>
                <a:gd name="T10" fmla="*/ 506 w 551"/>
                <a:gd name="T11" fmla="*/ 40 h 113"/>
                <a:gd name="T12" fmla="*/ 476 w 551"/>
                <a:gd name="T13" fmla="*/ 37 h 113"/>
                <a:gd name="T14" fmla="*/ 504 w 551"/>
                <a:gd name="T15" fmla="*/ 25 h 113"/>
                <a:gd name="T16" fmla="*/ 508 w 551"/>
                <a:gd name="T17" fmla="*/ 82 h 113"/>
                <a:gd name="T18" fmla="*/ 451 w 551"/>
                <a:gd name="T19" fmla="*/ 91 h 113"/>
                <a:gd name="T20" fmla="*/ 350 w 551"/>
                <a:gd name="T21" fmla="*/ 91 h 113"/>
                <a:gd name="T22" fmla="*/ 276 w 551"/>
                <a:gd name="T23" fmla="*/ 53 h 113"/>
                <a:gd name="T24" fmla="*/ 276 w 551"/>
                <a:gd name="T25" fmla="*/ 53 h 113"/>
                <a:gd name="T26" fmla="*/ 276 w 551"/>
                <a:gd name="T27" fmla="*/ 53 h 113"/>
                <a:gd name="T28" fmla="*/ 275 w 551"/>
                <a:gd name="T29" fmla="*/ 53 h 113"/>
                <a:gd name="T30" fmla="*/ 275 w 551"/>
                <a:gd name="T31" fmla="*/ 53 h 113"/>
                <a:gd name="T32" fmla="*/ 202 w 551"/>
                <a:gd name="T33" fmla="*/ 91 h 113"/>
                <a:gd name="T34" fmla="*/ 100 w 551"/>
                <a:gd name="T35" fmla="*/ 91 h 113"/>
                <a:gd name="T36" fmla="*/ 43 w 551"/>
                <a:gd name="T37" fmla="*/ 82 h 113"/>
                <a:gd name="T38" fmla="*/ 48 w 551"/>
                <a:gd name="T39" fmla="*/ 25 h 113"/>
                <a:gd name="T40" fmla="*/ 75 w 551"/>
                <a:gd name="T41" fmla="*/ 37 h 113"/>
                <a:gd name="T42" fmla="*/ 45 w 551"/>
                <a:gd name="T43" fmla="*/ 40 h 113"/>
                <a:gd name="T44" fmla="*/ 52 w 551"/>
                <a:gd name="T45" fmla="*/ 73 h 113"/>
                <a:gd name="T46" fmla="*/ 96 w 551"/>
                <a:gd name="T47" fmla="*/ 56 h 113"/>
                <a:gd name="T48" fmla="*/ 58 w 551"/>
                <a:gd name="T49" fmla="*/ 1 h 113"/>
                <a:gd name="T50" fmla="*/ 27 w 551"/>
                <a:gd name="T51" fmla="*/ 9 h 113"/>
                <a:gd name="T52" fmla="*/ 5 w 551"/>
                <a:gd name="T53" fmla="*/ 47 h 113"/>
                <a:gd name="T54" fmla="*/ 72 w 551"/>
                <a:gd name="T55" fmla="*/ 111 h 113"/>
                <a:gd name="T56" fmla="*/ 221 w 551"/>
                <a:gd name="T57" fmla="*/ 111 h 113"/>
                <a:gd name="T58" fmla="*/ 275 w 551"/>
                <a:gd name="T59" fmla="*/ 80 h 113"/>
                <a:gd name="T60" fmla="*/ 276 w 551"/>
                <a:gd name="T61" fmla="*/ 80 h 113"/>
                <a:gd name="T62" fmla="*/ 331 w 551"/>
                <a:gd name="T63" fmla="*/ 111 h 113"/>
                <a:gd name="T64" fmla="*/ 479 w 551"/>
                <a:gd name="T65" fmla="*/ 111 h 113"/>
                <a:gd name="T66" fmla="*/ 546 w 551"/>
                <a:gd name="T67" fmla="*/ 4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1" h="113">
                  <a:moveTo>
                    <a:pt x="546" y="47"/>
                  </a:moveTo>
                  <a:cubicBezTo>
                    <a:pt x="546" y="47"/>
                    <a:pt x="545" y="22"/>
                    <a:pt x="524" y="9"/>
                  </a:cubicBezTo>
                  <a:cubicBezTo>
                    <a:pt x="517" y="5"/>
                    <a:pt x="506" y="0"/>
                    <a:pt x="493" y="1"/>
                  </a:cubicBezTo>
                  <a:cubicBezTo>
                    <a:pt x="453" y="4"/>
                    <a:pt x="450" y="42"/>
                    <a:pt x="455" y="56"/>
                  </a:cubicBezTo>
                  <a:cubicBezTo>
                    <a:pt x="461" y="71"/>
                    <a:pt x="478" y="84"/>
                    <a:pt x="500" y="73"/>
                  </a:cubicBezTo>
                  <a:cubicBezTo>
                    <a:pt x="514" y="65"/>
                    <a:pt x="515" y="49"/>
                    <a:pt x="506" y="40"/>
                  </a:cubicBezTo>
                  <a:cubicBezTo>
                    <a:pt x="500" y="34"/>
                    <a:pt x="485" y="30"/>
                    <a:pt x="476" y="37"/>
                  </a:cubicBezTo>
                  <a:cubicBezTo>
                    <a:pt x="476" y="37"/>
                    <a:pt x="479" y="19"/>
                    <a:pt x="504" y="25"/>
                  </a:cubicBezTo>
                  <a:cubicBezTo>
                    <a:pt x="525" y="30"/>
                    <a:pt x="534" y="66"/>
                    <a:pt x="508" y="82"/>
                  </a:cubicBezTo>
                  <a:cubicBezTo>
                    <a:pt x="491" y="93"/>
                    <a:pt x="451" y="91"/>
                    <a:pt x="451" y="91"/>
                  </a:cubicBezTo>
                  <a:cubicBezTo>
                    <a:pt x="350" y="91"/>
                    <a:pt x="350" y="91"/>
                    <a:pt x="350" y="91"/>
                  </a:cubicBezTo>
                  <a:cubicBezTo>
                    <a:pt x="350" y="91"/>
                    <a:pt x="328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5" y="53"/>
                    <a:pt x="275" y="53"/>
                  </a:cubicBezTo>
                  <a:cubicBezTo>
                    <a:pt x="275" y="53"/>
                    <a:pt x="275" y="53"/>
                    <a:pt x="275" y="53"/>
                  </a:cubicBezTo>
                  <a:cubicBezTo>
                    <a:pt x="223" y="53"/>
                    <a:pt x="202" y="91"/>
                    <a:pt x="202" y="91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0" y="91"/>
                    <a:pt x="60" y="93"/>
                    <a:pt x="43" y="82"/>
                  </a:cubicBezTo>
                  <a:cubicBezTo>
                    <a:pt x="17" y="66"/>
                    <a:pt x="27" y="30"/>
                    <a:pt x="48" y="25"/>
                  </a:cubicBezTo>
                  <a:cubicBezTo>
                    <a:pt x="72" y="19"/>
                    <a:pt x="75" y="37"/>
                    <a:pt x="75" y="37"/>
                  </a:cubicBezTo>
                  <a:cubicBezTo>
                    <a:pt x="66" y="30"/>
                    <a:pt x="51" y="34"/>
                    <a:pt x="45" y="40"/>
                  </a:cubicBezTo>
                  <a:cubicBezTo>
                    <a:pt x="37" y="49"/>
                    <a:pt x="37" y="65"/>
                    <a:pt x="52" y="73"/>
                  </a:cubicBezTo>
                  <a:cubicBezTo>
                    <a:pt x="74" y="84"/>
                    <a:pt x="90" y="71"/>
                    <a:pt x="96" y="56"/>
                  </a:cubicBezTo>
                  <a:cubicBezTo>
                    <a:pt x="102" y="42"/>
                    <a:pt x="98" y="4"/>
                    <a:pt x="58" y="1"/>
                  </a:cubicBezTo>
                  <a:cubicBezTo>
                    <a:pt x="46" y="0"/>
                    <a:pt x="35" y="5"/>
                    <a:pt x="27" y="9"/>
                  </a:cubicBezTo>
                  <a:cubicBezTo>
                    <a:pt x="7" y="22"/>
                    <a:pt x="5" y="47"/>
                    <a:pt x="5" y="47"/>
                  </a:cubicBezTo>
                  <a:cubicBezTo>
                    <a:pt x="0" y="113"/>
                    <a:pt x="72" y="111"/>
                    <a:pt x="72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38" y="78"/>
                    <a:pt x="275" y="80"/>
                    <a:pt x="275" y="80"/>
                  </a:cubicBezTo>
                  <a:cubicBezTo>
                    <a:pt x="276" y="80"/>
                    <a:pt x="276" y="80"/>
                    <a:pt x="276" y="80"/>
                  </a:cubicBezTo>
                  <a:cubicBezTo>
                    <a:pt x="276" y="80"/>
                    <a:pt x="313" y="78"/>
                    <a:pt x="331" y="111"/>
                  </a:cubicBezTo>
                  <a:cubicBezTo>
                    <a:pt x="479" y="111"/>
                    <a:pt x="479" y="111"/>
                    <a:pt x="479" y="111"/>
                  </a:cubicBezTo>
                  <a:cubicBezTo>
                    <a:pt x="479" y="111"/>
                    <a:pt x="551" y="113"/>
                    <a:pt x="546" y="47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254"/>
            <p:cNvSpPr/>
            <p:nvPr/>
          </p:nvSpPr>
          <p:spPr bwMode="auto">
            <a:xfrm rot="1988864">
              <a:off x="10654506" y="1420819"/>
              <a:ext cx="1492699" cy="51558"/>
            </a:xfrm>
            <a:custGeom>
              <a:avLst/>
              <a:gdLst>
                <a:gd name="T0" fmla="*/ 0 w 608"/>
                <a:gd name="T1" fmla="*/ 21 h 21"/>
                <a:gd name="T2" fmla="*/ 13 w 608"/>
                <a:gd name="T3" fmla="*/ 21 h 21"/>
                <a:gd name="T4" fmla="*/ 595 w 608"/>
                <a:gd name="T5" fmla="*/ 21 h 21"/>
                <a:gd name="T6" fmla="*/ 608 w 608"/>
                <a:gd name="T7" fmla="*/ 21 h 21"/>
                <a:gd name="T8" fmla="*/ 608 w 608"/>
                <a:gd name="T9" fmla="*/ 0 h 21"/>
                <a:gd name="T10" fmla="*/ 0 w 608"/>
                <a:gd name="T11" fmla="*/ 0 h 21"/>
                <a:gd name="T12" fmla="*/ 0 w 608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8" h="21">
                  <a:moveTo>
                    <a:pt x="0" y="21"/>
                  </a:moveTo>
                  <a:lnTo>
                    <a:pt x="13" y="21"/>
                  </a:lnTo>
                  <a:lnTo>
                    <a:pt x="595" y="21"/>
                  </a:lnTo>
                  <a:lnTo>
                    <a:pt x="608" y="21"/>
                  </a:lnTo>
                  <a:lnTo>
                    <a:pt x="608" y="0"/>
                  </a:lnTo>
                  <a:lnTo>
                    <a:pt x="0" y="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255"/>
            <p:cNvSpPr/>
            <p:nvPr/>
          </p:nvSpPr>
          <p:spPr bwMode="auto">
            <a:xfrm rot="1988864">
              <a:off x="10666731" y="1481772"/>
              <a:ext cx="1394495" cy="51558"/>
            </a:xfrm>
            <a:custGeom>
              <a:avLst/>
              <a:gdLst>
                <a:gd name="T0" fmla="*/ 568 w 568"/>
                <a:gd name="T1" fmla="*/ 0 h 21"/>
                <a:gd name="T2" fmla="*/ 0 w 568"/>
                <a:gd name="T3" fmla="*/ 0 h 21"/>
                <a:gd name="T4" fmla="*/ 0 w 568"/>
                <a:gd name="T5" fmla="*/ 21 h 21"/>
                <a:gd name="T6" fmla="*/ 13 w 568"/>
                <a:gd name="T7" fmla="*/ 21 h 21"/>
                <a:gd name="T8" fmla="*/ 555 w 568"/>
                <a:gd name="T9" fmla="*/ 21 h 21"/>
                <a:gd name="T10" fmla="*/ 568 w 568"/>
                <a:gd name="T11" fmla="*/ 21 h 21"/>
                <a:gd name="T12" fmla="*/ 568 w 568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8" h="21">
                  <a:moveTo>
                    <a:pt x="568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55" y="21"/>
                  </a:lnTo>
                  <a:lnTo>
                    <a:pt x="568" y="21"/>
                  </a:lnTo>
                  <a:lnTo>
                    <a:pt x="568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Rectangle 258"/>
            <p:cNvSpPr>
              <a:spLocks noChangeArrowheads="1"/>
            </p:cNvSpPr>
            <p:nvPr/>
          </p:nvSpPr>
          <p:spPr bwMode="auto">
            <a:xfrm rot="1988864">
              <a:off x="11705733" y="738844"/>
              <a:ext cx="282337" cy="54012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256"/>
            <p:cNvSpPr/>
            <p:nvPr/>
          </p:nvSpPr>
          <p:spPr bwMode="auto">
            <a:xfrm rot="1988864">
              <a:off x="10215654" y="2217864"/>
              <a:ext cx="1293837" cy="102332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256"/>
            <p:cNvSpPr/>
            <p:nvPr/>
          </p:nvSpPr>
          <p:spPr bwMode="auto">
            <a:xfrm rot="1988864">
              <a:off x="10045515" y="2320736"/>
              <a:ext cx="1491683" cy="98619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任意形状 45"/>
            <p:cNvSpPr/>
            <p:nvPr/>
          </p:nvSpPr>
          <p:spPr>
            <a:xfrm rot="2004297">
              <a:off x="10356403" y="1862998"/>
              <a:ext cx="1295502" cy="379678"/>
            </a:xfrm>
            <a:custGeom>
              <a:avLst/>
              <a:gdLst>
                <a:gd name="connsiteX0" fmla="*/ 1611826 w 1613917"/>
                <a:gd name="connsiteY0" fmla="*/ 0 h 472997"/>
                <a:gd name="connsiteX1" fmla="*/ 1613917 w 1613917"/>
                <a:gd name="connsiteY1" fmla="*/ 465761 h 472997"/>
                <a:gd name="connsiteX2" fmla="*/ 1574156 w 1613917"/>
                <a:gd name="connsiteY2" fmla="*/ 465939 h 472997"/>
                <a:gd name="connsiteX3" fmla="*/ 41851 w 1613917"/>
                <a:gd name="connsiteY3" fmla="*/ 472818 h 472997"/>
                <a:gd name="connsiteX4" fmla="*/ 2091 w 1613917"/>
                <a:gd name="connsiteY4" fmla="*/ 472997 h 472997"/>
                <a:gd name="connsiteX5" fmla="*/ 0 w 1613917"/>
                <a:gd name="connsiteY5" fmla="*/ 7236 h 472997"/>
                <a:gd name="connsiteX6" fmla="*/ 603015 w 1613917"/>
                <a:gd name="connsiteY6" fmla="*/ 4529 h 472997"/>
                <a:gd name="connsiteX7" fmla="*/ 603015 w 1613917"/>
                <a:gd name="connsiteY7" fmla="*/ 45511 h 472997"/>
                <a:gd name="connsiteX8" fmla="*/ 602955 w 1613917"/>
                <a:gd name="connsiteY8" fmla="*/ 45511 h 472997"/>
                <a:gd name="connsiteX9" fmla="*/ 602955 w 1613917"/>
                <a:gd name="connsiteY9" fmla="*/ 397022 h 472997"/>
                <a:gd name="connsiteX10" fmla="*/ 1001540 w 1613917"/>
                <a:gd name="connsiteY10" fmla="*/ 397022 h 472997"/>
                <a:gd name="connsiteX11" fmla="*/ 1001540 w 1613917"/>
                <a:gd name="connsiteY11" fmla="*/ 45511 h 472997"/>
                <a:gd name="connsiteX12" fmla="*/ 1001540 w 1613917"/>
                <a:gd name="connsiteY12" fmla="*/ 2740 h 472997"/>
                <a:gd name="connsiteX13" fmla="*/ 1611826 w 1613917"/>
                <a:gd name="connsiteY13" fmla="*/ 0 h 472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13917" h="472997">
                  <a:moveTo>
                    <a:pt x="1611826" y="0"/>
                  </a:moveTo>
                  <a:lnTo>
                    <a:pt x="1613917" y="465761"/>
                  </a:lnTo>
                  <a:lnTo>
                    <a:pt x="1574156" y="465939"/>
                  </a:lnTo>
                  <a:lnTo>
                    <a:pt x="41851" y="472818"/>
                  </a:lnTo>
                  <a:lnTo>
                    <a:pt x="2091" y="472997"/>
                  </a:lnTo>
                  <a:lnTo>
                    <a:pt x="0" y="7236"/>
                  </a:lnTo>
                  <a:lnTo>
                    <a:pt x="603015" y="4529"/>
                  </a:lnTo>
                  <a:lnTo>
                    <a:pt x="603015" y="45511"/>
                  </a:lnTo>
                  <a:lnTo>
                    <a:pt x="602955" y="45511"/>
                  </a:lnTo>
                  <a:lnTo>
                    <a:pt x="602955" y="397022"/>
                  </a:lnTo>
                  <a:lnTo>
                    <a:pt x="1001540" y="397022"/>
                  </a:lnTo>
                  <a:lnTo>
                    <a:pt x="1001540" y="45511"/>
                  </a:lnTo>
                  <a:lnTo>
                    <a:pt x="1001540" y="2740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" name="任意形状 46"/>
            <p:cNvSpPr/>
            <p:nvPr/>
          </p:nvSpPr>
          <p:spPr>
            <a:xfrm rot="2004297">
              <a:off x="10582242" y="1512291"/>
              <a:ext cx="1295577" cy="396235"/>
            </a:xfrm>
            <a:custGeom>
              <a:avLst/>
              <a:gdLst>
                <a:gd name="connsiteX0" fmla="*/ 1611826 w 1614010"/>
                <a:gd name="connsiteY0" fmla="*/ 0 h 493623"/>
                <a:gd name="connsiteX1" fmla="*/ 1614010 w 1614010"/>
                <a:gd name="connsiteY1" fmla="*/ 486387 h 493623"/>
                <a:gd name="connsiteX2" fmla="*/ 1574250 w 1614010"/>
                <a:gd name="connsiteY2" fmla="*/ 486565 h 493623"/>
                <a:gd name="connsiteX3" fmla="*/ 1001541 w 1614010"/>
                <a:gd name="connsiteY3" fmla="*/ 489136 h 493623"/>
                <a:gd name="connsiteX4" fmla="*/ 1001541 w 1614010"/>
                <a:gd name="connsiteY4" fmla="*/ 464385 h 493623"/>
                <a:gd name="connsiteX5" fmla="*/ 802278 w 1614010"/>
                <a:gd name="connsiteY5" fmla="*/ 265122 h 493623"/>
                <a:gd name="connsiteX6" fmla="*/ 603016 w 1614010"/>
                <a:gd name="connsiteY6" fmla="*/ 464385 h 493623"/>
                <a:gd name="connsiteX7" fmla="*/ 603016 w 1614010"/>
                <a:gd name="connsiteY7" fmla="*/ 490925 h 493623"/>
                <a:gd name="connsiteX8" fmla="*/ 41944 w 1614010"/>
                <a:gd name="connsiteY8" fmla="*/ 493444 h 493623"/>
                <a:gd name="connsiteX9" fmla="*/ 2184 w 1614010"/>
                <a:gd name="connsiteY9" fmla="*/ 493623 h 493623"/>
                <a:gd name="connsiteX10" fmla="*/ 0 w 1614010"/>
                <a:gd name="connsiteY10" fmla="*/ 7236 h 493623"/>
                <a:gd name="connsiteX11" fmla="*/ 1611826 w 1614010"/>
                <a:gd name="connsiteY11" fmla="*/ 0 h 49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4010" h="493623">
                  <a:moveTo>
                    <a:pt x="1611826" y="0"/>
                  </a:moveTo>
                  <a:lnTo>
                    <a:pt x="1614010" y="486387"/>
                  </a:lnTo>
                  <a:lnTo>
                    <a:pt x="1574250" y="486565"/>
                  </a:lnTo>
                  <a:lnTo>
                    <a:pt x="1001541" y="489136"/>
                  </a:lnTo>
                  <a:lnTo>
                    <a:pt x="1001541" y="464385"/>
                  </a:lnTo>
                  <a:cubicBezTo>
                    <a:pt x="1001541" y="354335"/>
                    <a:pt x="912328" y="265122"/>
                    <a:pt x="802278" y="265122"/>
                  </a:cubicBezTo>
                  <a:cubicBezTo>
                    <a:pt x="692228" y="265122"/>
                    <a:pt x="603016" y="354335"/>
                    <a:pt x="603016" y="464385"/>
                  </a:cubicBezTo>
                  <a:lnTo>
                    <a:pt x="603016" y="490925"/>
                  </a:lnTo>
                  <a:lnTo>
                    <a:pt x="41944" y="493444"/>
                  </a:lnTo>
                  <a:lnTo>
                    <a:pt x="2184" y="493623"/>
                  </a:lnTo>
                  <a:lnTo>
                    <a:pt x="0" y="7236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48" name="组 47"/>
          <p:cNvGrpSpPr/>
          <p:nvPr/>
        </p:nvGrpSpPr>
        <p:grpSpPr>
          <a:xfrm>
            <a:off x="4483877" y="3752131"/>
            <a:ext cx="6679399" cy="3135142"/>
            <a:chOff x="6820369" y="1397329"/>
            <a:chExt cx="4573408" cy="2146644"/>
          </a:xfrm>
          <a:effectLst>
            <a:outerShdw blurRad="50800" dist="38100" dir="16200000" rotWithShape="0">
              <a:prstClr val="black">
                <a:alpha val="10000"/>
              </a:prstClr>
            </a:outerShdw>
          </a:effectLst>
        </p:grpSpPr>
        <p:sp>
          <p:nvSpPr>
            <p:cNvPr id="49" name="梯形 179"/>
            <p:cNvSpPr/>
            <p:nvPr/>
          </p:nvSpPr>
          <p:spPr>
            <a:xfrm>
              <a:off x="6820369" y="1419418"/>
              <a:ext cx="4573408" cy="2124555"/>
            </a:xfrm>
            <a:custGeom>
              <a:avLst/>
              <a:gdLst>
                <a:gd name="connsiteX0" fmla="*/ 0 w 4573408"/>
                <a:gd name="connsiteY0" fmla="*/ 2124555 h 2124555"/>
                <a:gd name="connsiteX1" fmla="*/ 2058418 w 4573408"/>
                <a:gd name="connsiteY1" fmla="*/ 0 h 2124555"/>
                <a:gd name="connsiteX2" fmla="*/ 2514990 w 4573408"/>
                <a:gd name="connsiteY2" fmla="*/ 0 h 2124555"/>
                <a:gd name="connsiteX3" fmla="*/ 4573408 w 4573408"/>
                <a:gd name="connsiteY3" fmla="*/ 2124555 h 2124555"/>
                <a:gd name="connsiteX4" fmla="*/ 0 w 4573408"/>
                <a:gd name="connsiteY4" fmla="*/ 2124555 h 2124555"/>
                <a:gd name="connsiteX0-1" fmla="*/ 0 w 4573408"/>
                <a:gd name="connsiteY0-2" fmla="*/ 2124555 h 2124555"/>
                <a:gd name="connsiteX1-3" fmla="*/ 2058418 w 4573408"/>
                <a:gd name="connsiteY1-4" fmla="*/ 0 h 2124555"/>
                <a:gd name="connsiteX2-5" fmla="*/ 2514990 w 4573408"/>
                <a:gd name="connsiteY2-6" fmla="*/ 0 h 2124555"/>
                <a:gd name="connsiteX3-7" fmla="*/ 4573408 w 4573408"/>
                <a:gd name="connsiteY3-8" fmla="*/ 2124555 h 2124555"/>
                <a:gd name="connsiteX4-9" fmla="*/ 0 w 4573408"/>
                <a:gd name="connsiteY4-10" fmla="*/ 2124555 h 2124555"/>
                <a:gd name="connsiteX0-11" fmla="*/ 0 w 4573408"/>
                <a:gd name="connsiteY0-12" fmla="*/ 2124555 h 2124555"/>
                <a:gd name="connsiteX1-13" fmla="*/ 2058418 w 4573408"/>
                <a:gd name="connsiteY1-14" fmla="*/ 0 h 2124555"/>
                <a:gd name="connsiteX2-15" fmla="*/ 2514990 w 4573408"/>
                <a:gd name="connsiteY2-16" fmla="*/ 0 h 2124555"/>
                <a:gd name="connsiteX3-17" fmla="*/ 4573408 w 4573408"/>
                <a:gd name="connsiteY3-18" fmla="*/ 2124555 h 2124555"/>
                <a:gd name="connsiteX4-19" fmla="*/ 0 w 4573408"/>
                <a:gd name="connsiteY4-20" fmla="*/ 2124555 h 2124555"/>
                <a:gd name="connsiteX0-21" fmla="*/ 0 w 4573408"/>
                <a:gd name="connsiteY0-22" fmla="*/ 2124555 h 2124555"/>
                <a:gd name="connsiteX1-23" fmla="*/ 2058418 w 4573408"/>
                <a:gd name="connsiteY1-24" fmla="*/ 0 h 2124555"/>
                <a:gd name="connsiteX2-25" fmla="*/ 2514990 w 4573408"/>
                <a:gd name="connsiteY2-26" fmla="*/ 0 h 2124555"/>
                <a:gd name="connsiteX3-27" fmla="*/ 4573408 w 4573408"/>
                <a:gd name="connsiteY3-28" fmla="*/ 2124555 h 2124555"/>
                <a:gd name="connsiteX4-29" fmla="*/ 0 w 4573408"/>
                <a:gd name="connsiteY4-30" fmla="*/ 2124555 h 2124555"/>
                <a:gd name="connsiteX0-31" fmla="*/ 0 w 4573408"/>
                <a:gd name="connsiteY0-32" fmla="*/ 2124555 h 2124555"/>
                <a:gd name="connsiteX1-33" fmla="*/ 2058418 w 4573408"/>
                <a:gd name="connsiteY1-34" fmla="*/ 0 h 2124555"/>
                <a:gd name="connsiteX2-35" fmla="*/ 2514990 w 4573408"/>
                <a:gd name="connsiteY2-36" fmla="*/ 0 h 2124555"/>
                <a:gd name="connsiteX3-37" fmla="*/ 4573408 w 4573408"/>
                <a:gd name="connsiteY3-38" fmla="*/ 2124555 h 2124555"/>
                <a:gd name="connsiteX4-39" fmla="*/ 0 w 4573408"/>
                <a:gd name="connsiteY4-40" fmla="*/ 2124555 h 2124555"/>
                <a:gd name="connsiteX0-41" fmla="*/ 0 w 4573408"/>
                <a:gd name="connsiteY0-42" fmla="*/ 2124555 h 2124555"/>
                <a:gd name="connsiteX1-43" fmla="*/ 2058418 w 4573408"/>
                <a:gd name="connsiteY1-44" fmla="*/ 0 h 2124555"/>
                <a:gd name="connsiteX2-45" fmla="*/ 2451928 w 4573408"/>
                <a:gd name="connsiteY2-46" fmla="*/ 0 h 2124555"/>
                <a:gd name="connsiteX3-47" fmla="*/ 4573408 w 4573408"/>
                <a:gd name="connsiteY3-48" fmla="*/ 2124555 h 2124555"/>
                <a:gd name="connsiteX4-49" fmla="*/ 0 w 4573408"/>
                <a:gd name="connsiteY4-50" fmla="*/ 2124555 h 21245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4573408" h="2124555">
                  <a:moveTo>
                    <a:pt x="0" y="2124555"/>
                  </a:moveTo>
                  <a:cubicBezTo>
                    <a:pt x="906856" y="1531984"/>
                    <a:pt x="1372279" y="1170640"/>
                    <a:pt x="2058418" y="0"/>
                  </a:cubicBezTo>
                  <a:lnTo>
                    <a:pt x="2451928" y="0"/>
                  </a:lnTo>
                  <a:cubicBezTo>
                    <a:pt x="3064494" y="1359827"/>
                    <a:pt x="3845227" y="1721170"/>
                    <a:pt x="4573408" y="2124555"/>
                  </a:cubicBezTo>
                  <a:lnTo>
                    <a:pt x="0" y="2124555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0" name="任意形状 49"/>
            <p:cNvSpPr/>
            <p:nvPr/>
          </p:nvSpPr>
          <p:spPr>
            <a:xfrm rot="11041634">
              <a:off x="8293252" y="1397329"/>
              <a:ext cx="1498754" cy="1066451"/>
            </a:xfrm>
            <a:custGeom>
              <a:avLst/>
              <a:gdLst>
                <a:gd name="connsiteX0" fmla="*/ 951525 w 1498754"/>
                <a:gd name="connsiteY0" fmla="*/ 1038815 h 1066451"/>
                <a:gd name="connsiteX1" fmla="*/ 558987 w 1498754"/>
                <a:gd name="connsiteY1" fmla="*/ 1066451 h 1066451"/>
                <a:gd name="connsiteX2" fmla="*/ 13064 w 1498754"/>
                <a:gd name="connsiteY2" fmla="*/ 253872 h 1066451"/>
                <a:gd name="connsiteX3" fmla="*/ 0 w 1498754"/>
                <a:gd name="connsiteY3" fmla="*/ 239407 h 1066451"/>
                <a:gd name="connsiteX4" fmla="*/ 32936 w 1498754"/>
                <a:gd name="connsiteY4" fmla="*/ 200130 h 1066451"/>
                <a:gd name="connsiteX5" fmla="*/ 418191 w 1498754"/>
                <a:gd name="connsiteY5" fmla="*/ 149698 h 1066451"/>
                <a:gd name="connsiteX6" fmla="*/ 418265 w 1498754"/>
                <a:gd name="connsiteY6" fmla="*/ 149605 h 1066451"/>
                <a:gd name="connsiteX7" fmla="*/ 452166 w 1498754"/>
                <a:gd name="connsiteY7" fmla="*/ 106854 h 1066451"/>
                <a:gd name="connsiteX8" fmla="*/ 806617 w 1498754"/>
                <a:gd name="connsiteY8" fmla="*/ 97344 h 1066451"/>
                <a:gd name="connsiteX9" fmla="*/ 808349 w 1498754"/>
                <a:gd name="connsiteY9" fmla="*/ 95049 h 1066451"/>
                <a:gd name="connsiteX10" fmla="*/ 833511 w 1498754"/>
                <a:gd name="connsiteY10" fmla="*/ 61722 h 1066451"/>
                <a:gd name="connsiteX11" fmla="*/ 957971 w 1498754"/>
                <a:gd name="connsiteY11" fmla="*/ 1746 h 1066451"/>
                <a:gd name="connsiteX12" fmla="*/ 1107883 w 1498754"/>
                <a:gd name="connsiteY12" fmla="*/ 36066 h 1066451"/>
                <a:gd name="connsiteX13" fmla="*/ 1143480 w 1498754"/>
                <a:gd name="connsiteY13" fmla="*/ 67285 h 1066451"/>
                <a:gd name="connsiteX14" fmla="*/ 1145680 w 1498754"/>
                <a:gd name="connsiteY14" fmla="*/ 69215 h 1066451"/>
                <a:gd name="connsiteX15" fmla="*/ 1334903 w 1498754"/>
                <a:gd name="connsiteY15" fmla="*/ 957 h 1066451"/>
                <a:gd name="connsiteX16" fmla="*/ 1404447 w 1498754"/>
                <a:gd name="connsiteY16" fmla="*/ 16239 h 1066451"/>
                <a:gd name="connsiteX17" fmla="*/ 1490862 w 1498754"/>
                <a:gd name="connsiteY17" fmla="*/ 74080 h 1066451"/>
                <a:gd name="connsiteX18" fmla="*/ 1498754 w 1498754"/>
                <a:gd name="connsiteY18" fmla="*/ 89348 h 1066451"/>
                <a:gd name="connsiteX19" fmla="*/ 1486191 w 1498754"/>
                <a:gd name="connsiteY19" fmla="*/ 106833 h 1066451"/>
                <a:gd name="connsiteX20" fmla="*/ 951525 w 1498754"/>
                <a:gd name="connsiteY20" fmla="*/ 1038815 h 1066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98754" h="1066451">
                  <a:moveTo>
                    <a:pt x="951525" y="1038815"/>
                  </a:moveTo>
                  <a:lnTo>
                    <a:pt x="558987" y="1066451"/>
                  </a:lnTo>
                  <a:cubicBezTo>
                    <a:pt x="382348" y="738089"/>
                    <a:pt x="199608" y="472716"/>
                    <a:pt x="13064" y="253872"/>
                  </a:cubicBezTo>
                  <a:lnTo>
                    <a:pt x="0" y="239407"/>
                  </a:lnTo>
                  <a:lnTo>
                    <a:pt x="32936" y="200130"/>
                  </a:lnTo>
                  <a:cubicBezTo>
                    <a:pt x="131847" y="106040"/>
                    <a:pt x="292209" y="85069"/>
                    <a:pt x="418191" y="149698"/>
                  </a:cubicBezTo>
                  <a:lnTo>
                    <a:pt x="418265" y="149605"/>
                  </a:lnTo>
                  <a:lnTo>
                    <a:pt x="452166" y="106854"/>
                  </a:lnTo>
                  <a:cubicBezTo>
                    <a:pt x="542543" y="18144"/>
                    <a:pt x="704386" y="9089"/>
                    <a:pt x="806617" y="97344"/>
                  </a:cubicBezTo>
                  <a:lnTo>
                    <a:pt x="808349" y="95049"/>
                  </a:lnTo>
                  <a:lnTo>
                    <a:pt x="833511" y="61722"/>
                  </a:lnTo>
                  <a:cubicBezTo>
                    <a:pt x="864915" y="29459"/>
                    <a:pt x="908987" y="7824"/>
                    <a:pt x="957971" y="1746"/>
                  </a:cubicBezTo>
                  <a:cubicBezTo>
                    <a:pt x="1011884" y="-4954"/>
                    <a:pt x="1065746" y="7880"/>
                    <a:pt x="1107883" y="36066"/>
                  </a:cubicBezTo>
                  <a:lnTo>
                    <a:pt x="1143480" y="67285"/>
                  </a:lnTo>
                  <a:lnTo>
                    <a:pt x="1145680" y="69215"/>
                  </a:lnTo>
                  <a:cubicBezTo>
                    <a:pt x="1193320" y="20099"/>
                    <a:pt x="1264331" y="-4275"/>
                    <a:pt x="1334903" y="957"/>
                  </a:cubicBezTo>
                  <a:cubicBezTo>
                    <a:pt x="1358428" y="2702"/>
                    <a:pt x="1381903" y="7735"/>
                    <a:pt x="1404447" y="16239"/>
                  </a:cubicBezTo>
                  <a:cubicBezTo>
                    <a:pt x="1438804" y="29195"/>
                    <a:pt x="1468300" y="49234"/>
                    <a:pt x="1490862" y="74080"/>
                  </a:cubicBezTo>
                  <a:lnTo>
                    <a:pt x="1498754" y="89348"/>
                  </a:lnTo>
                  <a:lnTo>
                    <a:pt x="1486191" y="106833"/>
                  </a:lnTo>
                  <a:cubicBezTo>
                    <a:pt x="1311968" y="359205"/>
                    <a:pt x="1139722" y="658834"/>
                    <a:pt x="951525" y="10388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51" name="组 50"/>
          <p:cNvGrpSpPr/>
          <p:nvPr/>
        </p:nvGrpSpPr>
        <p:grpSpPr>
          <a:xfrm rot="17284130">
            <a:off x="1391791" y="4959492"/>
            <a:ext cx="1950527" cy="1668358"/>
            <a:chOff x="8223251" y="2493962"/>
            <a:chExt cx="1279525" cy="993776"/>
          </a:xfrm>
          <a:solidFill>
            <a:schemeClr val="accent1"/>
          </a:solidFill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52" name="Freeform 182"/>
            <p:cNvSpPr/>
            <p:nvPr/>
          </p:nvSpPr>
          <p:spPr bwMode="auto">
            <a:xfrm>
              <a:off x="8607426" y="3009900"/>
              <a:ext cx="517525" cy="477838"/>
            </a:xfrm>
            <a:custGeom>
              <a:avLst/>
              <a:gdLst>
                <a:gd name="T0" fmla="*/ 195 w 201"/>
                <a:gd name="T1" fmla="*/ 37 h 185"/>
                <a:gd name="T2" fmla="*/ 192 w 201"/>
                <a:gd name="T3" fmla="*/ 35 h 185"/>
                <a:gd name="T4" fmla="*/ 127 w 201"/>
                <a:gd name="T5" fmla="*/ 103 h 185"/>
                <a:gd name="T6" fmla="*/ 173 w 201"/>
                <a:gd name="T7" fmla="*/ 20 h 185"/>
                <a:gd name="T8" fmla="*/ 162 w 201"/>
                <a:gd name="T9" fmla="*/ 14 h 185"/>
                <a:gd name="T10" fmla="*/ 117 w 201"/>
                <a:gd name="T11" fmla="*/ 97 h 185"/>
                <a:gd name="T12" fmla="*/ 140 w 201"/>
                <a:gd name="T13" fmla="*/ 6 h 185"/>
                <a:gd name="T14" fmla="*/ 140 w 201"/>
                <a:gd name="T15" fmla="*/ 5 h 185"/>
                <a:gd name="T16" fmla="*/ 140 w 201"/>
                <a:gd name="T17" fmla="*/ 5 h 185"/>
                <a:gd name="T18" fmla="*/ 129 w 201"/>
                <a:gd name="T19" fmla="*/ 3 h 185"/>
                <a:gd name="T20" fmla="*/ 106 w 201"/>
                <a:gd name="T21" fmla="*/ 94 h 185"/>
                <a:gd name="T22" fmla="*/ 106 w 201"/>
                <a:gd name="T23" fmla="*/ 0 h 185"/>
                <a:gd name="T24" fmla="*/ 102 w 201"/>
                <a:gd name="T25" fmla="*/ 0 h 185"/>
                <a:gd name="T26" fmla="*/ 102 w 201"/>
                <a:gd name="T27" fmla="*/ 0 h 185"/>
                <a:gd name="T28" fmla="*/ 99 w 201"/>
                <a:gd name="T29" fmla="*/ 0 h 185"/>
                <a:gd name="T30" fmla="*/ 99 w 201"/>
                <a:gd name="T31" fmla="*/ 0 h 185"/>
                <a:gd name="T32" fmla="*/ 97 w 201"/>
                <a:gd name="T33" fmla="*/ 0 h 185"/>
                <a:gd name="T34" fmla="*/ 97 w 201"/>
                <a:gd name="T35" fmla="*/ 0 h 185"/>
                <a:gd name="T36" fmla="*/ 94 w 201"/>
                <a:gd name="T37" fmla="*/ 0 h 185"/>
                <a:gd name="T38" fmla="*/ 94 w 201"/>
                <a:gd name="T39" fmla="*/ 94 h 185"/>
                <a:gd name="T40" fmla="*/ 71 w 201"/>
                <a:gd name="T41" fmla="*/ 3 h 185"/>
                <a:gd name="T42" fmla="*/ 59 w 201"/>
                <a:gd name="T43" fmla="*/ 6 h 185"/>
                <a:gd name="T44" fmla="*/ 59 w 201"/>
                <a:gd name="T45" fmla="*/ 6 h 185"/>
                <a:gd name="T46" fmla="*/ 83 w 201"/>
                <a:gd name="T47" fmla="*/ 97 h 185"/>
                <a:gd name="T48" fmla="*/ 38 w 201"/>
                <a:gd name="T49" fmla="*/ 15 h 185"/>
                <a:gd name="T50" fmla="*/ 27 w 201"/>
                <a:gd name="T51" fmla="*/ 21 h 185"/>
                <a:gd name="T52" fmla="*/ 73 w 201"/>
                <a:gd name="T53" fmla="*/ 104 h 185"/>
                <a:gd name="T54" fmla="*/ 8 w 201"/>
                <a:gd name="T55" fmla="*/ 36 h 185"/>
                <a:gd name="T56" fmla="*/ 2 w 201"/>
                <a:gd name="T57" fmla="*/ 43 h 185"/>
                <a:gd name="T58" fmla="*/ 0 w 201"/>
                <a:gd name="T59" fmla="*/ 44 h 185"/>
                <a:gd name="T60" fmla="*/ 92 w 201"/>
                <a:gd name="T61" fmla="*/ 140 h 185"/>
                <a:gd name="T62" fmla="*/ 69 w 201"/>
                <a:gd name="T63" fmla="*/ 164 h 185"/>
                <a:gd name="T64" fmla="*/ 69 w 201"/>
                <a:gd name="T65" fmla="*/ 172 h 185"/>
                <a:gd name="T66" fmla="*/ 73 w 201"/>
                <a:gd name="T67" fmla="*/ 174 h 185"/>
                <a:gd name="T68" fmla="*/ 75 w 201"/>
                <a:gd name="T69" fmla="*/ 173 h 185"/>
                <a:gd name="T70" fmla="*/ 78 w 201"/>
                <a:gd name="T71" fmla="*/ 179 h 185"/>
                <a:gd name="T72" fmla="*/ 81 w 201"/>
                <a:gd name="T73" fmla="*/ 180 h 185"/>
                <a:gd name="T74" fmla="*/ 84 w 201"/>
                <a:gd name="T75" fmla="*/ 179 h 185"/>
                <a:gd name="T76" fmla="*/ 89 w 201"/>
                <a:gd name="T77" fmla="*/ 184 h 185"/>
                <a:gd name="T78" fmla="*/ 90 w 201"/>
                <a:gd name="T79" fmla="*/ 184 h 185"/>
                <a:gd name="T80" fmla="*/ 95 w 201"/>
                <a:gd name="T81" fmla="*/ 182 h 185"/>
                <a:gd name="T82" fmla="*/ 100 w 201"/>
                <a:gd name="T83" fmla="*/ 185 h 185"/>
                <a:gd name="T84" fmla="*/ 105 w 201"/>
                <a:gd name="T85" fmla="*/ 182 h 185"/>
                <a:gd name="T86" fmla="*/ 110 w 201"/>
                <a:gd name="T87" fmla="*/ 184 h 185"/>
                <a:gd name="T88" fmla="*/ 111 w 201"/>
                <a:gd name="T89" fmla="*/ 184 h 185"/>
                <a:gd name="T90" fmla="*/ 115 w 201"/>
                <a:gd name="T91" fmla="*/ 179 h 185"/>
                <a:gd name="T92" fmla="*/ 119 w 201"/>
                <a:gd name="T93" fmla="*/ 180 h 185"/>
                <a:gd name="T94" fmla="*/ 122 w 201"/>
                <a:gd name="T95" fmla="*/ 179 h 185"/>
                <a:gd name="T96" fmla="*/ 125 w 201"/>
                <a:gd name="T97" fmla="*/ 173 h 185"/>
                <a:gd name="T98" fmla="*/ 127 w 201"/>
                <a:gd name="T99" fmla="*/ 174 h 185"/>
                <a:gd name="T100" fmla="*/ 131 w 201"/>
                <a:gd name="T101" fmla="*/ 172 h 185"/>
                <a:gd name="T102" fmla="*/ 131 w 201"/>
                <a:gd name="T103" fmla="*/ 164 h 185"/>
                <a:gd name="T104" fmla="*/ 108 w 201"/>
                <a:gd name="T105" fmla="*/ 140 h 185"/>
                <a:gd name="T106" fmla="*/ 201 w 201"/>
                <a:gd name="T107" fmla="*/ 43 h 185"/>
                <a:gd name="T108" fmla="*/ 195 w 201"/>
                <a:gd name="T109" fmla="*/ 37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1" h="185">
                  <a:moveTo>
                    <a:pt x="195" y="37"/>
                  </a:moveTo>
                  <a:cubicBezTo>
                    <a:pt x="194" y="37"/>
                    <a:pt x="193" y="36"/>
                    <a:pt x="192" y="35"/>
                  </a:cubicBezTo>
                  <a:cubicBezTo>
                    <a:pt x="127" y="103"/>
                    <a:pt x="127" y="103"/>
                    <a:pt x="127" y="103"/>
                  </a:cubicBezTo>
                  <a:cubicBezTo>
                    <a:pt x="173" y="20"/>
                    <a:pt x="173" y="20"/>
                    <a:pt x="173" y="20"/>
                  </a:cubicBezTo>
                  <a:cubicBezTo>
                    <a:pt x="169" y="18"/>
                    <a:pt x="166" y="16"/>
                    <a:pt x="162" y="14"/>
                  </a:cubicBezTo>
                  <a:cubicBezTo>
                    <a:pt x="117" y="97"/>
                    <a:pt x="117" y="97"/>
                    <a:pt x="117" y="97"/>
                  </a:cubicBezTo>
                  <a:cubicBezTo>
                    <a:pt x="140" y="6"/>
                    <a:pt x="140" y="6"/>
                    <a:pt x="140" y="6"/>
                  </a:cubicBezTo>
                  <a:cubicBezTo>
                    <a:pt x="140" y="6"/>
                    <a:pt x="140" y="6"/>
                    <a:pt x="140" y="5"/>
                  </a:cubicBezTo>
                  <a:cubicBezTo>
                    <a:pt x="140" y="5"/>
                    <a:pt x="140" y="5"/>
                    <a:pt x="140" y="5"/>
                  </a:cubicBezTo>
                  <a:cubicBezTo>
                    <a:pt x="136" y="4"/>
                    <a:pt x="133" y="3"/>
                    <a:pt x="129" y="3"/>
                  </a:cubicBezTo>
                  <a:cubicBezTo>
                    <a:pt x="106" y="94"/>
                    <a:pt x="106" y="94"/>
                    <a:pt x="106" y="94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4" y="0"/>
                    <a:pt x="103" y="0"/>
                    <a:pt x="102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6" y="0"/>
                    <a:pt x="95" y="0"/>
                    <a:pt x="94" y="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67" y="4"/>
                    <a:pt x="63" y="5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83" y="97"/>
                    <a:pt x="83" y="97"/>
                    <a:pt x="83" y="97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4" y="17"/>
                    <a:pt x="31" y="19"/>
                    <a:pt x="27" y="21"/>
                  </a:cubicBezTo>
                  <a:cubicBezTo>
                    <a:pt x="73" y="104"/>
                    <a:pt x="73" y="104"/>
                    <a:pt x="73" y="104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6" y="38"/>
                    <a:pt x="4" y="40"/>
                    <a:pt x="2" y="43"/>
                  </a:cubicBezTo>
                  <a:cubicBezTo>
                    <a:pt x="1" y="43"/>
                    <a:pt x="1" y="44"/>
                    <a:pt x="0" y="44"/>
                  </a:cubicBezTo>
                  <a:cubicBezTo>
                    <a:pt x="92" y="140"/>
                    <a:pt x="92" y="140"/>
                    <a:pt x="92" y="140"/>
                  </a:cubicBezTo>
                  <a:cubicBezTo>
                    <a:pt x="69" y="164"/>
                    <a:pt x="69" y="164"/>
                    <a:pt x="69" y="164"/>
                  </a:cubicBezTo>
                  <a:cubicBezTo>
                    <a:pt x="67" y="166"/>
                    <a:pt x="67" y="170"/>
                    <a:pt x="69" y="172"/>
                  </a:cubicBezTo>
                  <a:cubicBezTo>
                    <a:pt x="70" y="173"/>
                    <a:pt x="72" y="174"/>
                    <a:pt x="73" y="174"/>
                  </a:cubicBezTo>
                  <a:cubicBezTo>
                    <a:pt x="74" y="174"/>
                    <a:pt x="74" y="174"/>
                    <a:pt x="75" y="173"/>
                  </a:cubicBezTo>
                  <a:cubicBezTo>
                    <a:pt x="75" y="176"/>
                    <a:pt x="76" y="178"/>
                    <a:pt x="78" y="179"/>
                  </a:cubicBezTo>
                  <a:cubicBezTo>
                    <a:pt x="79" y="180"/>
                    <a:pt x="80" y="180"/>
                    <a:pt x="81" y="180"/>
                  </a:cubicBezTo>
                  <a:cubicBezTo>
                    <a:pt x="82" y="180"/>
                    <a:pt x="83" y="180"/>
                    <a:pt x="84" y="179"/>
                  </a:cubicBezTo>
                  <a:cubicBezTo>
                    <a:pt x="85" y="181"/>
                    <a:pt x="86" y="183"/>
                    <a:pt x="89" y="184"/>
                  </a:cubicBezTo>
                  <a:cubicBezTo>
                    <a:pt x="89" y="184"/>
                    <a:pt x="90" y="184"/>
                    <a:pt x="90" y="184"/>
                  </a:cubicBezTo>
                  <a:cubicBezTo>
                    <a:pt x="92" y="184"/>
                    <a:pt x="93" y="183"/>
                    <a:pt x="95" y="182"/>
                  </a:cubicBezTo>
                  <a:cubicBezTo>
                    <a:pt x="95" y="184"/>
                    <a:pt x="97" y="185"/>
                    <a:pt x="100" y="185"/>
                  </a:cubicBezTo>
                  <a:cubicBezTo>
                    <a:pt x="102" y="185"/>
                    <a:pt x="104" y="184"/>
                    <a:pt x="105" y="182"/>
                  </a:cubicBezTo>
                  <a:cubicBezTo>
                    <a:pt x="106" y="183"/>
                    <a:pt x="108" y="184"/>
                    <a:pt x="110" y="184"/>
                  </a:cubicBezTo>
                  <a:cubicBezTo>
                    <a:pt x="110" y="184"/>
                    <a:pt x="111" y="184"/>
                    <a:pt x="111" y="184"/>
                  </a:cubicBezTo>
                  <a:cubicBezTo>
                    <a:pt x="113" y="183"/>
                    <a:pt x="115" y="181"/>
                    <a:pt x="115" y="179"/>
                  </a:cubicBezTo>
                  <a:cubicBezTo>
                    <a:pt x="116" y="179"/>
                    <a:pt x="118" y="180"/>
                    <a:pt x="119" y="180"/>
                  </a:cubicBezTo>
                  <a:cubicBezTo>
                    <a:pt x="120" y="180"/>
                    <a:pt x="121" y="180"/>
                    <a:pt x="122" y="179"/>
                  </a:cubicBezTo>
                  <a:cubicBezTo>
                    <a:pt x="124" y="178"/>
                    <a:pt x="125" y="176"/>
                    <a:pt x="125" y="173"/>
                  </a:cubicBezTo>
                  <a:cubicBezTo>
                    <a:pt x="125" y="173"/>
                    <a:pt x="126" y="174"/>
                    <a:pt x="127" y="174"/>
                  </a:cubicBezTo>
                  <a:cubicBezTo>
                    <a:pt x="128" y="174"/>
                    <a:pt x="130" y="173"/>
                    <a:pt x="131" y="172"/>
                  </a:cubicBezTo>
                  <a:cubicBezTo>
                    <a:pt x="133" y="170"/>
                    <a:pt x="133" y="166"/>
                    <a:pt x="131" y="164"/>
                  </a:cubicBezTo>
                  <a:cubicBezTo>
                    <a:pt x="108" y="140"/>
                    <a:pt x="108" y="140"/>
                    <a:pt x="108" y="140"/>
                  </a:cubicBezTo>
                  <a:cubicBezTo>
                    <a:pt x="201" y="43"/>
                    <a:pt x="201" y="43"/>
                    <a:pt x="201" y="43"/>
                  </a:cubicBezTo>
                  <a:cubicBezTo>
                    <a:pt x="199" y="41"/>
                    <a:pt x="197" y="39"/>
                    <a:pt x="195" y="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183"/>
            <p:cNvSpPr/>
            <p:nvPr/>
          </p:nvSpPr>
          <p:spPr bwMode="auto">
            <a:xfrm>
              <a:off x="8223251" y="2620962"/>
              <a:ext cx="430213" cy="500063"/>
            </a:xfrm>
            <a:custGeom>
              <a:avLst/>
              <a:gdLst>
                <a:gd name="T0" fmla="*/ 167 w 167"/>
                <a:gd name="T1" fmla="*/ 171 h 194"/>
                <a:gd name="T2" fmla="*/ 69 w 167"/>
                <a:gd name="T3" fmla="*/ 0 h 194"/>
                <a:gd name="T4" fmla="*/ 38 w 167"/>
                <a:gd name="T5" fmla="*/ 32 h 194"/>
                <a:gd name="T6" fmla="*/ 38 w 167"/>
                <a:gd name="T7" fmla="*/ 32 h 194"/>
                <a:gd name="T8" fmla="*/ 0 w 167"/>
                <a:gd name="T9" fmla="*/ 53 h 194"/>
                <a:gd name="T10" fmla="*/ 141 w 167"/>
                <a:gd name="T11" fmla="*/ 194 h 194"/>
                <a:gd name="T12" fmla="*/ 147 w 167"/>
                <a:gd name="T13" fmla="*/ 188 h 194"/>
                <a:gd name="T14" fmla="*/ 167 w 167"/>
                <a:gd name="T15" fmla="*/ 171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7" h="194">
                  <a:moveTo>
                    <a:pt x="167" y="171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41" y="194"/>
                    <a:pt x="141" y="194"/>
                    <a:pt x="141" y="194"/>
                  </a:cubicBezTo>
                  <a:cubicBezTo>
                    <a:pt x="143" y="192"/>
                    <a:pt x="145" y="190"/>
                    <a:pt x="147" y="188"/>
                  </a:cubicBezTo>
                  <a:cubicBezTo>
                    <a:pt x="153" y="182"/>
                    <a:pt x="160" y="176"/>
                    <a:pt x="167" y="17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184"/>
            <p:cNvSpPr/>
            <p:nvPr/>
          </p:nvSpPr>
          <p:spPr bwMode="auto">
            <a:xfrm>
              <a:off x="8413751" y="2527300"/>
              <a:ext cx="334963" cy="523875"/>
            </a:xfrm>
            <a:custGeom>
              <a:avLst/>
              <a:gdLst>
                <a:gd name="T0" fmla="*/ 98 w 130"/>
                <a:gd name="T1" fmla="*/ 203 h 203"/>
                <a:gd name="T2" fmla="*/ 117 w 130"/>
                <a:gd name="T3" fmla="*/ 192 h 203"/>
                <a:gd name="T4" fmla="*/ 130 w 130"/>
                <a:gd name="T5" fmla="*/ 187 h 203"/>
                <a:gd name="T6" fmla="*/ 80 w 130"/>
                <a:gd name="T7" fmla="*/ 0 h 203"/>
                <a:gd name="T8" fmla="*/ 42 w 130"/>
                <a:gd name="T9" fmla="*/ 23 h 203"/>
                <a:gd name="T10" fmla="*/ 42 w 130"/>
                <a:gd name="T11" fmla="*/ 23 h 203"/>
                <a:gd name="T12" fmla="*/ 0 w 130"/>
                <a:gd name="T13" fmla="*/ 33 h 203"/>
                <a:gd name="T14" fmla="*/ 98 w 130"/>
                <a:gd name="T1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203">
                  <a:moveTo>
                    <a:pt x="98" y="203"/>
                  </a:moveTo>
                  <a:cubicBezTo>
                    <a:pt x="104" y="199"/>
                    <a:pt x="111" y="195"/>
                    <a:pt x="117" y="192"/>
                  </a:cubicBezTo>
                  <a:cubicBezTo>
                    <a:pt x="121" y="190"/>
                    <a:pt x="126" y="189"/>
                    <a:pt x="130" y="187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0" y="33"/>
                    <a:pt x="0" y="33"/>
                    <a:pt x="0" y="33"/>
                  </a:cubicBezTo>
                  <a:lnTo>
                    <a:pt x="98" y="2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185"/>
            <p:cNvSpPr/>
            <p:nvPr/>
          </p:nvSpPr>
          <p:spPr bwMode="auto">
            <a:xfrm>
              <a:off x="8636001" y="2493962"/>
              <a:ext cx="220663" cy="511175"/>
            </a:xfrm>
            <a:custGeom>
              <a:avLst/>
              <a:gdLst>
                <a:gd name="T0" fmla="*/ 50 w 86"/>
                <a:gd name="T1" fmla="*/ 198 h 198"/>
                <a:gd name="T2" fmla="*/ 85 w 86"/>
                <a:gd name="T3" fmla="*/ 193 h 198"/>
                <a:gd name="T4" fmla="*/ 85 w 86"/>
                <a:gd name="T5" fmla="*/ 183 h 198"/>
                <a:gd name="T6" fmla="*/ 86 w 86"/>
                <a:gd name="T7" fmla="*/ 0 h 198"/>
                <a:gd name="T8" fmla="*/ 43 w 86"/>
                <a:gd name="T9" fmla="*/ 13 h 198"/>
                <a:gd name="T10" fmla="*/ 0 w 86"/>
                <a:gd name="T11" fmla="*/ 11 h 198"/>
                <a:gd name="T12" fmla="*/ 50 w 86"/>
                <a:gd name="T13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98">
                  <a:moveTo>
                    <a:pt x="50" y="198"/>
                  </a:moveTo>
                  <a:cubicBezTo>
                    <a:pt x="61" y="195"/>
                    <a:pt x="73" y="193"/>
                    <a:pt x="85" y="193"/>
                  </a:cubicBezTo>
                  <a:cubicBezTo>
                    <a:pt x="85" y="183"/>
                    <a:pt x="85" y="183"/>
                    <a:pt x="85" y="183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0" y="11"/>
                    <a:pt x="0" y="11"/>
                    <a:pt x="0" y="11"/>
                  </a:cubicBezTo>
                  <a:lnTo>
                    <a:pt x="50" y="1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186"/>
            <p:cNvSpPr/>
            <p:nvPr/>
          </p:nvSpPr>
          <p:spPr bwMode="auto">
            <a:xfrm>
              <a:off x="8872538" y="2493962"/>
              <a:ext cx="219075" cy="511175"/>
            </a:xfrm>
            <a:custGeom>
              <a:avLst/>
              <a:gdLst>
                <a:gd name="T0" fmla="*/ 61 w 85"/>
                <a:gd name="T1" fmla="*/ 104 h 198"/>
                <a:gd name="T2" fmla="*/ 85 w 85"/>
                <a:gd name="T3" fmla="*/ 12 h 198"/>
                <a:gd name="T4" fmla="*/ 41 w 85"/>
                <a:gd name="T5" fmla="*/ 13 h 198"/>
                <a:gd name="T6" fmla="*/ 0 w 85"/>
                <a:gd name="T7" fmla="*/ 0 h 198"/>
                <a:gd name="T8" fmla="*/ 0 w 85"/>
                <a:gd name="T9" fmla="*/ 193 h 198"/>
                <a:gd name="T10" fmla="*/ 35 w 85"/>
                <a:gd name="T11" fmla="*/ 198 h 198"/>
                <a:gd name="T12" fmla="*/ 61 w 85"/>
                <a:gd name="T13" fmla="*/ 104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98">
                  <a:moveTo>
                    <a:pt x="61" y="104"/>
                  </a:moveTo>
                  <a:cubicBezTo>
                    <a:pt x="85" y="12"/>
                    <a:pt x="85" y="12"/>
                    <a:pt x="85" y="12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12" y="193"/>
                    <a:pt x="24" y="194"/>
                    <a:pt x="35" y="198"/>
                  </a:cubicBezTo>
                  <a:lnTo>
                    <a:pt x="61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187"/>
            <p:cNvSpPr/>
            <p:nvPr/>
          </p:nvSpPr>
          <p:spPr bwMode="auto">
            <a:xfrm>
              <a:off x="8977313" y="2527300"/>
              <a:ext cx="334963" cy="519113"/>
            </a:xfrm>
            <a:custGeom>
              <a:avLst/>
              <a:gdLst>
                <a:gd name="T0" fmla="*/ 9 w 130"/>
                <a:gd name="T1" fmla="*/ 189 h 201"/>
                <a:gd name="T2" fmla="*/ 33 w 130"/>
                <a:gd name="T3" fmla="*/ 201 h 201"/>
                <a:gd name="T4" fmla="*/ 74 w 130"/>
                <a:gd name="T5" fmla="*/ 130 h 201"/>
                <a:gd name="T6" fmla="*/ 130 w 130"/>
                <a:gd name="T7" fmla="*/ 33 h 201"/>
                <a:gd name="T8" fmla="*/ 87 w 130"/>
                <a:gd name="T9" fmla="*/ 23 h 201"/>
                <a:gd name="T10" fmla="*/ 50 w 130"/>
                <a:gd name="T11" fmla="*/ 0 h 201"/>
                <a:gd name="T12" fmla="*/ 0 w 130"/>
                <a:gd name="T13" fmla="*/ 186 h 201"/>
                <a:gd name="T14" fmla="*/ 9 w 130"/>
                <a:gd name="T15" fmla="*/ 189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201">
                  <a:moveTo>
                    <a:pt x="9" y="189"/>
                  </a:moveTo>
                  <a:cubicBezTo>
                    <a:pt x="17" y="193"/>
                    <a:pt x="25" y="197"/>
                    <a:pt x="33" y="201"/>
                  </a:cubicBezTo>
                  <a:cubicBezTo>
                    <a:pt x="74" y="130"/>
                    <a:pt x="74" y="130"/>
                    <a:pt x="74" y="130"/>
                  </a:cubicBezTo>
                  <a:cubicBezTo>
                    <a:pt x="130" y="33"/>
                    <a:pt x="130" y="33"/>
                    <a:pt x="130" y="33"/>
                  </a:cubicBezTo>
                  <a:cubicBezTo>
                    <a:pt x="87" y="23"/>
                    <a:pt x="87" y="23"/>
                    <a:pt x="87" y="23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3" y="187"/>
                    <a:pt x="6" y="188"/>
                    <a:pt x="9" y="18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188"/>
            <p:cNvSpPr/>
            <p:nvPr/>
          </p:nvSpPr>
          <p:spPr bwMode="auto">
            <a:xfrm>
              <a:off x="9075738" y="2622550"/>
              <a:ext cx="427038" cy="493713"/>
            </a:xfrm>
            <a:custGeom>
              <a:avLst/>
              <a:gdLst>
                <a:gd name="T0" fmla="*/ 166 w 166"/>
                <a:gd name="T1" fmla="*/ 52 h 191"/>
                <a:gd name="T2" fmla="*/ 127 w 166"/>
                <a:gd name="T3" fmla="*/ 31 h 191"/>
                <a:gd name="T4" fmla="*/ 127 w 166"/>
                <a:gd name="T5" fmla="*/ 31 h 191"/>
                <a:gd name="T6" fmla="*/ 98 w 166"/>
                <a:gd name="T7" fmla="*/ 0 h 191"/>
                <a:gd name="T8" fmla="*/ 0 w 166"/>
                <a:gd name="T9" fmla="*/ 168 h 191"/>
                <a:gd name="T10" fmla="*/ 17 w 166"/>
                <a:gd name="T11" fmla="*/ 181 h 191"/>
                <a:gd name="T12" fmla="*/ 17 w 166"/>
                <a:gd name="T13" fmla="*/ 181 h 191"/>
                <a:gd name="T14" fmla="*/ 17 w 166"/>
                <a:gd name="T15" fmla="*/ 182 h 191"/>
                <a:gd name="T16" fmla="*/ 18 w 166"/>
                <a:gd name="T17" fmla="*/ 182 h 191"/>
                <a:gd name="T18" fmla="*/ 18 w 166"/>
                <a:gd name="T19" fmla="*/ 182 h 191"/>
                <a:gd name="T20" fmla="*/ 26 w 166"/>
                <a:gd name="T21" fmla="*/ 191 h 191"/>
                <a:gd name="T22" fmla="*/ 166 w 166"/>
                <a:gd name="T23" fmla="*/ 52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6" h="191">
                  <a:moveTo>
                    <a:pt x="166" y="52"/>
                  </a:moveTo>
                  <a:cubicBezTo>
                    <a:pt x="127" y="31"/>
                    <a:pt x="127" y="31"/>
                    <a:pt x="127" y="31"/>
                  </a:cubicBezTo>
                  <a:cubicBezTo>
                    <a:pt x="127" y="31"/>
                    <a:pt x="127" y="31"/>
                    <a:pt x="127" y="31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6" y="172"/>
                    <a:pt x="11" y="176"/>
                    <a:pt x="17" y="181"/>
                  </a:cubicBezTo>
                  <a:cubicBezTo>
                    <a:pt x="17" y="181"/>
                    <a:pt x="17" y="181"/>
                    <a:pt x="17" y="181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7" y="182"/>
                    <a:pt x="17" y="182"/>
                    <a:pt x="18" y="182"/>
                  </a:cubicBezTo>
                  <a:cubicBezTo>
                    <a:pt x="18" y="182"/>
                    <a:pt x="18" y="182"/>
                    <a:pt x="18" y="182"/>
                  </a:cubicBezTo>
                  <a:cubicBezTo>
                    <a:pt x="21" y="185"/>
                    <a:pt x="24" y="188"/>
                    <a:pt x="26" y="191"/>
                  </a:cubicBezTo>
                  <a:lnTo>
                    <a:pt x="166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Line 189"/>
            <p:cNvSpPr>
              <a:spLocks noChangeShapeType="1"/>
            </p:cNvSpPr>
            <p:nvPr/>
          </p:nvSpPr>
          <p:spPr bwMode="auto">
            <a:xfrm>
              <a:off x="9113838" y="310197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Line 190"/>
            <p:cNvSpPr>
              <a:spLocks noChangeShapeType="1"/>
            </p:cNvSpPr>
            <p:nvPr/>
          </p:nvSpPr>
          <p:spPr bwMode="auto">
            <a:xfrm>
              <a:off x="9113838" y="310197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1" name="Freeform 358"/>
          <p:cNvSpPr>
            <a:spLocks noEditPoints="1"/>
          </p:cNvSpPr>
          <p:nvPr/>
        </p:nvSpPr>
        <p:spPr bwMode="auto">
          <a:xfrm rot="19997453">
            <a:off x="1155433" y="5974418"/>
            <a:ext cx="857954" cy="834857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62" name="组 61"/>
          <p:cNvGrpSpPr/>
          <p:nvPr/>
        </p:nvGrpSpPr>
        <p:grpSpPr>
          <a:xfrm>
            <a:off x="11268311" y="6716421"/>
            <a:ext cx="917783" cy="876367"/>
            <a:chOff x="8848726" y="4949825"/>
            <a:chExt cx="879475" cy="839788"/>
          </a:xfrm>
          <a:solidFill>
            <a:schemeClr val="accent3"/>
          </a:solidFill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63" name="Freeform 360"/>
            <p:cNvSpPr/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361"/>
            <p:cNvSpPr/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362"/>
            <p:cNvSpPr/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363"/>
            <p:cNvSpPr/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364"/>
            <p:cNvSpPr/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8" name="Freeform 358"/>
          <p:cNvSpPr>
            <a:spLocks noEditPoints="1"/>
          </p:cNvSpPr>
          <p:nvPr/>
        </p:nvSpPr>
        <p:spPr bwMode="auto">
          <a:xfrm rot="19997453">
            <a:off x="786086" y="5830794"/>
            <a:ext cx="435890" cy="42415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9" name="Freeform 358"/>
          <p:cNvSpPr>
            <a:spLocks noEditPoints="1"/>
          </p:cNvSpPr>
          <p:nvPr/>
        </p:nvSpPr>
        <p:spPr bwMode="auto">
          <a:xfrm rot="19997453">
            <a:off x="9357651" y="3409845"/>
            <a:ext cx="435890" cy="42415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70" name="组 69"/>
          <p:cNvGrpSpPr/>
          <p:nvPr/>
        </p:nvGrpSpPr>
        <p:grpSpPr>
          <a:xfrm rot="1274603">
            <a:off x="9259640" y="6287249"/>
            <a:ext cx="559940" cy="534673"/>
            <a:chOff x="8848726" y="4949825"/>
            <a:chExt cx="879475" cy="839788"/>
          </a:xfr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71" name="Freeform 360"/>
            <p:cNvSpPr/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361"/>
            <p:cNvSpPr/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362"/>
            <p:cNvSpPr/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363"/>
            <p:cNvSpPr/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364"/>
            <p:cNvSpPr/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6" name="Freeform 358"/>
          <p:cNvSpPr>
            <a:spLocks noEditPoints="1"/>
          </p:cNvSpPr>
          <p:nvPr/>
        </p:nvSpPr>
        <p:spPr bwMode="auto">
          <a:xfrm rot="19997453">
            <a:off x="10507416" y="4989400"/>
            <a:ext cx="435890" cy="42415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77" name="组 76"/>
          <p:cNvGrpSpPr/>
          <p:nvPr/>
        </p:nvGrpSpPr>
        <p:grpSpPr>
          <a:xfrm rot="19754982">
            <a:off x="5966631" y="6629984"/>
            <a:ext cx="559940" cy="534673"/>
            <a:chOff x="8848726" y="4949825"/>
            <a:chExt cx="879475" cy="839788"/>
          </a:xfrm>
          <a:solidFill>
            <a:schemeClr val="accent2"/>
          </a:solidFill>
        </p:grpSpPr>
        <p:sp>
          <p:nvSpPr>
            <p:cNvPr id="78" name="Freeform 360"/>
            <p:cNvSpPr/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361"/>
            <p:cNvSpPr/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362"/>
            <p:cNvSpPr/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363"/>
            <p:cNvSpPr/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364"/>
            <p:cNvSpPr/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3" name="Freeform 358"/>
          <p:cNvSpPr>
            <a:spLocks noEditPoints="1"/>
          </p:cNvSpPr>
          <p:nvPr/>
        </p:nvSpPr>
        <p:spPr bwMode="auto">
          <a:xfrm rot="19997453">
            <a:off x="6500975" y="6676629"/>
            <a:ext cx="435890" cy="42415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4" name="Freeform 358"/>
          <p:cNvSpPr>
            <a:spLocks noEditPoints="1"/>
          </p:cNvSpPr>
          <p:nvPr/>
        </p:nvSpPr>
        <p:spPr bwMode="auto">
          <a:xfrm rot="19997453">
            <a:off x="1167821" y="5162864"/>
            <a:ext cx="671655" cy="653574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85" name="组 84"/>
          <p:cNvGrpSpPr/>
          <p:nvPr/>
        </p:nvGrpSpPr>
        <p:grpSpPr>
          <a:xfrm rot="21122731">
            <a:off x="525634" y="6265253"/>
            <a:ext cx="559940" cy="534673"/>
            <a:chOff x="8848726" y="4949825"/>
            <a:chExt cx="879475" cy="839788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86" name="Freeform 360"/>
            <p:cNvSpPr/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361"/>
            <p:cNvSpPr/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362"/>
            <p:cNvSpPr/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363"/>
            <p:cNvSpPr/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364"/>
            <p:cNvSpPr/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1" name="Freeform 360"/>
          <p:cNvSpPr/>
          <p:nvPr/>
        </p:nvSpPr>
        <p:spPr bwMode="auto">
          <a:xfrm rot="1468502">
            <a:off x="10337333" y="5473288"/>
            <a:ext cx="127476" cy="299677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2" name="Freeform 360"/>
          <p:cNvSpPr/>
          <p:nvPr/>
        </p:nvSpPr>
        <p:spPr bwMode="auto">
          <a:xfrm rot="8148367">
            <a:off x="10632439" y="3180555"/>
            <a:ext cx="267796" cy="629555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3" name="Freeform 360"/>
          <p:cNvSpPr/>
          <p:nvPr/>
        </p:nvSpPr>
        <p:spPr bwMode="auto">
          <a:xfrm rot="20337622">
            <a:off x="10878893" y="5886546"/>
            <a:ext cx="111614" cy="262391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4" name="Freeform 360"/>
          <p:cNvSpPr/>
          <p:nvPr/>
        </p:nvSpPr>
        <p:spPr bwMode="auto">
          <a:xfrm rot="5712631">
            <a:off x="9843840" y="6968349"/>
            <a:ext cx="205064" cy="482081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5" name="Freeform 360"/>
          <p:cNvSpPr/>
          <p:nvPr/>
        </p:nvSpPr>
        <p:spPr bwMode="auto">
          <a:xfrm rot="1713980">
            <a:off x="2317922" y="6104325"/>
            <a:ext cx="208624" cy="490451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6" name="Freeform 360"/>
          <p:cNvSpPr/>
          <p:nvPr/>
        </p:nvSpPr>
        <p:spPr bwMode="auto">
          <a:xfrm rot="19012026">
            <a:off x="10759152" y="6366565"/>
            <a:ext cx="114550" cy="269294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7" name="Freeform 360"/>
          <p:cNvSpPr/>
          <p:nvPr/>
        </p:nvSpPr>
        <p:spPr bwMode="auto">
          <a:xfrm rot="19725754">
            <a:off x="10184284" y="5925184"/>
            <a:ext cx="188110" cy="442222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8" name="Freeform 360"/>
          <p:cNvSpPr/>
          <p:nvPr/>
        </p:nvSpPr>
        <p:spPr bwMode="auto">
          <a:xfrm rot="20903776">
            <a:off x="8557012" y="6128395"/>
            <a:ext cx="111614" cy="262391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9" name="Freeform 360"/>
          <p:cNvSpPr/>
          <p:nvPr/>
        </p:nvSpPr>
        <p:spPr bwMode="auto">
          <a:xfrm rot="21216407">
            <a:off x="9685768" y="4264210"/>
            <a:ext cx="103373" cy="243020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0" name="Freeform 360"/>
          <p:cNvSpPr/>
          <p:nvPr/>
        </p:nvSpPr>
        <p:spPr bwMode="auto">
          <a:xfrm rot="19642021">
            <a:off x="10184994" y="6118589"/>
            <a:ext cx="301319" cy="708365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01" name="组 100"/>
          <p:cNvGrpSpPr/>
          <p:nvPr/>
        </p:nvGrpSpPr>
        <p:grpSpPr>
          <a:xfrm rot="21122731">
            <a:off x="10981841" y="4434538"/>
            <a:ext cx="559940" cy="534673"/>
            <a:chOff x="8848726" y="4949825"/>
            <a:chExt cx="879475" cy="839788"/>
          </a:xfrm>
          <a:solidFill>
            <a:schemeClr val="accent5"/>
          </a:solidFill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102" name="Freeform 360"/>
            <p:cNvSpPr/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361"/>
            <p:cNvSpPr/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362"/>
            <p:cNvSpPr/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363"/>
            <p:cNvSpPr/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364"/>
            <p:cNvSpPr/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07" name="Freeform 360"/>
          <p:cNvSpPr/>
          <p:nvPr/>
        </p:nvSpPr>
        <p:spPr bwMode="auto">
          <a:xfrm rot="1468502">
            <a:off x="10133610" y="5565685"/>
            <a:ext cx="127476" cy="299677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8" name="Freeform 360"/>
          <p:cNvSpPr/>
          <p:nvPr/>
        </p:nvSpPr>
        <p:spPr bwMode="auto">
          <a:xfrm rot="20337622" flipH="1" flipV="1">
            <a:off x="-450384" y="6006541"/>
            <a:ext cx="179340" cy="391909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9" name="Freeform 360"/>
          <p:cNvSpPr/>
          <p:nvPr/>
        </p:nvSpPr>
        <p:spPr bwMode="auto">
          <a:xfrm rot="2060216">
            <a:off x="12109805" y="4457542"/>
            <a:ext cx="184121" cy="432846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0" name="Freeform 360"/>
          <p:cNvSpPr/>
          <p:nvPr/>
        </p:nvSpPr>
        <p:spPr bwMode="auto">
          <a:xfrm rot="1251567">
            <a:off x="-168646" y="7049971"/>
            <a:ext cx="191825" cy="395387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1" name="Freeform 360"/>
          <p:cNvSpPr/>
          <p:nvPr/>
        </p:nvSpPr>
        <p:spPr bwMode="auto">
          <a:xfrm rot="17217756">
            <a:off x="2830341" y="6513509"/>
            <a:ext cx="208624" cy="490448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2" name="Freeform 360"/>
          <p:cNvSpPr/>
          <p:nvPr/>
        </p:nvSpPr>
        <p:spPr bwMode="auto">
          <a:xfrm rot="20337622">
            <a:off x="10433098" y="3379812"/>
            <a:ext cx="105415" cy="247820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3" name="Freeform 360"/>
          <p:cNvSpPr/>
          <p:nvPr/>
        </p:nvSpPr>
        <p:spPr bwMode="auto">
          <a:xfrm rot="2129879">
            <a:off x="10157559" y="6465579"/>
            <a:ext cx="123590" cy="290544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4" name="Freeform 360"/>
          <p:cNvSpPr/>
          <p:nvPr/>
        </p:nvSpPr>
        <p:spPr bwMode="auto">
          <a:xfrm rot="19725754">
            <a:off x="9248732" y="2762057"/>
            <a:ext cx="177663" cy="417662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15" name="组 114"/>
          <p:cNvGrpSpPr/>
          <p:nvPr/>
        </p:nvGrpSpPr>
        <p:grpSpPr>
          <a:xfrm rot="2140787">
            <a:off x="8363262" y="2168165"/>
            <a:ext cx="1891438" cy="275924"/>
            <a:chOff x="4436059" y="3729721"/>
            <a:chExt cx="4200526" cy="612775"/>
          </a:xfrm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116" name="Freeform 26"/>
            <p:cNvSpPr/>
            <p:nvPr/>
          </p:nvSpPr>
          <p:spPr bwMode="auto">
            <a:xfrm>
              <a:off x="4436059" y="3732896"/>
              <a:ext cx="587375" cy="609600"/>
            </a:xfrm>
            <a:custGeom>
              <a:avLst/>
              <a:gdLst>
                <a:gd name="T0" fmla="*/ 135 w 228"/>
                <a:gd name="T1" fmla="*/ 96 h 236"/>
                <a:gd name="T2" fmla="*/ 145 w 228"/>
                <a:gd name="T3" fmla="*/ 124 h 236"/>
                <a:gd name="T4" fmla="*/ 166 w 228"/>
                <a:gd name="T5" fmla="*/ 151 h 236"/>
                <a:gd name="T6" fmla="*/ 194 w 228"/>
                <a:gd name="T7" fmla="*/ 183 h 236"/>
                <a:gd name="T8" fmla="*/ 225 w 228"/>
                <a:gd name="T9" fmla="*/ 216 h 236"/>
                <a:gd name="T10" fmla="*/ 221 w 228"/>
                <a:gd name="T11" fmla="*/ 226 h 236"/>
                <a:gd name="T12" fmla="*/ 206 w 228"/>
                <a:gd name="T13" fmla="*/ 231 h 236"/>
                <a:gd name="T14" fmla="*/ 174 w 228"/>
                <a:gd name="T15" fmla="*/ 217 h 236"/>
                <a:gd name="T16" fmla="*/ 148 w 228"/>
                <a:gd name="T17" fmla="*/ 198 h 236"/>
                <a:gd name="T18" fmla="*/ 124 w 228"/>
                <a:gd name="T19" fmla="*/ 178 h 236"/>
                <a:gd name="T20" fmla="*/ 86 w 228"/>
                <a:gd name="T21" fmla="*/ 145 h 236"/>
                <a:gd name="T22" fmla="*/ 61 w 228"/>
                <a:gd name="T23" fmla="*/ 167 h 236"/>
                <a:gd name="T24" fmla="*/ 56 w 228"/>
                <a:gd name="T25" fmla="*/ 197 h 236"/>
                <a:gd name="T26" fmla="*/ 57 w 228"/>
                <a:gd name="T27" fmla="*/ 217 h 236"/>
                <a:gd name="T28" fmla="*/ 58 w 228"/>
                <a:gd name="T29" fmla="*/ 236 h 236"/>
                <a:gd name="T30" fmla="*/ 16 w 228"/>
                <a:gd name="T31" fmla="*/ 229 h 236"/>
                <a:gd name="T32" fmla="*/ 4 w 228"/>
                <a:gd name="T33" fmla="*/ 214 h 236"/>
                <a:gd name="T34" fmla="*/ 0 w 228"/>
                <a:gd name="T35" fmla="*/ 195 h 236"/>
                <a:gd name="T36" fmla="*/ 1 w 228"/>
                <a:gd name="T37" fmla="*/ 182 h 236"/>
                <a:gd name="T38" fmla="*/ 3 w 228"/>
                <a:gd name="T39" fmla="*/ 161 h 236"/>
                <a:gd name="T40" fmla="*/ 2 w 228"/>
                <a:gd name="T41" fmla="*/ 152 h 236"/>
                <a:gd name="T42" fmla="*/ 8 w 228"/>
                <a:gd name="T43" fmla="*/ 99 h 236"/>
                <a:gd name="T44" fmla="*/ 15 w 228"/>
                <a:gd name="T45" fmla="*/ 13 h 236"/>
                <a:gd name="T46" fmla="*/ 9 w 228"/>
                <a:gd name="T47" fmla="*/ 7 h 236"/>
                <a:gd name="T48" fmla="*/ 19 w 228"/>
                <a:gd name="T49" fmla="*/ 3 h 236"/>
                <a:gd name="T50" fmla="*/ 33 w 228"/>
                <a:gd name="T51" fmla="*/ 0 h 236"/>
                <a:gd name="T52" fmla="*/ 37 w 228"/>
                <a:gd name="T53" fmla="*/ 0 h 236"/>
                <a:gd name="T54" fmla="*/ 67 w 228"/>
                <a:gd name="T55" fmla="*/ 10 h 236"/>
                <a:gd name="T56" fmla="*/ 93 w 228"/>
                <a:gd name="T57" fmla="*/ 25 h 236"/>
                <a:gd name="T58" fmla="*/ 87 w 228"/>
                <a:gd name="T59" fmla="*/ 52 h 236"/>
                <a:gd name="T60" fmla="*/ 81 w 228"/>
                <a:gd name="T61" fmla="*/ 98 h 236"/>
                <a:gd name="T62" fmla="*/ 135 w 228"/>
                <a:gd name="T63" fmla="*/ 55 h 236"/>
                <a:gd name="T64" fmla="*/ 193 w 228"/>
                <a:gd name="T65" fmla="*/ 14 h 236"/>
                <a:gd name="T66" fmla="*/ 203 w 228"/>
                <a:gd name="T67" fmla="*/ 10 h 236"/>
                <a:gd name="T68" fmla="*/ 216 w 228"/>
                <a:gd name="T69" fmla="*/ 10 h 236"/>
                <a:gd name="T70" fmla="*/ 224 w 228"/>
                <a:gd name="T71" fmla="*/ 14 h 236"/>
                <a:gd name="T72" fmla="*/ 228 w 228"/>
                <a:gd name="T73" fmla="*/ 20 h 236"/>
                <a:gd name="T74" fmla="*/ 227 w 228"/>
                <a:gd name="T75" fmla="*/ 24 h 236"/>
                <a:gd name="T76" fmla="*/ 177 w 228"/>
                <a:gd name="T77" fmla="*/ 60 h 236"/>
                <a:gd name="T78" fmla="*/ 135 w 228"/>
                <a:gd name="T79" fmla="*/ 9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28" h="236">
                  <a:moveTo>
                    <a:pt x="135" y="96"/>
                  </a:moveTo>
                  <a:cubicBezTo>
                    <a:pt x="134" y="104"/>
                    <a:pt x="138" y="114"/>
                    <a:pt x="145" y="124"/>
                  </a:cubicBezTo>
                  <a:cubicBezTo>
                    <a:pt x="152" y="133"/>
                    <a:pt x="159" y="142"/>
                    <a:pt x="166" y="151"/>
                  </a:cubicBezTo>
                  <a:cubicBezTo>
                    <a:pt x="174" y="160"/>
                    <a:pt x="183" y="171"/>
                    <a:pt x="194" y="183"/>
                  </a:cubicBezTo>
                  <a:cubicBezTo>
                    <a:pt x="205" y="195"/>
                    <a:pt x="215" y="206"/>
                    <a:pt x="225" y="216"/>
                  </a:cubicBezTo>
                  <a:cubicBezTo>
                    <a:pt x="226" y="220"/>
                    <a:pt x="224" y="223"/>
                    <a:pt x="221" y="226"/>
                  </a:cubicBezTo>
                  <a:cubicBezTo>
                    <a:pt x="218" y="229"/>
                    <a:pt x="213" y="230"/>
                    <a:pt x="206" y="231"/>
                  </a:cubicBezTo>
                  <a:cubicBezTo>
                    <a:pt x="195" y="228"/>
                    <a:pt x="184" y="224"/>
                    <a:pt x="174" y="217"/>
                  </a:cubicBezTo>
                  <a:cubicBezTo>
                    <a:pt x="162" y="208"/>
                    <a:pt x="154" y="202"/>
                    <a:pt x="148" y="198"/>
                  </a:cubicBezTo>
                  <a:cubicBezTo>
                    <a:pt x="141" y="193"/>
                    <a:pt x="133" y="186"/>
                    <a:pt x="124" y="178"/>
                  </a:cubicBezTo>
                  <a:cubicBezTo>
                    <a:pt x="102" y="158"/>
                    <a:pt x="89" y="147"/>
                    <a:pt x="86" y="145"/>
                  </a:cubicBezTo>
                  <a:cubicBezTo>
                    <a:pt x="74" y="150"/>
                    <a:pt x="66" y="158"/>
                    <a:pt x="61" y="167"/>
                  </a:cubicBezTo>
                  <a:cubicBezTo>
                    <a:pt x="58" y="175"/>
                    <a:pt x="56" y="185"/>
                    <a:pt x="56" y="197"/>
                  </a:cubicBezTo>
                  <a:cubicBezTo>
                    <a:pt x="56" y="201"/>
                    <a:pt x="56" y="208"/>
                    <a:pt x="57" y="217"/>
                  </a:cubicBezTo>
                  <a:cubicBezTo>
                    <a:pt x="58" y="226"/>
                    <a:pt x="58" y="232"/>
                    <a:pt x="58" y="236"/>
                  </a:cubicBezTo>
                  <a:cubicBezTo>
                    <a:pt x="42" y="236"/>
                    <a:pt x="28" y="233"/>
                    <a:pt x="16" y="229"/>
                  </a:cubicBezTo>
                  <a:cubicBezTo>
                    <a:pt x="10" y="224"/>
                    <a:pt x="6" y="219"/>
                    <a:pt x="4" y="214"/>
                  </a:cubicBezTo>
                  <a:cubicBezTo>
                    <a:pt x="1" y="208"/>
                    <a:pt x="0" y="202"/>
                    <a:pt x="0" y="195"/>
                  </a:cubicBezTo>
                  <a:cubicBezTo>
                    <a:pt x="0" y="190"/>
                    <a:pt x="0" y="186"/>
                    <a:pt x="1" y="182"/>
                  </a:cubicBezTo>
                  <a:cubicBezTo>
                    <a:pt x="2" y="169"/>
                    <a:pt x="3" y="162"/>
                    <a:pt x="3" y="161"/>
                  </a:cubicBezTo>
                  <a:cubicBezTo>
                    <a:pt x="3" y="158"/>
                    <a:pt x="3" y="155"/>
                    <a:pt x="2" y="152"/>
                  </a:cubicBezTo>
                  <a:cubicBezTo>
                    <a:pt x="3" y="141"/>
                    <a:pt x="5" y="124"/>
                    <a:pt x="8" y="99"/>
                  </a:cubicBezTo>
                  <a:cubicBezTo>
                    <a:pt x="13" y="62"/>
                    <a:pt x="15" y="33"/>
                    <a:pt x="15" y="13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4" y="6"/>
                    <a:pt x="19" y="3"/>
                  </a:cubicBezTo>
                  <a:cubicBezTo>
                    <a:pt x="25" y="1"/>
                    <a:pt x="29" y="0"/>
                    <a:pt x="33" y="0"/>
                  </a:cubicBezTo>
                  <a:cubicBezTo>
                    <a:pt x="35" y="0"/>
                    <a:pt x="36" y="0"/>
                    <a:pt x="37" y="0"/>
                  </a:cubicBezTo>
                  <a:cubicBezTo>
                    <a:pt x="51" y="4"/>
                    <a:pt x="61" y="8"/>
                    <a:pt x="67" y="10"/>
                  </a:cubicBezTo>
                  <a:cubicBezTo>
                    <a:pt x="78" y="15"/>
                    <a:pt x="87" y="19"/>
                    <a:pt x="93" y="25"/>
                  </a:cubicBezTo>
                  <a:cubicBezTo>
                    <a:pt x="92" y="30"/>
                    <a:pt x="90" y="39"/>
                    <a:pt x="87" y="52"/>
                  </a:cubicBezTo>
                  <a:cubicBezTo>
                    <a:pt x="83" y="71"/>
                    <a:pt x="81" y="87"/>
                    <a:pt x="81" y="98"/>
                  </a:cubicBezTo>
                  <a:cubicBezTo>
                    <a:pt x="95" y="85"/>
                    <a:pt x="113" y="70"/>
                    <a:pt x="135" y="55"/>
                  </a:cubicBezTo>
                  <a:cubicBezTo>
                    <a:pt x="153" y="41"/>
                    <a:pt x="173" y="28"/>
                    <a:pt x="193" y="14"/>
                  </a:cubicBezTo>
                  <a:cubicBezTo>
                    <a:pt x="196" y="12"/>
                    <a:pt x="199" y="11"/>
                    <a:pt x="203" y="10"/>
                  </a:cubicBezTo>
                  <a:cubicBezTo>
                    <a:pt x="207" y="10"/>
                    <a:pt x="211" y="10"/>
                    <a:pt x="216" y="10"/>
                  </a:cubicBezTo>
                  <a:cubicBezTo>
                    <a:pt x="220" y="12"/>
                    <a:pt x="222" y="13"/>
                    <a:pt x="224" y="14"/>
                  </a:cubicBezTo>
                  <a:cubicBezTo>
                    <a:pt x="227" y="16"/>
                    <a:pt x="228" y="18"/>
                    <a:pt x="228" y="20"/>
                  </a:cubicBezTo>
                  <a:cubicBezTo>
                    <a:pt x="228" y="21"/>
                    <a:pt x="228" y="23"/>
                    <a:pt x="227" y="24"/>
                  </a:cubicBezTo>
                  <a:cubicBezTo>
                    <a:pt x="211" y="33"/>
                    <a:pt x="195" y="45"/>
                    <a:pt x="177" y="60"/>
                  </a:cubicBezTo>
                  <a:cubicBezTo>
                    <a:pt x="163" y="72"/>
                    <a:pt x="149" y="84"/>
                    <a:pt x="135" y="96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27"/>
            <p:cNvSpPr/>
            <p:nvPr/>
          </p:nvSpPr>
          <p:spPr bwMode="auto">
            <a:xfrm>
              <a:off x="4982159" y="3729721"/>
              <a:ext cx="500063" cy="612775"/>
            </a:xfrm>
            <a:custGeom>
              <a:avLst/>
              <a:gdLst>
                <a:gd name="T0" fmla="*/ 169 w 194"/>
                <a:gd name="T1" fmla="*/ 200 h 237"/>
                <a:gd name="T2" fmla="*/ 152 w 194"/>
                <a:gd name="T3" fmla="*/ 222 h 237"/>
                <a:gd name="T4" fmla="*/ 135 w 194"/>
                <a:gd name="T5" fmla="*/ 233 h 237"/>
                <a:gd name="T6" fmla="*/ 122 w 194"/>
                <a:gd name="T7" fmla="*/ 236 h 237"/>
                <a:gd name="T8" fmla="*/ 108 w 194"/>
                <a:gd name="T9" fmla="*/ 237 h 237"/>
                <a:gd name="T10" fmla="*/ 81 w 194"/>
                <a:gd name="T11" fmla="*/ 234 h 237"/>
                <a:gd name="T12" fmla="*/ 55 w 194"/>
                <a:gd name="T13" fmla="*/ 228 h 237"/>
                <a:gd name="T14" fmla="*/ 11 w 194"/>
                <a:gd name="T15" fmla="*/ 196 h 237"/>
                <a:gd name="T16" fmla="*/ 0 w 194"/>
                <a:gd name="T17" fmla="*/ 153 h 237"/>
                <a:gd name="T18" fmla="*/ 2 w 194"/>
                <a:gd name="T19" fmla="*/ 129 h 237"/>
                <a:gd name="T20" fmla="*/ 5 w 194"/>
                <a:gd name="T21" fmla="*/ 90 h 237"/>
                <a:gd name="T22" fmla="*/ 9 w 194"/>
                <a:gd name="T23" fmla="*/ 65 h 237"/>
                <a:gd name="T24" fmla="*/ 13 w 194"/>
                <a:gd name="T25" fmla="*/ 41 h 237"/>
                <a:gd name="T26" fmla="*/ 11 w 194"/>
                <a:gd name="T27" fmla="*/ 28 h 237"/>
                <a:gd name="T28" fmla="*/ 6 w 194"/>
                <a:gd name="T29" fmla="*/ 17 h 237"/>
                <a:gd name="T30" fmla="*/ 9 w 194"/>
                <a:gd name="T31" fmla="*/ 13 h 237"/>
                <a:gd name="T32" fmla="*/ 15 w 194"/>
                <a:gd name="T33" fmla="*/ 11 h 237"/>
                <a:gd name="T34" fmla="*/ 19 w 194"/>
                <a:gd name="T35" fmla="*/ 12 h 237"/>
                <a:gd name="T36" fmla="*/ 42 w 194"/>
                <a:gd name="T37" fmla="*/ 16 h 237"/>
                <a:gd name="T38" fmla="*/ 82 w 194"/>
                <a:gd name="T39" fmla="*/ 24 h 237"/>
                <a:gd name="T40" fmla="*/ 76 w 194"/>
                <a:gd name="T41" fmla="*/ 67 h 237"/>
                <a:gd name="T42" fmla="*/ 70 w 194"/>
                <a:gd name="T43" fmla="*/ 113 h 237"/>
                <a:gd name="T44" fmla="*/ 68 w 194"/>
                <a:gd name="T45" fmla="*/ 154 h 237"/>
                <a:gd name="T46" fmla="*/ 70 w 194"/>
                <a:gd name="T47" fmla="*/ 189 h 237"/>
                <a:gd name="T48" fmla="*/ 78 w 194"/>
                <a:gd name="T49" fmla="*/ 204 h 237"/>
                <a:gd name="T50" fmla="*/ 92 w 194"/>
                <a:gd name="T51" fmla="*/ 216 h 237"/>
                <a:gd name="T52" fmla="*/ 128 w 194"/>
                <a:gd name="T53" fmla="*/ 189 h 237"/>
                <a:gd name="T54" fmla="*/ 141 w 194"/>
                <a:gd name="T55" fmla="*/ 151 h 237"/>
                <a:gd name="T56" fmla="*/ 152 w 194"/>
                <a:gd name="T57" fmla="*/ 98 h 237"/>
                <a:gd name="T58" fmla="*/ 156 w 194"/>
                <a:gd name="T59" fmla="*/ 44 h 237"/>
                <a:gd name="T60" fmla="*/ 153 w 194"/>
                <a:gd name="T61" fmla="*/ 0 h 237"/>
                <a:gd name="T62" fmla="*/ 172 w 194"/>
                <a:gd name="T63" fmla="*/ 4 h 237"/>
                <a:gd name="T64" fmla="*/ 190 w 194"/>
                <a:gd name="T65" fmla="*/ 12 h 237"/>
                <a:gd name="T66" fmla="*/ 194 w 194"/>
                <a:gd name="T67" fmla="*/ 64 h 237"/>
                <a:gd name="T68" fmla="*/ 188 w 194"/>
                <a:gd name="T69" fmla="*/ 134 h 237"/>
                <a:gd name="T70" fmla="*/ 169 w 194"/>
                <a:gd name="T71" fmla="*/ 20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4" h="237">
                  <a:moveTo>
                    <a:pt x="169" y="200"/>
                  </a:moveTo>
                  <a:cubicBezTo>
                    <a:pt x="159" y="214"/>
                    <a:pt x="153" y="221"/>
                    <a:pt x="152" y="222"/>
                  </a:cubicBezTo>
                  <a:cubicBezTo>
                    <a:pt x="147" y="227"/>
                    <a:pt x="141" y="230"/>
                    <a:pt x="135" y="233"/>
                  </a:cubicBezTo>
                  <a:cubicBezTo>
                    <a:pt x="130" y="234"/>
                    <a:pt x="126" y="235"/>
                    <a:pt x="122" y="236"/>
                  </a:cubicBezTo>
                  <a:cubicBezTo>
                    <a:pt x="118" y="236"/>
                    <a:pt x="113" y="237"/>
                    <a:pt x="108" y="237"/>
                  </a:cubicBezTo>
                  <a:cubicBezTo>
                    <a:pt x="100" y="237"/>
                    <a:pt x="91" y="236"/>
                    <a:pt x="81" y="234"/>
                  </a:cubicBezTo>
                  <a:cubicBezTo>
                    <a:pt x="78" y="233"/>
                    <a:pt x="69" y="231"/>
                    <a:pt x="55" y="228"/>
                  </a:cubicBezTo>
                  <a:cubicBezTo>
                    <a:pt x="34" y="220"/>
                    <a:pt x="19" y="210"/>
                    <a:pt x="11" y="196"/>
                  </a:cubicBezTo>
                  <a:cubicBezTo>
                    <a:pt x="4" y="185"/>
                    <a:pt x="0" y="170"/>
                    <a:pt x="0" y="153"/>
                  </a:cubicBezTo>
                  <a:cubicBezTo>
                    <a:pt x="0" y="146"/>
                    <a:pt x="1" y="138"/>
                    <a:pt x="2" y="129"/>
                  </a:cubicBezTo>
                  <a:cubicBezTo>
                    <a:pt x="4" y="108"/>
                    <a:pt x="5" y="95"/>
                    <a:pt x="5" y="90"/>
                  </a:cubicBezTo>
                  <a:cubicBezTo>
                    <a:pt x="5" y="84"/>
                    <a:pt x="7" y="76"/>
                    <a:pt x="9" y="65"/>
                  </a:cubicBezTo>
                  <a:cubicBezTo>
                    <a:pt x="12" y="54"/>
                    <a:pt x="13" y="46"/>
                    <a:pt x="13" y="41"/>
                  </a:cubicBezTo>
                  <a:cubicBezTo>
                    <a:pt x="13" y="36"/>
                    <a:pt x="12" y="32"/>
                    <a:pt x="11" y="28"/>
                  </a:cubicBezTo>
                  <a:cubicBezTo>
                    <a:pt x="10" y="25"/>
                    <a:pt x="8" y="21"/>
                    <a:pt x="6" y="17"/>
                  </a:cubicBezTo>
                  <a:cubicBezTo>
                    <a:pt x="6" y="16"/>
                    <a:pt x="7" y="14"/>
                    <a:pt x="9" y="13"/>
                  </a:cubicBezTo>
                  <a:cubicBezTo>
                    <a:pt x="11" y="12"/>
                    <a:pt x="13" y="11"/>
                    <a:pt x="15" y="11"/>
                  </a:cubicBezTo>
                  <a:cubicBezTo>
                    <a:pt x="16" y="11"/>
                    <a:pt x="17" y="12"/>
                    <a:pt x="19" y="12"/>
                  </a:cubicBezTo>
                  <a:cubicBezTo>
                    <a:pt x="26" y="12"/>
                    <a:pt x="34" y="13"/>
                    <a:pt x="42" y="16"/>
                  </a:cubicBezTo>
                  <a:cubicBezTo>
                    <a:pt x="62" y="21"/>
                    <a:pt x="76" y="24"/>
                    <a:pt x="82" y="24"/>
                  </a:cubicBezTo>
                  <a:cubicBezTo>
                    <a:pt x="80" y="39"/>
                    <a:pt x="78" y="53"/>
                    <a:pt x="76" y="67"/>
                  </a:cubicBezTo>
                  <a:cubicBezTo>
                    <a:pt x="73" y="85"/>
                    <a:pt x="71" y="100"/>
                    <a:pt x="70" y="113"/>
                  </a:cubicBezTo>
                  <a:cubicBezTo>
                    <a:pt x="69" y="126"/>
                    <a:pt x="68" y="140"/>
                    <a:pt x="68" y="154"/>
                  </a:cubicBezTo>
                  <a:cubicBezTo>
                    <a:pt x="68" y="165"/>
                    <a:pt x="69" y="177"/>
                    <a:pt x="70" y="189"/>
                  </a:cubicBezTo>
                  <a:cubicBezTo>
                    <a:pt x="73" y="196"/>
                    <a:pt x="76" y="201"/>
                    <a:pt x="78" y="204"/>
                  </a:cubicBezTo>
                  <a:cubicBezTo>
                    <a:pt x="81" y="210"/>
                    <a:pt x="86" y="214"/>
                    <a:pt x="92" y="216"/>
                  </a:cubicBezTo>
                  <a:cubicBezTo>
                    <a:pt x="109" y="212"/>
                    <a:pt x="121" y="203"/>
                    <a:pt x="128" y="189"/>
                  </a:cubicBezTo>
                  <a:cubicBezTo>
                    <a:pt x="133" y="171"/>
                    <a:pt x="138" y="159"/>
                    <a:pt x="141" y="151"/>
                  </a:cubicBezTo>
                  <a:cubicBezTo>
                    <a:pt x="146" y="134"/>
                    <a:pt x="149" y="117"/>
                    <a:pt x="152" y="98"/>
                  </a:cubicBezTo>
                  <a:cubicBezTo>
                    <a:pt x="154" y="80"/>
                    <a:pt x="156" y="62"/>
                    <a:pt x="156" y="44"/>
                  </a:cubicBezTo>
                  <a:cubicBezTo>
                    <a:pt x="156" y="28"/>
                    <a:pt x="155" y="14"/>
                    <a:pt x="153" y="0"/>
                  </a:cubicBezTo>
                  <a:cubicBezTo>
                    <a:pt x="159" y="0"/>
                    <a:pt x="166" y="2"/>
                    <a:pt x="172" y="4"/>
                  </a:cubicBezTo>
                  <a:cubicBezTo>
                    <a:pt x="178" y="7"/>
                    <a:pt x="184" y="10"/>
                    <a:pt x="190" y="12"/>
                  </a:cubicBezTo>
                  <a:cubicBezTo>
                    <a:pt x="193" y="29"/>
                    <a:pt x="194" y="46"/>
                    <a:pt x="194" y="64"/>
                  </a:cubicBezTo>
                  <a:cubicBezTo>
                    <a:pt x="194" y="88"/>
                    <a:pt x="192" y="111"/>
                    <a:pt x="188" y="134"/>
                  </a:cubicBezTo>
                  <a:cubicBezTo>
                    <a:pt x="184" y="157"/>
                    <a:pt x="178" y="179"/>
                    <a:pt x="169" y="200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28"/>
            <p:cNvSpPr/>
            <p:nvPr/>
          </p:nvSpPr>
          <p:spPr bwMode="auto">
            <a:xfrm>
              <a:off x="5526672" y="3732896"/>
              <a:ext cx="711200" cy="609600"/>
            </a:xfrm>
            <a:custGeom>
              <a:avLst/>
              <a:gdLst>
                <a:gd name="T0" fmla="*/ 243 w 276"/>
                <a:gd name="T1" fmla="*/ 235 h 236"/>
                <a:gd name="T2" fmla="*/ 228 w 276"/>
                <a:gd name="T3" fmla="*/ 236 h 236"/>
                <a:gd name="T4" fmla="*/ 206 w 276"/>
                <a:gd name="T5" fmla="*/ 233 h 236"/>
                <a:gd name="T6" fmla="*/ 189 w 276"/>
                <a:gd name="T7" fmla="*/ 226 h 236"/>
                <a:gd name="T8" fmla="*/ 185 w 276"/>
                <a:gd name="T9" fmla="*/ 208 h 236"/>
                <a:gd name="T10" fmla="*/ 183 w 276"/>
                <a:gd name="T11" fmla="*/ 187 h 236"/>
                <a:gd name="T12" fmla="*/ 184 w 276"/>
                <a:gd name="T13" fmla="*/ 164 h 236"/>
                <a:gd name="T14" fmla="*/ 185 w 276"/>
                <a:gd name="T15" fmla="*/ 140 h 236"/>
                <a:gd name="T16" fmla="*/ 185 w 276"/>
                <a:gd name="T17" fmla="*/ 128 h 236"/>
                <a:gd name="T18" fmla="*/ 183 w 276"/>
                <a:gd name="T19" fmla="*/ 121 h 236"/>
                <a:gd name="T20" fmla="*/ 167 w 276"/>
                <a:gd name="T21" fmla="*/ 161 h 236"/>
                <a:gd name="T22" fmla="*/ 156 w 276"/>
                <a:gd name="T23" fmla="*/ 203 h 236"/>
                <a:gd name="T24" fmla="*/ 137 w 276"/>
                <a:gd name="T25" fmla="*/ 206 h 236"/>
                <a:gd name="T26" fmla="*/ 111 w 276"/>
                <a:gd name="T27" fmla="*/ 203 h 236"/>
                <a:gd name="T28" fmla="*/ 97 w 276"/>
                <a:gd name="T29" fmla="*/ 199 h 236"/>
                <a:gd name="T30" fmla="*/ 83 w 276"/>
                <a:gd name="T31" fmla="*/ 169 h 236"/>
                <a:gd name="T32" fmla="*/ 74 w 276"/>
                <a:gd name="T33" fmla="*/ 134 h 236"/>
                <a:gd name="T34" fmla="*/ 54 w 276"/>
                <a:gd name="T35" fmla="*/ 88 h 236"/>
                <a:gd name="T36" fmla="*/ 38 w 276"/>
                <a:gd name="T37" fmla="*/ 143 h 236"/>
                <a:gd name="T38" fmla="*/ 33 w 276"/>
                <a:gd name="T39" fmla="*/ 204 h 236"/>
                <a:gd name="T40" fmla="*/ 34 w 276"/>
                <a:gd name="T41" fmla="*/ 214 h 236"/>
                <a:gd name="T42" fmla="*/ 35 w 276"/>
                <a:gd name="T43" fmla="*/ 222 h 236"/>
                <a:gd name="T44" fmla="*/ 30 w 276"/>
                <a:gd name="T45" fmla="*/ 235 h 236"/>
                <a:gd name="T46" fmla="*/ 26 w 276"/>
                <a:gd name="T47" fmla="*/ 236 h 236"/>
                <a:gd name="T48" fmla="*/ 8 w 276"/>
                <a:gd name="T49" fmla="*/ 230 h 236"/>
                <a:gd name="T50" fmla="*/ 0 w 276"/>
                <a:gd name="T51" fmla="*/ 224 h 236"/>
                <a:gd name="T52" fmla="*/ 7 w 276"/>
                <a:gd name="T53" fmla="*/ 159 h 236"/>
                <a:gd name="T54" fmla="*/ 20 w 276"/>
                <a:gd name="T55" fmla="*/ 87 h 236"/>
                <a:gd name="T56" fmla="*/ 27 w 276"/>
                <a:gd name="T57" fmla="*/ 23 h 236"/>
                <a:gd name="T58" fmla="*/ 40 w 276"/>
                <a:gd name="T59" fmla="*/ 17 h 236"/>
                <a:gd name="T60" fmla="*/ 56 w 276"/>
                <a:gd name="T61" fmla="*/ 16 h 236"/>
                <a:gd name="T62" fmla="*/ 89 w 276"/>
                <a:gd name="T63" fmla="*/ 20 h 236"/>
                <a:gd name="T64" fmla="*/ 107 w 276"/>
                <a:gd name="T65" fmla="*/ 24 h 236"/>
                <a:gd name="T66" fmla="*/ 113 w 276"/>
                <a:gd name="T67" fmla="*/ 28 h 236"/>
                <a:gd name="T68" fmla="*/ 122 w 276"/>
                <a:gd name="T69" fmla="*/ 91 h 236"/>
                <a:gd name="T70" fmla="*/ 138 w 276"/>
                <a:gd name="T71" fmla="*/ 152 h 236"/>
                <a:gd name="T72" fmla="*/ 145 w 276"/>
                <a:gd name="T73" fmla="*/ 147 h 236"/>
                <a:gd name="T74" fmla="*/ 166 w 276"/>
                <a:gd name="T75" fmla="*/ 99 h 236"/>
                <a:gd name="T76" fmla="*/ 187 w 276"/>
                <a:gd name="T77" fmla="*/ 52 h 236"/>
                <a:gd name="T78" fmla="*/ 204 w 276"/>
                <a:gd name="T79" fmla="*/ 3 h 236"/>
                <a:gd name="T80" fmla="*/ 221 w 276"/>
                <a:gd name="T81" fmla="*/ 0 h 236"/>
                <a:gd name="T82" fmla="*/ 234 w 276"/>
                <a:gd name="T83" fmla="*/ 1 h 236"/>
                <a:gd name="T84" fmla="*/ 250 w 276"/>
                <a:gd name="T85" fmla="*/ 8 h 236"/>
                <a:gd name="T86" fmla="*/ 270 w 276"/>
                <a:gd name="T87" fmla="*/ 14 h 236"/>
                <a:gd name="T88" fmla="*/ 276 w 276"/>
                <a:gd name="T89" fmla="*/ 21 h 236"/>
                <a:gd name="T90" fmla="*/ 259 w 276"/>
                <a:gd name="T91" fmla="*/ 80 h 236"/>
                <a:gd name="T92" fmla="*/ 246 w 276"/>
                <a:gd name="T93" fmla="*/ 139 h 236"/>
                <a:gd name="T94" fmla="*/ 241 w 276"/>
                <a:gd name="T95" fmla="*/ 201 h 236"/>
                <a:gd name="T96" fmla="*/ 243 w 276"/>
                <a:gd name="T97" fmla="*/ 23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6" h="236">
                  <a:moveTo>
                    <a:pt x="243" y="235"/>
                  </a:moveTo>
                  <a:cubicBezTo>
                    <a:pt x="238" y="235"/>
                    <a:pt x="233" y="236"/>
                    <a:pt x="228" y="236"/>
                  </a:cubicBezTo>
                  <a:cubicBezTo>
                    <a:pt x="220" y="236"/>
                    <a:pt x="212" y="235"/>
                    <a:pt x="206" y="233"/>
                  </a:cubicBezTo>
                  <a:cubicBezTo>
                    <a:pt x="200" y="232"/>
                    <a:pt x="194" y="229"/>
                    <a:pt x="189" y="226"/>
                  </a:cubicBezTo>
                  <a:cubicBezTo>
                    <a:pt x="187" y="220"/>
                    <a:pt x="186" y="214"/>
                    <a:pt x="185" y="208"/>
                  </a:cubicBezTo>
                  <a:cubicBezTo>
                    <a:pt x="184" y="201"/>
                    <a:pt x="183" y="194"/>
                    <a:pt x="183" y="187"/>
                  </a:cubicBezTo>
                  <a:cubicBezTo>
                    <a:pt x="183" y="182"/>
                    <a:pt x="184" y="174"/>
                    <a:pt x="184" y="164"/>
                  </a:cubicBezTo>
                  <a:cubicBezTo>
                    <a:pt x="185" y="153"/>
                    <a:pt x="185" y="145"/>
                    <a:pt x="185" y="140"/>
                  </a:cubicBezTo>
                  <a:cubicBezTo>
                    <a:pt x="185" y="128"/>
                    <a:pt x="185" y="128"/>
                    <a:pt x="185" y="128"/>
                  </a:cubicBezTo>
                  <a:cubicBezTo>
                    <a:pt x="184" y="125"/>
                    <a:pt x="184" y="122"/>
                    <a:pt x="183" y="121"/>
                  </a:cubicBezTo>
                  <a:cubicBezTo>
                    <a:pt x="177" y="132"/>
                    <a:pt x="172" y="146"/>
                    <a:pt x="167" y="161"/>
                  </a:cubicBezTo>
                  <a:cubicBezTo>
                    <a:pt x="164" y="171"/>
                    <a:pt x="160" y="185"/>
                    <a:pt x="156" y="203"/>
                  </a:cubicBezTo>
                  <a:cubicBezTo>
                    <a:pt x="151" y="205"/>
                    <a:pt x="144" y="206"/>
                    <a:pt x="137" y="206"/>
                  </a:cubicBezTo>
                  <a:cubicBezTo>
                    <a:pt x="129" y="206"/>
                    <a:pt x="121" y="205"/>
                    <a:pt x="111" y="203"/>
                  </a:cubicBezTo>
                  <a:cubicBezTo>
                    <a:pt x="106" y="202"/>
                    <a:pt x="101" y="201"/>
                    <a:pt x="97" y="199"/>
                  </a:cubicBezTo>
                  <a:cubicBezTo>
                    <a:pt x="91" y="192"/>
                    <a:pt x="87" y="181"/>
                    <a:pt x="83" y="169"/>
                  </a:cubicBezTo>
                  <a:cubicBezTo>
                    <a:pt x="80" y="157"/>
                    <a:pt x="77" y="145"/>
                    <a:pt x="74" y="134"/>
                  </a:cubicBezTo>
                  <a:cubicBezTo>
                    <a:pt x="67" y="119"/>
                    <a:pt x="60" y="103"/>
                    <a:pt x="54" y="88"/>
                  </a:cubicBezTo>
                  <a:cubicBezTo>
                    <a:pt x="47" y="105"/>
                    <a:pt x="41" y="123"/>
                    <a:pt x="38" y="143"/>
                  </a:cubicBezTo>
                  <a:cubicBezTo>
                    <a:pt x="35" y="163"/>
                    <a:pt x="33" y="183"/>
                    <a:pt x="33" y="204"/>
                  </a:cubicBezTo>
                  <a:cubicBezTo>
                    <a:pt x="33" y="206"/>
                    <a:pt x="33" y="210"/>
                    <a:pt x="34" y="214"/>
                  </a:cubicBezTo>
                  <a:cubicBezTo>
                    <a:pt x="34" y="218"/>
                    <a:pt x="35" y="221"/>
                    <a:pt x="35" y="222"/>
                  </a:cubicBezTo>
                  <a:cubicBezTo>
                    <a:pt x="35" y="228"/>
                    <a:pt x="33" y="232"/>
                    <a:pt x="30" y="235"/>
                  </a:cubicBezTo>
                  <a:cubicBezTo>
                    <a:pt x="29" y="236"/>
                    <a:pt x="28" y="236"/>
                    <a:pt x="26" y="236"/>
                  </a:cubicBezTo>
                  <a:cubicBezTo>
                    <a:pt x="20" y="236"/>
                    <a:pt x="14" y="234"/>
                    <a:pt x="8" y="230"/>
                  </a:cubicBezTo>
                  <a:cubicBezTo>
                    <a:pt x="6" y="228"/>
                    <a:pt x="3" y="226"/>
                    <a:pt x="0" y="224"/>
                  </a:cubicBezTo>
                  <a:cubicBezTo>
                    <a:pt x="0" y="205"/>
                    <a:pt x="2" y="183"/>
                    <a:pt x="7" y="159"/>
                  </a:cubicBezTo>
                  <a:cubicBezTo>
                    <a:pt x="11" y="136"/>
                    <a:pt x="16" y="111"/>
                    <a:pt x="20" y="87"/>
                  </a:cubicBezTo>
                  <a:cubicBezTo>
                    <a:pt x="25" y="62"/>
                    <a:pt x="27" y="41"/>
                    <a:pt x="27" y="23"/>
                  </a:cubicBezTo>
                  <a:cubicBezTo>
                    <a:pt x="31" y="20"/>
                    <a:pt x="35" y="18"/>
                    <a:pt x="40" y="17"/>
                  </a:cubicBezTo>
                  <a:cubicBezTo>
                    <a:pt x="45" y="16"/>
                    <a:pt x="50" y="16"/>
                    <a:pt x="56" y="16"/>
                  </a:cubicBezTo>
                  <a:cubicBezTo>
                    <a:pt x="65" y="16"/>
                    <a:pt x="76" y="17"/>
                    <a:pt x="89" y="20"/>
                  </a:cubicBezTo>
                  <a:cubicBezTo>
                    <a:pt x="95" y="22"/>
                    <a:pt x="101" y="23"/>
                    <a:pt x="107" y="24"/>
                  </a:cubicBezTo>
                  <a:cubicBezTo>
                    <a:pt x="113" y="28"/>
                    <a:pt x="113" y="28"/>
                    <a:pt x="113" y="28"/>
                  </a:cubicBezTo>
                  <a:cubicBezTo>
                    <a:pt x="116" y="49"/>
                    <a:pt x="119" y="70"/>
                    <a:pt x="122" y="91"/>
                  </a:cubicBezTo>
                  <a:cubicBezTo>
                    <a:pt x="126" y="115"/>
                    <a:pt x="131" y="135"/>
                    <a:pt x="138" y="152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50" y="135"/>
                    <a:pt x="157" y="119"/>
                    <a:pt x="166" y="99"/>
                  </a:cubicBezTo>
                  <a:cubicBezTo>
                    <a:pt x="176" y="78"/>
                    <a:pt x="183" y="62"/>
                    <a:pt x="187" y="52"/>
                  </a:cubicBezTo>
                  <a:cubicBezTo>
                    <a:pt x="195" y="33"/>
                    <a:pt x="201" y="17"/>
                    <a:pt x="204" y="3"/>
                  </a:cubicBezTo>
                  <a:cubicBezTo>
                    <a:pt x="208" y="1"/>
                    <a:pt x="214" y="0"/>
                    <a:pt x="221" y="0"/>
                  </a:cubicBezTo>
                  <a:cubicBezTo>
                    <a:pt x="226" y="0"/>
                    <a:pt x="230" y="0"/>
                    <a:pt x="234" y="1"/>
                  </a:cubicBezTo>
                  <a:cubicBezTo>
                    <a:pt x="238" y="4"/>
                    <a:pt x="243" y="6"/>
                    <a:pt x="250" y="8"/>
                  </a:cubicBezTo>
                  <a:cubicBezTo>
                    <a:pt x="257" y="10"/>
                    <a:pt x="264" y="12"/>
                    <a:pt x="270" y="14"/>
                  </a:cubicBezTo>
                  <a:cubicBezTo>
                    <a:pt x="276" y="21"/>
                    <a:pt x="276" y="21"/>
                    <a:pt x="276" y="21"/>
                  </a:cubicBezTo>
                  <a:cubicBezTo>
                    <a:pt x="267" y="51"/>
                    <a:pt x="262" y="70"/>
                    <a:pt x="259" y="80"/>
                  </a:cubicBezTo>
                  <a:cubicBezTo>
                    <a:pt x="253" y="103"/>
                    <a:pt x="249" y="123"/>
                    <a:pt x="246" y="139"/>
                  </a:cubicBezTo>
                  <a:cubicBezTo>
                    <a:pt x="243" y="160"/>
                    <a:pt x="241" y="181"/>
                    <a:pt x="241" y="201"/>
                  </a:cubicBezTo>
                  <a:cubicBezTo>
                    <a:pt x="241" y="212"/>
                    <a:pt x="241" y="223"/>
                    <a:pt x="243" y="235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29"/>
            <p:cNvSpPr>
              <a:spLocks noEditPoints="1"/>
            </p:cNvSpPr>
            <p:nvPr/>
          </p:nvSpPr>
          <p:spPr bwMode="auto">
            <a:xfrm>
              <a:off x="6237872" y="3732896"/>
              <a:ext cx="636588" cy="609600"/>
            </a:xfrm>
            <a:custGeom>
              <a:avLst/>
              <a:gdLst>
                <a:gd name="T0" fmla="*/ 200 w 247"/>
                <a:gd name="T1" fmla="*/ 41 h 236"/>
                <a:gd name="T2" fmla="*/ 209 w 247"/>
                <a:gd name="T3" fmla="*/ 103 h 236"/>
                <a:gd name="T4" fmla="*/ 224 w 247"/>
                <a:gd name="T5" fmla="*/ 166 h 236"/>
                <a:gd name="T6" fmla="*/ 247 w 247"/>
                <a:gd name="T7" fmla="*/ 224 h 236"/>
                <a:gd name="T8" fmla="*/ 234 w 247"/>
                <a:gd name="T9" fmla="*/ 226 h 236"/>
                <a:gd name="T10" fmla="*/ 213 w 247"/>
                <a:gd name="T11" fmla="*/ 231 h 236"/>
                <a:gd name="T12" fmla="*/ 208 w 247"/>
                <a:gd name="T13" fmla="*/ 231 h 236"/>
                <a:gd name="T14" fmla="*/ 204 w 247"/>
                <a:gd name="T15" fmla="*/ 229 h 236"/>
                <a:gd name="T16" fmla="*/ 172 w 247"/>
                <a:gd name="T17" fmla="*/ 206 h 236"/>
                <a:gd name="T18" fmla="*/ 156 w 247"/>
                <a:gd name="T19" fmla="*/ 173 h 236"/>
                <a:gd name="T20" fmla="*/ 102 w 247"/>
                <a:gd name="T21" fmla="*/ 183 h 236"/>
                <a:gd name="T22" fmla="*/ 50 w 247"/>
                <a:gd name="T23" fmla="*/ 196 h 236"/>
                <a:gd name="T24" fmla="*/ 27 w 247"/>
                <a:gd name="T25" fmla="*/ 227 h 236"/>
                <a:gd name="T26" fmla="*/ 27 w 247"/>
                <a:gd name="T27" fmla="*/ 236 h 236"/>
                <a:gd name="T28" fmla="*/ 23 w 247"/>
                <a:gd name="T29" fmla="*/ 236 h 236"/>
                <a:gd name="T30" fmla="*/ 10 w 247"/>
                <a:gd name="T31" fmla="*/ 232 h 236"/>
                <a:gd name="T32" fmla="*/ 0 w 247"/>
                <a:gd name="T33" fmla="*/ 225 h 236"/>
                <a:gd name="T34" fmla="*/ 17 w 247"/>
                <a:gd name="T35" fmla="*/ 181 h 236"/>
                <a:gd name="T36" fmla="*/ 43 w 247"/>
                <a:gd name="T37" fmla="*/ 139 h 236"/>
                <a:gd name="T38" fmla="*/ 69 w 247"/>
                <a:gd name="T39" fmla="*/ 98 h 236"/>
                <a:gd name="T40" fmla="*/ 126 w 247"/>
                <a:gd name="T41" fmla="*/ 3 h 236"/>
                <a:gd name="T42" fmla="*/ 147 w 247"/>
                <a:gd name="T43" fmla="*/ 0 h 236"/>
                <a:gd name="T44" fmla="*/ 174 w 247"/>
                <a:gd name="T45" fmla="*/ 3 h 236"/>
                <a:gd name="T46" fmla="*/ 201 w 247"/>
                <a:gd name="T47" fmla="*/ 8 h 236"/>
                <a:gd name="T48" fmla="*/ 203 w 247"/>
                <a:gd name="T49" fmla="*/ 18 h 236"/>
                <a:gd name="T50" fmla="*/ 201 w 247"/>
                <a:gd name="T51" fmla="*/ 30 h 236"/>
                <a:gd name="T52" fmla="*/ 200 w 247"/>
                <a:gd name="T53" fmla="*/ 41 h 236"/>
                <a:gd name="T54" fmla="*/ 129 w 247"/>
                <a:gd name="T55" fmla="*/ 70 h 236"/>
                <a:gd name="T56" fmla="*/ 103 w 247"/>
                <a:gd name="T57" fmla="*/ 100 h 236"/>
                <a:gd name="T58" fmla="*/ 82 w 247"/>
                <a:gd name="T59" fmla="*/ 131 h 236"/>
                <a:gd name="T60" fmla="*/ 68 w 247"/>
                <a:gd name="T61" fmla="*/ 163 h 236"/>
                <a:gd name="T62" fmla="*/ 103 w 247"/>
                <a:gd name="T63" fmla="*/ 159 h 236"/>
                <a:gd name="T64" fmla="*/ 152 w 247"/>
                <a:gd name="T65" fmla="*/ 148 h 236"/>
                <a:gd name="T66" fmla="*/ 134 w 247"/>
                <a:gd name="T67" fmla="*/ 73 h 236"/>
                <a:gd name="T68" fmla="*/ 129 w 247"/>
                <a:gd name="T69" fmla="*/ 7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47" h="236">
                  <a:moveTo>
                    <a:pt x="200" y="41"/>
                  </a:moveTo>
                  <a:cubicBezTo>
                    <a:pt x="203" y="65"/>
                    <a:pt x="206" y="86"/>
                    <a:pt x="209" y="103"/>
                  </a:cubicBezTo>
                  <a:cubicBezTo>
                    <a:pt x="213" y="125"/>
                    <a:pt x="218" y="145"/>
                    <a:pt x="224" y="166"/>
                  </a:cubicBezTo>
                  <a:cubicBezTo>
                    <a:pt x="231" y="186"/>
                    <a:pt x="238" y="205"/>
                    <a:pt x="247" y="224"/>
                  </a:cubicBezTo>
                  <a:cubicBezTo>
                    <a:pt x="244" y="224"/>
                    <a:pt x="239" y="225"/>
                    <a:pt x="234" y="226"/>
                  </a:cubicBezTo>
                  <a:cubicBezTo>
                    <a:pt x="223" y="229"/>
                    <a:pt x="216" y="231"/>
                    <a:pt x="213" y="231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206" y="230"/>
                    <a:pt x="205" y="230"/>
                    <a:pt x="204" y="229"/>
                  </a:cubicBezTo>
                  <a:cubicBezTo>
                    <a:pt x="188" y="227"/>
                    <a:pt x="177" y="219"/>
                    <a:pt x="172" y="206"/>
                  </a:cubicBezTo>
                  <a:cubicBezTo>
                    <a:pt x="164" y="187"/>
                    <a:pt x="159" y="176"/>
                    <a:pt x="156" y="173"/>
                  </a:cubicBezTo>
                  <a:cubicBezTo>
                    <a:pt x="151" y="175"/>
                    <a:pt x="133" y="178"/>
                    <a:pt x="102" y="183"/>
                  </a:cubicBezTo>
                  <a:cubicBezTo>
                    <a:pt x="79" y="186"/>
                    <a:pt x="61" y="191"/>
                    <a:pt x="50" y="196"/>
                  </a:cubicBezTo>
                  <a:cubicBezTo>
                    <a:pt x="34" y="203"/>
                    <a:pt x="27" y="214"/>
                    <a:pt x="27" y="227"/>
                  </a:cubicBezTo>
                  <a:cubicBezTo>
                    <a:pt x="27" y="236"/>
                    <a:pt x="27" y="236"/>
                    <a:pt x="27" y="236"/>
                  </a:cubicBezTo>
                  <a:cubicBezTo>
                    <a:pt x="23" y="236"/>
                    <a:pt x="23" y="236"/>
                    <a:pt x="23" y="236"/>
                  </a:cubicBezTo>
                  <a:cubicBezTo>
                    <a:pt x="19" y="236"/>
                    <a:pt x="15" y="234"/>
                    <a:pt x="10" y="232"/>
                  </a:cubicBezTo>
                  <a:cubicBezTo>
                    <a:pt x="8" y="231"/>
                    <a:pt x="4" y="228"/>
                    <a:pt x="0" y="225"/>
                  </a:cubicBezTo>
                  <a:cubicBezTo>
                    <a:pt x="3" y="211"/>
                    <a:pt x="9" y="197"/>
                    <a:pt x="17" y="181"/>
                  </a:cubicBezTo>
                  <a:cubicBezTo>
                    <a:pt x="23" y="171"/>
                    <a:pt x="31" y="158"/>
                    <a:pt x="43" y="139"/>
                  </a:cubicBezTo>
                  <a:cubicBezTo>
                    <a:pt x="55" y="121"/>
                    <a:pt x="64" y="108"/>
                    <a:pt x="69" y="98"/>
                  </a:cubicBezTo>
                  <a:cubicBezTo>
                    <a:pt x="88" y="67"/>
                    <a:pt x="107" y="35"/>
                    <a:pt x="126" y="3"/>
                  </a:cubicBezTo>
                  <a:cubicBezTo>
                    <a:pt x="133" y="1"/>
                    <a:pt x="140" y="0"/>
                    <a:pt x="147" y="0"/>
                  </a:cubicBezTo>
                  <a:cubicBezTo>
                    <a:pt x="154" y="0"/>
                    <a:pt x="163" y="1"/>
                    <a:pt x="174" y="3"/>
                  </a:cubicBezTo>
                  <a:cubicBezTo>
                    <a:pt x="189" y="6"/>
                    <a:pt x="198" y="8"/>
                    <a:pt x="201" y="8"/>
                  </a:cubicBezTo>
                  <a:cubicBezTo>
                    <a:pt x="202" y="11"/>
                    <a:pt x="203" y="14"/>
                    <a:pt x="203" y="18"/>
                  </a:cubicBezTo>
                  <a:cubicBezTo>
                    <a:pt x="203" y="21"/>
                    <a:pt x="202" y="25"/>
                    <a:pt x="201" y="30"/>
                  </a:cubicBezTo>
                  <a:cubicBezTo>
                    <a:pt x="200" y="35"/>
                    <a:pt x="200" y="39"/>
                    <a:pt x="200" y="41"/>
                  </a:cubicBezTo>
                  <a:moveTo>
                    <a:pt x="129" y="70"/>
                  </a:moveTo>
                  <a:cubicBezTo>
                    <a:pt x="103" y="100"/>
                    <a:pt x="103" y="100"/>
                    <a:pt x="103" y="100"/>
                  </a:cubicBezTo>
                  <a:cubicBezTo>
                    <a:pt x="92" y="117"/>
                    <a:pt x="85" y="127"/>
                    <a:pt x="82" y="131"/>
                  </a:cubicBezTo>
                  <a:cubicBezTo>
                    <a:pt x="75" y="143"/>
                    <a:pt x="70" y="154"/>
                    <a:pt x="68" y="163"/>
                  </a:cubicBezTo>
                  <a:cubicBezTo>
                    <a:pt x="78" y="162"/>
                    <a:pt x="90" y="161"/>
                    <a:pt x="103" y="159"/>
                  </a:cubicBezTo>
                  <a:cubicBezTo>
                    <a:pt x="115" y="156"/>
                    <a:pt x="132" y="153"/>
                    <a:pt x="152" y="148"/>
                  </a:cubicBezTo>
                  <a:cubicBezTo>
                    <a:pt x="134" y="73"/>
                    <a:pt x="134" y="73"/>
                    <a:pt x="134" y="73"/>
                  </a:cubicBezTo>
                  <a:lnTo>
                    <a:pt x="129" y="7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30"/>
            <p:cNvSpPr/>
            <p:nvPr/>
          </p:nvSpPr>
          <p:spPr bwMode="auto">
            <a:xfrm>
              <a:off x="6903034" y="3732896"/>
              <a:ext cx="711200" cy="609600"/>
            </a:xfrm>
            <a:custGeom>
              <a:avLst/>
              <a:gdLst>
                <a:gd name="T0" fmla="*/ 243 w 276"/>
                <a:gd name="T1" fmla="*/ 235 h 236"/>
                <a:gd name="T2" fmla="*/ 229 w 276"/>
                <a:gd name="T3" fmla="*/ 236 h 236"/>
                <a:gd name="T4" fmla="*/ 207 w 276"/>
                <a:gd name="T5" fmla="*/ 233 h 236"/>
                <a:gd name="T6" fmla="*/ 189 w 276"/>
                <a:gd name="T7" fmla="*/ 226 h 236"/>
                <a:gd name="T8" fmla="*/ 185 w 276"/>
                <a:gd name="T9" fmla="*/ 208 h 236"/>
                <a:gd name="T10" fmla="*/ 184 w 276"/>
                <a:gd name="T11" fmla="*/ 187 h 236"/>
                <a:gd name="T12" fmla="*/ 185 w 276"/>
                <a:gd name="T13" fmla="*/ 164 h 236"/>
                <a:gd name="T14" fmla="*/ 186 w 276"/>
                <a:gd name="T15" fmla="*/ 140 h 236"/>
                <a:gd name="T16" fmla="*/ 186 w 276"/>
                <a:gd name="T17" fmla="*/ 128 h 236"/>
                <a:gd name="T18" fmla="*/ 184 w 276"/>
                <a:gd name="T19" fmla="*/ 121 h 236"/>
                <a:gd name="T20" fmla="*/ 167 w 276"/>
                <a:gd name="T21" fmla="*/ 161 h 236"/>
                <a:gd name="T22" fmla="*/ 157 w 276"/>
                <a:gd name="T23" fmla="*/ 203 h 236"/>
                <a:gd name="T24" fmla="*/ 137 w 276"/>
                <a:gd name="T25" fmla="*/ 206 h 236"/>
                <a:gd name="T26" fmla="*/ 112 w 276"/>
                <a:gd name="T27" fmla="*/ 203 h 236"/>
                <a:gd name="T28" fmla="*/ 97 w 276"/>
                <a:gd name="T29" fmla="*/ 199 h 236"/>
                <a:gd name="T30" fmla="*/ 84 w 276"/>
                <a:gd name="T31" fmla="*/ 169 h 236"/>
                <a:gd name="T32" fmla="*/ 74 w 276"/>
                <a:gd name="T33" fmla="*/ 134 h 236"/>
                <a:gd name="T34" fmla="*/ 54 w 276"/>
                <a:gd name="T35" fmla="*/ 88 h 236"/>
                <a:gd name="T36" fmla="*/ 38 w 276"/>
                <a:gd name="T37" fmla="*/ 143 h 236"/>
                <a:gd name="T38" fmla="*/ 33 w 276"/>
                <a:gd name="T39" fmla="*/ 204 h 236"/>
                <a:gd name="T40" fmla="*/ 34 w 276"/>
                <a:gd name="T41" fmla="*/ 214 h 236"/>
                <a:gd name="T42" fmla="*/ 35 w 276"/>
                <a:gd name="T43" fmla="*/ 222 h 236"/>
                <a:gd name="T44" fmla="*/ 31 w 276"/>
                <a:gd name="T45" fmla="*/ 235 h 236"/>
                <a:gd name="T46" fmla="*/ 26 w 276"/>
                <a:gd name="T47" fmla="*/ 236 h 236"/>
                <a:gd name="T48" fmla="*/ 9 w 276"/>
                <a:gd name="T49" fmla="*/ 230 h 236"/>
                <a:gd name="T50" fmla="*/ 0 w 276"/>
                <a:gd name="T51" fmla="*/ 224 h 236"/>
                <a:gd name="T52" fmla="*/ 7 w 276"/>
                <a:gd name="T53" fmla="*/ 159 h 236"/>
                <a:gd name="T54" fmla="*/ 21 w 276"/>
                <a:gd name="T55" fmla="*/ 87 h 236"/>
                <a:gd name="T56" fmla="*/ 28 w 276"/>
                <a:gd name="T57" fmla="*/ 23 h 236"/>
                <a:gd name="T58" fmla="*/ 41 w 276"/>
                <a:gd name="T59" fmla="*/ 17 h 236"/>
                <a:gd name="T60" fmla="*/ 56 w 276"/>
                <a:gd name="T61" fmla="*/ 16 h 236"/>
                <a:gd name="T62" fmla="*/ 90 w 276"/>
                <a:gd name="T63" fmla="*/ 20 h 236"/>
                <a:gd name="T64" fmla="*/ 108 w 276"/>
                <a:gd name="T65" fmla="*/ 24 h 236"/>
                <a:gd name="T66" fmla="*/ 113 w 276"/>
                <a:gd name="T67" fmla="*/ 28 h 236"/>
                <a:gd name="T68" fmla="*/ 122 w 276"/>
                <a:gd name="T69" fmla="*/ 91 h 236"/>
                <a:gd name="T70" fmla="*/ 139 w 276"/>
                <a:gd name="T71" fmla="*/ 152 h 236"/>
                <a:gd name="T72" fmla="*/ 145 w 276"/>
                <a:gd name="T73" fmla="*/ 147 h 236"/>
                <a:gd name="T74" fmla="*/ 167 w 276"/>
                <a:gd name="T75" fmla="*/ 99 h 236"/>
                <a:gd name="T76" fmla="*/ 188 w 276"/>
                <a:gd name="T77" fmla="*/ 52 h 236"/>
                <a:gd name="T78" fmla="*/ 205 w 276"/>
                <a:gd name="T79" fmla="*/ 3 h 236"/>
                <a:gd name="T80" fmla="*/ 221 w 276"/>
                <a:gd name="T81" fmla="*/ 0 h 236"/>
                <a:gd name="T82" fmla="*/ 234 w 276"/>
                <a:gd name="T83" fmla="*/ 1 h 236"/>
                <a:gd name="T84" fmla="*/ 251 w 276"/>
                <a:gd name="T85" fmla="*/ 8 h 236"/>
                <a:gd name="T86" fmla="*/ 270 w 276"/>
                <a:gd name="T87" fmla="*/ 14 h 236"/>
                <a:gd name="T88" fmla="*/ 276 w 276"/>
                <a:gd name="T89" fmla="*/ 21 h 236"/>
                <a:gd name="T90" fmla="*/ 260 w 276"/>
                <a:gd name="T91" fmla="*/ 80 h 236"/>
                <a:gd name="T92" fmla="*/ 247 w 276"/>
                <a:gd name="T93" fmla="*/ 139 h 236"/>
                <a:gd name="T94" fmla="*/ 241 w 276"/>
                <a:gd name="T95" fmla="*/ 201 h 236"/>
                <a:gd name="T96" fmla="*/ 243 w 276"/>
                <a:gd name="T97" fmla="*/ 23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6" h="236">
                  <a:moveTo>
                    <a:pt x="243" y="235"/>
                  </a:moveTo>
                  <a:cubicBezTo>
                    <a:pt x="238" y="235"/>
                    <a:pt x="234" y="236"/>
                    <a:pt x="229" y="236"/>
                  </a:cubicBezTo>
                  <a:cubicBezTo>
                    <a:pt x="220" y="236"/>
                    <a:pt x="213" y="235"/>
                    <a:pt x="207" y="233"/>
                  </a:cubicBezTo>
                  <a:cubicBezTo>
                    <a:pt x="200" y="232"/>
                    <a:pt x="195" y="229"/>
                    <a:pt x="189" y="226"/>
                  </a:cubicBezTo>
                  <a:cubicBezTo>
                    <a:pt x="188" y="220"/>
                    <a:pt x="186" y="214"/>
                    <a:pt x="185" y="208"/>
                  </a:cubicBezTo>
                  <a:cubicBezTo>
                    <a:pt x="184" y="201"/>
                    <a:pt x="184" y="194"/>
                    <a:pt x="184" y="187"/>
                  </a:cubicBezTo>
                  <a:cubicBezTo>
                    <a:pt x="184" y="182"/>
                    <a:pt x="184" y="174"/>
                    <a:pt x="185" y="164"/>
                  </a:cubicBezTo>
                  <a:cubicBezTo>
                    <a:pt x="185" y="153"/>
                    <a:pt x="186" y="145"/>
                    <a:pt x="186" y="140"/>
                  </a:cubicBezTo>
                  <a:cubicBezTo>
                    <a:pt x="186" y="128"/>
                    <a:pt x="186" y="128"/>
                    <a:pt x="186" y="128"/>
                  </a:cubicBezTo>
                  <a:cubicBezTo>
                    <a:pt x="185" y="125"/>
                    <a:pt x="184" y="122"/>
                    <a:pt x="184" y="121"/>
                  </a:cubicBezTo>
                  <a:cubicBezTo>
                    <a:pt x="178" y="132"/>
                    <a:pt x="172" y="146"/>
                    <a:pt x="167" y="161"/>
                  </a:cubicBezTo>
                  <a:cubicBezTo>
                    <a:pt x="164" y="171"/>
                    <a:pt x="161" y="185"/>
                    <a:pt x="157" y="203"/>
                  </a:cubicBezTo>
                  <a:cubicBezTo>
                    <a:pt x="151" y="205"/>
                    <a:pt x="145" y="206"/>
                    <a:pt x="137" y="206"/>
                  </a:cubicBezTo>
                  <a:cubicBezTo>
                    <a:pt x="130" y="206"/>
                    <a:pt x="121" y="205"/>
                    <a:pt x="112" y="203"/>
                  </a:cubicBezTo>
                  <a:cubicBezTo>
                    <a:pt x="107" y="202"/>
                    <a:pt x="102" y="201"/>
                    <a:pt x="97" y="199"/>
                  </a:cubicBezTo>
                  <a:cubicBezTo>
                    <a:pt x="92" y="192"/>
                    <a:pt x="87" y="181"/>
                    <a:pt x="84" y="169"/>
                  </a:cubicBezTo>
                  <a:cubicBezTo>
                    <a:pt x="80" y="157"/>
                    <a:pt x="77" y="145"/>
                    <a:pt x="74" y="134"/>
                  </a:cubicBezTo>
                  <a:cubicBezTo>
                    <a:pt x="67" y="119"/>
                    <a:pt x="61" y="103"/>
                    <a:pt x="54" y="88"/>
                  </a:cubicBezTo>
                  <a:cubicBezTo>
                    <a:pt x="47" y="105"/>
                    <a:pt x="42" y="123"/>
                    <a:pt x="38" y="143"/>
                  </a:cubicBezTo>
                  <a:cubicBezTo>
                    <a:pt x="35" y="163"/>
                    <a:pt x="33" y="183"/>
                    <a:pt x="33" y="204"/>
                  </a:cubicBezTo>
                  <a:cubicBezTo>
                    <a:pt x="33" y="206"/>
                    <a:pt x="34" y="210"/>
                    <a:pt x="34" y="214"/>
                  </a:cubicBezTo>
                  <a:cubicBezTo>
                    <a:pt x="35" y="218"/>
                    <a:pt x="35" y="221"/>
                    <a:pt x="35" y="222"/>
                  </a:cubicBezTo>
                  <a:cubicBezTo>
                    <a:pt x="35" y="228"/>
                    <a:pt x="34" y="232"/>
                    <a:pt x="31" y="235"/>
                  </a:cubicBezTo>
                  <a:cubicBezTo>
                    <a:pt x="30" y="236"/>
                    <a:pt x="28" y="236"/>
                    <a:pt x="26" y="236"/>
                  </a:cubicBezTo>
                  <a:cubicBezTo>
                    <a:pt x="20" y="236"/>
                    <a:pt x="15" y="234"/>
                    <a:pt x="9" y="230"/>
                  </a:cubicBezTo>
                  <a:cubicBezTo>
                    <a:pt x="6" y="228"/>
                    <a:pt x="3" y="226"/>
                    <a:pt x="0" y="224"/>
                  </a:cubicBezTo>
                  <a:cubicBezTo>
                    <a:pt x="0" y="205"/>
                    <a:pt x="3" y="183"/>
                    <a:pt x="7" y="159"/>
                  </a:cubicBezTo>
                  <a:cubicBezTo>
                    <a:pt x="12" y="136"/>
                    <a:pt x="16" y="111"/>
                    <a:pt x="21" y="87"/>
                  </a:cubicBezTo>
                  <a:cubicBezTo>
                    <a:pt x="26" y="62"/>
                    <a:pt x="28" y="41"/>
                    <a:pt x="28" y="23"/>
                  </a:cubicBezTo>
                  <a:cubicBezTo>
                    <a:pt x="32" y="20"/>
                    <a:pt x="36" y="18"/>
                    <a:pt x="41" y="17"/>
                  </a:cubicBezTo>
                  <a:cubicBezTo>
                    <a:pt x="46" y="16"/>
                    <a:pt x="51" y="16"/>
                    <a:pt x="56" y="16"/>
                  </a:cubicBezTo>
                  <a:cubicBezTo>
                    <a:pt x="65" y="16"/>
                    <a:pt x="77" y="17"/>
                    <a:pt x="90" y="20"/>
                  </a:cubicBezTo>
                  <a:cubicBezTo>
                    <a:pt x="96" y="22"/>
                    <a:pt x="102" y="23"/>
                    <a:pt x="108" y="24"/>
                  </a:cubicBezTo>
                  <a:cubicBezTo>
                    <a:pt x="113" y="28"/>
                    <a:pt x="113" y="28"/>
                    <a:pt x="113" y="28"/>
                  </a:cubicBezTo>
                  <a:cubicBezTo>
                    <a:pt x="116" y="49"/>
                    <a:pt x="119" y="70"/>
                    <a:pt x="122" y="91"/>
                  </a:cubicBezTo>
                  <a:cubicBezTo>
                    <a:pt x="126" y="115"/>
                    <a:pt x="132" y="135"/>
                    <a:pt x="139" y="152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50" y="135"/>
                    <a:pt x="157" y="119"/>
                    <a:pt x="167" y="99"/>
                  </a:cubicBezTo>
                  <a:cubicBezTo>
                    <a:pt x="177" y="78"/>
                    <a:pt x="184" y="62"/>
                    <a:pt x="188" y="52"/>
                  </a:cubicBezTo>
                  <a:cubicBezTo>
                    <a:pt x="196" y="33"/>
                    <a:pt x="201" y="17"/>
                    <a:pt x="205" y="3"/>
                  </a:cubicBezTo>
                  <a:cubicBezTo>
                    <a:pt x="209" y="1"/>
                    <a:pt x="214" y="0"/>
                    <a:pt x="221" y="0"/>
                  </a:cubicBezTo>
                  <a:cubicBezTo>
                    <a:pt x="226" y="0"/>
                    <a:pt x="230" y="0"/>
                    <a:pt x="234" y="1"/>
                  </a:cubicBezTo>
                  <a:cubicBezTo>
                    <a:pt x="238" y="4"/>
                    <a:pt x="244" y="6"/>
                    <a:pt x="251" y="8"/>
                  </a:cubicBezTo>
                  <a:cubicBezTo>
                    <a:pt x="258" y="10"/>
                    <a:pt x="264" y="12"/>
                    <a:pt x="270" y="14"/>
                  </a:cubicBezTo>
                  <a:cubicBezTo>
                    <a:pt x="276" y="21"/>
                    <a:pt x="276" y="21"/>
                    <a:pt x="276" y="21"/>
                  </a:cubicBezTo>
                  <a:cubicBezTo>
                    <a:pt x="268" y="51"/>
                    <a:pt x="262" y="70"/>
                    <a:pt x="260" y="80"/>
                  </a:cubicBezTo>
                  <a:cubicBezTo>
                    <a:pt x="254" y="103"/>
                    <a:pt x="249" y="123"/>
                    <a:pt x="247" y="139"/>
                  </a:cubicBezTo>
                  <a:cubicBezTo>
                    <a:pt x="243" y="160"/>
                    <a:pt x="241" y="181"/>
                    <a:pt x="241" y="201"/>
                  </a:cubicBezTo>
                  <a:cubicBezTo>
                    <a:pt x="241" y="212"/>
                    <a:pt x="242" y="223"/>
                    <a:pt x="243" y="235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31"/>
            <p:cNvSpPr>
              <a:spLocks noEditPoints="1"/>
            </p:cNvSpPr>
            <p:nvPr/>
          </p:nvSpPr>
          <p:spPr bwMode="auto">
            <a:xfrm>
              <a:off x="7555497" y="3732896"/>
              <a:ext cx="523875" cy="609600"/>
            </a:xfrm>
            <a:custGeom>
              <a:avLst/>
              <a:gdLst>
                <a:gd name="T0" fmla="*/ 174 w 203"/>
                <a:gd name="T1" fmla="*/ 198 h 236"/>
                <a:gd name="T2" fmla="*/ 154 w 203"/>
                <a:gd name="T3" fmla="*/ 220 h 236"/>
                <a:gd name="T4" fmla="*/ 120 w 203"/>
                <a:gd name="T5" fmla="*/ 236 h 236"/>
                <a:gd name="T6" fmla="*/ 55 w 203"/>
                <a:gd name="T7" fmla="*/ 225 h 236"/>
                <a:gd name="T8" fmla="*/ 13 w 203"/>
                <a:gd name="T9" fmla="*/ 196 h 236"/>
                <a:gd name="T10" fmla="*/ 3 w 203"/>
                <a:gd name="T11" fmla="*/ 166 h 236"/>
                <a:gd name="T12" fmla="*/ 0 w 203"/>
                <a:gd name="T13" fmla="*/ 136 h 236"/>
                <a:gd name="T14" fmla="*/ 15 w 203"/>
                <a:gd name="T15" fmla="*/ 64 h 236"/>
                <a:gd name="T16" fmla="*/ 56 w 203"/>
                <a:gd name="T17" fmla="*/ 0 h 236"/>
                <a:gd name="T18" fmla="*/ 62 w 203"/>
                <a:gd name="T19" fmla="*/ 0 h 236"/>
                <a:gd name="T20" fmla="*/ 74 w 203"/>
                <a:gd name="T21" fmla="*/ 2 h 236"/>
                <a:gd name="T22" fmla="*/ 88 w 203"/>
                <a:gd name="T23" fmla="*/ 7 h 236"/>
                <a:gd name="T24" fmla="*/ 146 w 203"/>
                <a:gd name="T25" fmla="*/ 16 h 236"/>
                <a:gd name="T26" fmla="*/ 190 w 203"/>
                <a:gd name="T27" fmla="*/ 39 h 236"/>
                <a:gd name="T28" fmla="*/ 200 w 203"/>
                <a:gd name="T29" fmla="*/ 68 h 236"/>
                <a:gd name="T30" fmla="*/ 203 w 203"/>
                <a:gd name="T31" fmla="*/ 98 h 236"/>
                <a:gd name="T32" fmla="*/ 196 w 203"/>
                <a:gd name="T33" fmla="*/ 147 h 236"/>
                <a:gd name="T34" fmla="*/ 174 w 203"/>
                <a:gd name="T35" fmla="*/ 198 h 236"/>
                <a:gd name="T36" fmla="*/ 123 w 203"/>
                <a:gd name="T37" fmla="*/ 29 h 236"/>
                <a:gd name="T38" fmla="*/ 109 w 203"/>
                <a:gd name="T39" fmla="*/ 35 h 236"/>
                <a:gd name="T40" fmla="*/ 84 w 203"/>
                <a:gd name="T41" fmla="*/ 80 h 236"/>
                <a:gd name="T42" fmla="*/ 68 w 203"/>
                <a:gd name="T43" fmla="*/ 129 h 236"/>
                <a:gd name="T44" fmla="*/ 61 w 203"/>
                <a:gd name="T45" fmla="*/ 174 h 236"/>
                <a:gd name="T46" fmla="*/ 67 w 203"/>
                <a:gd name="T47" fmla="*/ 198 h 236"/>
                <a:gd name="T48" fmla="*/ 86 w 203"/>
                <a:gd name="T49" fmla="*/ 216 h 236"/>
                <a:gd name="T50" fmla="*/ 98 w 203"/>
                <a:gd name="T51" fmla="*/ 218 h 236"/>
                <a:gd name="T52" fmla="*/ 112 w 203"/>
                <a:gd name="T53" fmla="*/ 216 h 236"/>
                <a:gd name="T54" fmla="*/ 121 w 203"/>
                <a:gd name="T55" fmla="*/ 209 h 236"/>
                <a:gd name="T56" fmla="*/ 152 w 203"/>
                <a:gd name="T57" fmla="*/ 153 h 236"/>
                <a:gd name="T58" fmla="*/ 163 w 203"/>
                <a:gd name="T59" fmla="*/ 94 h 236"/>
                <a:gd name="T60" fmla="*/ 155 w 203"/>
                <a:gd name="T61" fmla="*/ 42 h 236"/>
                <a:gd name="T62" fmla="*/ 144 w 203"/>
                <a:gd name="T63" fmla="*/ 32 h 236"/>
                <a:gd name="T64" fmla="*/ 123 w 203"/>
                <a:gd name="T65" fmla="*/ 29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3" h="236">
                  <a:moveTo>
                    <a:pt x="174" y="198"/>
                  </a:moveTo>
                  <a:cubicBezTo>
                    <a:pt x="166" y="208"/>
                    <a:pt x="159" y="216"/>
                    <a:pt x="154" y="220"/>
                  </a:cubicBezTo>
                  <a:cubicBezTo>
                    <a:pt x="144" y="228"/>
                    <a:pt x="133" y="233"/>
                    <a:pt x="120" y="236"/>
                  </a:cubicBezTo>
                  <a:cubicBezTo>
                    <a:pt x="97" y="236"/>
                    <a:pt x="75" y="232"/>
                    <a:pt x="55" y="225"/>
                  </a:cubicBezTo>
                  <a:cubicBezTo>
                    <a:pt x="36" y="218"/>
                    <a:pt x="21" y="208"/>
                    <a:pt x="13" y="196"/>
                  </a:cubicBezTo>
                  <a:cubicBezTo>
                    <a:pt x="8" y="186"/>
                    <a:pt x="5" y="176"/>
                    <a:pt x="3" y="166"/>
                  </a:cubicBezTo>
                  <a:cubicBezTo>
                    <a:pt x="1" y="156"/>
                    <a:pt x="0" y="146"/>
                    <a:pt x="0" y="136"/>
                  </a:cubicBezTo>
                  <a:cubicBezTo>
                    <a:pt x="0" y="112"/>
                    <a:pt x="5" y="88"/>
                    <a:pt x="15" y="64"/>
                  </a:cubicBezTo>
                  <a:cubicBezTo>
                    <a:pt x="25" y="43"/>
                    <a:pt x="38" y="22"/>
                    <a:pt x="56" y="0"/>
                  </a:cubicBezTo>
                  <a:cubicBezTo>
                    <a:pt x="58" y="0"/>
                    <a:pt x="60" y="0"/>
                    <a:pt x="62" y="0"/>
                  </a:cubicBezTo>
                  <a:cubicBezTo>
                    <a:pt x="66" y="0"/>
                    <a:pt x="70" y="0"/>
                    <a:pt x="74" y="2"/>
                  </a:cubicBezTo>
                  <a:cubicBezTo>
                    <a:pt x="79" y="3"/>
                    <a:pt x="83" y="5"/>
                    <a:pt x="88" y="7"/>
                  </a:cubicBezTo>
                  <a:cubicBezTo>
                    <a:pt x="108" y="7"/>
                    <a:pt x="128" y="10"/>
                    <a:pt x="146" y="16"/>
                  </a:cubicBezTo>
                  <a:cubicBezTo>
                    <a:pt x="164" y="21"/>
                    <a:pt x="179" y="29"/>
                    <a:pt x="190" y="39"/>
                  </a:cubicBezTo>
                  <a:cubicBezTo>
                    <a:pt x="194" y="48"/>
                    <a:pt x="197" y="58"/>
                    <a:pt x="200" y="68"/>
                  </a:cubicBezTo>
                  <a:cubicBezTo>
                    <a:pt x="202" y="78"/>
                    <a:pt x="203" y="88"/>
                    <a:pt x="203" y="98"/>
                  </a:cubicBezTo>
                  <a:cubicBezTo>
                    <a:pt x="203" y="115"/>
                    <a:pt x="201" y="131"/>
                    <a:pt x="196" y="147"/>
                  </a:cubicBezTo>
                  <a:cubicBezTo>
                    <a:pt x="191" y="164"/>
                    <a:pt x="183" y="180"/>
                    <a:pt x="174" y="198"/>
                  </a:cubicBezTo>
                  <a:moveTo>
                    <a:pt x="123" y="29"/>
                  </a:moveTo>
                  <a:cubicBezTo>
                    <a:pt x="118" y="30"/>
                    <a:pt x="113" y="32"/>
                    <a:pt x="109" y="35"/>
                  </a:cubicBezTo>
                  <a:cubicBezTo>
                    <a:pt x="99" y="48"/>
                    <a:pt x="91" y="63"/>
                    <a:pt x="84" y="80"/>
                  </a:cubicBezTo>
                  <a:cubicBezTo>
                    <a:pt x="78" y="93"/>
                    <a:pt x="73" y="109"/>
                    <a:pt x="68" y="129"/>
                  </a:cubicBezTo>
                  <a:cubicBezTo>
                    <a:pt x="65" y="144"/>
                    <a:pt x="63" y="159"/>
                    <a:pt x="61" y="174"/>
                  </a:cubicBezTo>
                  <a:cubicBezTo>
                    <a:pt x="61" y="183"/>
                    <a:pt x="63" y="192"/>
                    <a:pt x="67" y="198"/>
                  </a:cubicBezTo>
                  <a:cubicBezTo>
                    <a:pt x="70" y="205"/>
                    <a:pt x="77" y="211"/>
                    <a:pt x="86" y="216"/>
                  </a:cubicBezTo>
                  <a:cubicBezTo>
                    <a:pt x="90" y="217"/>
                    <a:pt x="94" y="218"/>
                    <a:pt x="98" y="218"/>
                  </a:cubicBezTo>
                  <a:cubicBezTo>
                    <a:pt x="103" y="218"/>
                    <a:pt x="108" y="217"/>
                    <a:pt x="112" y="216"/>
                  </a:cubicBezTo>
                  <a:cubicBezTo>
                    <a:pt x="116" y="214"/>
                    <a:pt x="119" y="212"/>
                    <a:pt x="121" y="209"/>
                  </a:cubicBezTo>
                  <a:cubicBezTo>
                    <a:pt x="135" y="190"/>
                    <a:pt x="145" y="172"/>
                    <a:pt x="152" y="153"/>
                  </a:cubicBezTo>
                  <a:cubicBezTo>
                    <a:pt x="159" y="134"/>
                    <a:pt x="163" y="114"/>
                    <a:pt x="163" y="94"/>
                  </a:cubicBezTo>
                  <a:cubicBezTo>
                    <a:pt x="163" y="77"/>
                    <a:pt x="160" y="59"/>
                    <a:pt x="155" y="42"/>
                  </a:cubicBezTo>
                  <a:cubicBezTo>
                    <a:pt x="153" y="38"/>
                    <a:pt x="150" y="34"/>
                    <a:pt x="144" y="32"/>
                  </a:cubicBezTo>
                  <a:cubicBezTo>
                    <a:pt x="138" y="30"/>
                    <a:pt x="131" y="29"/>
                    <a:pt x="123" y="29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32"/>
            <p:cNvSpPr/>
            <p:nvPr/>
          </p:nvSpPr>
          <p:spPr bwMode="auto">
            <a:xfrm>
              <a:off x="8117472" y="3729721"/>
              <a:ext cx="519113" cy="612775"/>
            </a:xfrm>
            <a:custGeom>
              <a:avLst/>
              <a:gdLst>
                <a:gd name="T0" fmla="*/ 168 w 201"/>
                <a:gd name="T1" fmla="*/ 237 h 237"/>
                <a:gd name="T2" fmla="*/ 155 w 201"/>
                <a:gd name="T3" fmla="*/ 237 h 237"/>
                <a:gd name="T4" fmla="*/ 142 w 201"/>
                <a:gd name="T5" fmla="*/ 237 h 237"/>
                <a:gd name="T6" fmla="*/ 123 w 201"/>
                <a:gd name="T7" fmla="*/ 236 h 237"/>
                <a:gd name="T8" fmla="*/ 108 w 201"/>
                <a:gd name="T9" fmla="*/ 232 h 237"/>
                <a:gd name="T10" fmla="*/ 95 w 201"/>
                <a:gd name="T11" fmla="*/ 219 h 237"/>
                <a:gd name="T12" fmla="*/ 71 w 201"/>
                <a:gd name="T13" fmla="*/ 155 h 237"/>
                <a:gd name="T14" fmla="*/ 50 w 201"/>
                <a:gd name="T15" fmla="*/ 89 h 237"/>
                <a:gd name="T16" fmla="*/ 42 w 201"/>
                <a:gd name="T17" fmla="*/ 133 h 237"/>
                <a:gd name="T18" fmla="*/ 36 w 201"/>
                <a:gd name="T19" fmla="*/ 181 h 237"/>
                <a:gd name="T20" fmla="*/ 31 w 201"/>
                <a:gd name="T21" fmla="*/ 232 h 237"/>
                <a:gd name="T22" fmla="*/ 26 w 201"/>
                <a:gd name="T23" fmla="*/ 233 h 237"/>
                <a:gd name="T24" fmla="*/ 21 w 201"/>
                <a:gd name="T25" fmla="*/ 233 h 237"/>
                <a:gd name="T26" fmla="*/ 11 w 201"/>
                <a:gd name="T27" fmla="*/ 231 h 237"/>
                <a:gd name="T28" fmla="*/ 0 w 201"/>
                <a:gd name="T29" fmla="*/ 223 h 237"/>
                <a:gd name="T30" fmla="*/ 2 w 201"/>
                <a:gd name="T31" fmla="*/ 160 h 237"/>
                <a:gd name="T32" fmla="*/ 7 w 201"/>
                <a:gd name="T33" fmla="*/ 92 h 237"/>
                <a:gd name="T34" fmla="*/ 10 w 201"/>
                <a:gd name="T35" fmla="*/ 29 h 237"/>
                <a:gd name="T36" fmla="*/ 25 w 201"/>
                <a:gd name="T37" fmla="*/ 26 h 237"/>
                <a:gd name="T38" fmla="*/ 42 w 201"/>
                <a:gd name="T39" fmla="*/ 24 h 237"/>
                <a:gd name="T40" fmla="*/ 52 w 201"/>
                <a:gd name="T41" fmla="*/ 25 h 237"/>
                <a:gd name="T42" fmla="*/ 80 w 201"/>
                <a:gd name="T43" fmla="*/ 28 h 237"/>
                <a:gd name="T44" fmla="*/ 111 w 201"/>
                <a:gd name="T45" fmla="*/ 38 h 237"/>
                <a:gd name="T46" fmla="*/ 106 w 201"/>
                <a:gd name="T47" fmla="*/ 57 h 237"/>
                <a:gd name="T48" fmla="*/ 114 w 201"/>
                <a:gd name="T49" fmla="*/ 91 h 237"/>
                <a:gd name="T50" fmla="*/ 118 w 201"/>
                <a:gd name="T51" fmla="*/ 112 h 237"/>
                <a:gd name="T52" fmla="*/ 126 w 201"/>
                <a:gd name="T53" fmla="*/ 146 h 237"/>
                <a:gd name="T54" fmla="*/ 140 w 201"/>
                <a:gd name="T55" fmla="*/ 179 h 237"/>
                <a:gd name="T56" fmla="*/ 151 w 201"/>
                <a:gd name="T57" fmla="*/ 120 h 237"/>
                <a:gd name="T58" fmla="*/ 160 w 201"/>
                <a:gd name="T59" fmla="*/ 60 h 237"/>
                <a:gd name="T60" fmla="*/ 172 w 201"/>
                <a:gd name="T61" fmla="*/ 0 h 237"/>
                <a:gd name="T62" fmla="*/ 201 w 201"/>
                <a:gd name="T63" fmla="*/ 9 h 237"/>
                <a:gd name="T64" fmla="*/ 188 w 201"/>
                <a:gd name="T65" fmla="*/ 85 h 237"/>
                <a:gd name="T66" fmla="*/ 178 w 201"/>
                <a:gd name="T67" fmla="*/ 156 h 237"/>
                <a:gd name="T68" fmla="*/ 168 w 201"/>
                <a:gd name="T69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1" h="237">
                  <a:moveTo>
                    <a:pt x="168" y="237"/>
                  </a:moveTo>
                  <a:cubicBezTo>
                    <a:pt x="155" y="237"/>
                    <a:pt x="155" y="237"/>
                    <a:pt x="155" y="237"/>
                  </a:cubicBezTo>
                  <a:cubicBezTo>
                    <a:pt x="142" y="237"/>
                    <a:pt x="142" y="237"/>
                    <a:pt x="142" y="237"/>
                  </a:cubicBezTo>
                  <a:cubicBezTo>
                    <a:pt x="135" y="237"/>
                    <a:pt x="129" y="236"/>
                    <a:pt x="123" y="236"/>
                  </a:cubicBezTo>
                  <a:cubicBezTo>
                    <a:pt x="118" y="235"/>
                    <a:pt x="113" y="234"/>
                    <a:pt x="108" y="232"/>
                  </a:cubicBezTo>
                  <a:cubicBezTo>
                    <a:pt x="95" y="219"/>
                    <a:pt x="95" y="219"/>
                    <a:pt x="95" y="219"/>
                  </a:cubicBezTo>
                  <a:cubicBezTo>
                    <a:pt x="87" y="202"/>
                    <a:pt x="79" y="181"/>
                    <a:pt x="71" y="155"/>
                  </a:cubicBezTo>
                  <a:cubicBezTo>
                    <a:pt x="64" y="133"/>
                    <a:pt x="57" y="111"/>
                    <a:pt x="50" y="89"/>
                  </a:cubicBezTo>
                  <a:cubicBezTo>
                    <a:pt x="47" y="103"/>
                    <a:pt x="44" y="118"/>
                    <a:pt x="42" y="133"/>
                  </a:cubicBezTo>
                  <a:cubicBezTo>
                    <a:pt x="40" y="148"/>
                    <a:pt x="38" y="164"/>
                    <a:pt x="36" y="181"/>
                  </a:cubicBezTo>
                  <a:cubicBezTo>
                    <a:pt x="34" y="198"/>
                    <a:pt x="33" y="215"/>
                    <a:pt x="31" y="232"/>
                  </a:cubicBezTo>
                  <a:cubicBezTo>
                    <a:pt x="30" y="233"/>
                    <a:pt x="28" y="233"/>
                    <a:pt x="26" y="233"/>
                  </a:cubicBezTo>
                  <a:cubicBezTo>
                    <a:pt x="25" y="233"/>
                    <a:pt x="23" y="233"/>
                    <a:pt x="21" y="233"/>
                  </a:cubicBezTo>
                  <a:cubicBezTo>
                    <a:pt x="18" y="233"/>
                    <a:pt x="14" y="233"/>
                    <a:pt x="11" y="231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0" y="204"/>
                    <a:pt x="1" y="183"/>
                    <a:pt x="2" y="160"/>
                  </a:cubicBezTo>
                  <a:cubicBezTo>
                    <a:pt x="4" y="137"/>
                    <a:pt x="6" y="114"/>
                    <a:pt x="7" y="92"/>
                  </a:cubicBezTo>
                  <a:cubicBezTo>
                    <a:pt x="9" y="69"/>
                    <a:pt x="10" y="48"/>
                    <a:pt x="10" y="29"/>
                  </a:cubicBezTo>
                  <a:cubicBezTo>
                    <a:pt x="13" y="29"/>
                    <a:pt x="18" y="28"/>
                    <a:pt x="25" y="26"/>
                  </a:cubicBezTo>
                  <a:cubicBezTo>
                    <a:pt x="32" y="25"/>
                    <a:pt x="38" y="24"/>
                    <a:pt x="42" y="24"/>
                  </a:cubicBezTo>
                  <a:cubicBezTo>
                    <a:pt x="45" y="24"/>
                    <a:pt x="49" y="24"/>
                    <a:pt x="52" y="25"/>
                  </a:cubicBezTo>
                  <a:cubicBezTo>
                    <a:pt x="55" y="26"/>
                    <a:pt x="65" y="27"/>
                    <a:pt x="80" y="28"/>
                  </a:cubicBezTo>
                  <a:cubicBezTo>
                    <a:pt x="95" y="29"/>
                    <a:pt x="106" y="33"/>
                    <a:pt x="111" y="38"/>
                  </a:cubicBezTo>
                  <a:cubicBezTo>
                    <a:pt x="108" y="44"/>
                    <a:pt x="106" y="51"/>
                    <a:pt x="106" y="57"/>
                  </a:cubicBezTo>
                  <a:cubicBezTo>
                    <a:pt x="106" y="63"/>
                    <a:pt x="109" y="74"/>
                    <a:pt x="114" y="91"/>
                  </a:cubicBezTo>
                  <a:cubicBezTo>
                    <a:pt x="117" y="100"/>
                    <a:pt x="118" y="107"/>
                    <a:pt x="118" y="112"/>
                  </a:cubicBezTo>
                  <a:cubicBezTo>
                    <a:pt x="122" y="127"/>
                    <a:pt x="124" y="139"/>
                    <a:pt x="126" y="146"/>
                  </a:cubicBezTo>
                  <a:cubicBezTo>
                    <a:pt x="129" y="160"/>
                    <a:pt x="134" y="170"/>
                    <a:pt x="140" y="179"/>
                  </a:cubicBezTo>
                  <a:cubicBezTo>
                    <a:pt x="143" y="165"/>
                    <a:pt x="147" y="145"/>
                    <a:pt x="151" y="120"/>
                  </a:cubicBezTo>
                  <a:cubicBezTo>
                    <a:pt x="156" y="85"/>
                    <a:pt x="160" y="65"/>
                    <a:pt x="160" y="60"/>
                  </a:cubicBezTo>
                  <a:cubicBezTo>
                    <a:pt x="164" y="37"/>
                    <a:pt x="168" y="17"/>
                    <a:pt x="172" y="0"/>
                  </a:cubicBezTo>
                  <a:cubicBezTo>
                    <a:pt x="184" y="0"/>
                    <a:pt x="194" y="3"/>
                    <a:pt x="201" y="9"/>
                  </a:cubicBezTo>
                  <a:cubicBezTo>
                    <a:pt x="197" y="31"/>
                    <a:pt x="193" y="56"/>
                    <a:pt x="188" y="85"/>
                  </a:cubicBezTo>
                  <a:cubicBezTo>
                    <a:pt x="184" y="108"/>
                    <a:pt x="181" y="132"/>
                    <a:pt x="178" y="156"/>
                  </a:cubicBezTo>
                  <a:cubicBezTo>
                    <a:pt x="175" y="180"/>
                    <a:pt x="172" y="207"/>
                    <a:pt x="168" y="237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23" name="Freeform 360"/>
          <p:cNvSpPr/>
          <p:nvPr/>
        </p:nvSpPr>
        <p:spPr bwMode="auto">
          <a:xfrm rot="1468502">
            <a:off x="9786189" y="3075859"/>
            <a:ext cx="120394" cy="283032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4" name="Freeform 360"/>
          <p:cNvSpPr/>
          <p:nvPr/>
        </p:nvSpPr>
        <p:spPr bwMode="auto">
          <a:xfrm rot="20962754">
            <a:off x="9960384" y="3382442"/>
            <a:ext cx="114051" cy="268121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" name="组 1"/>
          <p:cNvGrpSpPr/>
          <p:nvPr/>
        </p:nvGrpSpPr>
        <p:grpSpPr>
          <a:xfrm>
            <a:off x="2282044" y="588118"/>
            <a:ext cx="7537205" cy="11196058"/>
            <a:chOff x="5065713" y="1679575"/>
            <a:chExt cx="2289175" cy="3400425"/>
          </a:xfrm>
        </p:grpSpPr>
        <p:sp>
          <p:nvSpPr>
            <p:cNvPr id="3" name="Freeform 69"/>
            <p:cNvSpPr/>
            <p:nvPr/>
          </p:nvSpPr>
          <p:spPr bwMode="auto">
            <a:xfrm>
              <a:off x="5065713" y="1679575"/>
              <a:ext cx="2289175" cy="3400425"/>
            </a:xfrm>
            <a:custGeom>
              <a:avLst/>
              <a:gdLst>
                <a:gd name="T0" fmla="*/ 454 w 889"/>
                <a:gd name="T1" fmla="*/ 4 h 1318"/>
                <a:gd name="T2" fmla="*/ 274 w 889"/>
                <a:gd name="T3" fmla="*/ 58 h 1318"/>
                <a:gd name="T4" fmla="*/ 203 w 889"/>
                <a:gd name="T5" fmla="*/ 206 h 1318"/>
                <a:gd name="T6" fmla="*/ 187 w 889"/>
                <a:gd name="T7" fmla="*/ 342 h 1318"/>
                <a:gd name="T8" fmla="*/ 78 w 889"/>
                <a:gd name="T9" fmla="*/ 600 h 1318"/>
                <a:gd name="T10" fmla="*/ 38 w 889"/>
                <a:gd name="T11" fmla="*/ 935 h 1318"/>
                <a:gd name="T12" fmla="*/ 106 w 889"/>
                <a:gd name="T13" fmla="*/ 935 h 1318"/>
                <a:gd name="T14" fmla="*/ 122 w 889"/>
                <a:gd name="T15" fmla="*/ 1215 h 1318"/>
                <a:gd name="T16" fmla="*/ 122 w 889"/>
                <a:gd name="T17" fmla="*/ 1307 h 1318"/>
                <a:gd name="T18" fmla="*/ 239 w 889"/>
                <a:gd name="T19" fmla="*/ 1307 h 1318"/>
                <a:gd name="T20" fmla="*/ 271 w 889"/>
                <a:gd name="T21" fmla="*/ 1231 h 1318"/>
                <a:gd name="T22" fmla="*/ 293 w 889"/>
                <a:gd name="T23" fmla="*/ 1136 h 1318"/>
                <a:gd name="T24" fmla="*/ 598 w 889"/>
                <a:gd name="T25" fmla="*/ 1133 h 1318"/>
                <a:gd name="T26" fmla="*/ 633 w 889"/>
                <a:gd name="T27" fmla="*/ 1223 h 1318"/>
                <a:gd name="T28" fmla="*/ 668 w 889"/>
                <a:gd name="T29" fmla="*/ 1302 h 1318"/>
                <a:gd name="T30" fmla="*/ 774 w 889"/>
                <a:gd name="T31" fmla="*/ 1299 h 1318"/>
                <a:gd name="T32" fmla="*/ 796 w 889"/>
                <a:gd name="T33" fmla="*/ 929 h 1318"/>
                <a:gd name="T34" fmla="*/ 853 w 889"/>
                <a:gd name="T35" fmla="*/ 946 h 1318"/>
                <a:gd name="T36" fmla="*/ 840 w 889"/>
                <a:gd name="T37" fmla="*/ 660 h 1318"/>
                <a:gd name="T38" fmla="*/ 712 w 889"/>
                <a:gd name="T39" fmla="*/ 336 h 1318"/>
                <a:gd name="T40" fmla="*/ 685 w 889"/>
                <a:gd name="T41" fmla="*/ 130 h 1318"/>
                <a:gd name="T42" fmla="*/ 454 w 889"/>
                <a:gd name="T43" fmla="*/ 4 h 1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89" h="1318">
                  <a:moveTo>
                    <a:pt x="454" y="4"/>
                  </a:moveTo>
                  <a:cubicBezTo>
                    <a:pt x="454" y="4"/>
                    <a:pt x="331" y="0"/>
                    <a:pt x="274" y="58"/>
                  </a:cubicBezTo>
                  <a:cubicBezTo>
                    <a:pt x="217" y="116"/>
                    <a:pt x="214" y="122"/>
                    <a:pt x="203" y="206"/>
                  </a:cubicBezTo>
                  <a:cubicBezTo>
                    <a:pt x="193" y="290"/>
                    <a:pt x="198" y="309"/>
                    <a:pt x="187" y="342"/>
                  </a:cubicBezTo>
                  <a:cubicBezTo>
                    <a:pt x="176" y="375"/>
                    <a:pt x="108" y="483"/>
                    <a:pt x="78" y="600"/>
                  </a:cubicBezTo>
                  <a:cubicBezTo>
                    <a:pt x="48" y="717"/>
                    <a:pt x="0" y="910"/>
                    <a:pt x="38" y="935"/>
                  </a:cubicBezTo>
                  <a:cubicBezTo>
                    <a:pt x="76" y="959"/>
                    <a:pt x="106" y="935"/>
                    <a:pt x="106" y="935"/>
                  </a:cubicBezTo>
                  <a:cubicBezTo>
                    <a:pt x="106" y="935"/>
                    <a:pt x="111" y="1152"/>
                    <a:pt x="122" y="1215"/>
                  </a:cubicBezTo>
                  <a:cubicBezTo>
                    <a:pt x="133" y="1277"/>
                    <a:pt x="111" y="1296"/>
                    <a:pt x="122" y="1307"/>
                  </a:cubicBezTo>
                  <a:cubicBezTo>
                    <a:pt x="133" y="1318"/>
                    <a:pt x="219" y="1318"/>
                    <a:pt x="239" y="1307"/>
                  </a:cubicBezTo>
                  <a:cubicBezTo>
                    <a:pt x="258" y="1296"/>
                    <a:pt x="269" y="1261"/>
                    <a:pt x="271" y="1231"/>
                  </a:cubicBezTo>
                  <a:cubicBezTo>
                    <a:pt x="274" y="1201"/>
                    <a:pt x="271" y="1144"/>
                    <a:pt x="293" y="1136"/>
                  </a:cubicBezTo>
                  <a:cubicBezTo>
                    <a:pt x="315" y="1128"/>
                    <a:pt x="565" y="1125"/>
                    <a:pt x="598" y="1133"/>
                  </a:cubicBezTo>
                  <a:cubicBezTo>
                    <a:pt x="630" y="1141"/>
                    <a:pt x="630" y="1198"/>
                    <a:pt x="633" y="1223"/>
                  </a:cubicBezTo>
                  <a:cubicBezTo>
                    <a:pt x="636" y="1247"/>
                    <a:pt x="636" y="1299"/>
                    <a:pt x="668" y="1302"/>
                  </a:cubicBezTo>
                  <a:cubicBezTo>
                    <a:pt x="701" y="1304"/>
                    <a:pt x="764" y="1315"/>
                    <a:pt x="774" y="1299"/>
                  </a:cubicBezTo>
                  <a:cubicBezTo>
                    <a:pt x="785" y="1283"/>
                    <a:pt x="799" y="975"/>
                    <a:pt x="796" y="929"/>
                  </a:cubicBezTo>
                  <a:cubicBezTo>
                    <a:pt x="796" y="929"/>
                    <a:pt x="834" y="967"/>
                    <a:pt x="853" y="946"/>
                  </a:cubicBezTo>
                  <a:cubicBezTo>
                    <a:pt x="872" y="924"/>
                    <a:pt x="889" y="883"/>
                    <a:pt x="840" y="660"/>
                  </a:cubicBezTo>
                  <a:cubicBezTo>
                    <a:pt x="791" y="437"/>
                    <a:pt x="715" y="377"/>
                    <a:pt x="712" y="336"/>
                  </a:cubicBezTo>
                  <a:cubicBezTo>
                    <a:pt x="709" y="296"/>
                    <a:pt x="701" y="184"/>
                    <a:pt x="685" y="130"/>
                  </a:cubicBezTo>
                  <a:cubicBezTo>
                    <a:pt x="668" y="75"/>
                    <a:pt x="598" y="4"/>
                    <a:pt x="454" y="4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" name="Oval 70"/>
            <p:cNvSpPr>
              <a:spLocks noChangeArrowheads="1"/>
            </p:cNvSpPr>
            <p:nvPr/>
          </p:nvSpPr>
          <p:spPr bwMode="auto">
            <a:xfrm>
              <a:off x="5570538" y="1698625"/>
              <a:ext cx="242888" cy="2238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Oval 71"/>
            <p:cNvSpPr>
              <a:spLocks noChangeArrowheads="1"/>
            </p:cNvSpPr>
            <p:nvPr/>
          </p:nvSpPr>
          <p:spPr bwMode="auto">
            <a:xfrm>
              <a:off x="5627688" y="1744662"/>
              <a:ext cx="128588" cy="1317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Oval 72"/>
            <p:cNvSpPr>
              <a:spLocks noChangeArrowheads="1"/>
            </p:cNvSpPr>
            <p:nvPr/>
          </p:nvSpPr>
          <p:spPr bwMode="auto">
            <a:xfrm>
              <a:off x="6651625" y="1692275"/>
              <a:ext cx="250825" cy="2619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Oval 73"/>
            <p:cNvSpPr>
              <a:spLocks noChangeArrowheads="1"/>
            </p:cNvSpPr>
            <p:nvPr/>
          </p:nvSpPr>
          <p:spPr bwMode="auto">
            <a:xfrm>
              <a:off x="6713538" y="1749425"/>
              <a:ext cx="130175" cy="1476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Oval 74"/>
            <p:cNvSpPr>
              <a:spLocks noChangeArrowheads="1"/>
            </p:cNvSpPr>
            <p:nvPr/>
          </p:nvSpPr>
          <p:spPr bwMode="auto">
            <a:xfrm>
              <a:off x="5807075" y="1922462"/>
              <a:ext cx="239713" cy="2397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Oval 75"/>
            <p:cNvSpPr>
              <a:spLocks noChangeArrowheads="1"/>
            </p:cNvSpPr>
            <p:nvPr/>
          </p:nvSpPr>
          <p:spPr bwMode="auto">
            <a:xfrm>
              <a:off x="6405563" y="1917700"/>
              <a:ext cx="241300" cy="2428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76"/>
            <p:cNvSpPr/>
            <p:nvPr/>
          </p:nvSpPr>
          <p:spPr bwMode="auto">
            <a:xfrm>
              <a:off x="5848350" y="1778000"/>
              <a:ext cx="119063" cy="53975"/>
            </a:xfrm>
            <a:custGeom>
              <a:avLst/>
              <a:gdLst>
                <a:gd name="T0" fmla="*/ 23 w 46"/>
                <a:gd name="T1" fmla="*/ 9 h 21"/>
                <a:gd name="T2" fmla="*/ 46 w 46"/>
                <a:gd name="T3" fmla="*/ 21 h 21"/>
                <a:gd name="T4" fmla="*/ 23 w 46"/>
                <a:gd name="T5" fmla="*/ 0 h 21"/>
                <a:gd name="T6" fmla="*/ 0 w 46"/>
                <a:gd name="T7" fmla="*/ 21 h 21"/>
                <a:gd name="T8" fmla="*/ 23 w 46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1">
                  <a:moveTo>
                    <a:pt x="23" y="9"/>
                  </a:moveTo>
                  <a:cubicBezTo>
                    <a:pt x="33" y="9"/>
                    <a:pt x="42" y="14"/>
                    <a:pt x="46" y="21"/>
                  </a:cubicBezTo>
                  <a:cubicBezTo>
                    <a:pt x="45" y="9"/>
                    <a:pt x="35" y="0"/>
                    <a:pt x="23" y="0"/>
                  </a:cubicBezTo>
                  <a:cubicBezTo>
                    <a:pt x="12" y="0"/>
                    <a:pt x="2" y="9"/>
                    <a:pt x="0" y="21"/>
                  </a:cubicBezTo>
                  <a:cubicBezTo>
                    <a:pt x="5" y="14"/>
                    <a:pt x="13" y="9"/>
                    <a:pt x="23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77"/>
            <p:cNvSpPr/>
            <p:nvPr/>
          </p:nvSpPr>
          <p:spPr bwMode="auto">
            <a:xfrm>
              <a:off x="6480175" y="1762125"/>
              <a:ext cx="120650" cy="53975"/>
            </a:xfrm>
            <a:custGeom>
              <a:avLst/>
              <a:gdLst>
                <a:gd name="T0" fmla="*/ 24 w 47"/>
                <a:gd name="T1" fmla="*/ 9 h 21"/>
                <a:gd name="T2" fmla="*/ 47 w 47"/>
                <a:gd name="T3" fmla="*/ 21 h 21"/>
                <a:gd name="T4" fmla="*/ 24 w 47"/>
                <a:gd name="T5" fmla="*/ 0 h 21"/>
                <a:gd name="T6" fmla="*/ 0 w 47"/>
                <a:gd name="T7" fmla="*/ 21 h 21"/>
                <a:gd name="T8" fmla="*/ 24 w 47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1">
                  <a:moveTo>
                    <a:pt x="24" y="9"/>
                  </a:moveTo>
                  <a:cubicBezTo>
                    <a:pt x="33" y="9"/>
                    <a:pt x="42" y="14"/>
                    <a:pt x="47" y="21"/>
                  </a:cubicBezTo>
                  <a:cubicBezTo>
                    <a:pt x="45" y="9"/>
                    <a:pt x="35" y="0"/>
                    <a:pt x="24" y="0"/>
                  </a:cubicBezTo>
                  <a:cubicBezTo>
                    <a:pt x="12" y="0"/>
                    <a:pt x="2" y="9"/>
                    <a:pt x="0" y="21"/>
                  </a:cubicBezTo>
                  <a:cubicBezTo>
                    <a:pt x="5" y="14"/>
                    <a:pt x="14" y="9"/>
                    <a:pt x="24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Oval 78"/>
            <p:cNvSpPr>
              <a:spLocks noChangeArrowheads="1"/>
            </p:cNvSpPr>
            <p:nvPr/>
          </p:nvSpPr>
          <p:spPr bwMode="auto">
            <a:xfrm>
              <a:off x="5888038" y="2098675"/>
              <a:ext cx="676275" cy="5159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79"/>
            <p:cNvSpPr/>
            <p:nvPr/>
          </p:nvSpPr>
          <p:spPr bwMode="auto">
            <a:xfrm>
              <a:off x="6145213" y="2128837"/>
              <a:ext cx="182563" cy="123825"/>
            </a:xfrm>
            <a:custGeom>
              <a:avLst/>
              <a:gdLst>
                <a:gd name="T0" fmla="*/ 0 w 71"/>
                <a:gd name="T1" fmla="*/ 19 h 48"/>
                <a:gd name="T2" fmla="*/ 21 w 71"/>
                <a:gd name="T3" fmla="*/ 2 h 48"/>
                <a:gd name="T4" fmla="*/ 64 w 71"/>
                <a:gd name="T5" fmla="*/ 8 h 48"/>
                <a:gd name="T6" fmla="*/ 65 w 71"/>
                <a:gd name="T7" fmla="*/ 28 h 48"/>
                <a:gd name="T8" fmla="*/ 50 w 71"/>
                <a:gd name="T9" fmla="*/ 44 h 48"/>
                <a:gd name="T10" fmla="*/ 33 w 71"/>
                <a:gd name="T11" fmla="*/ 48 h 48"/>
                <a:gd name="T12" fmla="*/ 13 w 71"/>
                <a:gd name="T13" fmla="*/ 41 h 48"/>
                <a:gd name="T14" fmla="*/ 0 w 71"/>
                <a:gd name="T15" fmla="*/ 1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48">
                  <a:moveTo>
                    <a:pt x="0" y="19"/>
                  </a:moveTo>
                  <a:cubicBezTo>
                    <a:pt x="0" y="10"/>
                    <a:pt x="3" y="4"/>
                    <a:pt x="21" y="2"/>
                  </a:cubicBezTo>
                  <a:cubicBezTo>
                    <a:pt x="39" y="0"/>
                    <a:pt x="56" y="1"/>
                    <a:pt x="64" y="8"/>
                  </a:cubicBezTo>
                  <a:cubicBezTo>
                    <a:pt x="71" y="14"/>
                    <a:pt x="67" y="24"/>
                    <a:pt x="65" y="28"/>
                  </a:cubicBezTo>
                  <a:cubicBezTo>
                    <a:pt x="63" y="33"/>
                    <a:pt x="59" y="40"/>
                    <a:pt x="50" y="44"/>
                  </a:cubicBezTo>
                  <a:cubicBezTo>
                    <a:pt x="40" y="48"/>
                    <a:pt x="38" y="48"/>
                    <a:pt x="33" y="48"/>
                  </a:cubicBezTo>
                  <a:cubicBezTo>
                    <a:pt x="28" y="48"/>
                    <a:pt x="20" y="46"/>
                    <a:pt x="13" y="41"/>
                  </a:cubicBezTo>
                  <a:cubicBezTo>
                    <a:pt x="6" y="35"/>
                    <a:pt x="0" y="28"/>
                    <a:pt x="0" y="1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Oval 80"/>
            <p:cNvSpPr>
              <a:spLocks noChangeArrowheads="1"/>
            </p:cNvSpPr>
            <p:nvPr/>
          </p:nvSpPr>
          <p:spPr bwMode="auto">
            <a:xfrm>
              <a:off x="5521325" y="2146300"/>
              <a:ext cx="284163" cy="284163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Oval 81"/>
            <p:cNvSpPr>
              <a:spLocks noChangeArrowheads="1"/>
            </p:cNvSpPr>
            <p:nvPr/>
          </p:nvSpPr>
          <p:spPr bwMode="auto">
            <a:xfrm>
              <a:off x="6637338" y="2146300"/>
              <a:ext cx="282575" cy="284163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Oval 82"/>
            <p:cNvSpPr>
              <a:spLocks noChangeArrowheads="1"/>
            </p:cNvSpPr>
            <p:nvPr/>
          </p:nvSpPr>
          <p:spPr bwMode="auto">
            <a:xfrm>
              <a:off x="5876925" y="1997075"/>
              <a:ext cx="85725" cy="857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Oval 83"/>
            <p:cNvSpPr>
              <a:spLocks noChangeArrowheads="1"/>
            </p:cNvSpPr>
            <p:nvPr/>
          </p:nvSpPr>
          <p:spPr bwMode="auto">
            <a:xfrm>
              <a:off x="6475413" y="1997075"/>
              <a:ext cx="84138" cy="857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Oval 84"/>
            <p:cNvSpPr>
              <a:spLocks noChangeArrowheads="1"/>
            </p:cNvSpPr>
            <p:nvPr/>
          </p:nvSpPr>
          <p:spPr bwMode="auto">
            <a:xfrm>
              <a:off x="6173788" y="2376487"/>
              <a:ext cx="103188" cy="1857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3618369" y="4487329"/>
            <a:ext cx="49552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60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PART</a:t>
            </a:r>
            <a:r>
              <a:rPr kumimoji="1" lang="zh-CN" altLang="en-US" sz="60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kumimoji="1" lang="en-US" altLang="zh-CN" sz="60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TWO</a:t>
            </a:r>
            <a:endParaRPr kumimoji="1" lang="zh-CN" altLang="en-US" sz="6000" b="1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20000"/>
                  </a:prst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618369" y="5482582"/>
            <a:ext cx="495526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30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ea typeface="微软雅黑" panose="020B0503020204020204" charset="-122"/>
                <a:cs typeface="微软雅黑" panose="020B0503020204020204" charset="-122"/>
              </a:rPr>
              <a:t>ADD</a:t>
            </a:r>
            <a:r>
              <a:rPr kumimoji="1" lang="zh-CN" altLang="en-US" sz="30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kumimoji="1" lang="en-US" altLang="zh-CN" sz="30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ea typeface="微软雅黑" panose="020B0503020204020204" charset="-122"/>
                <a:cs typeface="微软雅黑" panose="020B0503020204020204" charset="-122"/>
              </a:rPr>
              <a:t>YOUR</a:t>
            </a:r>
            <a:r>
              <a:rPr kumimoji="1" lang="zh-CN" altLang="en-US" sz="30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kumimoji="1" lang="en-US" altLang="zh-CN" sz="30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ea typeface="微软雅黑" panose="020B0503020204020204" charset="-122"/>
                <a:cs typeface="微软雅黑" panose="020B0503020204020204" charset="-122"/>
              </a:rPr>
              <a:t>TITLE</a:t>
            </a:r>
            <a:r>
              <a:rPr kumimoji="1" lang="zh-CN" altLang="en-US" sz="30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kumimoji="1" lang="en-US" altLang="zh-CN" sz="30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ea typeface="微软雅黑" panose="020B0503020204020204" charset="-122"/>
                <a:cs typeface="微软雅黑" panose="020B0503020204020204" charset="-122"/>
              </a:rPr>
              <a:t>HERE</a:t>
            </a:r>
            <a:endParaRPr kumimoji="1" lang="zh-CN" altLang="en-US" sz="3000" b="1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20000"/>
                  </a:prstClr>
                </a:outerShdw>
              </a:effectLst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 dir="ou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 18"/>
          <p:cNvGrpSpPr/>
          <p:nvPr/>
        </p:nvGrpSpPr>
        <p:grpSpPr>
          <a:xfrm>
            <a:off x="-2698" y="2023926"/>
            <a:ext cx="2034771" cy="2025049"/>
            <a:chOff x="2163102" y="464234"/>
            <a:chExt cx="2208629" cy="2198076"/>
          </a:xfrm>
        </p:grpSpPr>
        <p:sp>
          <p:nvSpPr>
            <p:cNvPr id="20" name="矩形 19"/>
            <p:cNvSpPr/>
            <p:nvPr/>
          </p:nvSpPr>
          <p:spPr>
            <a:xfrm>
              <a:off x="2163102" y="464234"/>
              <a:ext cx="2208629" cy="2198076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1143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400"/>
            </a:p>
          </p:txBody>
        </p:sp>
        <p:sp>
          <p:nvSpPr>
            <p:cNvPr id="21" name="Freeform 358"/>
            <p:cNvSpPr>
              <a:spLocks noEditPoints="1"/>
            </p:cNvSpPr>
            <p:nvPr/>
          </p:nvSpPr>
          <p:spPr bwMode="auto">
            <a:xfrm>
              <a:off x="3038036" y="824435"/>
              <a:ext cx="450752" cy="438618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/>
            </a:p>
          </p:txBody>
        </p:sp>
        <p:sp>
          <p:nvSpPr>
            <p:cNvPr id="22" name="文本框 8"/>
            <p:cNvSpPr txBox="1"/>
            <p:nvPr/>
          </p:nvSpPr>
          <p:spPr>
            <a:xfrm>
              <a:off x="2407324" y="1449378"/>
              <a:ext cx="1712178" cy="7842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05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顶部</a:t>
              </a: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“开始”面板中可以对字体、字号、颜色、行距等进行修改。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06" y="112243"/>
            <a:ext cx="1820508" cy="182050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70" y="4162554"/>
            <a:ext cx="1846333" cy="184633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9132" y="2132897"/>
            <a:ext cx="1836695" cy="183669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8531" y="99330"/>
            <a:ext cx="1846333" cy="184633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grpSp>
        <p:nvGrpSpPr>
          <p:cNvPr id="9" name="组 8"/>
          <p:cNvGrpSpPr/>
          <p:nvPr/>
        </p:nvGrpSpPr>
        <p:grpSpPr>
          <a:xfrm>
            <a:off x="2016375" y="0"/>
            <a:ext cx="2034771" cy="2025049"/>
            <a:chOff x="2163102" y="464234"/>
            <a:chExt cx="2208629" cy="2198076"/>
          </a:xfrm>
        </p:grpSpPr>
        <p:sp>
          <p:nvSpPr>
            <p:cNvPr id="5" name="矩形 4"/>
            <p:cNvSpPr/>
            <p:nvPr/>
          </p:nvSpPr>
          <p:spPr>
            <a:xfrm>
              <a:off x="2163102" y="464234"/>
              <a:ext cx="2208629" cy="219807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innerShdw blurRad="1143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400"/>
            </a:p>
          </p:txBody>
        </p:sp>
        <p:sp>
          <p:nvSpPr>
            <p:cNvPr id="7" name="Freeform 358"/>
            <p:cNvSpPr>
              <a:spLocks noEditPoints="1"/>
            </p:cNvSpPr>
            <p:nvPr/>
          </p:nvSpPr>
          <p:spPr bwMode="auto">
            <a:xfrm>
              <a:off x="3038036" y="824435"/>
              <a:ext cx="450752" cy="438618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/>
            </a:p>
          </p:txBody>
        </p:sp>
        <p:sp>
          <p:nvSpPr>
            <p:cNvPr id="8" name="文本框 8"/>
            <p:cNvSpPr txBox="1"/>
            <p:nvPr/>
          </p:nvSpPr>
          <p:spPr>
            <a:xfrm>
              <a:off x="2407324" y="1449378"/>
              <a:ext cx="1712178" cy="7842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顶部“开始”面板中可以对字体、字号、颜色、行距等进行修改。</a:t>
              </a:r>
            </a:p>
          </p:txBody>
        </p:sp>
      </p:grpSp>
      <p:grpSp>
        <p:nvGrpSpPr>
          <p:cNvPr id="10" name="组 9"/>
          <p:cNvGrpSpPr/>
          <p:nvPr/>
        </p:nvGrpSpPr>
        <p:grpSpPr>
          <a:xfrm>
            <a:off x="6078525" y="0"/>
            <a:ext cx="2034771" cy="2025049"/>
            <a:chOff x="2163102" y="464234"/>
            <a:chExt cx="2208629" cy="2198076"/>
          </a:xfrm>
        </p:grpSpPr>
        <p:sp>
          <p:nvSpPr>
            <p:cNvPr id="11" name="矩形 10"/>
            <p:cNvSpPr/>
            <p:nvPr/>
          </p:nvSpPr>
          <p:spPr>
            <a:xfrm>
              <a:off x="2163102" y="464234"/>
              <a:ext cx="2208629" cy="2198076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innerShdw blurRad="1143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400"/>
            </a:p>
          </p:txBody>
        </p:sp>
        <p:sp>
          <p:nvSpPr>
            <p:cNvPr id="12" name="Freeform 358"/>
            <p:cNvSpPr>
              <a:spLocks noEditPoints="1"/>
            </p:cNvSpPr>
            <p:nvPr/>
          </p:nvSpPr>
          <p:spPr bwMode="auto">
            <a:xfrm>
              <a:off x="3038036" y="824435"/>
              <a:ext cx="450752" cy="438618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/>
            </a:p>
          </p:txBody>
        </p:sp>
        <p:sp>
          <p:nvSpPr>
            <p:cNvPr id="13" name="文本框 8"/>
            <p:cNvSpPr txBox="1"/>
            <p:nvPr/>
          </p:nvSpPr>
          <p:spPr>
            <a:xfrm>
              <a:off x="2407324" y="1449378"/>
              <a:ext cx="1712178" cy="7842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05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顶部</a:t>
              </a: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“开始”面板中可以对字体、字号、颜色、行距等进行修改。</a:t>
              </a: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3776" y="104149"/>
            <a:ext cx="1836695" cy="183669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grpSp>
        <p:nvGrpSpPr>
          <p:cNvPr id="15" name="组 14"/>
          <p:cNvGrpSpPr/>
          <p:nvPr/>
        </p:nvGrpSpPr>
        <p:grpSpPr>
          <a:xfrm>
            <a:off x="10144134" y="0"/>
            <a:ext cx="2034771" cy="2025049"/>
            <a:chOff x="2163102" y="464234"/>
            <a:chExt cx="2208629" cy="2198076"/>
          </a:xfrm>
        </p:grpSpPr>
        <p:sp>
          <p:nvSpPr>
            <p:cNvPr id="16" name="矩形 15"/>
            <p:cNvSpPr/>
            <p:nvPr/>
          </p:nvSpPr>
          <p:spPr>
            <a:xfrm>
              <a:off x="2163102" y="464234"/>
              <a:ext cx="2208629" cy="2198076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innerShdw blurRad="1143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400"/>
            </a:p>
          </p:txBody>
        </p:sp>
        <p:sp>
          <p:nvSpPr>
            <p:cNvPr id="17" name="Freeform 358"/>
            <p:cNvSpPr>
              <a:spLocks noEditPoints="1"/>
            </p:cNvSpPr>
            <p:nvPr/>
          </p:nvSpPr>
          <p:spPr bwMode="auto">
            <a:xfrm>
              <a:off x="3038036" y="824435"/>
              <a:ext cx="450752" cy="438618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/>
            </a:p>
          </p:txBody>
        </p:sp>
        <p:sp>
          <p:nvSpPr>
            <p:cNvPr id="18" name="文本框 8"/>
            <p:cNvSpPr txBox="1"/>
            <p:nvPr/>
          </p:nvSpPr>
          <p:spPr>
            <a:xfrm>
              <a:off x="2407324" y="1449378"/>
              <a:ext cx="1712178" cy="7842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05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顶部</a:t>
              </a: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“开始”面板中可以对字体、字号、颜色、行距等进行修改。</a:t>
              </a:r>
            </a:p>
          </p:txBody>
        </p:sp>
      </p:grpSp>
      <p:grpSp>
        <p:nvGrpSpPr>
          <p:cNvPr id="23" name="组 22"/>
          <p:cNvGrpSpPr/>
          <p:nvPr/>
        </p:nvGrpSpPr>
        <p:grpSpPr>
          <a:xfrm>
            <a:off x="4055524" y="2037021"/>
            <a:ext cx="2034771" cy="2025049"/>
            <a:chOff x="2163102" y="464234"/>
            <a:chExt cx="2208629" cy="2198076"/>
          </a:xfrm>
        </p:grpSpPr>
        <p:sp>
          <p:nvSpPr>
            <p:cNvPr id="24" name="矩形 23"/>
            <p:cNvSpPr/>
            <p:nvPr/>
          </p:nvSpPr>
          <p:spPr>
            <a:xfrm>
              <a:off x="2163102" y="464234"/>
              <a:ext cx="2208629" cy="219807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>
              <a:innerShdw blurRad="1143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400"/>
            </a:p>
          </p:txBody>
        </p:sp>
        <p:sp>
          <p:nvSpPr>
            <p:cNvPr id="25" name="Freeform 358"/>
            <p:cNvSpPr>
              <a:spLocks noEditPoints="1"/>
            </p:cNvSpPr>
            <p:nvPr/>
          </p:nvSpPr>
          <p:spPr bwMode="auto">
            <a:xfrm>
              <a:off x="3038036" y="824435"/>
              <a:ext cx="450752" cy="438618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/>
            </a:p>
          </p:txBody>
        </p:sp>
        <p:sp>
          <p:nvSpPr>
            <p:cNvPr id="26" name="文本框 8"/>
            <p:cNvSpPr txBox="1"/>
            <p:nvPr/>
          </p:nvSpPr>
          <p:spPr>
            <a:xfrm>
              <a:off x="2407324" y="1449378"/>
              <a:ext cx="1712178" cy="7842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顶部“开始”面板中可以对字体、字号、颜色、行距等进行修改。</a:t>
              </a:r>
            </a:p>
          </p:txBody>
        </p:sp>
      </p:grpSp>
      <p:grpSp>
        <p:nvGrpSpPr>
          <p:cNvPr id="27" name="组 26"/>
          <p:cNvGrpSpPr/>
          <p:nvPr/>
        </p:nvGrpSpPr>
        <p:grpSpPr>
          <a:xfrm>
            <a:off x="8114111" y="2024371"/>
            <a:ext cx="2034771" cy="2025049"/>
            <a:chOff x="2163102" y="464234"/>
            <a:chExt cx="2208629" cy="2198076"/>
          </a:xfrm>
        </p:grpSpPr>
        <p:sp>
          <p:nvSpPr>
            <p:cNvPr id="28" name="矩形 27"/>
            <p:cNvSpPr/>
            <p:nvPr/>
          </p:nvSpPr>
          <p:spPr>
            <a:xfrm>
              <a:off x="2163102" y="464234"/>
              <a:ext cx="2208629" cy="219807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innerShdw blurRad="1143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400"/>
            </a:p>
          </p:txBody>
        </p:sp>
        <p:sp>
          <p:nvSpPr>
            <p:cNvPr id="29" name="Freeform 358"/>
            <p:cNvSpPr>
              <a:spLocks noEditPoints="1"/>
            </p:cNvSpPr>
            <p:nvPr/>
          </p:nvSpPr>
          <p:spPr bwMode="auto">
            <a:xfrm>
              <a:off x="3038036" y="824435"/>
              <a:ext cx="450752" cy="438618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/>
            </a:p>
          </p:txBody>
        </p:sp>
        <p:sp>
          <p:nvSpPr>
            <p:cNvPr id="30" name="文本框 8"/>
            <p:cNvSpPr txBox="1"/>
            <p:nvPr/>
          </p:nvSpPr>
          <p:spPr>
            <a:xfrm>
              <a:off x="2407324" y="1449378"/>
              <a:ext cx="1712178" cy="7842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顶部“开始”面板中可以对字体、字号、颜色、行距等进行修改。</a:t>
              </a:r>
            </a:p>
          </p:txBody>
        </p:sp>
      </p:grpSp>
      <p:pic>
        <p:nvPicPr>
          <p:cNvPr id="31" name="图片 3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4139" y="2133623"/>
            <a:ext cx="1820508" cy="182050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4580" y="2130026"/>
            <a:ext cx="1846333" cy="184633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9700" y="4175412"/>
            <a:ext cx="1846333" cy="184633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grpSp>
        <p:nvGrpSpPr>
          <p:cNvPr id="34" name="组 33"/>
          <p:cNvGrpSpPr/>
          <p:nvPr/>
        </p:nvGrpSpPr>
        <p:grpSpPr>
          <a:xfrm>
            <a:off x="2026960" y="4067898"/>
            <a:ext cx="2034771" cy="2025049"/>
            <a:chOff x="2163102" y="464234"/>
            <a:chExt cx="2208629" cy="2198076"/>
          </a:xfrm>
        </p:grpSpPr>
        <p:sp>
          <p:nvSpPr>
            <p:cNvPr id="35" name="矩形 34"/>
            <p:cNvSpPr/>
            <p:nvPr/>
          </p:nvSpPr>
          <p:spPr>
            <a:xfrm>
              <a:off x="2163102" y="464234"/>
              <a:ext cx="2208629" cy="2198076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innerShdw blurRad="1143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400"/>
            </a:p>
          </p:txBody>
        </p:sp>
        <p:sp>
          <p:nvSpPr>
            <p:cNvPr id="36" name="Freeform 358"/>
            <p:cNvSpPr>
              <a:spLocks noEditPoints="1"/>
            </p:cNvSpPr>
            <p:nvPr/>
          </p:nvSpPr>
          <p:spPr bwMode="auto">
            <a:xfrm>
              <a:off x="3038036" y="824435"/>
              <a:ext cx="450752" cy="438618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/>
            </a:p>
          </p:txBody>
        </p:sp>
        <p:sp>
          <p:nvSpPr>
            <p:cNvPr id="37" name="文本框 8"/>
            <p:cNvSpPr txBox="1"/>
            <p:nvPr/>
          </p:nvSpPr>
          <p:spPr>
            <a:xfrm>
              <a:off x="2407324" y="1449378"/>
              <a:ext cx="1712178" cy="7842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顶部“开始”面板中可以对字体、字号、颜色、行距等进行修改。</a:t>
              </a:r>
            </a:p>
          </p:txBody>
        </p:sp>
      </p:grpSp>
      <p:grpSp>
        <p:nvGrpSpPr>
          <p:cNvPr id="38" name="组 37"/>
          <p:cNvGrpSpPr/>
          <p:nvPr/>
        </p:nvGrpSpPr>
        <p:grpSpPr>
          <a:xfrm>
            <a:off x="6085547" y="4049892"/>
            <a:ext cx="2034771" cy="2025049"/>
            <a:chOff x="2163102" y="464234"/>
            <a:chExt cx="2208629" cy="2198076"/>
          </a:xfrm>
        </p:grpSpPr>
        <p:sp>
          <p:nvSpPr>
            <p:cNvPr id="39" name="矩形 38"/>
            <p:cNvSpPr/>
            <p:nvPr/>
          </p:nvSpPr>
          <p:spPr>
            <a:xfrm>
              <a:off x="2163102" y="464234"/>
              <a:ext cx="2208629" cy="2198076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innerShdw blurRad="1143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400"/>
            </a:p>
          </p:txBody>
        </p:sp>
        <p:sp>
          <p:nvSpPr>
            <p:cNvPr id="40" name="Freeform 358"/>
            <p:cNvSpPr>
              <a:spLocks noEditPoints="1"/>
            </p:cNvSpPr>
            <p:nvPr/>
          </p:nvSpPr>
          <p:spPr bwMode="auto">
            <a:xfrm>
              <a:off x="3038036" y="824435"/>
              <a:ext cx="450752" cy="438618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/>
            </a:p>
          </p:txBody>
        </p:sp>
        <p:sp>
          <p:nvSpPr>
            <p:cNvPr id="41" name="文本框 8"/>
            <p:cNvSpPr txBox="1"/>
            <p:nvPr/>
          </p:nvSpPr>
          <p:spPr>
            <a:xfrm>
              <a:off x="2407324" y="1449378"/>
              <a:ext cx="1712178" cy="7842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05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顶部</a:t>
              </a: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“开始”面板中可以对字体、字号、颜色、行距等进行修改。</a:t>
              </a:r>
            </a:p>
          </p:txBody>
        </p:sp>
      </p:grpSp>
      <p:pic>
        <p:nvPicPr>
          <p:cNvPr id="42" name="图片 4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9743" y="4159044"/>
            <a:ext cx="1836695" cy="183669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grpSp>
        <p:nvGrpSpPr>
          <p:cNvPr id="43" name="组 42"/>
          <p:cNvGrpSpPr/>
          <p:nvPr/>
        </p:nvGrpSpPr>
        <p:grpSpPr>
          <a:xfrm>
            <a:off x="10157229" y="4049892"/>
            <a:ext cx="2034771" cy="2025049"/>
            <a:chOff x="2163102" y="464234"/>
            <a:chExt cx="2208629" cy="2198076"/>
          </a:xfrm>
        </p:grpSpPr>
        <p:sp>
          <p:nvSpPr>
            <p:cNvPr id="44" name="矩形 43"/>
            <p:cNvSpPr/>
            <p:nvPr/>
          </p:nvSpPr>
          <p:spPr>
            <a:xfrm>
              <a:off x="2163102" y="464234"/>
              <a:ext cx="2208629" cy="2198076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1143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400"/>
            </a:p>
          </p:txBody>
        </p:sp>
        <p:sp>
          <p:nvSpPr>
            <p:cNvPr id="45" name="Freeform 358"/>
            <p:cNvSpPr>
              <a:spLocks noEditPoints="1"/>
            </p:cNvSpPr>
            <p:nvPr/>
          </p:nvSpPr>
          <p:spPr bwMode="auto">
            <a:xfrm>
              <a:off x="3038036" y="824435"/>
              <a:ext cx="450752" cy="438618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/>
            </a:p>
          </p:txBody>
        </p:sp>
        <p:sp>
          <p:nvSpPr>
            <p:cNvPr id="46" name="文本框 8"/>
            <p:cNvSpPr txBox="1"/>
            <p:nvPr/>
          </p:nvSpPr>
          <p:spPr>
            <a:xfrm>
              <a:off x="2407324" y="1449378"/>
              <a:ext cx="1712178" cy="7842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05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顶部</a:t>
              </a: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“开始”面板中可以对字体、字号、颜色、行距等进行修改。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自定义 70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9BD5BB"/>
      </a:accent1>
      <a:accent2>
        <a:srgbClr val="AE1725"/>
      </a:accent2>
      <a:accent3>
        <a:srgbClr val="EF545D"/>
      </a:accent3>
      <a:accent4>
        <a:srgbClr val="387F90"/>
      </a:accent4>
      <a:accent5>
        <a:srgbClr val="6B849B"/>
      </a:accent5>
      <a:accent6>
        <a:srgbClr val="A0BFE5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2040</Words>
  <Application>Microsoft Office PowerPoint</Application>
  <PresentationFormat>宽屏</PresentationFormat>
  <Paragraphs>131</Paragraphs>
  <Slides>23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1" baseType="lpstr">
      <vt:lpstr>MS PGothic</vt:lpstr>
      <vt:lpstr>宋体</vt:lpstr>
      <vt:lpstr>Arial</vt:lpstr>
      <vt:lpstr>Calibri</vt:lpstr>
      <vt:lpstr>Century Gothic</vt:lpstr>
      <vt:lpstr>Segoe UI Light</vt:lpstr>
      <vt:lpstr>微软雅黑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更多素材：子墨素材——https://zimosucai.taobao.com</dc:title>
  <dc:creator/>
  <cp:lastModifiedBy/>
  <cp:revision>1</cp:revision>
  <dcterms:created xsi:type="dcterms:W3CDTF">2017-10-09T13:58:29Z</dcterms:created>
  <dcterms:modified xsi:type="dcterms:W3CDTF">2017-10-09T13:59:03Z</dcterms:modified>
</cp:coreProperties>
</file>