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65" r:id="rId12"/>
    <p:sldId id="266" r:id="rId13"/>
    <p:sldId id="267" r:id="rId14"/>
    <p:sldId id="268" r:id="rId15"/>
    <p:sldId id="278" r:id="rId16"/>
    <p:sldId id="269" r:id="rId17"/>
    <p:sldId id="270" r:id="rId18"/>
    <p:sldId id="271" r:id="rId19"/>
    <p:sldId id="272" r:id="rId20"/>
    <p:sldId id="279" r:id="rId21"/>
    <p:sldId id="273" r:id="rId22"/>
    <p:sldId id="274" r:id="rId23"/>
    <p:sldId id="276" r:id="rId24"/>
    <p:sldId id="275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8D6E"/>
    <a:srgbClr val="F9E7C6"/>
    <a:srgbClr val="544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F9C37-37E8-4E87-8E52-1BA05B9ADFAB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72CA4-A9CF-4EB4-ACAA-2FA9224486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77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7156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110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020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802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7743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9572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7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6828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6521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453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030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4449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9924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935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4324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9909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1939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27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783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239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75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328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431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452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398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B97831B-7F3D-4B5E-A6E4-B1C6D5D527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02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EF8567-EDB8-44AB-BA3A-E5230B6CE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F576E1F-3B7E-42F8-8064-7FC453B1B5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ABA5A55-0892-4EE4-B0E2-358779474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190178-A59D-48E9-AC8F-E34552373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308DF8A-1268-474B-A7F3-B378C0384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57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9B3A1D7-09C6-49FC-8532-15860E5794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378DC43-A2E4-459B-BC89-B2F74873D7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4A9894-CBF4-4E6F-B8BD-DE747AD16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C8AAF5-7348-49A2-A9F6-99E73BC97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849491B-9BF2-4DAE-BEAD-5F3A051A5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99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A75EA-6FC5-435C-909A-672DBC02BF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2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7AA47D4-43D4-4D29-B9C2-8312ADD26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05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951FBDD-369F-4398-A93E-6714C2667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F5D5542-F899-4D40-BCBB-04AEFBFDFF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3987BA9-3C4E-460B-8F25-524EE78A6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7C10F9F-25EB-4E5D-A78B-76DD11B58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95A392C-6A51-47B1-9199-78107546B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3C769B9-AA10-451C-9618-C755ED825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3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B25E16-ED91-482E-9A87-D857F00D3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D7E56CB-056F-4977-9894-0967F04F4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EC61865-1689-4E7A-B8B5-922BBF1B4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BA61109-B98E-48BA-B59E-23B666CA6C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2691CA6-2795-4147-B984-7E5BD438B5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A4888DD-9C34-4A1A-B3DC-67FF6CB56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BA94A35E-62A1-40EC-9FB9-DBA5F2A13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7215359-9CAD-4E3B-8686-7F196CF54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07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FD920F-5678-4B1D-BD74-282CA034C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B81BBD4-ACC4-47FB-A4C8-B5B35A35E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9A6ABCE-15FE-4605-A9A2-E15087715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F891A98-0CB3-4218-BE5C-97992F229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34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940AE0C-54C2-4F0A-A205-5AD2925D7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628DDC0-F8BF-473F-AD84-A2DC5BC58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16A27C0-742E-4418-AF19-09FA1F880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67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ADEB80-C274-4E50-B2C6-8FC2294C1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617CC97-F094-460D-84D3-53B766DAE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530CC79-2C74-4E04-996E-23590A5A4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356050E-0ADE-4726-816A-97270A682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B1D67F3-176C-4124-9499-91445A295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5188C0B-211A-4102-B01E-A5415364B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0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80C7A3-B375-4453-A52A-59B98BB8F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6E025A9-DA2F-49E3-84B0-6D89F36733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F0852F0-72C3-46F0-9D62-4BB7957B8A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7270169-ACD4-4E17-AC1C-0AAA361AE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D38694A-F68B-4167-A275-EA950E4E0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9229D77-EE94-48C5-8A28-45E83CE20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61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9C59C8F-117F-42FF-9757-6BB01A6D5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0CE253B-4B18-4D8C-801F-CD10BBC010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1AC983-41D3-4C17-803D-710E21DEBE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FE092-F89F-40F2-A16D-7A021A241450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18FF543-3978-4474-8716-814E94E0F7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7659F3C-8748-4CCC-82A0-0F8642A794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3A1FA-06AB-4560-91DF-640C53519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069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g"/><Relationship Id="rId11" Type="http://schemas.microsoft.com/office/2007/relationships/hdphoto" Target="../media/hdphoto1.wdp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.jp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.jp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植物&#10;&#10;已生成极高可信度的说明">
            <a:extLst>
              <a:ext uri="{FF2B5EF4-FFF2-40B4-BE49-F238E27FC236}">
                <a16:creationId xmlns:a16="http://schemas.microsoft.com/office/drawing/2014/main" xmlns="" id="{564FB9FC-B344-412F-970E-2CC2AE9AD5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081" y="132273"/>
            <a:ext cx="5648325" cy="3733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93C68D6-579C-4265-A493-4E0EED5B77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3530081" y="978677"/>
            <a:ext cx="4830147" cy="4830147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D13DDBE1-C79D-43C3-8A0A-80B8831A82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239" y="2482931"/>
            <a:ext cx="2266950" cy="2381250"/>
          </a:xfrm>
          <a:prstGeom prst="rect">
            <a:avLst/>
          </a:prstGeom>
        </p:spPr>
      </p:pic>
      <p:pic>
        <p:nvPicPr>
          <p:cNvPr id="14" name="图片 13" descr="图片包含 室内, 鲜花, 植物, 掌握&#10;&#10;已生成极高可信度的说明">
            <a:extLst>
              <a:ext uri="{FF2B5EF4-FFF2-40B4-BE49-F238E27FC236}">
                <a16:creationId xmlns:a16="http://schemas.microsoft.com/office/drawing/2014/main" xmlns="" id="{58087EA7-80D6-4B21-B4F4-ED0B420A52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028">
            <a:off x="3113260" y="2840789"/>
            <a:ext cx="2133600" cy="2752725"/>
          </a:xfrm>
          <a:prstGeom prst="rect">
            <a:avLst/>
          </a:prstGeom>
        </p:spPr>
      </p:pic>
      <p:pic>
        <p:nvPicPr>
          <p:cNvPr id="20" name="图片 19" descr="图片包含 浅色&#10;&#10;已生成高可信度的说明">
            <a:extLst>
              <a:ext uri="{FF2B5EF4-FFF2-40B4-BE49-F238E27FC236}">
                <a16:creationId xmlns:a16="http://schemas.microsoft.com/office/drawing/2014/main" xmlns="" id="{39660018-EB87-4D0F-BB8E-C50C23C77D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052" y="4712477"/>
            <a:ext cx="578239" cy="602332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190F259-96A3-4A5E-83EE-3A54FFBDC32C}"/>
              </a:ext>
            </a:extLst>
          </p:cNvPr>
          <p:cNvSpPr txBox="1"/>
          <p:nvPr/>
        </p:nvSpPr>
        <p:spPr>
          <a:xfrm>
            <a:off x="5424858" y="1398131"/>
            <a:ext cx="923330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solidFill>
                  <a:srgbClr val="54402C"/>
                </a:solidFill>
              </a:rPr>
              <a:t>创意中国风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DD594F8-5C1A-44E7-9F44-49D18970121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741">
            <a:off x="6224321" y="1621987"/>
            <a:ext cx="1184301" cy="1480989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4391A49-1256-4394-80FB-57042E92209A}"/>
              </a:ext>
            </a:extLst>
          </p:cNvPr>
          <p:cNvSpPr txBox="1"/>
          <p:nvPr/>
        </p:nvSpPr>
        <p:spPr>
          <a:xfrm>
            <a:off x="6177126" y="3111035"/>
            <a:ext cx="1418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Loem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ipsum dolor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sameman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casectetur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tamam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dalam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qoue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sampe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rgbClr val="5440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骆集益 - 桃源仙居">
            <a:hlinkClick r:id="" action="ppaction://media"/>
            <a:extLst>
              <a:ext uri="{FF2B5EF4-FFF2-40B4-BE49-F238E27FC236}">
                <a16:creationId xmlns:a16="http://schemas.microsoft.com/office/drawing/2014/main" xmlns="" id="{C3ED27AD-15AB-45E6-9722-D3919AD736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457486" y="47052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423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1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7041A7E-87BA-4EDC-8D97-E3E9AB1F3569}"/>
              </a:ext>
            </a:extLst>
          </p:cNvPr>
          <p:cNvGrpSpPr/>
          <p:nvPr/>
        </p:nvGrpSpPr>
        <p:grpSpPr>
          <a:xfrm>
            <a:off x="1152071" y="0"/>
            <a:ext cx="3628571" cy="6858000"/>
            <a:chOff x="1152071" y="0"/>
            <a:chExt cx="3628571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4EE9E01F-6D4A-42EB-B3F0-E4B0D62F89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152071" y="0"/>
              <a:ext cx="3628571" cy="685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75010B83-77BE-4645-9DC7-85CB2C6A7D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813" y="5894360"/>
              <a:ext cx="3381829" cy="963639"/>
            </a:xfrm>
            <a:prstGeom prst="rect">
              <a:avLst/>
            </a:prstGeom>
          </p:spPr>
        </p:pic>
        <p:pic>
          <p:nvPicPr>
            <p:cNvPr id="7" name="图片 6" descr="图片包含 浅色&#10;&#10;已生成高可信度的说明">
              <a:extLst>
                <a:ext uri="{FF2B5EF4-FFF2-40B4-BE49-F238E27FC236}">
                  <a16:creationId xmlns:a16="http://schemas.microsoft.com/office/drawing/2014/main" xmlns="" id="{8F80DB8B-B214-433C-A523-1795F3B78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2722" y="401735"/>
              <a:ext cx="578239" cy="602332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2E8BA94A-0780-46A9-9886-A4EC89EF224B}"/>
                </a:ext>
              </a:extLst>
            </p:cNvPr>
            <p:cNvSpPr/>
            <p:nvPr/>
          </p:nvSpPr>
          <p:spPr>
            <a:xfrm>
              <a:off x="2227695" y="1405802"/>
              <a:ext cx="1477328" cy="369331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7090BA87-06CA-45B1-806E-C414D9D69E82}"/>
              </a:ext>
            </a:extLst>
          </p:cNvPr>
          <p:cNvGrpSpPr/>
          <p:nvPr/>
        </p:nvGrpSpPr>
        <p:grpSpPr>
          <a:xfrm>
            <a:off x="5728851" y="747762"/>
            <a:ext cx="5681216" cy="1265599"/>
            <a:chOff x="5728851" y="747762"/>
            <a:chExt cx="5681216" cy="126559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8B2BC8C5-8D80-4364-9A53-A4F7A0A54A66}"/>
                </a:ext>
              </a:extLst>
            </p:cNvPr>
            <p:cNvGrpSpPr/>
            <p:nvPr/>
          </p:nvGrpSpPr>
          <p:grpSpPr>
            <a:xfrm>
              <a:off x="10313374" y="787353"/>
              <a:ext cx="1096693" cy="1096693"/>
              <a:chOff x="5856266" y="702901"/>
              <a:chExt cx="1096693" cy="1096693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D04BCC6A-39C2-4EF2-AC89-641F47D21E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5856266" y="702901"/>
                <a:ext cx="1096693" cy="1096693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94D0E5AF-45EE-4F6E-B0CA-B3963B10346F}"/>
                  </a:ext>
                </a:extLst>
              </p:cNvPr>
              <p:cNvSpPr txBox="1"/>
              <p:nvPr/>
            </p:nvSpPr>
            <p:spPr>
              <a:xfrm>
                <a:off x="5927558" y="702901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E88F88F2-79E4-4A7C-8E6A-BD0806DD96A8}"/>
                </a:ext>
              </a:extLst>
            </p:cNvPr>
            <p:cNvSpPr/>
            <p:nvPr/>
          </p:nvSpPr>
          <p:spPr>
            <a:xfrm>
              <a:off x="5728851" y="747762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B09ED668-C037-4649-87B3-2F4FB897EC87}"/>
              </a:ext>
            </a:extLst>
          </p:cNvPr>
          <p:cNvGrpSpPr/>
          <p:nvPr/>
        </p:nvGrpSpPr>
        <p:grpSpPr>
          <a:xfrm>
            <a:off x="5728851" y="2531701"/>
            <a:ext cx="5609922" cy="1318508"/>
            <a:chOff x="5728851" y="2531701"/>
            <a:chExt cx="5609922" cy="131850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075A5360-0021-41F4-B87F-35D7E5046B13}"/>
                </a:ext>
              </a:extLst>
            </p:cNvPr>
            <p:cNvGrpSpPr/>
            <p:nvPr/>
          </p:nvGrpSpPr>
          <p:grpSpPr>
            <a:xfrm>
              <a:off x="5728851" y="2531701"/>
              <a:ext cx="1096693" cy="1096693"/>
              <a:chOff x="5856266" y="702901"/>
              <a:chExt cx="1096693" cy="1096693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7D2B5951-AB92-4241-A2E3-892424B696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5856266" y="702901"/>
                <a:ext cx="1096693" cy="1096693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7B1358E4-437F-477E-B6A5-9A21C161EFEC}"/>
                  </a:ext>
                </a:extLst>
              </p:cNvPr>
              <p:cNvSpPr txBox="1"/>
              <p:nvPr/>
            </p:nvSpPr>
            <p:spPr>
              <a:xfrm>
                <a:off x="5927558" y="702901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贰</a:t>
                </a:r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1DCF06AE-9421-4D77-AFE0-D922D433C16F}"/>
                </a:ext>
              </a:extLst>
            </p:cNvPr>
            <p:cNvSpPr/>
            <p:nvPr/>
          </p:nvSpPr>
          <p:spPr>
            <a:xfrm>
              <a:off x="6952957" y="2584610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CEF7FE0-2E7B-4D6E-B374-7D94E58A97DC}"/>
              </a:ext>
            </a:extLst>
          </p:cNvPr>
          <p:cNvGrpSpPr/>
          <p:nvPr/>
        </p:nvGrpSpPr>
        <p:grpSpPr>
          <a:xfrm>
            <a:off x="5892039" y="4466320"/>
            <a:ext cx="5601436" cy="1265599"/>
            <a:chOff x="5892039" y="4466320"/>
            <a:chExt cx="5601436" cy="1265599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CA93ED53-A9BC-463A-9EEF-640CBAD99214}"/>
                </a:ext>
              </a:extLst>
            </p:cNvPr>
            <p:cNvGrpSpPr/>
            <p:nvPr/>
          </p:nvGrpSpPr>
          <p:grpSpPr>
            <a:xfrm>
              <a:off x="10396782" y="4550774"/>
              <a:ext cx="1096693" cy="1096693"/>
              <a:chOff x="5856266" y="702901"/>
              <a:chExt cx="1096693" cy="1096693"/>
            </a:xfrm>
          </p:grpSpPr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xmlns="" id="{C03624A0-256C-400A-BE69-69FF4DEF71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5856266" y="702901"/>
                <a:ext cx="1096693" cy="1096693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903253F0-C043-4284-983D-9E2E0C99E384}"/>
                  </a:ext>
                </a:extLst>
              </p:cNvPr>
              <p:cNvSpPr txBox="1"/>
              <p:nvPr/>
            </p:nvSpPr>
            <p:spPr>
              <a:xfrm>
                <a:off x="5927558" y="702901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叁</a:t>
                </a: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1AB16962-8023-478D-BEDA-8EB479BDF212}"/>
                </a:ext>
              </a:extLst>
            </p:cNvPr>
            <p:cNvSpPr/>
            <p:nvPr/>
          </p:nvSpPr>
          <p:spPr>
            <a:xfrm>
              <a:off x="5892039" y="4466320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68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植物&#10;&#10;已生成极高可信度的说明">
            <a:extLst>
              <a:ext uri="{FF2B5EF4-FFF2-40B4-BE49-F238E27FC236}">
                <a16:creationId xmlns:a16="http://schemas.microsoft.com/office/drawing/2014/main" xmlns="" id="{DA9660D9-AFD4-4B69-B1DA-6F7CA577BA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9645" flipH="1">
            <a:off x="4468642" y="902661"/>
            <a:ext cx="4102682" cy="271206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1C318A66-1FB1-454E-B54D-D19014D37939}"/>
              </a:ext>
            </a:extLst>
          </p:cNvPr>
          <p:cNvGrpSpPr/>
          <p:nvPr/>
        </p:nvGrpSpPr>
        <p:grpSpPr>
          <a:xfrm>
            <a:off x="5085084" y="0"/>
            <a:ext cx="1157877" cy="5966974"/>
            <a:chOff x="5085084" y="0"/>
            <a:chExt cx="1157877" cy="5966974"/>
          </a:xfrm>
        </p:grpSpPr>
        <p:pic>
          <p:nvPicPr>
            <p:cNvPr id="2" name="图片 1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ABFE97BE-8B41-4CE2-8B36-7E1A469251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2680536" y="2404548"/>
              <a:ext cx="5966974" cy="115787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6429EE0F-0501-497D-9E21-6B214D09D7B9}"/>
                </a:ext>
              </a:extLst>
            </p:cNvPr>
            <p:cNvSpPr/>
            <p:nvPr/>
          </p:nvSpPr>
          <p:spPr>
            <a:xfrm>
              <a:off x="5410749" y="485086"/>
              <a:ext cx="608147" cy="3108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A119D2C-ADEA-457A-8E75-C92D12D3B1F6}"/>
              </a:ext>
            </a:extLst>
          </p:cNvPr>
          <p:cNvGrpSpPr/>
          <p:nvPr/>
        </p:nvGrpSpPr>
        <p:grpSpPr>
          <a:xfrm>
            <a:off x="601222" y="1183671"/>
            <a:ext cx="1231549" cy="3719977"/>
            <a:chOff x="601222" y="1183671"/>
            <a:chExt cx="1231549" cy="371997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D05E78D3-59DA-4D84-8E6C-4DD4DD39A5EC}"/>
                </a:ext>
              </a:extLst>
            </p:cNvPr>
            <p:cNvGrpSpPr/>
            <p:nvPr/>
          </p:nvGrpSpPr>
          <p:grpSpPr>
            <a:xfrm>
              <a:off x="601222" y="1183671"/>
              <a:ext cx="1108879" cy="1108879"/>
              <a:chOff x="1963334" y="2190000"/>
              <a:chExt cx="1108879" cy="110887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EA0A0BDD-32EF-4ED4-AF64-51AF3BD83706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35739C41-5A8D-458B-884F-C67E24699ECA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034617AD-E32B-4760-9CDF-237586B74E4B}"/>
                </a:ext>
              </a:extLst>
            </p:cNvPr>
            <p:cNvSpPr txBox="1"/>
            <p:nvPr/>
          </p:nvSpPr>
          <p:spPr>
            <a:xfrm>
              <a:off x="678609" y="2492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EF53B37-12EE-4A46-8AF8-DF24DA730507}"/>
              </a:ext>
            </a:extLst>
          </p:cNvPr>
          <p:cNvGrpSpPr/>
          <p:nvPr/>
        </p:nvGrpSpPr>
        <p:grpSpPr>
          <a:xfrm>
            <a:off x="3003450" y="1183671"/>
            <a:ext cx="1231549" cy="3757918"/>
            <a:chOff x="3003450" y="1183671"/>
            <a:chExt cx="1231549" cy="375791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659453F4-9E59-4CEA-A732-1E4F86E786BA}"/>
                </a:ext>
              </a:extLst>
            </p:cNvPr>
            <p:cNvGrpSpPr/>
            <p:nvPr/>
          </p:nvGrpSpPr>
          <p:grpSpPr>
            <a:xfrm>
              <a:off x="3003450" y="1183671"/>
              <a:ext cx="1108879" cy="1108879"/>
              <a:chOff x="1963334" y="2190000"/>
              <a:chExt cx="1108879" cy="110887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67B6101B-7685-447A-ABC9-D06E9A39B228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贰</a:t>
                </a: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9FCEDA49-17FF-4A0B-B470-05FB0B24F529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774809C9-7286-467B-94BB-2E7D2671075A}"/>
                </a:ext>
              </a:extLst>
            </p:cNvPr>
            <p:cNvSpPr txBox="1"/>
            <p:nvPr/>
          </p:nvSpPr>
          <p:spPr>
            <a:xfrm>
              <a:off x="3080837" y="2496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79BD1C4-EF95-4E1C-93DF-746D297A0FC0}"/>
              </a:ext>
            </a:extLst>
          </p:cNvPr>
          <p:cNvGrpSpPr/>
          <p:nvPr/>
        </p:nvGrpSpPr>
        <p:grpSpPr>
          <a:xfrm>
            <a:off x="8032584" y="1183671"/>
            <a:ext cx="1231549" cy="3719977"/>
            <a:chOff x="8032584" y="1183671"/>
            <a:chExt cx="1231549" cy="3719977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43C8D652-23B9-43B6-91BA-05A435520296}"/>
                </a:ext>
              </a:extLst>
            </p:cNvPr>
            <p:cNvGrpSpPr/>
            <p:nvPr/>
          </p:nvGrpSpPr>
          <p:grpSpPr>
            <a:xfrm>
              <a:off x="8032584" y="1183671"/>
              <a:ext cx="1108879" cy="1108879"/>
              <a:chOff x="1963334" y="2190000"/>
              <a:chExt cx="1108879" cy="1108879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A20AA7DA-CEDD-4914-A9C7-647F65C60400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叁</a:t>
                </a: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285471A9-3308-47BF-85A1-E0D04ED826A6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9692F51-0DDE-421C-90E3-35C62211A384}"/>
                </a:ext>
              </a:extLst>
            </p:cNvPr>
            <p:cNvSpPr txBox="1"/>
            <p:nvPr/>
          </p:nvSpPr>
          <p:spPr>
            <a:xfrm>
              <a:off x="8109971" y="2492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E926869-F176-41BA-84D1-CAA845B02468}"/>
              </a:ext>
            </a:extLst>
          </p:cNvPr>
          <p:cNvGrpSpPr/>
          <p:nvPr/>
        </p:nvGrpSpPr>
        <p:grpSpPr>
          <a:xfrm>
            <a:off x="10434812" y="1183671"/>
            <a:ext cx="1231549" cy="3757918"/>
            <a:chOff x="10434812" y="1183671"/>
            <a:chExt cx="1231549" cy="375791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6BA19EDB-66C4-407C-AEA0-2D13DB28651D}"/>
                </a:ext>
              </a:extLst>
            </p:cNvPr>
            <p:cNvGrpSpPr/>
            <p:nvPr/>
          </p:nvGrpSpPr>
          <p:grpSpPr>
            <a:xfrm>
              <a:off x="10434812" y="1183671"/>
              <a:ext cx="1108879" cy="1108879"/>
              <a:chOff x="1963334" y="2190000"/>
              <a:chExt cx="1108879" cy="1108879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B6DB82D8-207A-4E3C-AE51-9097C85F1A9D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肆</a:t>
                </a: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A586624B-D6BC-4E08-B45C-6DAE153EC5D4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9D5922A3-9743-4526-B58C-902204FF1351}"/>
                </a:ext>
              </a:extLst>
            </p:cNvPr>
            <p:cNvSpPr txBox="1"/>
            <p:nvPr/>
          </p:nvSpPr>
          <p:spPr>
            <a:xfrm>
              <a:off x="10512199" y="2496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3" name="图片 2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BD4A615D-8A48-48CF-A978-953024652B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3613154" y="3000358"/>
            <a:ext cx="2379889" cy="322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4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植物&#10;&#10;已生成极高可信度的说明">
            <a:extLst>
              <a:ext uri="{FF2B5EF4-FFF2-40B4-BE49-F238E27FC236}">
                <a16:creationId xmlns:a16="http://schemas.microsoft.com/office/drawing/2014/main" xmlns="" id="{D74AEF10-C890-4F4C-AD87-7AE05FCA0D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32151" flipH="1">
            <a:off x="5032835" y="796215"/>
            <a:ext cx="5648325" cy="3733800"/>
          </a:xfrm>
          <a:prstGeom prst="rect">
            <a:avLst/>
          </a:prstGeom>
        </p:spPr>
      </p:pic>
      <p:pic>
        <p:nvPicPr>
          <p:cNvPr id="9" name="图片 8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60D2ABAE-E0B9-41AB-9F36-2A72075234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009" y="302104"/>
            <a:ext cx="2208865" cy="2320237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C58EE14-B2B3-4CF5-9169-9AE8F8B27E43}"/>
              </a:ext>
            </a:extLst>
          </p:cNvPr>
          <p:cNvGrpSpPr/>
          <p:nvPr/>
        </p:nvGrpSpPr>
        <p:grpSpPr>
          <a:xfrm>
            <a:off x="7298871" y="749300"/>
            <a:ext cx="3628571" cy="5803900"/>
            <a:chOff x="7298871" y="749300"/>
            <a:chExt cx="3628571" cy="58039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5A303C06-89D0-4834-A691-E6E874AD59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7298871" y="749300"/>
              <a:ext cx="3628571" cy="58039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C150855-FA48-42AA-A911-7F821F4BF486}"/>
                </a:ext>
              </a:extLst>
            </p:cNvPr>
            <p:cNvSpPr/>
            <p:nvPr/>
          </p:nvSpPr>
          <p:spPr>
            <a:xfrm>
              <a:off x="7856998" y="3947868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FFE439B7-8416-47BD-8518-EC5E41BA476E}"/>
                </a:ext>
              </a:extLst>
            </p:cNvPr>
            <p:cNvSpPr/>
            <p:nvPr/>
          </p:nvSpPr>
          <p:spPr>
            <a:xfrm>
              <a:off x="7856998" y="1892816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7EC0364-9713-4EF5-9EFB-EEF32BEE7D1C}"/>
              </a:ext>
            </a:extLst>
          </p:cNvPr>
          <p:cNvGrpSpPr/>
          <p:nvPr/>
        </p:nvGrpSpPr>
        <p:grpSpPr>
          <a:xfrm>
            <a:off x="643802" y="1994565"/>
            <a:ext cx="4477504" cy="2461199"/>
            <a:chOff x="643802" y="1994565"/>
            <a:chExt cx="4477504" cy="2461199"/>
          </a:xfrm>
        </p:grpSpPr>
        <p:pic>
          <p:nvPicPr>
            <p:cNvPr id="14" name="图片 13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xmlns="" id="{72655D73-1358-4C88-87D3-DD37DB9A7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423063" y="2215304"/>
              <a:ext cx="2182864" cy="1741386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43C1343C-741B-4D73-BB54-9E73D9E09C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492735" y="2436464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4715A158-42FB-490D-8954-1AAD3F0B966F}"/>
                </a:ext>
              </a:extLst>
            </p:cNvPr>
            <p:cNvSpPr/>
            <p:nvPr/>
          </p:nvSpPr>
          <p:spPr>
            <a:xfrm>
              <a:off x="1891433" y="2680987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72DF3F0-7BBB-4620-A319-73CBFD908D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38700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24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白色, 室内, 餐桌, 鲜花&#10;&#10;已生成极高可信度的说明">
            <a:extLst>
              <a:ext uri="{FF2B5EF4-FFF2-40B4-BE49-F238E27FC236}">
                <a16:creationId xmlns:a16="http://schemas.microsoft.com/office/drawing/2014/main" xmlns="" id="{1850F4D5-8F72-496F-AD8E-C7041AF267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45075">
            <a:off x="2797963" y="2305327"/>
            <a:ext cx="2182864" cy="1741386"/>
          </a:xfrm>
          <a:prstGeom prst="rect">
            <a:avLst/>
          </a:prstGeom>
        </p:spPr>
      </p:pic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1D9DD969-E77B-4AD1-906A-4E49D450B1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0474" flipH="1">
            <a:off x="273142" y="1708248"/>
            <a:ext cx="4440763" cy="293554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9D0A495-E7A1-4D30-A6DD-19628118D3DB}"/>
              </a:ext>
            </a:extLst>
          </p:cNvPr>
          <p:cNvSpPr/>
          <p:nvPr/>
        </p:nvSpPr>
        <p:spPr>
          <a:xfrm>
            <a:off x="1" y="3417320"/>
            <a:ext cx="12192000" cy="350520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DDB17817-6A2E-4051-9F64-08D88E3CB9EE}"/>
              </a:ext>
            </a:extLst>
          </p:cNvPr>
          <p:cNvGrpSpPr/>
          <p:nvPr/>
        </p:nvGrpSpPr>
        <p:grpSpPr>
          <a:xfrm>
            <a:off x="5585881" y="1190842"/>
            <a:ext cx="5773107" cy="1321399"/>
            <a:chOff x="5585881" y="1190842"/>
            <a:chExt cx="5773107" cy="132139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A8181EE6-119F-4CD9-9DDD-36E91BFDA42F}"/>
                </a:ext>
              </a:extLst>
            </p:cNvPr>
            <p:cNvGrpSpPr/>
            <p:nvPr/>
          </p:nvGrpSpPr>
          <p:grpSpPr>
            <a:xfrm>
              <a:off x="10250109" y="1190842"/>
              <a:ext cx="1108879" cy="1108879"/>
              <a:chOff x="1963334" y="2190000"/>
              <a:chExt cx="1108879" cy="1108879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D585A73B-B3FD-45D3-AFAE-5BCFB36A67F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954FCA9D-BE5C-4E27-80E7-112C6F42FE95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B126019B-807D-4259-9A71-F70EA2CB3B3F}"/>
                </a:ext>
              </a:extLst>
            </p:cNvPr>
            <p:cNvSpPr/>
            <p:nvPr/>
          </p:nvSpPr>
          <p:spPr>
            <a:xfrm>
              <a:off x="5585881" y="1246642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B660441B-06DF-48E7-9257-5EF0EA539A4D}"/>
              </a:ext>
            </a:extLst>
          </p:cNvPr>
          <p:cNvGrpSpPr/>
          <p:nvPr/>
        </p:nvGrpSpPr>
        <p:grpSpPr>
          <a:xfrm>
            <a:off x="777837" y="4751033"/>
            <a:ext cx="5887336" cy="1332633"/>
            <a:chOff x="777837" y="4751033"/>
            <a:chExt cx="5887336" cy="133263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C7BF8F21-202A-4E19-A337-0DE75D19CA21}"/>
                </a:ext>
              </a:extLst>
            </p:cNvPr>
            <p:cNvGrpSpPr/>
            <p:nvPr/>
          </p:nvGrpSpPr>
          <p:grpSpPr>
            <a:xfrm>
              <a:off x="777837" y="4751033"/>
              <a:ext cx="1108879" cy="1108879"/>
              <a:chOff x="1963334" y="2190000"/>
              <a:chExt cx="1108879" cy="1108879"/>
            </a:xfrm>
          </p:grpSpPr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03C5A6F9-52CB-4C8F-9AD4-9BF9A5155528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F9D954F2-17FA-4E63-A7EC-09C01CB8A6A7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9E7C6"/>
                  </a:solidFill>
                </a:endParaRPr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AECC268-C5CB-4AE6-9318-8698158FB505}"/>
                </a:ext>
              </a:extLst>
            </p:cNvPr>
            <p:cNvSpPr/>
            <p:nvPr/>
          </p:nvSpPr>
          <p:spPr>
            <a:xfrm>
              <a:off x="2279357" y="4818067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18" name="图片 17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6B72597E-B336-4827-A4B7-3B7C35ECF5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592" y="2961798"/>
            <a:ext cx="3015917" cy="3167980"/>
          </a:xfrm>
          <a:prstGeom prst="rect">
            <a:avLst/>
          </a:prstGeom>
        </p:spPr>
      </p:pic>
      <p:pic>
        <p:nvPicPr>
          <p:cNvPr id="20" name="图片 19" descr="图片包含 室内, 鲜花, 植物, 掌握&#10;&#10;已生成极高可信度的说明">
            <a:extLst>
              <a:ext uri="{FF2B5EF4-FFF2-40B4-BE49-F238E27FC236}">
                <a16:creationId xmlns:a16="http://schemas.microsoft.com/office/drawing/2014/main" xmlns="" id="{D6613004-2D7E-4B7A-A736-711091D489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5646">
            <a:off x="-834106" y="3707315"/>
            <a:ext cx="2409923" cy="310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02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植物&#10;&#10;已生成极高可信度的说明">
            <a:extLst>
              <a:ext uri="{FF2B5EF4-FFF2-40B4-BE49-F238E27FC236}">
                <a16:creationId xmlns:a16="http://schemas.microsoft.com/office/drawing/2014/main" xmlns="" id="{C5FA6475-440A-4732-BF8E-F0C053562D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9645" flipH="1">
            <a:off x="4753545" y="854769"/>
            <a:ext cx="4102682" cy="271206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6143ED5-86DB-471A-A543-E9C458E33CF0}"/>
              </a:ext>
            </a:extLst>
          </p:cNvPr>
          <p:cNvSpPr/>
          <p:nvPr/>
        </p:nvSpPr>
        <p:spPr>
          <a:xfrm>
            <a:off x="1" y="0"/>
            <a:ext cx="6045199" cy="692252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植物&#10;&#10;已生成极高可信度的说明">
            <a:extLst>
              <a:ext uri="{FF2B5EF4-FFF2-40B4-BE49-F238E27FC236}">
                <a16:creationId xmlns:a16="http://schemas.microsoft.com/office/drawing/2014/main" xmlns="" id="{23398A37-8934-4C83-A1F2-77BA6CF1D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0836" flipH="1">
            <a:off x="2287431" y="1099844"/>
            <a:ext cx="5910314" cy="3906987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817CB36-2DB7-4054-A209-D7CDE888B651}"/>
              </a:ext>
            </a:extLst>
          </p:cNvPr>
          <p:cNvGrpSpPr/>
          <p:nvPr/>
        </p:nvGrpSpPr>
        <p:grpSpPr>
          <a:xfrm>
            <a:off x="1" y="2385663"/>
            <a:ext cx="6045199" cy="2156111"/>
            <a:chOff x="1" y="2385663"/>
            <a:chExt cx="6045199" cy="2156111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0A0DCC67-CB21-4C8D-93F7-60B33FF34B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" y="2385663"/>
              <a:ext cx="6045199" cy="215611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889FBD9D-C62B-4264-A437-A6B282C855F6}"/>
                </a:ext>
              </a:extLst>
            </p:cNvPr>
            <p:cNvSpPr/>
            <p:nvPr/>
          </p:nvSpPr>
          <p:spPr>
            <a:xfrm>
              <a:off x="1348186" y="2630187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F3A57DC1-1E47-47C7-A86D-DE2786366786}"/>
                </a:ext>
              </a:extLst>
            </p:cNvPr>
            <p:cNvGrpSpPr/>
            <p:nvPr/>
          </p:nvGrpSpPr>
          <p:grpSpPr>
            <a:xfrm>
              <a:off x="4497383" y="2846046"/>
              <a:ext cx="1108879" cy="1108879"/>
              <a:chOff x="1963334" y="2190000"/>
              <a:chExt cx="1108879" cy="1108879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38FCA349-B235-41A6-B117-4B373261479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04733E7-57A6-4155-BA4A-3D78D4BC77C3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91D146B-EB6F-4ABA-994D-99EF3D84F184}"/>
              </a:ext>
            </a:extLst>
          </p:cNvPr>
          <p:cNvGrpSpPr/>
          <p:nvPr/>
        </p:nvGrpSpPr>
        <p:grpSpPr>
          <a:xfrm>
            <a:off x="6045200" y="2385664"/>
            <a:ext cx="6146800" cy="2156111"/>
            <a:chOff x="6045200" y="2385664"/>
            <a:chExt cx="6146800" cy="215611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8E66343-FF1B-4917-ABF1-8233162CF08D}"/>
                </a:ext>
              </a:extLst>
            </p:cNvPr>
            <p:cNvSpPr/>
            <p:nvPr/>
          </p:nvSpPr>
          <p:spPr>
            <a:xfrm flipH="1">
              <a:off x="6045200" y="2385664"/>
              <a:ext cx="6146800" cy="2156111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D4B2C644-5397-4F01-B14C-C3A48CA69C90}"/>
                </a:ext>
              </a:extLst>
            </p:cNvPr>
            <p:cNvGrpSpPr/>
            <p:nvPr/>
          </p:nvGrpSpPr>
          <p:grpSpPr>
            <a:xfrm>
              <a:off x="6561523" y="2846046"/>
              <a:ext cx="1108879" cy="1108879"/>
              <a:chOff x="1963334" y="2190000"/>
              <a:chExt cx="1108879" cy="1108879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FDF604E1-96E6-45BE-8145-51B01EE49A8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5F6E3063-8DDD-4DDE-B77A-B9053922CFB3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9E7C6"/>
                  </a:solidFill>
                </a:endParaRPr>
              </a:p>
            </p:txBody>
          </p:sp>
        </p:grp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337CA9A8-39C5-42D7-9A40-F09E6DA4AC97}"/>
                </a:ext>
              </a:extLst>
            </p:cNvPr>
            <p:cNvSpPr/>
            <p:nvPr/>
          </p:nvSpPr>
          <p:spPr>
            <a:xfrm>
              <a:off x="8031955" y="2646913"/>
              <a:ext cx="3416320" cy="162869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19" name="图片 18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88CDF5A0-0496-4791-85D1-5DBD527DDE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512" y="4240355"/>
            <a:ext cx="1450468" cy="152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5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EE62668-16C5-4F98-AED2-FD18954E1D69}"/>
              </a:ext>
            </a:extLst>
          </p:cNvPr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叁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E19DC73-BA44-4728-B504-BA459ED411F8}"/>
              </a:ext>
            </a:extLst>
          </p:cNvPr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1" name="图片 10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15B3591-290F-4E2F-BFBC-D133F02AAE7F}"/>
              </a:ext>
            </a:extLst>
          </p:cNvPr>
          <p:cNvGrpSpPr/>
          <p:nvPr/>
        </p:nvGrpSpPr>
        <p:grpSpPr>
          <a:xfrm>
            <a:off x="-446258" y="1283661"/>
            <a:ext cx="5565205" cy="2879631"/>
            <a:chOff x="-446258" y="1283661"/>
            <a:chExt cx="5565205" cy="2879631"/>
          </a:xfrm>
        </p:grpSpPr>
        <p:pic>
          <p:nvPicPr>
            <p:cNvPr id="3" name="图片 2" descr="图片包含 植物&#10;&#10;已生成极高可信度的说明">
              <a:extLst>
                <a:ext uri="{FF2B5EF4-FFF2-40B4-BE49-F238E27FC236}">
                  <a16:creationId xmlns:a16="http://schemas.microsoft.com/office/drawing/2014/main" xmlns="" id="{0622B144-5005-4B7A-A4A4-4EDBE0853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94199" flipH="1">
              <a:off x="-446258" y="1283661"/>
              <a:ext cx="4102682" cy="2712060"/>
            </a:xfrm>
            <a:prstGeom prst="rect">
              <a:avLst/>
            </a:prstGeom>
          </p:spPr>
        </p:pic>
        <p:pic>
          <p:nvPicPr>
            <p:cNvPr id="2" name="图片 1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42154647-689A-43FA-896D-8BCEAD246B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10800000" flipV="1">
              <a:off x="0" y="2810949"/>
              <a:ext cx="4724400" cy="7704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F84C784C-32E2-42B2-BC87-4F16FDED2E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8479" y="2639691"/>
              <a:ext cx="1450468" cy="1523601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C703556-1062-4AF9-A963-E3E3C8E96C41}"/>
                </a:ext>
              </a:extLst>
            </p:cNvPr>
            <p:cNvSpPr/>
            <p:nvPr/>
          </p:nvSpPr>
          <p:spPr>
            <a:xfrm>
              <a:off x="357053" y="2965342"/>
              <a:ext cx="31971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EBA5F39-1435-4717-992C-32623E0AA3CF}"/>
              </a:ext>
            </a:extLst>
          </p:cNvPr>
          <p:cNvGrpSpPr/>
          <p:nvPr/>
        </p:nvGrpSpPr>
        <p:grpSpPr>
          <a:xfrm>
            <a:off x="5756703" y="827316"/>
            <a:ext cx="5688194" cy="1316567"/>
            <a:chOff x="5756703" y="827316"/>
            <a:chExt cx="5688194" cy="131656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A28A5F25-8410-4762-A664-8DDAADFE2DB9}"/>
                </a:ext>
              </a:extLst>
            </p:cNvPr>
            <p:cNvGrpSpPr/>
            <p:nvPr/>
          </p:nvGrpSpPr>
          <p:grpSpPr>
            <a:xfrm>
              <a:off x="5756703" y="827316"/>
              <a:ext cx="954107" cy="1146633"/>
              <a:chOff x="2856713" y="2148116"/>
              <a:chExt cx="954107" cy="1146633"/>
            </a:xfrm>
          </p:grpSpPr>
          <p:pic>
            <p:nvPicPr>
              <p:cNvPr id="7" name="图片 6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706E8F4C-7E71-4266-9AEB-C5E6F229D69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BDFFDF1A-0AA1-4F85-8890-991F1D37246B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C0D7E25D-B30F-43DF-BE54-BDC72C884F22}"/>
                </a:ext>
              </a:extLst>
            </p:cNvPr>
            <p:cNvSpPr/>
            <p:nvPr/>
          </p:nvSpPr>
          <p:spPr>
            <a:xfrm>
              <a:off x="7059081" y="878284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52BAF91-0C6D-465C-AEC3-8C82923C3DB6}"/>
              </a:ext>
            </a:extLst>
          </p:cNvPr>
          <p:cNvGrpSpPr/>
          <p:nvPr/>
        </p:nvGrpSpPr>
        <p:grpSpPr>
          <a:xfrm>
            <a:off x="5780970" y="2694425"/>
            <a:ext cx="5663927" cy="1265599"/>
            <a:chOff x="5780970" y="2694425"/>
            <a:chExt cx="5663927" cy="1265599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5E63AF71-4976-4F57-8DB4-636A94355677}"/>
                </a:ext>
              </a:extLst>
            </p:cNvPr>
            <p:cNvGrpSpPr/>
            <p:nvPr/>
          </p:nvGrpSpPr>
          <p:grpSpPr>
            <a:xfrm>
              <a:off x="5780970" y="2715891"/>
              <a:ext cx="954107" cy="1146633"/>
              <a:chOff x="4599543" y="2148115"/>
              <a:chExt cx="954107" cy="1146633"/>
            </a:xfrm>
          </p:grpSpPr>
          <p:pic>
            <p:nvPicPr>
              <p:cNvPr id="10" name="图片 9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4934ED3D-D17F-43D3-B25E-50125CE93D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4479014" y="2271403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97299BDC-CF9F-4771-9DAD-4041F7CDBF63}"/>
                  </a:ext>
                </a:extLst>
              </p:cNvPr>
              <p:cNvSpPr txBox="1"/>
              <p:nvPr/>
            </p:nvSpPr>
            <p:spPr>
              <a:xfrm>
                <a:off x="459954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BA951D91-51B7-4EBC-8480-93467D7F1C7D}"/>
                </a:ext>
              </a:extLst>
            </p:cNvPr>
            <p:cNvSpPr/>
            <p:nvPr/>
          </p:nvSpPr>
          <p:spPr>
            <a:xfrm>
              <a:off x="7059081" y="269442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FC87753-335D-4B14-AFA7-F2AA67CBFDBF}"/>
              </a:ext>
            </a:extLst>
          </p:cNvPr>
          <p:cNvGrpSpPr/>
          <p:nvPr/>
        </p:nvGrpSpPr>
        <p:grpSpPr>
          <a:xfrm>
            <a:off x="5780970" y="4684468"/>
            <a:ext cx="5752827" cy="1265599"/>
            <a:chOff x="5780970" y="4684468"/>
            <a:chExt cx="5752827" cy="126559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0259E890-BADE-40BC-A1C7-31313CA5E4A6}"/>
                </a:ext>
              </a:extLst>
            </p:cNvPr>
            <p:cNvGrpSpPr/>
            <p:nvPr/>
          </p:nvGrpSpPr>
          <p:grpSpPr>
            <a:xfrm>
              <a:off x="5780970" y="4684468"/>
              <a:ext cx="954107" cy="1146633"/>
              <a:chOff x="6289079" y="2133600"/>
              <a:chExt cx="954107" cy="1146633"/>
            </a:xfrm>
          </p:grpSpPr>
          <p:pic>
            <p:nvPicPr>
              <p:cNvPr id="13" name="图片 12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4A7E9A6D-F668-41DD-AA31-EC70591573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6196199" y="2256888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59422D18-663D-41E2-9FED-B3240F423585}"/>
                  </a:ext>
                </a:extLst>
              </p:cNvPr>
              <p:cNvSpPr txBox="1"/>
              <p:nvPr/>
            </p:nvSpPr>
            <p:spPr>
              <a:xfrm>
                <a:off x="6289079" y="2213598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5FBD9F40-52E8-41EF-A93B-B1E59984E36B}"/>
                </a:ext>
              </a:extLst>
            </p:cNvPr>
            <p:cNvSpPr/>
            <p:nvPr/>
          </p:nvSpPr>
          <p:spPr>
            <a:xfrm>
              <a:off x="7147981" y="4684468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09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8F20FDD-78F4-4EAD-826C-9FCF9420C39B}"/>
              </a:ext>
            </a:extLst>
          </p:cNvPr>
          <p:cNvGrpSpPr/>
          <p:nvPr/>
        </p:nvGrpSpPr>
        <p:grpSpPr>
          <a:xfrm>
            <a:off x="770802" y="673765"/>
            <a:ext cx="4477504" cy="2461199"/>
            <a:chOff x="770802" y="673765"/>
            <a:chExt cx="4477504" cy="2461199"/>
          </a:xfrm>
        </p:grpSpPr>
        <p:pic>
          <p:nvPicPr>
            <p:cNvPr id="2" name="图片 1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xmlns="" id="{82F6270F-2020-4E4A-AAFF-56D12037EB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550063" y="894504"/>
              <a:ext cx="2182864" cy="1741386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21DD35D4-DE3D-47EE-9BA9-605DBE8FD0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619735" y="1115664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40D4F26A-25A5-4126-BDB0-25FF3F095FBF}"/>
                </a:ext>
              </a:extLst>
            </p:cNvPr>
            <p:cNvSpPr/>
            <p:nvPr/>
          </p:nvSpPr>
          <p:spPr>
            <a:xfrm>
              <a:off x="2018433" y="1360187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50D5C07-4065-43DC-96F2-E91725C7F24E}"/>
              </a:ext>
            </a:extLst>
          </p:cNvPr>
          <p:cNvGrpSpPr/>
          <p:nvPr/>
        </p:nvGrpSpPr>
        <p:grpSpPr>
          <a:xfrm>
            <a:off x="639166" y="3273172"/>
            <a:ext cx="4609140" cy="2935547"/>
            <a:chOff x="639166" y="3273172"/>
            <a:chExt cx="4609140" cy="2935547"/>
          </a:xfrm>
        </p:grpSpPr>
        <p:pic>
          <p:nvPicPr>
            <p:cNvPr id="15" name="图片 14" descr="图片包含 植物&#10;&#10;已生成极高可信度的说明">
              <a:extLst>
                <a:ext uri="{FF2B5EF4-FFF2-40B4-BE49-F238E27FC236}">
                  <a16:creationId xmlns:a16="http://schemas.microsoft.com/office/drawing/2014/main" xmlns="" id="{D02CDF94-8140-4FFD-980F-D61C143E8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20474" flipH="1">
              <a:off x="639166" y="3273172"/>
              <a:ext cx="4440763" cy="2935547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A10500DC-10A3-4215-884E-A6D7D1DF6C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619735" y="3865542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14F7967D-A758-4B6C-8272-949622C9D40C}"/>
                </a:ext>
              </a:extLst>
            </p:cNvPr>
            <p:cNvSpPr/>
            <p:nvPr/>
          </p:nvSpPr>
          <p:spPr>
            <a:xfrm>
              <a:off x="2018433" y="4110065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43EDC53D-F548-41FF-B69C-E4B517633DDB}"/>
              </a:ext>
            </a:extLst>
          </p:cNvPr>
          <p:cNvGrpSpPr/>
          <p:nvPr/>
        </p:nvGrpSpPr>
        <p:grpSpPr>
          <a:xfrm>
            <a:off x="6610835" y="5946"/>
            <a:ext cx="4066059" cy="4440763"/>
            <a:chOff x="6610835" y="5946"/>
            <a:chExt cx="4066059" cy="4440763"/>
          </a:xfrm>
        </p:grpSpPr>
        <p:pic>
          <p:nvPicPr>
            <p:cNvPr id="16" name="图片 15" descr="图片包含 植物&#10;&#10;已生成极高可信度的说明">
              <a:extLst>
                <a:ext uri="{FF2B5EF4-FFF2-40B4-BE49-F238E27FC236}">
                  <a16:creationId xmlns:a16="http://schemas.microsoft.com/office/drawing/2014/main" xmlns="" id="{31B3AB08-CFAF-4A43-8947-966BE8113E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43949" flipH="1">
              <a:off x="6988739" y="758554"/>
              <a:ext cx="4440763" cy="293554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0F68BF5-942D-4D12-B9F9-5D2810BC7C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6610835" y="1126007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93F80BF8-29AD-427B-99C7-2B756FC9CF2D}"/>
                </a:ext>
              </a:extLst>
            </p:cNvPr>
            <p:cNvSpPr/>
            <p:nvPr/>
          </p:nvSpPr>
          <p:spPr>
            <a:xfrm>
              <a:off x="7009533" y="1370530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B1F4787-B70B-4362-A3DA-0DB58270CB93}"/>
              </a:ext>
            </a:extLst>
          </p:cNvPr>
          <p:cNvGrpSpPr/>
          <p:nvPr/>
        </p:nvGrpSpPr>
        <p:grpSpPr>
          <a:xfrm>
            <a:off x="6610835" y="3911183"/>
            <a:ext cx="4443895" cy="2208505"/>
            <a:chOff x="6610835" y="3911183"/>
            <a:chExt cx="4443895" cy="2208505"/>
          </a:xfrm>
        </p:grpSpPr>
        <p:pic>
          <p:nvPicPr>
            <p:cNvPr id="11" name="图片 10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xmlns="" id="{C6EA34EE-6AE9-4641-97A3-603A63C3AB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691">
              <a:off x="8871866" y="4378302"/>
              <a:ext cx="2182864" cy="174138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D27D1875-7F05-4498-B6F9-EB7A10A185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6610835" y="3911183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D196CC7F-6397-4215-BA45-0778719D1332}"/>
                </a:ext>
              </a:extLst>
            </p:cNvPr>
            <p:cNvSpPr/>
            <p:nvPr/>
          </p:nvSpPr>
          <p:spPr>
            <a:xfrm>
              <a:off x="7009533" y="4155706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pic>
        <p:nvPicPr>
          <p:cNvPr id="14" name="图片 13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3D11B0EA-2C70-474A-831F-73433A42DB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888" y="2615053"/>
            <a:ext cx="2464534" cy="258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6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植物&#10;&#10;已生成极高可信度的说明">
            <a:extLst>
              <a:ext uri="{FF2B5EF4-FFF2-40B4-BE49-F238E27FC236}">
                <a16:creationId xmlns:a16="http://schemas.microsoft.com/office/drawing/2014/main" xmlns="" id="{71273EC2-54C3-45D7-AA46-3D11DB405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82990" flipH="1">
            <a:off x="5983896" y="1285958"/>
            <a:ext cx="5358162" cy="354198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F48BE2A-B151-4ECE-8DB0-0993075475FA}"/>
              </a:ext>
            </a:extLst>
          </p:cNvPr>
          <p:cNvSpPr/>
          <p:nvPr/>
        </p:nvSpPr>
        <p:spPr>
          <a:xfrm flipH="1">
            <a:off x="2565400" y="1633172"/>
            <a:ext cx="6832600" cy="346740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2CB08A1F-E0F2-47D2-A6F1-5DB3C2A941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23810">
            <a:off x="1642388" y="3860837"/>
            <a:ext cx="2464534" cy="258879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C3D3D26-57E9-4AF4-AB6D-14BC4B2F04E1}"/>
              </a:ext>
            </a:extLst>
          </p:cNvPr>
          <p:cNvSpPr/>
          <p:nvPr/>
        </p:nvSpPr>
        <p:spPr>
          <a:xfrm>
            <a:off x="2980602" y="2175457"/>
            <a:ext cx="2446824" cy="23828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CC7A8FD-4CA5-40D8-8D3F-F06CBC28D018}"/>
              </a:ext>
            </a:extLst>
          </p:cNvPr>
          <p:cNvSpPr/>
          <p:nvPr/>
        </p:nvSpPr>
        <p:spPr>
          <a:xfrm>
            <a:off x="6562002" y="2175457"/>
            <a:ext cx="2446824" cy="23828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6340CED-F1F1-44DD-8B5C-658F44DF58C9}"/>
              </a:ext>
            </a:extLst>
          </p:cNvPr>
          <p:cNvCxnSpPr/>
          <p:nvPr/>
        </p:nvCxnSpPr>
        <p:spPr>
          <a:xfrm>
            <a:off x="5981700" y="1866900"/>
            <a:ext cx="0" cy="2920972"/>
          </a:xfrm>
          <a:prstGeom prst="line">
            <a:avLst/>
          </a:prstGeom>
          <a:ln>
            <a:solidFill>
              <a:srgbClr val="F9E7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395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B831CED-3FEE-4365-A580-BEA1F7E59DFC}"/>
              </a:ext>
            </a:extLst>
          </p:cNvPr>
          <p:cNvGrpSpPr/>
          <p:nvPr/>
        </p:nvGrpSpPr>
        <p:grpSpPr>
          <a:xfrm>
            <a:off x="0" y="829510"/>
            <a:ext cx="9648789" cy="2229254"/>
            <a:chOff x="0" y="829510"/>
            <a:chExt cx="9648789" cy="2229254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F98B330-D807-4074-A612-D253370288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0" y="1039464"/>
              <a:ext cx="9105900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EC86FEF7-32BA-4D53-ABE1-4FD2B5CE6E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9918" y="829510"/>
              <a:ext cx="1688871" cy="2070100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4DEFA75-C4FB-4E9F-A1EF-709AC194FBF5}"/>
                </a:ext>
              </a:extLst>
            </p:cNvPr>
            <p:cNvGrpSpPr/>
            <p:nvPr/>
          </p:nvGrpSpPr>
          <p:grpSpPr>
            <a:xfrm>
              <a:off x="1387943" y="1378987"/>
              <a:ext cx="954107" cy="1146633"/>
              <a:chOff x="2856713" y="2148116"/>
              <a:chExt cx="954107" cy="1146633"/>
            </a:xfrm>
          </p:grpSpPr>
          <p:pic>
            <p:nvPicPr>
              <p:cNvPr id="13" name="图片 12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91036294-1130-4631-AA4F-D15EA7C88F6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3D03077A-A1CF-4194-A30F-4F81802FB64C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C57669C5-835A-48AB-8D01-FE87AF0033F9}"/>
                </a:ext>
              </a:extLst>
            </p:cNvPr>
            <p:cNvSpPr/>
            <p:nvPr/>
          </p:nvSpPr>
          <p:spPr>
            <a:xfrm>
              <a:off x="2690321" y="142995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7543967-022D-493A-B8A3-A380B8D2505B}"/>
              </a:ext>
            </a:extLst>
          </p:cNvPr>
          <p:cNvGrpSpPr/>
          <p:nvPr/>
        </p:nvGrpSpPr>
        <p:grpSpPr>
          <a:xfrm>
            <a:off x="2422718" y="3757264"/>
            <a:ext cx="9769282" cy="2070100"/>
            <a:chOff x="2422718" y="3757264"/>
            <a:chExt cx="9769282" cy="20701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03AA2E88-1090-4018-8DDF-3465813C94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3086100" y="3808064"/>
              <a:ext cx="9105900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31C1AB47-7892-4A28-8330-3BEB3BAAB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2718" y="3757264"/>
              <a:ext cx="1688871" cy="2070100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0DD3BC87-BC40-4FB8-8BF2-D59284A96F20}"/>
                </a:ext>
              </a:extLst>
            </p:cNvPr>
            <p:cNvGrpSpPr/>
            <p:nvPr/>
          </p:nvGrpSpPr>
          <p:grpSpPr>
            <a:xfrm>
              <a:off x="10169762" y="4244397"/>
              <a:ext cx="954107" cy="1146633"/>
              <a:chOff x="4599543" y="2148115"/>
              <a:chExt cx="954107" cy="1146633"/>
            </a:xfrm>
          </p:grpSpPr>
          <p:pic>
            <p:nvPicPr>
              <p:cNvPr id="17" name="图片 16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5A5DE8EA-AB27-4632-B5D5-AE7F1AAEF8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4479014" y="2271403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6E4C760F-0A4A-4DFD-9A96-2C046E91D61C}"/>
                  </a:ext>
                </a:extLst>
              </p:cNvPr>
              <p:cNvSpPr txBox="1"/>
              <p:nvPr/>
            </p:nvSpPr>
            <p:spPr>
              <a:xfrm>
                <a:off x="459954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E71A67BE-2F19-4445-BF41-8A6972FE5355}"/>
                </a:ext>
              </a:extLst>
            </p:cNvPr>
            <p:cNvSpPr/>
            <p:nvPr/>
          </p:nvSpPr>
          <p:spPr>
            <a:xfrm>
              <a:off x="5262973" y="421842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973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5F436051-667D-4CD3-93FD-5EC41258F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7611" flipH="1">
            <a:off x="-268011" y="1300840"/>
            <a:ext cx="5648325" cy="3733800"/>
          </a:xfrm>
          <a:prstGeom prst="rect">
            <a:avLst/>
          </a:prstGeom>
        </p:spPr>
      </p:pic>
      <p:pic>
        <p:nvPicPr>
          <p:cNvPr id="2" name="图片 1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xmlns="" id="{8DA84953-41C8-45C4-BC71-9B5443D5E9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67" b="33836"/>
          <a:stretch/>
        </p:blipFill>
        <p:spPr>
          <a:xfrm rot="5400000" flipV="1">
            <a:off x="-1167565" y="2404548"/>
            <a:ext cx="5966974" cy="11578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BC5371D-C582-4223-9C19-9F8C5444F564}"/>
              </a:ext>
            </a:extLst>
          </p:cNvPr>
          <p:cNvSpPr txBox="1"/>
          <p:nvPr/>
        </p:nvSpPr>
        <p:spPr>
          <a:xfrm>
            <a:off x="1295039" y="769256"/>
            <a:ext cx="1157878" cy="387324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6600" dirty="0">
                <a:solidFill>
                  <a:srgbClr val="F9E7C6"/>
                </a:solidFill>
              </a:rPr>
              <a:t>目录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4CE0386-D82A-42D3-A196-C0FDD25A8057}"/>
              </a:ext>
            </a:extLst>
          </p:cNvPr>
          <p:cNvGrpSpPr/>
          <p:nvPr/>
        </p:nvGrpSpPr>
        <p:grpSpPr>
          <a:xfrm>
            <a:off x="5048370" y="1"/>
            <a:ext cx="954107" cy="1146633"/>
            <a:chOff x="5048370" y="1"/>
            <a:chExt cx="954107" cy="1146633"/>
          </a:xfrm>
        </p:grpSpPr>
        <p:pic>
          <p:nvPicPr>
            <p:cNvPr id="8" name="图片 7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096D2D11-343F-4815-B433-D337D08338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4950728" y="123289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7D7F1919-BF8B-4775-9D33-766257C706C8}"/>
                </a:ext>
              </a:extLst>
            </p:cNvPr>
            <p:cNvSpPr txBox="1"/>
            <p:nvPr/>
          </p:nvSpPr>
          <p:spPr>
            <a:xfrm>
              <a:off x="5048370" y="50969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壹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E09C328-44BB-4705-8C20-14F369585A8B}"/>
              </a:ext>
            </a:extLst>
          </p:cNvPr>
          <p:cNvGrpSpPr/>
          <p:nvPr/>
        </p:nvGrpSpPr>
        <p:grpSpPr>
          <a:xfrm>
            <a:off x="6791200" y="0"/>
            <a:ext cx="954107" cy="1146633"/>
            <a:chOff x="6791200" y="0"/>
            <a:chExt cx="954107" cy="1146633"/>
          </a:xfrm>
        </p:grpSpPr>
        <p:pic>
          <p:nvPicPr>
            <p:cNvPr id="9" name="图片 8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B9C16CDD-EE8F-43E2-93BD-EBB0932EE8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6670671" y="123288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77BC4359-82EE-4F84-9429-45FB1D70E400}"/>
                </a:ext>
              </a:extLst>
            </p:cNvPr>
            <p:cNvSpPr txBox="1"/>
            <p:nvPr/>
          </p:nvSpPr>
          <p:spPr>
            <a:xfrm>
              <a:off x="6791200" y="50969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贰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2F5D770E-8304-4EF7-90B7-BFD65BC28B86}"/>
              </a:ext>
            </a:extLst>
          </p:cNvPr>
          <p:cNvGrpSpPr/>
          <p:nvPr/>
        </p:nvGrpSpPr>
        <p:grpSpPr>
          <a:xfrm>
            <a:off x="8480736" y="-14515"/>
            <a:ext cx="954107" cy="1146633"/>
            <a:chOff x="8480736" y="-14515"/>
            <a:chExt cx="954107" cy="1146633"/>
          </a:xfrm>
        </p:grpSpPr>
        <p:pic>
          <p:nvPicPr>
            <p:cNvPr id="10" name="图片 9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3F2AF9E4-7398-4196-90AD-6FED025C90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8387856" y="108773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268DFF77-D20B-41D3-ABAE-63D0151D194A}"/>
                </a:ext>
              </a:extLst>
            </p:cNvPr>
            <p:cNvSpPr txBox="1"/>
            <p:nvPr/>
          </p:nvSpPr>
          <p:spPr>
            <a:xfrm>
              <a:off x="8480736" y="65483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叁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F1330C35-CBFF-4DDA-8193-D464F3CEF3E2}"/>
              </a:ext>
            </a:extLst>
          </p:cNvPr>
          <p:cNvGrpSpPr/>
          <p:nvPr/>
        </p:nvGrpSpPr>
        <p:grpSpPr>
          <a:xfrm>
            <a:off x="10150286" y="-1"/>
            <a:ext cx="954107" cy="1146633"/>
            <a:chOff x="10150286" y="-1"/>
            <a:chExt cx="954107" cy="1146633"/>
          </a:xfrm>
        </p:grpSpPr>
        <p:pic>
          <p:nvPicPr>
            <p:cNvPr id="12" name="图片 11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F0B009A0-0E99-4E91-AF8E-B50F0A5A23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/>
          </p:blipFill>
          <p:spPr>
            <a:xfrm rot="5400000" flipV="1">
              <a:off x="10050083" y="123287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2D0401D6-3053-4E9F-B898-5ECD8465B34D}"/>
                </a:ext>
              </a:extLst>
            </p:cNvPr>
            <p:cNvSpPr txBox="1"/>
            <p:nvPr/>
          </p:nvSpPr>
          <p:spPr>
            <a:xfrm>
              <a:off x="10150286" y="5096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肆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15AD443-920F-4B79-9DD5-3AF6BDABD651}"/>
              </a:ext>
            </a:extLst>
          </p:cNvPr>
          <p:cNvSpPr txBox="1"/>
          <p:nvPr/>
        </p:nvSpPr>
        <p:spPr>
          <a:xfrm>
            <a:off x="5216267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B53FE7E-2B88-4B7C-AB18-EE09BCB19F9B}"/>
              </a:ext>
            </a:extLst>
          </p:cNvPr>
          <p:cNvSpPr txBox="1"/>
          <p:nvPr/>
        </p:nvSpPr>
        <p:spPr>
          <a:xfrm>
            <a:off x="6960476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3B33EEC-1809-45C7-8E91-41040ABB50BC}"/>
              </a:ext>
            </a:extLst>
          </p:cNvPr>
          <p:cNvSpPr txBox="1"/>
          <p:nvPr/>
        </p:nvSpPr>
        <p:spPr>
          <a:xfrm>
            <a:off x="8650012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6929E6D-2F66-4BDA-BCFD-202C546AE30F}"/>
              </a:ext>
            </a:extLst>
          </p:cNvPr>
          <p:cNvSpPr txBox="1"/>
          <p:nvPr/>
        </p:nvSpPr>
        <p:spPr>
          <a:xfrm>
            <a:off x="10339548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pic>
        <p:nvPicPr>
          <p:cNvPr id="21" name="图片 20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xmlns="" id="{B846E4C1-5684-41E5-AFF7-9CF9620442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4348557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xmlns="" id="{8A5182CA-CF3D-4AAB-8E08-D3687AA64F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6123436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xmlns="" id="{CDC2E701-300F-41DE-8C17-A3FC109137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7812972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xmlns="" id="{D5DD63FF-F473-4D94-8D99-68D30BB815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/>
        </p:blipFill>
        <p:spPr>
          <a:xfrm rot="5400000" flipV="1">
            <a:off x="9502508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7241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EE62668-16C5-4F98-AED2-FD18954E1D69}"/>
              </a:ext>
            </a:extLst>
          </p:cNvPr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肆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E19DC73-BA44-4728-B504-BA459ED411F8}"/>
              </a:ext>
            </a:extLst>
          </p:cNvPr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1" name="图片 10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4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A5029DA-7702-478F-B812-D401B62A4CCD}"/>
              </a:ext>
            </a:extLst>
          </p:cNvPr>
          <p:cNvGrpSpPr/>
          <p:nvPr/>
        </p:nvGrpSpPr>
        <p:grpSpPr>
          <a:xfrm>
            <a:off x="4927605" y="653713"/>
            <a:ext cx="2471528" cy="6204287"/>
            <a:chOff x="4927605" y="653713"/>
            <a:chExt cx="2471528" cy="6204287"/>
          </a:xfrm>
        </p:grpSpPr>
        <p:pic>
          <p:nvPicPr>
            <p:cNvPr id="5" name="图片 4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AA62231A-2EE9-4DAB-864E-9AD7BB31F8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3543304" y="3365501"/>
              <a:ext cx="48768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22A6BBF6-1C55-4E2D-B33E-A3B2E862EE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5127138" y="597844"/>
              <a:ext cx="2216126" cy="2327864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E7B93FB-2E2F-4F34-90D7-1BBA79AC474F}"/>
                </a:ext>
              </a:extLst>
            </p:cNvPr>
            <p:cNvSpPr/>
            <p:nvPr/>
          </p:nvSpPr>
          <p:spPr>
            <a:xfrm>
              <a:off x="5327045" y="2593183"/>
              <a:ext cx="147732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FC62642-660E-4F18-949E-E7C9A07B3791}"/>
              </a:ext>
            </a:extLst>
          </p:cNvPr>
          <p:cNvGrpSpPr/>
          <p:nvPr/>
        </p:nvGrpSpPr>
        <p:grpSpPr>
          <a:xfrm>
            <a:off x="1600205" y="0"/>
            <a:ext cx="3042967" cy="4737100"/>
            <a:chOff x="1600205" y="0"/>
            <a:chExt cx="3042967" cy="4737100"/>
          </a:xfrm>
        </p:grpSpPr>
        <p:pic>
          <p:nvPicPr>
            <p:cNvPr id="2" name="图片 1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C0393086-C1E0-4345-900D-B0CC48D928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285754" y="1314451"/>
              <a:ext cx="47371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xmlns="" id="{03DDEDA5-164D-4902-B123-6167D113E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2681047" y="2669897"/>
              <a:ext cx="2182864" cy="1741386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98E995BF-F28B-4171-9ACD-7F8897F8BC5A}"/>
                </a:ext>
              </a:extLst>
            </p:cNvPr>
            <p:cNvSpPr/>
            <p:nvPr/>
          </p:nvSpPr>
          <p:spPr>
            <a:xfrm>
              <a:off x="1915640" y="401239"/>
              <a:ext cx="147732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0F6D43C3-797F-4A07-8095-5437067A4F48}"/>
              </a:ext>
            </a:extLst>
          </p:cNvPr>
          <p:cNvGrpSpPr/>
          <p:nvPr/>
        </p:nvGrpSpPr>
        <p:grpSpPr>
          <a:xfrm>
            <a:off x="8255005" y="0"/>
            <a:ext cx="3289368" cy="4737100"/>
            <a:chOff x="8255005" y="0"/>
            <a:chExt cx="3289368" cy="4737100"/>
          </a:xfrm>
        </p:grpSpPr>
        <p:pic>
          <p:nvPicPr>
            <p:cNvPr id="6" name="图片 5" descr="图片包含 室内, 鲜花, 植物, 掌握&#10;&#10;已生成极高可信度的说明">
              <a:extLst>
                <a:ext uri="{FF2B5EF4-FFF2-40B4-BE49-F238E27FC236}">
                  <a16:creationId xmlns:a16="http://schemas.microsoft.com/office/drawing/2014/main" xmlns="" id="{DBF4C5F4-A0CF-4AF3-B824-091980A6A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5646">
              <a:off x="9134450" y="1433856"/>
              <a:ext cx="2409923" cy="3109230"/>
            </a:xfrm>
            <a:prstGeom prst="rect">
              <a:avLst/>
            </a:prstGeom>
          </p:spPr>
        </p:pic>
        <p:pic>
          <p:nvPicPr>
            <p:cNvPr id="4" name="图片 3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AC2F825D-FB69-43E4-9B92-AB28D60FBE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/>
          </p:blipFill>
          <p:spPr>
            <a:xfrm rot="5400000" flipV="1">
              <a:off x="6940554" y="1314451"/>
              <a:ext cx="47371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44D6D318-A0EB-4536-B008-C5FE8032455D}"/>
                </a:ext>
              </a:extLst>
            </p:cNvPr>
            <p:cNvSpPr/>
            <p:nvPr/>
          </p:nvSpPr>
          <p:spPr>
            <a:xfrm>
              <a:off x="8570440" y="401240"/>
              <a:ext cx="147732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274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C21A6FA-A378-4AEC-B3FA-5403BD5C7E84}"/>
              </a:ext>
            </a:extLst>
          </p:cNvPr>
          <p:cNvGrpSpPr/>
          <p:nvPr/>
        </p:nvGrpSpPr>
        <p:grpSpPr>
          <a:xfrm>
            <a:off x="1530056" y="1752600"/>
            <a:ext cx="2839648" cy="3027298"/>
            <a:chOff x="1530056" y="1752600"/>
            <a:chExt cx="2839648" cy="302729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515F98C2-107C-45C1-A6F4-3FAAB99B6BDE}"/>
                </a:ext>
              </a:extLst>
            </p:cNvPr>
            <p:cNvGrpSpPr/>
            <p:nvPr/>
          </p:nvGrpSpPr>
          <p:grpSpPr>
            <a:xfrm>
              <a:off x="1635353" y="1752600"/>
              <a:ext cx="2734351" cy="2734993"/>
              <a:chOff x="4442053" y="521240"/>
              <a:chExt cx="4282847" cy="4283853"/>
            </a:xfrm>
          </p:grpSpPr>
          <p:pic>
            <p:nvPicPr>
              <p:cNvPr id="2" name="图片 1" descr="图片包含 植物&#10;&#10;已生成极高可信度的说明">
                <a:extLst>
                  <a:ext uri="{FF2B5EF4-FFF2-40B4-BE49-F238E27FC236}">
                    <a16:creationId xmlns:a16="http://schemas.microsoft.com/office/drawing/2014/main" xmlns="" id="{DCBDB6ED-72FC-4D25-B1A1-1A06F6428C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2225" y="521240"/>
                <a:ext cx="3652675" cy="2414584"/>
              </a:xfrm>
              <a:prstGeom prst="rect">
                <a:avLst/>
              </a:prstGeom>
            </p:spPr>
          </p:pic>
          <p:pic>
            <p:nvPicPr>
              <p:cNvPr id="3" name="图片 2">
                <a:extLst>
                  <a:ext uri="{FF2B5EF4-FFF2-40B4-BE49-F238E27FC236}">
                    <a16:creationId xmlns:a16="http://schemas.microsoft.com/office/drawing/2014/main" xmlns="" id="{5845CCE9-A094-4AA5-9D29-A6673323B9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4442053" y="1164277"/>
                <a:ext cx="3640816" cy="3640816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88ABDB0C-CE25-41EA-9DE9-7CA91E0F7794}"/>
                  </a:ext>
                </a:extLst>
              </p:cNvPr>
              <p:cNvSpPr/>
              <p:nvPr/>
            </p:nvSpPr>
            <p:spPr>
              <a:xfrm>
                <a:off x="5097276" y="1867814"/>
                <a:ext cx="2458577" cy="22337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pic>
          <p:nvPicPr>
            <p:cNvPr id="7" name="图片 6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DF9D7731-C474-4445-B8A0-C7E20AD0B3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1556118" y="3720058"/>
              <a:ext cx="1033778" cy="1085902"/>
            </a:xfrm>
            <a:prstGeom prst="rect">
              <a:avLst/>
            </a:pr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037A35E0-409A-4CE9-8843-F31D8CD62025}"/>
              </a:ext>
            </a:extLst>
          </p:cNvPr>
          <p:cNvGrpSpPr/>
          <p:nvPr/>
        </p:nvGrpSpPr>
        <p:grpSpPr>
          <a:xfrm>
            <a:off x="4823530" y="1780524"/>
            <a:ext cx="2839648" cy="3027298"/>
            <a:chOff x="1530056" y="1752600"/>
            <a:chExt cx="2839648" cy="302729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41291F70-1EC5-449F-B97E-426C0D6BFAAF}"/>
                </a:ext>
              </a:extLst>
            </p:cNvPr>
            <p:cNvGrpSpPr/>
            <p:nvPr/>
          </p:nvGrpSpPr>
          <p:grpSpPr>
            <a:xfrm>
              <a:off x="1635353" y="1752600"/>
              <a:ext cx="2734351" cy="2734993"/>
              <a:chOff x="4442053" y="521240"/>
              <a:chExt cx="4282847" cy="4283853"/>
            </a:xfrm>
          </p:grpSpPr>
          <p:pic>
            <p:nvPicPr>
              <p:cNvPr id="12" name="图片 11" descr="图片包含 植物&#10;&#10;已生成极高可信度的说明">
                <a:extLst>
                  <a:ext uri="{FF2B5EF4-FFF2-40B4-BE49-F238E27FC236}">
                    <a16:creationId xmlns:a16="http://schemas.microsoft.com/office/drawing/2014/main" xmlns="" id="{F1B31D6F-9DC5-4C26-9E14-BC8558FAEA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2225" y="521240"/>
                <a:ext cx="3652675" cy="2414584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AF46D9BD-594D-4E8D-B018-DC3AC430C4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4442053" y="1164277"/>
                <a:ext cx="3640816" cy="3640816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ADB5DE86-AEEB-473B-8216-81CFBA864347}"/>
                  </a:ext>
                </a:extLst>
              </p:cNvPr>
              <p:cNvSpPr/>
              <p:nvPr/>
            </p:nvSpPr>
            <p:spPr>
              <a:xfrm>
                <a:off x="5097276" y="1867814"/>
                <a:ext cx="2458577" cy="22337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pic>
          <p:nvPicPr>
            <p:cNvPr id="11" name="图片 10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4ADE3786-845E-4E0C-8D62-21C1CF201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1556118" y="3720058"/>
              <a:ext cx="1033778" cy="1085902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F2D8331-B4C5-4A88-B128-E62EE85AD688}"/>
              </a:ext>
            </a:extLst>
          </p:cNvPr>
          <p:cNvGrpSpPr/>
          <p:nvPr/>
        </p:nvGrpSpPr>
        <p:grpSpPr>
          <a:xfrm>
            <a:off x="8126411" y="1839642"/>
            <a:ext cx="2839648" cy="3027298"/>
            <a:chOff x="1530056" y="1752600"/>
            <a:chExt cx="2839648" cy="302729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3D7EE158-C111-46BD-966C-221B218119FA}"/>
                </a:ext>
              </a:extLst>
            </p:cNvPr>
            <p:cNvGrpSpPr/>
            <p:nvPr/>
          </p:nvGrpSpPr>
          <p:grpSpPr>
            <a:xfrm>
              <a:off x="1635353" y="1752600"/>
              <a:ext cx="2734351" cy="2734993"/>
              <a:chOff x="4442053" y="521240"/>
              <a:chExt cx="4282847" cy="4283853"/>
            </a:xfrm>
          </p:grpSpPr>
          <p:pic>
            <p:nvPicPr>
              <p:cNvPr id="18" name="图片 17" descr="图片包含 植物&#10;&#10;已生成极高可信度的说明">
                <a:extLst>
                  <a:ext uri="{FF2B5EF4-FFF2-40B4-BE49-F238E27FC236}">
                    <a16:creationId xmlns:a16="http://schemas.microsoft.com/office/drawing/2014/main" xmlns="" id="{86D8EEDF-EA72-44DF-AD4D-73A4112A46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2225" y="521240"/>
                <a:ext cx="3652675" cy="2414584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xmlns="" id="{7BAEA689-F302-4AE3-B2C3-5394556D13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4442053" y="1164277"/>
                <a:ext cx="3640816" cy="3640816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61990C38-9F58-4E34-B8CE-E99669166693}"/>
                  </a:ext>
                </a:extLst>
              </p:cNvPr>
              <p:cNvSpPr/>
              <p:nvPr/>
            </p:nvSpPr>
            <p:spPr>
              <a:xfrm>
                <a:off x="5097276" y="1867814"/>
                <a:ext cx="2458577" cy="22337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pic>
          <p:nvPicPr>
            <p:cNvPr id="17" name="图片 16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114692D1-D30E-4B15-B098-DF136B4533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1556118" y="3720058"/>
              <a:ext cx="1033778" cy="10859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791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EC40A4C-1F58-470F-AA86-6AA7AC5762DC}"/>
              </a:ext>
            </a:extLst>
          </p:cNvPr>
          <p:cNvGrpSpPr/>
          <p:nvPr/>
        </p:nvGrpSpPr>
        <p:grpSpPr>
          <a:xfrm>
            <a:off x="663522" y="641267"/>
            <a:ext cx="5140593" cy="2746853"/>
            <a:chOff x="663522" y="641267"/>
            <a:chExt cx="5140593" cy="2746853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7BFCBC42-EB8C-4565-994A-CB31BF57C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522" y="641267"/>
              <a:ext cx="1688871" cy="2070100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5261C73-FB53-4A8B-98EB-FAC222444295}"/>
                </a:ext>
              </a:extLst>
            </p:cNvPr>
            <p:cNvGrpSpPr/>
            <p:nvPr/>
          </p:nvGrpSpPr>
          <p:grpSpPr>
            <a:xfrm>
              <a:off x="1001605" y="1411516"/>
              <a:ext cx="954107" cy="1146633"/>
              <a:chOff x="2856713" y="2148116"/>
              <a:chExt cx="954107" cy="1146633"/>
            </a:xfrm>
          </p:grpSpPr>
          <p:pic>
            <p:nvPicPr>
              <p:cNvPr id="2" name="图片 1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7A6F14F9-7FE1-4D3C-BD9D-9F9B268EBA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698791DB-0ED5-49C1-9A0E-31C3331D9583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</p:grpSp>
        <p:pic>
          <p:nvPicPr>
            <p:cNvPr id="14" name="图片 13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FC0BE931-5FA7-4B5C-928F-4DD2D89A47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1913153" y="1984832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2187C9C8-DFEA-439D-B857-1B12FE389266}"/>
                </a:ext>
              </a:extLst>
            </p:cNvPr>
            <p:cNvSpPr txBox="1"/>
            <p:nvPr/>
          </p:nvSpPr>
          <p:spPr>
            <a:xfrm>
              <a:off x="2484276" y="1462484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DDA3BB4-3E53-4FE7-ADD2-FE8C46065FD8}"/>
                </a:ext>
              </a:extLst>
            </p:cNvPr>
            <p:cNvSpPr txBox="1"/>
            <p:nvPr/>
          </p:nvSpPr>
          <p:spPr>
            <a:xfrm>
              <a:off x="2126462" y="2281406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4536F600-41A4-466E-BE84-9F7AA7DD4BE6}"/>
              </a:ext>
            </a:extLst>
          </p:cNvPr>
          <p:cNvGrpSpPr/>
          <p:nvPr/>
        </p:nvGrpSpPr>
        <p:grpSpPr>
          <a:xfrm>
            <a:off x="451712" y="3260221"/>
            <a:ext cx="5352403" cy="2579736"/>
            <a:chOff x="451712" y="3260221"/>
            <a:chExt cx="5352403" cy="2579736"/>
          </a:xfrm>
        </p:grpSpPr>
        <p:pic>
          <p:nvPicPr>
            <p:cNvPr id="29" name="图片 28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9A69751D-26CC-4706-9703-484E5276C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712" y="3260221"/>
              <a:ext cx="1589614" cy="1669763"/>
            </a:xfrm>
            <a:prstGeom prst="rect">
              <a:avLst/>
            </a:prstGeom>
          </p:spPr>
        </p:pic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D5E8CFB1-8B73-4372-A883-A26D09538BB0}"/>
                </a:ext>
              </a:extLst>
            </p:cNvPr>
            <p:cNvGrpSpPr/>
            <p:nvPr/>
          </p:nvGrpSpPr>
          <p:grpSpPr>
            <a:xfrm>
              <a:off x="1001605" y="3863353"/>
              <a:ext cx="954107" cy="1146633"/>
              <a:chOff x="2856713" y="2148116"/>
              <a:chExt cx="954107" cy="1146633"/>
            </a:xfrm>
          </p:grpSpPr>
          <p:pic>
            <p:nvPicPr>
              <p:cNvPr id="30" name="图片 29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586D3B8A-46FA-4B2D-BD8A-DFC4C877EF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ACCECCC3-E48B-4E7C-853C-5F4A6B891572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</p:grpSp>
        <p:pic>
          <p:nvPicPr>
            <p:cNvPr id="33" name="图片 32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B2B92211-5C99-4371-9A4B-C7E7E4E921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1913153" y="4436669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E046AD9F-4B53-4658-B517-B399AEE77F79}"/>
                </a:ext>
              </a:extLst>
            </p:cNvPr>
            <p:cNvSpPr txBox="1"/>
            <p:nvPr/>
          </p:nvSpPr>
          <p:spPr>
            <a:xfrm>
              <a:off x="2484276" y="3914321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14E3A359-5659-48AB-B568-0065BB4CC788}"/>
                </a:ext>
              </a:extLst>
            </p:cNvPr>
            <p:cNvSpPr txBox="1"/>
            <p:nvPr/>
          </p:nvSpPr>
          <p:spPr>
            <a:xfrm>
              <a:off x="2126462" y="4733243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9FBB177C-B99F-4C40-AAA7-EB7E53FE280F}"/>
              </a:ext>
            </a:extLst>
          </p:cNvPr>
          <p:cNvGrpSpPr/>
          <p:nvPr/>
        </p:nvGrpSpPr>
        <p:grpSpPr>
          <a:xfrm>
            <a:off x="6247065" y="699175"/>
            <a:ext cx="4525950" cy="2666272"/>
            <a:chOff x="6247065" y="699175"/>
            <a:chExt cx="4525950" cy="2666272"/>
          </a:xfrm>
        </p:grpSpPr>
        <p:pic>
          <p:nvPicPr>
            <p:cNvPr id="43" name="图片 42" descr="图片包含 白色, 室内, 餐桌, 鲜花&#10;&#10;已生成极高可信度的说明">
              <a:extLst>
                <a:ext uri="{FF2B5EF4-FFF2-40B4-BE49-F238E27FC236}">
                  <a16:creationId xmlns:a16="http://schemas.microsoft.com/office/drawing/2014/main" xmlns="" id="{76061C65-84B4-42F8-8398-D1C6FE1D7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19611">
              <a:off x="9029034" y="895373"/>
              <a:ext cx="1940179" cy="1547783"/>
            </a:xfrm>
            <a:prstGeom prst="rect">
              <a:avLst/>
            </a:prstGeom>
          </p:spPr>
        </p:pic>
        <p:pic>
          <p:nvPicPr>
            <p:cNvPr id="40" name="图片 39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CDC1BF3A-AA51-43DB-B084-92ECF791E0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6247065" y="1962159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34C8F8BD-2E58-433A-A71A-3F952956B5E5}"/>
                </a:ext>
              </a:extLst>
            </p:cNvPr>
            <p:cNvSpPr txBox="1"/>
            <p:nvPr/>
          </p:nvSpPr>
          <p:spPr>
            <a:xfrm>
              <a:off x="6818188" y="1439811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25C0AFF9-84D6-4BE8-B78E-4BE07B4E7E18}"/>
                </a:ext>
              </a:extLst>
            </p:cNvPr>
            <p:cNvSpPr txBox="1"/>
            <p:nvPr/>
          </p:nvSpPr>
          <p:spPr>
            <a:xfrm>
              <a:off x="6460374" y="2258733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A10B2850-2EA1-40E5-9A0B-16A01CF28948}"/>
                </a:ext>
              </a:extLst>
            </p:cNvPr>
            <p:cNvGrpSpPr/>
            <p:nvPr/>
          </p:nvGrpSpPr>
          <p:grpSpPr>
            <a:xfrm>
              <a:off x="9763557" y="1411516"/>
              <a:ext cx="954107" cy="1146633"/>
              <a:chOff x="2856713" y="2148116"/>
              <a:chExt cx="954107" cy="1146633"/>
            </a:xfrm>
          </p:grpSpPr>
          <p:pic>
            <p:nvPicPr>
              <p:cNvPr id="38" name="图片 37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9C9B71D9-4D72-42E5-8226-C12045B7B93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ECB15C02-4D30-42C0-864E-7BEC31076C68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A6569503-41A4-4DAD-B81B-10EDD192472B}"/>
              </a:ext>
            </a:extLst>
          </p:cNvPr>
          <p:cNvGrpSpPr/>
          <p:nvPr/>
        </p:nvGrpSpPr>
        <p:grpSpPr>
          <a:xfrm>
            <a:off x="6247065" y="3555790"/>
            <a:ext cx="5285889" cy="2322851"/>
            <a:chOff x="6247065" y="3555790"/>
            <a:chExt cx="5285889" cy="2322851"/>
          </a:xfrm>
        </p:grpSpPr>
        <p:pic>
          <p:nvPicPr>
            <p:cNvPr id="9" name="图片 8" descr="图片包含 植物&#10;&#10;已生成极高可信度的说明">
              <a:extLst>
                <a:ext uri="{FF2B5EF4-FFF2-40B4-BE49-F238E27FC236}">
                  <a16:creationId xmlns:a16="http://schemas.microsoft.com/office/drawing/2014/main" xmlns="" id="{258E7A57-1A92-4D5C-9F26-54F56F652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83933" y="3555790"/>
              <a:ext cx="2049021" cy="1354496"/>
            </a:xfrm>
            <a:prstGeom prst="rect">
              <a:avLst/>
            </a:prstGeom>
          </p:spPr>
        </p:pic>
        <p:pic>
          <p:nvPicPr>
            <p:cNvPr id="45" name="图片 44" descr="图片包含 户外, 地面, 人员, 建筑物&#10;&#10;已生成高可信度的说明">
              <a:extLst>
                <a:ext uri="{FF2B5EF4-FFF2-40B4-BE49-F238E27FC236}">
                  <a16:creationId xmlns:a16="http://schemas.microsoft.com/office/drawing/2014/main" xmlns="" id="{55CA25D4-A4B6-4F6B-BC7D-CE45E8B523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/>
          </p:blipFill>
          <p:spPr>
            <a:xfrm rot="10800000" flipV="1">
              <a:off x="6247065" y="4475353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96F8B2BA-7720-4B1D-B71D-21164D80049D}"/>
                </a:ext>
              </a:extLst>
            </p:cNvPr>
            <p:cNvSpPr txBox="1"/>
            <p:nvPr/>
          </p:nvSpPr>
          <p:spPr>
            <a:xfrm>
              <a:off x="6818188" y="3953005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B03C9D96-93BF-4B9F-A08E-77B0CFBD784B}"/>
                </a:ext>
              </a:extLst>
            </p:cNvPr>
            <p:cNvSpPr txBox="1"/>
            <p:nvPr/>
          </p:nvSpPr>
          <p:spPr>
            <a:xfrm>
              <a:off x="6460374" y="4771927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403435A7-3AB2-42F0-B941-AAF97E3DE87B}"/>
                </a:ext>
              </a:extLst>
            </p:cNvPr>
            <p:cNvGrpSpPr/>
            <p:nvPr/>
          </p:nvGrpSpPr>
          <p:grpSpPr>
            <a:xfrm>
              <a:off x="9763557" y="3924710"/>
              <a:ext cx="954107" cy="1146633"/>
              <a:chOff x="2856713" y="2148116"/>
              <a:chExt cx="954107" cy="1146633"/>
            </a:xfrm>
          </p:grpSpPr>
          <p:pic>
            <p:nvPicPr>
              <p:cNvPr id="49" name="图片 48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DF79A2E3-F080-4A9A-8558-E55D8E034B1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xmlns="" id="{713753AE-E8C1-4FEB-B151-048E392E954C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肆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759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9AEC93DB-AC67-4F6D-B8E5-25B95D9C0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25246" flipH="1">
            <a:off x="7190396" y="1692358"/>
            <a:ext cx="5358162" cy="354198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1EF2FD6-4EF7-4F1E-8203-F9600C57D4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r="37500"/>
          <a:stretch/>
        </p:blipFill>
        <p:spPr>
          <a:xfrm rot="5400000">
            <a:off x="4747986" y="-1292676"/>
            <a:ext cx="2608034" cy="91049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0BF2289F-EB59-4A66-862A-12B03AE244FA}"/>
              </a:ext>
            </a:extLst>
          </p:cNvPr>
          <p:cNvCxnSpPr/>
          <p:nvPr/>
        </p:nvCxnSpPr>
        <p:spPr>
          <a:xfrm>
            <a:off x="6045200" y="2133600"/>
            <a:ext cx="0" cy="2171700"/>
          </a:xfrm>
          <a:prstGeom prst="line">
            <a:avLst/>
          </a:prstGeom>
          <a:ln>
            <a:solidFill>
              <a:srgbClr val="B18D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B5D5F5BE-4446-4E2F-B3E0-3E56E301A1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-184145" y="1647336"/>
            <a:ext cx="2379889" cy="322496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3C33D62-A0A9-4D5C-BA7C-881F6FA80AB2}"/>
              </a:ext>
            </a:extLst>
          </p:cNvPr>
          <p:cNvSpPr txBox="1"/>
          <p:nvPr/>
        </p:nvSpPr>
        <p:spPr>
          <a:xfrm>
            <a:off x="2479532" y="2666093"/>
            <a:ext cx="2977738" cy="11067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C3AF631-9874-44B4-8057-E61CC5B0CD59}"/>
              </a:ext>
            </a:extLst>
          </p:cNvPr>
          <p:cNvSpPr txBox="1"/>
          <p:nvPr/>
        </p:nvSpPr>
        <p:spPr>
          <a:xfrm>
            <a:off x="6725824" y="2706462"/>
            <a:ext cx="2977738" cy="11067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00267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植物&#10;&#10;已生成极高可信度的说明">
            <a:extLst>
              <a:ext uri="{FF2B5EF4-FFF2-40B4-BE49-F238E27FC236}">
                <a16:creationId xmlns:a16="http://schemas.microsoft.com/office/drawing/2014/main" xmlns="" id="{564FB9FC-B344-412F-970E-2CC2AE9AD5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081" y="132273"/>
            <a:ext cx="5648325" cy="37338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893C68D6-579C-4265-A493-4E0EED5B77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3530081" y="978677"/>
            <a:ext cx="4830147" cy="4830147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户外, 霉菌&#10;&#10;已生成高可信度的说明">
            <a:extLst>
              <a:ext uri="{FF2B5EF4-FFF2-40B4-BE49-F238E27FC236}">
                <a16:creationId xmlns:a16="http://schemas.microsoft.com/office/drawing/2014/main" xmlns="" id="{D13DDBE1-C79D-43C3-8A0A-80B8831A82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239" y="2482931"/>
            <a:ext cx="2266950" cy="2381250"/>
          </a:xfrm>
          <a:prstGeom prst="rect">
            <a:avLst/>
          </a:prstGeom>
        </p:spPr>
      </p:pic>
      <p:pic>
        <p:nvPicPr>
          <p:cNvPr id="14" name="图片 13" descr="图片包含 室内, 鲜花, 植物, 掌握&#10;&#10;已生成极高可信度的说明">
            <a:extLst>
              <a:ext uri="{FF2B5EF4-FFF2-40B4-BE49-F238E27FC236}">
                <a16:creationId xmlns:a16="http://schemas.microsoft.com/office/drawing/2014/main" xmlns="" id="{58087EA7-80D6-4B21-B4F4-ED0B420A52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028">
            <a:off x="3113260" y="2840789"/>
            <a:ext cx="2133600" cy="275272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190F259-96A3-4A5E-83EE-3A54FFBDC32C}"/>
              </a:ext>
            </a:extLst>
          </p:cNvPr>
          <p:cNvSpPr txBox="1"/>
          <p:nvPr/>
        </p:nvSpPr>
        <p:spPr>
          <a:xfrm>
            <a:off x="5449808" y="978677"/>
            <a:ext cx="799378" cy="44117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rgbClr val="54402C"/>
                </a:solidFill>
              </a:rPr>
              <a:t>谢谢聆听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8DD594F8-5C1A-44E7-9F44-49D1897012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741">
            <a:off x="6224321" y="1621987"/>
            <a:ext cx="1184301" cy="1480989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4391A49-1256-4394-80FB-57042E92209A}"/>
              </a:ext>
            </a:extLst>
          </p:cNvPr>
          <p:cNvSpPr txBox="1"/>
          <p:nvPr/>
        </p:nvSpPr>
        <p:spPr>
          <a:xfrm>
            <a:off x="6177126" y="3111035"/>
            <a:ext cx="1418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Loem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ipsum dolor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sameman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casectetur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tamam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dalam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qoue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sampe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rgbClr val="5440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27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EE62668-16C5-4F98-AED2-FD18954E1D69}"/>
              </a:ext>
            </a:extLst>
          </p:cNvPr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E19DC73-BA44-4728-B504-BA459ED411F8}"/>
              </a:ext>
            </a:extLst>
          </p:cNvPr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1" name="图片 10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08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植物&#10;&#10;已生成极高可信度的说明">
            <a:extLst>
              <a:ext uri="{FF2B5EF4-FFF2-40B4-BE49-F238E27FC236}">
                <a16:creationId xmlns:a16="http://schemas.microsoft.com/office/drawing/2014/main" xmlns="" id="{BC992E8C-9A57-4103-AFF4-EB02E8973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0920" y="424636"/>
            <a:ext cx="5648325" cy="3733800"/>
          </a:xfrm>
          <a:prstGeom prst="rect">
            <a:avLst/>
          </a:prstGeom>
        </p:spPr>
      </p:pic>
      <p:pic>
        <p:nvPicPr>
          <p:cNvPr id="3" name="图片 2" descr="图片包含 户外, 地面, 人员, 建筑物&#10;&#10;已生成高可信度的说明">
            <a:extLst>
              <a:ext uri="{FF2B5EF4-FFF2-40B4-BE49-F238E27FC236}">
                <a16:creationId xmlns:a16="http://schemas.microsoft.com/office/drawing/2014/main" xmlns="" id="{EB0DE196-43FD-42EF-B35B-A419D3A770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5"/>
          <a:stretch/>
        </p:blipFill>
        <p:spPr>
          <a:xfrm>
            <a:off x="160920" y="1685473"/>
            <a:ext cx="10972800" cy="3670300"/>
          </a:xfrm>
          <a:prstGeom prst="rect">
            <a:avLst/>
          </a:prstGeom>
        </p:spPr>
      </p:pic>
      <p:pic>
        <p:nvPicPr>
          <p:cNvPr id="4" name="图片 3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53CC1435-6A4D-4988-92F5-452E547B9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8673293" y="936598"/>
            <a:ext cx="3618302" cy="490313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3085918-51B4-4A94-8480-02508B738FFD}"/>
              </a:ext>
            </a:extLst>
          </p:cNvPr>
          <p:cNvGrpSpPr/>
          <p:nvPr/>
        </p:nvGrpSpPr>
        <p:grpSpPr>
          <a:xfrm>
            <a:off x="1436209" y="1943259"/>
            <a:ext cx="1477328" cy="3169058"/>
            <a:chOff x="1436209" y="1943259"/>
            <a:chExt cx="1477328" cy="3169058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E245E35-12F2-4C3F-8843-A22AB3CADEBD}"/>
                </a:ext>
              </a:extLst>
            </p:cNvPr>
            <p:cNvGrpSpPr/>
            <p:nvPr/>
          </p:nvGrpSpPr>
          <p:grpSpPr>
            <a:xfrm>
              <a:off x="1620434" y="1943259"/>
              <a:ext cx="1108879" cy="1108879"/>
              <a:chOff x="1963334" y="2190000"/>
              <a:chExt cx="1108879" cy="1108879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xmlns="" id="{AD1C6903-6785-4BCC-B3F9-4D049C05C24D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27132D01-678A-46EC-8261-49F6C0A23DB9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3C940B4B-D851-4894-9912-B8D011ACB7F2}"/>
                </a:ext>
              </a:extLst>
            </p:cNvPr>
            <p:cNvSpPr txBox="1"/>
            <p:nvPr/>
          </p:nvSpPr>
          <p:spPr>
            <a:xfrm>
              <a:off x="1436209" y="3204555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51816749-58EA-4D84-B752-565DCD3DC113}"/>
              </a:ext>
            </a:extLst>
          </p:cNvPr>
          <p:cNvGrpSpPr/>
          <p:nvPr/>
        </p:nvGrpSpPr>
        <p:grpSpPr>
          <a:xfrm>
            <a:off x="4119646" y="1959015"/>
            <a:ext cx="1477328" cy="3213049"/>
            <a:chOff x="4119646" y="1959015"/>
            <a:chExt cx="1477328" cy="321304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F87756D2-39E1-4A6F-A9BF-9C564D779CB1}"/>
                </a:ext>
              </a:extLst>
            </p:cNvPr>
            <p:cNvGrpSpPr/>
            <p:nvPr/>
          </p:nvGrpSpPr>
          <p:grpSpPr>
            <a:xfrm>
              <a:off x="4272470" y="1959015"/>
              <a:ext cx="1108879" cy="1108879"/>
              <a:chOff x="1963334" y="2190000"/>
              <a:chExt cx="1108879" cy="1108879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C97B5357-F21C-4858-9BC5-B29870A72D19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FFAFA4D5-FE9A-4C2C-90F2-6559199C0750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6F45325F-BD21-4076-953D-8B601102CDCA}"/>
                </a:ext>
              </a:extLst>
            </p:cNvPr>
            <p:cNvSpPr txBox="1"/>
            <p:nvPr/>
          </p:nvSpPr>
          <p:spPr>
            <a:xfrm>
              <a:off x="4119646" y="3264302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D91549F-4C66-4C6C-95DA-70F8A9D4D1D7}"/>
              </a:ext>
            </a:extLst>
          </p:cNvPr>
          <p:cNvGrpSpPr/>
          <p:nvPr/>
        </p:nvGrpSpPr>
        <p:grpSpPr>
          <a:xfrm>
            <a:off x="6808320" y="1959015"/>
            <a:ext cx="1477328" cy="3188664"/>
            <a:chOff x="6808320" y="1959015"/>
            <a:chExt cx="1477328" cy="318866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AEDE34FF-2D9C-44B0-BB75-A6864945574A}"/>
                </a:ext>
              </a:extLst>
            </p:cNvPr>
            <p:cNvGrpSpPr/>
            <p:nvPr/>
          </p:nvGrpSpPr>
          <p:grpSpPr>
            <a:xfrm>
              <a:off x="6948719" y="1959015"/>
              <a:ext cx="1108879" cy="1108879"/>
              <a:chOff x="1963334" y="2190000"/>
              <a:chExt cx="1108879" cy="1108879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E07B2070-1D08-439D-B12B-AD825496A15C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9F1AF625-9191-46C6-8E30-C27F2EB594F3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57883DB7-F473-4CEF-970A-E7F9E5BCA230}"/>
                </a:ext>
              </a:extLst>
            </p:cNvPr>
            <p:cNvSpPr txBox="1"/>
            <p:nvPr/>
          </p:nvSpPr>
          <p:spPr>
            <a:xfrm>
              <a:off x="6808320" y="3239917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489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室内, 鲜花, 植物, 掌握&#10;&#10;已生成极高可信度的说明">
            <a:extLst>
              <a:ext uri="{FF2B5EF4-FFF2-40B4-BE49-F238E27FC236}">
                <a16:creationId xmlns:a16="http://schemas.microsoft.com/office/drawing/2014/main" xmlns="" id="{78833244-C955-43B2-B426-36B716C41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8972" flipH="1">
            <a:off x="6265248" y="2610670"/>
            <a:ext cx="3225800" cy="4161858"/>
          </a:xfrm>
          <a:prstGeom prst="rect">
            <a:avLst/>
          </a:prstGeom>
        </p:spPr>
      </p:pic>
      <p:pic>
        <p:nvPicPr>
          <p:cNvPr id="14" name="图片 13" descr="图片包含 植物&#10;&#10;已生成极高可信度的说明">
            <a:extLst>
              <a:ext uri="{FF2B5EF4-FFF2-40B4-BE49-F238E27FC236}">
                <a16:creationId xmlns:a16="http://schemas.microsoft.com/office/drawing/2014/main" xmlns="" id="{2BCA155A-DAE3-4B6A-89DF-0CE0BE5304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32151" flipH="1">
            <a:off x="1841045" y="-9071"/>
            <a:ext cx="5648325" cy="37338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1D1058A4-AC7D-44F5-948B-8004F9854F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r="37500"/>
          <a:stretch/>
        </p:blipFill>
        <p:spPr>
          <a:xfrm>
            <a:off x="4136571" y="0"/>
            <a:ext cx="3628571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A112A17-CBD9-4404-8DF1-8F01951525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313" y="5894360"/>
            <a:ext cx="3381829" cy="963639"/>
          </a:xfrm>
          <a:prstGeom prst="rect">
            <a:avLst/>
          </a:prstGeom>
        </p:spPr>
      </p:pic>
      <p:pic>
        <p:nvPicPr>
          <p:cNvPr id="16" name="图片 15" descr="图片包含 浅色&#10;&#10;已生成高可信度的说明">
            <a:extLst>
              <a:ext uri="{FF2B5EF4-FFF2-40B4-BE49-F238E27FC236}">
                <a16:creationId xmlns:a16="http://schemas.microsoft.com/office/drawing/2014/main" xmlns="" id="{3DE085D6-5FD2-476D-AB01-BB5736C8A0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222" y="401735"/>
            <a:ext cx="578239" cy="602332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5E47EC1-ED40-43B8-984C-CB45B15586EB}"/>
              </a:ext>
            </a:extLst>
          </p:cNvPr>
          <p:cNvSpPr/>
          <p:nvPr/>
        </p:nvSpPr>
        <p:spPr>
          <a:xfrm>
            <a:off x="5212195" y="1405802"/>
            <a:ext cx="1477328" cy="369331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53798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D6F28F4-8E36-4D99-B3C7-DE0C4CDCFEDD}"/>
              </a:ext>
            </a:extLst>
          </p:cNvPr>
          <p:cNvGrpSpPr/>
          <p:nvPr/>
        </p:nvGrpSpPr>
        <p:grpSpPr>
          <a:xfrm>
            <a:off x="1173371" y="831767"/>
            <a:ext cx="2106122" cy="5480133"/>
            <a:chOff x="1173371" y="831767"/>
            <a:chExt cx="2106122" cy="5480133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7BFCBC42-EB8C-4565-994A-CB31BF57C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622" y="831767"/>
              <a:ext cx="1688871" cy="2070100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A5261C73-FB53-4A8B-98EB-FAC222444295}"/>
                </a:ext>
              </a:extLst>
            </p:cNvPr>
            <p:cNvGrpSpPr/>
            <p:nvPr/>
          </p:nvGrpSpPr>
          <p:grpSpPr>
            <a:xfrm>
              <a:off x="1928705" y="1602016"/>
              <a:ext cx="954107" cy="1146633"/>
              <a:chOff x="2856713" y="2148116"/>
              <a:chExt cx="954107" cy="1146633"/>
            </a:xfrm>
          </p:grpSpPr>
          <p:pic>
            <p:nvPicPr>
              <p:cNvPr id="2" name="图片 1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7A6F14F9-7FE1-4D3C-BD9D-9F9B268EBA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698791DB-0ED5-49C1-9A0E-31C3331D9583}"/>
                  </a:ext>
                </a:extLst>
              </p:cNvPr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674BFE86-C177-4908-A4BE-9EE9E43EF506}"/>
                </a:ext>
              </a:extLst>
            </p:cNvPr>
            <p:cNvGrpSpPr/>
            <p:nvPr/>
          </p:nvGrpSpPr>
          <p:grpSpPr>
            <a:xfrm>
              <a:off x="1173371" y="2420938"/>
              <a:ext cx="1851413" cy="3890962"/>
              <a:chOff x="1173371" y="1811338"/>
              <a:chExt cx="1851413" cy="3890962"/>
            </a:xfrm>
          </p:grpSpPr>
          <p:pic>
            <p:nvPicPr>
              <p:cNvPr id="14" name="图片 13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FC0BE931-5FA7-4B5C-928F-4DD2D89A47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/>
            </p:blipFill>
            <p:spPr>
              <a:xfrm rot="5400000" flipV="1">
                <a:off x="458898" y="3726140"/>
                <a:ext cx="3890962" cy="613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2187C9C8-DFEA-439D-B857-1B12FE389266}"/>
                  </a:ext>
                </a:extLst>
              </p:cNvPr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BDDA3BB4-3E53-4FE7-ADD2-FE8C46065FD8}"/>
                  </a:ext>
                </a:extLst>
              </p:cNvPr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0912351-A783-408A-BCE8-AE95322F1D7C}"/>
              </a:ext>
            </a:extLst>
          </p:cNvPr>
          <p:cNvGrpSpPr/>
          <p:nvPr/>
        </p:nvGrpSpPr>
        <p:grpSpPr>
          <a:xfrm>
            <a:off x="4662102" y="930963"/>
            <a:ext cx="2016884" cy="5380936"/>
            <a:chOff x="4662102" y="930963"/>
            <a:chExt cx="2016884" cy="5380936"/>
          </a:xfrm>
        </p:grpSpPr>
        <p:pic>
          <p:nvPicPr>
            <p:cNvPr id="29" name="图片 28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9A69751D-26CC-4706-9703-484E5276C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9372" y="930963"/>
              <a:ext cx="1589614" cy="1669763"/>
            </a:xfrm>
            <a:prstGeom prst="rect">
              <a:avLst/>
            </a:prstGeom>
          </p:spPr>
        </p:pic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C9CE55F7-0E12-4C2C-B1B2-67770D73593B}"/>
                </a:ext>
              </a:extLst>
            </p:cNvPr>
            <p:cNvGrpSpPr/>
            <p:nvPr/>
          </p:nvGrpSpPr>
          <p:grpSpPr>
            <a:xfrm>
              <a:off x="5412670" y="1602015"/>
              <a:ext cx="954107" cy="1146633"/>
              <a:chOff x="4599543" y="2148115"/>
              <a:chExt cx="954107" cy="1146633"/>
            </a:xfrm>
          </p:grpSpPr>
          <p:pic>
            <p:nvPicPr>
              <p:cNvPr id="3" name="图片 2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7F0560AB-9FCB-4CC7-83E0-CDBF1F1FEA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4479014" y="2271403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9969FE0E-DB76-4ADB-9514-6C5379115E42}"/>
                  </a:ext>
                </a:extLst>
              </p:cNvPr>
              <p:cNvSpPr txBox="1"/>
              <p:nvPr/>
            </p:nvSpPr>
            <p:spPr>
              <a:xfrm>
                <a:off x="459954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78B3E312-C797-4A20-90CB-D2EB1382D1E0}"/>
                </a:ext>
              </a:extLst>
            </p:cNvPr>
            <p:cNvGrpSpPr/>
            <p:nvPr/>
          </p:nvGrpSpPr>
          <p:grpSpPr>
            <a:xfrm>
              <a:off x="4662102" y="2420937"/>
              <a:ext cx="1851413" cy="3890962"/>
              <a:chOff x="1173371" y="1811338"/>
              <a:chExt cx="1851413" cy="3890962"/>
            </a:xfrm>
          </p:grpSpPr>
          <p:pic>
            <p:nvPicPr>
              <p:cNvPr id="19" name="图片 18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18BA6F70-8A5E-464B-A98B-5E692A11E5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/>
            </p:blipFill>
            <p:spPr>
              <a:xfrm rot="5400000" flipV="1">
                <a:off x="458898" y="3726140"/>
                <a:ext cx="3890962" cy="613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201B1656-4A4C-4416-9A42-3C3FA1A07D66}"/>
                  </a:ext>
                </a:extLst>
              </p:cNvPr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CF5CFCC3-7B64-42F7-9F69-A2F2FA818B08}"/>
                  </a:ext>
                </a:extLst>
              </p:cNvPr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A4429211-E412-42DC-88FB-0EEFCA44F18A}"/>
              </a:ext>
            </a:extLst>
          </p:cNvPr>
          <p:cNvGrpSpPr/>
          <p:nvPr/>
        </p:nvGrpSpPr>
        <p:grpSpPr>
          <a:xfrm>
            <a:off x="8132971" y="735554"/>
            <a:ext cx="1851413" cy="5576345"/>
            <a:chOff x="8132971" y="735554"/>
            <a:chExt cx="1851413" cy="5576345"/>
          </a:xfrm>
        </p:grpSpPr>
        <p:pic>
          <p:nvPicPr>
            <p:cNvPr id="31" name="图片 30" descr="图片包含 室内, 鲜花, 植物, 掌握&#10;&#10;已生成极高可信度的说明">
              <a:extLst>
                <a:ext uri="{FF2B5EF4-FFF2-40B4-BE49-F238E27FC236}">
                  <a16:creationId xmlns:a16="http://schemas.microsoft.com/office/drawing/2014/main" xmlns="" id="{2EE46C2F-C996-4E31-9FDB-73296A875B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8597" y="735554"/>
              <a:ext cx="1549072" cy="1998579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86B55327-E6CA-44FB-9FB9-64CF3219A15B}"/>
                </a:ext>
              </a:extLst>
            </p:cNvPr>
            <p:cNvGrpSpPr/>
            <p:nvPr/>
          </p:nvGrpSpPr>
          <p:grpSpPr>
            <a:xfrm>
              <a:off x="8848103" y="1587500"/>
              <a:ext cx="954107" cy="1146633"/>
              <a:chOff x="6289079" y="2133600"/>
              <a:chExt cx="954107" cy="1146633"/>
            </a:xfrm>
          </p:grpSpPr>
          <p:pic>
            <p:nvPicPr>
              <p:cNvPr id="4" name="图片 3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BC116DD5-0E20-4F6D-BF6D-3027B00E17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/>
            </p:blipFill>
            <p:spPr>
              <a:xfrm rot="5400000" flipV="1">
                <a:off x="6196199" y="2256888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CDB33A78-E7A9-4BB1-825C-92BF48451BDC}"/>
                  </a:ext>
                </a:extLst>
              </p:cNvPr>
              <p:cNvSpPr txBox="1"/>
              <p:nvPr/>
            </p:nvSpPr>
            <p:spPr>
              <a:xfrm>
                <a:off x="6289079" y="2213598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919B520E-64C3-4601-98B5-347E83C773DE}"/>
                </a:ext>
              </a:extLst>
            </p:cNvPr>
            <p:cNvGrpSpPr/>
            <p:nvPr/>
          </p:nvGrpSpPr>
          <p:grpSpPr>
            <a:xfrm>
              <a:off x="8132971" y="2420937"/>
              <a:ext cx="1851413" cy="3890962"/>
              <a:chOff x="1173371" y="1811338"/>
              <a:chExt cx="1851413" cy="3890962"/>
            </a:xfrm>
          </p:grpSpPr>
          <p:pic>
            <p:nvPicPr>
              <p:cNvPr id="23" name="图片 22" descr="图片包含 户外, 地面, 人员, 建筑物&#10;&#10;已生成高可信度的说明">
                <a:extLst>
                  <a:ext uri="{FF2B5EF4-FFF2-40B4-BE49-F238E27FC236}">
                    <a16:creationId xmlns:a16="http://schemas.microsoft.com/office/drawing/2014/main" xmlns="" id="{9FDD0266-7679-4F8D-8C3E-D655E52E5E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/>
            </p:blipFill>
            <p:spPr>
              <a:xfrm rot="5400000" flipV="1">
                <a:off x="458898" y="3726140"/>
                <a:ext cx="3890962" cy="613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xmlns="" id="{5DDBC124-0265-4C92-BC24-DC8A78661401}"/>
                  </a:ext>
                </a:extLst>
              </p:cNvPr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2B737F55-0838-49F4-BA94-D2D6D49AC838}"/>
                  </a:ext>
                </a:extLst>
              </p:cNvPr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0170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91A9EC9-BB0B-400A-9200-23BA3E7274EE}"/>
              </a:ext>
            </a:extLst>
          </p:cNvPr>
          <p:cNvGrpSpPr/>
          <p:nvPr/>
        </p:nvGrpSpPr>
        <p:grpSpPr>
          <a:xfrm>
            <a:off x="441518" y="1460500"/>
            <a:ext cx="3033376" cy="4156910"/>
            <a:chOff x="441518" y="1460500"/>
            <a:chExt cx="3033376" cy="415691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472DC504-FFFD-40EB-87C7-7E17BAB29E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1304471" y="1460500"/>
              <a:ext cx="2170423" cy="41021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D547ACF7-9668-4F21-8E6E-279D03D44C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518" y="3547310"/>
              <a:ext cx="1688871" cy="2070100"/>
            </a:xfrm>
            <a:prstGeom prst="rect">
              <a:avLst/>
            </a:prstGeom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DF58CA93-AB31-46ED-8476-C25D6627E165}"/>
                </a:ext>
              </a:extLst>
            </p:cNvPr>
            <p:cNvGrpSpPr/>
            <p:nvPr/>
          </p:nvGrpSpPr>
          <p:grpSpPr>
            <a:xfrm>
              <a:off x="1835242" y="1676559"/>
              <a:ext cx="1108879" cy="1108879"/>
              <a:chOff x="1963334" y="2190000"/>
              <a:chExt cx="1108879" cy="1108879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9A6A951A-CDEE-4106-8AA2-8F1E0F89EA17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44CE3D86-7F23-40B7-806E-B90911DA3E1C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3681DD3-DD46-42BD-8D4B-879B1C4F5D8B}"/>
                </a:ext>
              </a:extLst>
            </p:cNvPr>
            <p:cNvSpPr txBox="1"/>
            <p:nvPr/>
          </p:nvSpPr>
          <p:spPr>
            <a:xfrm>
              <a:off x="1746795" y="2985471"/>
              <a:ext cx="1477328" cy="23770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9703293D-814A-4CA6-AE63-6DC1A8A6A644}"/>
              </a:ext>
            </a:extLst>
          </p:cNvPr>
          <p:cNvGrpSpPr/>
          <p:nvPr/>
        </p:nvGrpSpPr>
        <p:grpSpPr>
          <a:xfrm>
            <a:off x="4923971" y="1460500"/>
            <a:ext cx="2170423" cy="4755863"/>
            <a:chOff x="4923971" y="1460500"/>
            <a:chExt cx="2170423" cy="475586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30F1E322-D64D-42C2-B517-61B1D4FBD7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4923971" y="1460500"/>
              <a:ext cx="2170423" cy="41021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 descr="图片包含 户外, 霉菌&#10;&#10;已生成高可信度的说明">
              <a:extLst>
                <a:ext uri="{FF2B5EF4-FFF2-40B4-BE49-F238E27FC236}">
                  <a16:creationId xmlns:a16="http://schemas.microsoft.com/office/drawing/2014/main" xmlns="" id="{C925E8B0-0C3F-4AE5-9AC5-351D2D1FF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4375" y="4546600"/>
              <a:ext cx="1589614" cy="1669763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3DF01329-2D2F-465D-97D5-5E918EB2B679}"/>
                </a:ext>
              </a:extLst>
            </p:cNvPr>
            <p:cNvGrpSpPr/>
            <p:nvPr/>
          </p:nvGrpSpPr>
          <p:grpSpPr>
            <a:xfrm>
              <a:off x="5473667" y="1638618"/>
              <a:ext cx="1108879" cy="1108879"/>
              <a:chOff x="1963334" y="2190000"/>
              <a:chExt cx="1108879" cy="1108879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2BE276FE-E984-45AC-8B5C-9B5D0E862216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贰</a:t>
                </a: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AB40DBDC-4357-4AD4-947E-5A90E2C66DEE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B5BEAD70-2179-4F8B-B08C-44B2235050B6}"/>
                </a:ext>
              </a:extLst>
            </p:cNvPr>
            <p:cNvSpPr txBox="1"/>
            <p:nvPr/>
          </p:nvSpPr>
          <p:spPr>
            <a:xfrm>
              <a:off x="5162643" y="2917530"/>
              <a:ext cx="1800493" cy="15990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CEA2CB7E-DCE0-48A5-816E-869069E1ED9D}"/>
              </a:ext>
            </a:extLst>
          </p:cNvPr>
          <p:cNvGrpSpPr/>
          <p:nvPr/>
        </p:nvGrpSpPr>
        <p:grpSpPr>
          <a:xfrm>
            <a:off x="8632371" y="1460500"/>
            <a:ext cx="2944959" cy="4121149"/>
            <a:chOff x="8632371" y="1460500"/>
            <a:chExt cx="2944959" cy="412114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C2B6567C-FFE6-4B8D-9CA7-2F32C61910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/>
          </p:blipFill>
          <p:spPr>
            <a:xfrm>
              <a:off x="8632371" y="1460500"/>
              <a:ext cx="2170423" cy="41021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 descr="图片包含 室内, 鲜花, 植物, 掌握&#10;&#10;已生成极高可信度的说明">
              <a:extLst>
                <a:ext uri="{FF2B5EF4-FFF2-40B4-BE49-F238E27FC236}">
                  <a16:creationId xmlns:a16="http://schemas.microsoft.com/office/drawing/2014/main" xmlns="" id="{9801DDE0-B800-42B1-BFCD-FB6A3B979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5646">
              <a:off x="10028258" y="3583070"/>
              <a:ext cx="1549072" cy="1998579"/>
            </a:xfrm>
            <a:prstGeom prst="rect">
              <a:avLst/>
            </a:prstGeom>
          </p:spPr>
        </p:pic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A8F0C870-F1DB-4F1B-89F7-309D472F99DA}"/>
                </a:ext>
              </a:extLst>
            </p:cNvPr>
            <p:cNvGrpSpPr/>
            <p:nvPr/>
          </p:nvGrpSpPr>
          <p:grpSpPr>
            <a:xfrm>
              <a:off x="9127176" y="1676559"/>
              <a:ext cx="1108879" cy="1108879"/>
              <a:chOff x="1963334" y="2190000"/>
              <a:chExt cx="1108879" cy="1108879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12721618-D21F-4576-9B36-76221AF613A7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叁</a:t>
                </a: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2FA3CEAB-004B-4EB4-92F1-EDF8CE375180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3AEFD4D7-987E-4E52-8967-0920805E7A31}"/>
                </a:ext>
              </a:extLst>
            </p:cNvPr>
            <p:cNvSpPr txBox="1"/>
            <p:nvPr/>
          </p:nvSpPr>
          <p:spPr>
            <a:xfrm>
              <a:off x="9038730" y="2985472"/>
              <a:ext cx="1477328" cy="20133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692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199A1CD-F0A8-44F3-878C-FA8C86369B39}"/>
              </a:ext>
            </a:extLst>
          </p:cNvPr>
          <p:cNvGrpSpPr/>
          <p:nvPr/>
        </p:nvGrpSpPr>
        <p:grpSpPr>
          <a:xfrm>
            <a:off x="951576" y="916518"/>
            <a:ext cx="4965555" cy="4440763"/>
            <a:chOff x="951576" y="916518"/>
            <a:chExt cx="4965555" cy="4440763"/>
          </a:xfrm>
        </p:grpSpPr>
        <p:pic>
          <p:nvPicPr>
            <p:cNvPr id="8" name="图片 7" descr="图片包含 植物&#10;&#10;已生成极高可信度的说明">
              <a:extLst>
                <a:ext uri="{FF2B5EF4-FFF2-40B4-BE49-F238E27FC236}">
                  <a16:creationId xmlns:a16="http://schemas.microsoft.com/office/drawing/2014/main" xmlns="" id="{EE4600DA-94E0-48C1-8DAB-36DB997271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132151" flipH="1">
              <a:off x="198968" y="1669126"/>
              <a:ext cx="4440763" cy="2935547"/>
            </a:xfrm>
            <a:prstGeom prst="rect">
              <a:avLst/>
            </a:prstGeom>
          </p:spPr>
        </p:pic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DAB5BACA-3B0C-4BA0-8756-588EAE8D9022}"/>
                </a:ext>
              </a:extLst>
            </p:cNvPr>
            <p:cNvSpPr/>
            <p:nvPr/>
          </p:nvSpPr>
          <p:spPr>
            <a:xfrm>
              <a:off x="1625600" y="1181100"/>
              <a:ext cx="3911600" cy="3911600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BF1175B5-938D-46A2-90A8-60D79D24A5FB}"/>
                </a:ext>
              </a:extLst>
            </p:cNvPr>
            <p:cNvSpPr/>
            <p:nvPr/>
          </p:nvSpPr>
          <p:spPr>
            <a:xfrm>
              <a:off x="2627712" y="1682515"/>
              <a:ext cx="1800493" cy="327317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51BC83F7-4134-406D-B811-A6AD46ACC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8260" y="2284052"/>
              <a:ext cx="1688871" cy="2070100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F5FDD21-7B33-4CC0-8AB0-8610C39C7ACB}"/>
              </a:ext>
            </a:extLst>
          </p:cNvPr>
          <p:cNvGrpSpPr/>
          <p:nvPr/>
        </p:nvGrpSpPr>
        <p:grpSpPr>
          <a:xfrm>
            <a:off x="7087809" y="1691671"/>
            <a:ext cx="1231549" cy="3719977"/>
            <a:chOff x="7087809" y="1691671"/>
            <a:chExt cx="1231549" cy="371997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5954CF95-3983-4555-ACBF-FD8EA7A82BEB}"/>
                </a:ext>
              </a:extLst>
            </p:cNvPr>
            <p:cNvGrpSpPr/>
            <p:nvPr/>
          </p:nvGrpSpPr>
          <p:grpSpPr>
            <a:xfrm>
              <a:off x="7087809" y="1691671"/>
              <a:ext cx="1108879" cy="1108879"/>
              <a:chOff x="1963334" y="2190000"/>
              <a:chExt cx="1108879" cy="1108879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848689F4-AA0E-4614-A297-1A2CE7B6DF4B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E0277D67-2F90-4369-A8FB-453FC785B1ED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CC5A978A-1483-45C3-8EB3-BE48D6E2E43A}"/>
                </a:ext>
              </a:extLst>
            </p:cNvPr>
            <p:cNvSpPr txBox="1"/>
            <p:nvPr/>
          </p:nvSpPr>
          <p:spPr>
            <a:xfrm>
              <a:off x="7165196" y="3000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6E8FCAC-1A4D-460A-BB97-C345DBD4F6CB}"/>
              </a:ext>
            </a:extLst>
          </p:cNvPr>
          <p:cNvGrpSpPr/>
          <p:nvPr/>
        </p:nvGrpSpPr>
        <p:grpSpPr>
          <a:xfrm>
            <a:off x="9490037" y="1691671"/>
            <a:ext cx="1231549" cy="3757918"/>
            <a:chOff x="9490037" y="1691671"/>
            <a:chExt cx="1231549" cy="375791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9A61DC4-E5E7-4DC5-98B9-A8DCA9278E94}"/>
                </a:ext>
              </a:extLst>
            </p:cNvPr>
            <p:cNvGrpSpPr/>
            <p:nvPr/>
          </p:nvGrpSpPr>
          <p:grpSpPr>
            <a:xfrm>
              <a:off x="9490037" y="1691671"/>
              <a:ext cx="1108879" cy="1108879"/>
              <a:chOff x="1963334" y="2190000"/>
              <a:chExt cx="1108879" cy="1108879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0D88D90C-7F26-4CCC-BACC-B45C9D381A40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贰</a:t>
                </a: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99335248-8089-463E-8BDF-5CABC2134271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923B1E0F-ACAF-4AAC-A3AF-9BCFCEF16892}"/>
                </a:ext>
              </a:extLst>
            </p:cNvPr>
            <p:cNvSpPr txBox="1"/>
            <p:nvPr/>
          </p:nvSpPr>
          <p:spPr>
            <a:xfrm>
              <a:off x="9567424" y="3004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733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>
            <a:extLst>
              <a:ext uri="{FF2B5EF4-FFF2-40B4-BE49-F238E27FC236}">
                <a16:creationId xmlns:a16="http://schemas.microsoft.com/office/drawing/2014/main" xmlns="" id="{B3ECBD9C-83D7-454D-9D29-7181E1247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793C16B-1A99-4E1C-B0F8-0593AD5E7B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EE62668-16C5-4F98-AED2-FD18954E1D69}"/>
              </a:ext>
            </a:extLst>
          </p:cNvPr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贰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E19DC73-BA44-4728-B504-BA459ED411F8}"/>
              </a:ext>
            </a:extLst>
          </p:cNvPr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pic>
        <p:nvPicPr>
          <p:cNvPr id="11" name="图片 10" descr="图片包含 鲜花, 花瓶, 餐桌, 植物&#10;&#10;已生成极高可信度的说明">
            <a:extLst>
              <a:ext uri="{FF2B5EF4-FFF2-40B4-BE49-F238E27FC236}">
                <a16:creationId xmlns:a16="http://schemas.microsoft.com/office/drawing/2014/main" xmlns="" id="{6D8E1154-7356-4AFA-AA8E-38294F89A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C3D73E-1586-4820-B44F-616EF5ED56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19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2254</Words>
  <Application>Microsoft Office PowerPoint</Application>
  <PresentationFormat>宽屏</PresentationFormat>
  <Paragraphs>137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Administrator</cp:lastModifiedBy>
  <cp:revision>29</cp:revision>
  <dcterms:created xsi:type="dcterms:W3CDTF">2017-07-25T06:29:58Z</dcterms:created>
  <dcterms:modified xsi:type="dcterms:W3CDTF">2018-04-03T09:39:44Z</dcterms:modified>
</cp:coreProperties>
</file>