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2" r:id="rId5"/>
    <p:sldMasterId id="2147493464" r:id="rId6"/>
    <p:sldMasterId id="2147493466" r:id="rId7"/>
  </p:sldMasterIdLst>
  <p:sldIdLst>
    <p:sldId id="260" r:id="rId8"/>
    <p:sldId id="273" r:id="rId9"/>
    <p:sldId id="274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C3"/>
    <a:srgbClr val="632E62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637" autoAdjust="0"/>
    <p:restoredTop sz="94611"/>
  </p:normalViewPr>
  <p:slideViewPr>
    <p:cSldViewPr snapToGrid="0" snapToObjects="1">
      <p:cViewPr varScale="1">
        <p:scale>
          <a:sx n="104" d="100"/>
          <a:sy n="104" d="100"/>
        </p:scale>
        <p:origin x="-534" y="-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233017" y="293033"/>
            <a:ext cx="7235161" cy="61235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16" name="燕尾形 15"/>
          <p:cNvSpPr/>
          <p:nvPr userDrawn="1"/>
        </p:nvSpPr>
        <p:spPr>
          <a:xfrm>
            <a:off x="510283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燕尾形 16"/>
          <p:cNvSpPr/>
          <p:nvPr userDrawn="1"/>
        </p:nvSpPr>
        <p:spPr>
          <a:xfrm>
            <a:off x="744551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9" name="五边形 18"/>
          <p:cNvSpPr/>
          <p:nvPr userDrawn="1"/>
        </p:nvSpPr>
        <p:spPr>
          <a:xfrm>
            <a:off x="-18018" y="293033"/>
            <a:ext cx="646875" cy="612353"/>
          </a:xfrm>
          <a:prstGeom prst="homePlate">
            <a:avLst>
              <a:gd name="adj" fmla="val 30000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4" name="燕尾形 23"/>
          <p:cNvSpPr/>
          <p:nvPr userDrawn="1"/>
        </p:nvSpPr>
        <p:spPr>
          <a:xfrm>
            <a:off x="9477675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 userDrawn="1"/>
        </p:nvSpPr>
        <p:spPr>
          <a:xfrm>
            <a:off x="9711943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6" name="五边形 25"/>
          <p:cNvSpPr/>
          <p:nvPr userDrawn="1"/>
        </p:nvSpPr>
        <p:spPr>
          <a:xfrm>
            <a:off x="1" y="6079017"/>
            <a:ext cx="9596248" cy="482087"/>
          </a:xfrm>
          <a:custGeom>
            <a:avLst/>
            <a:gdLst/>
            <a:ahLst/>
            <a:cxnLst/>
            <a:rect l="l" t="t" r="r" b="b"/>
            <a:pathLst>
              <a:path w="7196249" h="644457">
                <a:moveTo>
                  <a:pt x="0" y="0"/>
                </a:moveTo>
                <a:lnTo>
                  <a:pt x="6711156" y="0"/>
                </a:lnTo>
                <a:lnTo>
                  <a:pt x="6897138" y="0"/>
                </a:lnTo>
                <a:lnTo>
                  <a:pt x="7050721" y="0"/>
                </a:lnTo>
                <a:lnTo>
                  <a:pt x="7196249" y="322229"/>
                </a:lnTo>
                <a:lnTo>
                  <a:pt x="7050721" y="644457"/>
                </a:lnTo>
                <a:lnTo>
                  <a:pt x="6897138" y="644457"/>
                </a:lnTo>
                <a:lnTo>
                  <a:pt x="6711156" y="644457"/>
                </a:lnTo>
                <a:lnTo>
                  <a:pt x="0" y="6444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燕尾形 34"/>
          <p:cNvSpPr/>
          <p:nvPr userDrawn="1"/>
        </p:nvSpPr>
        <p:spPr>
          <a:xfrm flipH="1">
            <a:off x="11288942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 userDrawn="1"/>
        </p:nvSpPr>
        <p:spPr>
          <a:xfrm flipH="1">
            <a:off x="11054674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7" name="五边形 36"/>
          <p:cNvSpPr/>
          <p:nvPr userDrawn="1"/>
        </p:nvSpPr>
        <p:spPr>
          <a:xfrm flipH="1">
            <a:off x="11570253" y="6079631"/>
            <a:ext cx="646875" cy="482036"/>
          </a:xfrm>
          <a:prstGeom prst="homePlate">
            <a:avLst>
              <a:gd name="adj" fmla="val 40539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233017" y="293033"/>
            <a:ext cx="7235161" cy="61235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16" name="燕尾形 15"/>
          <p:cNvSpPr/>
          <p:nvPr userDrawn="1"/>
        </p:nvSpPr>
        <p:spPr>
          <a:xfrm>
            <a:off x="510283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燕尾形 16"/>
          <p:cNvSpPr/>
          <p:nvPr userDrawn="1"/>
        </p:nvSpPr>
        <p:spPr>
          <a:xfrm>
            <a:off x="744551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9" name="五边形 18"/>
          <p:cNvSpPr/>
          <p:nvPr userDrawn="1"/>
        </p:nvSpPr>
        <p:spPr>
          <a:xfrm>
            <a:off x="-18018" y="293033"/>
            <a:ext cx="646875" cy="612353"/>
          </a:xfrm>
          <a:prstGeom prst="homePlate">
            <a:avLst>
              <a:gd name="adj" fmla="val 30000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4" name="燕尾形 23"/>
          <p:cNvSpPr/>
          <p:nvPr userDrawn="1"/>
        </p:nvSpPr>
        <p:spPr>
          <a:xfrm>
            <a:off x="9477675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 userDrawn="1"/>
        </p:nvSpPr>
        <p:spPr>
          <a:xfrm>
            <a:off x="9711943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6" name="五边形 25"/>
          <p:cNvSpPr/>
          <p:nvPr userDrawn="1"/>
        </p:nvSpPr>
        <p:spPr>
          <a:xfrm>
            <a:off x="1" y="6079017"/>
            <a:ext cx="9596248" cy="482087"/>
          </a:xfrm>
          <a:custGeom>
            <a:avLst/>
            <a:gdLst/>
            <a:ahLst/>
            <a:cxnLst/>
            <a:rect l="l" t="t" r="r" b="b"/>
            <a:pathLst>
              <a:path w="7196249" h="644457">
                <a:moveTo>
                  <a:pt x="0" y="0"/>
                </a:moveTo>
                <a:lnTo>
                  <a:pt x="6711156" y="0"/>
                </a:lnTo>
                <a:lnTo>
                  <a:pt x="6897138" y="0"/>
                </a:lnTo>
                <a:lnTo>
                  <a:pt x="7050721" y="0"/>
                </a:lnTo>
                <a:lnTo>
                  <a:pt x="7196249" y="322229"/>
                </a:lnTo>
                <a:lnTo>
                  <a:pt x="7050721" y="644457"/>
                </a:lnTo>
                <a:lnTo>
                  <a:pt x="6897138" y="644457"/>
                </a:lnTo>
                <a:lnTo>
                  <a:pt x="6711156" y="644457"/>
                </a:lnTo>
                <a:lnTo>
                  <a:pt x="0" y="6444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燕尾形 34"/>
          <p:cNvSpPr/>
          <p:nvPr userDrawn="1"/>
        </p:nvSpPr>
        <p:spPr>
          <a:xfrm flipH="1">
            <a:off x="11288942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 userDrawn="1"/>
        </p:nvSpPr>
        <p:spPr>
          <a:xfrm flipH="1">
            <a:off x="11054674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7" name="五边形 36"/>
          <p:cNvSpPr/>
          <p:nvPr userDrawn="1"/>
        </p:nvSpPr>
        <p:spPr>
          <a:xfrm flipH="1">
            <a:off x="11570253" y="6079631"/>
            <a:ext cx="646875" cy="482036"/>
          </a:xfrm>
          <a:prstGeom prst="homePlate">
            <a:avLst>
              <a:gd name="adj" fmla="val 40539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251799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233017" y="293033"/>
            <a:ext cx="7235161" cy="61235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16" name="燕尾形 15"/>
          <p:cNvSpPr/>
          <p:nvPr userDrawn="1"/>
        </p:nvSpPr>
        <p:spPr>
          <a:xfrm>
            <a:off x="510283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燕尾形 16"/>
          <p:cNvSpPr/>
          <p:nvPr userDrawn="1"/>
        </p:nvSpPr>
        <p:spPr>
          <a:xfrm>
            <a:off x="744551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9" name="五边形 18"/>
          <p:cNvSpPr/>
          <p:nvPr userDrawn="1"/>
        </p:nvSpPr>
        <p:spPr>
          <a:xfrm>
            <a:off x="-18018" y="293033"/>
            <a:ext cx="646875" cy="612353"/>
          </a:xfrm>
          <a:prstGeom prst="homePlate">
            <a:avLst>
              <a:gd name="adj" fmla="val 30000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4" name="燕尾形 23"/>
          <p:cNvSpPr/>
          <p:nvPr userDrawn="1"/>
        </p:nvSpPr>
        <p:spPr>
          <a:xfrm>
            <a:off x="9477675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 userDrawn="1"/>
        </p:nvSpPr>
        <p:spPr>
          <a:xfrm>
            <a:off x="9711943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6" name="五边形 25"/>
          <p:cNvSpPr/>
          <p:nvPr userDrawn="1"/>
        </p:nvSpPr>
        <p:spPr>
          <a:xfrm>
            <a:off x="1" y="6079017"/>
            <a:ext cx="9596248" cy="482087"/>
          </a:xfrm>
          <a:custGeom>
            <a:avLst/>
            <a:gdLst/>
            <a:ahLst/>
            <a:cxnLst/>
            <a:rect l="l" t="t" r="r" b="b"/>
            <a:pathLst>
              <a:path w="7196249" h="644457">
                <a:moveTo>
                  <a:pt x="0" y="0"/>
                </a:moveTo>
                <a:lnTo>
                  <a:pt x="6711156" y="0"/>
                </a:lnTo>
                <a:lnTo>
                  <a:pt x="6897138" y="0"/>
                </a:lnTo>
                <a:lnTo>
                  <a:pt x="7050721" y="0"/>
                </a:lnTo>
                <a:lnTo>
                  <a:pt x="7196249" y="322229"/>
                </a:lnTo>
                <a:lnTo>
                  <a:pt x="7050721" y="644457"/>
                </a:lnTo>
                <a:lnTo>
                  <a:pt x="6897138" y="644457"/>
                </a:lnTo>
                <a:lnTo>
                  <a:pt x="6711156" y="644457"/>
                </a:lnTo>
                <a:lnTo>
                  <a:pt x="0" y="6444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燕尾形 34"/>
          <p:cNvSpPr/>
          <p:nvPr userDrawn="1"/>
        </p:nvSpPr>
        <p:spPr>
          <a:xfrm flipH="1">
            <a:off x="11288942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 userDrawn="1"/>
        </p:nvSpPr>
        <p:spPr>
          <a:xfrm flipH="1">
            <a:off x="11054674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7" name="五边形 36"/>
          <p:cNvSpPr/>
          <p:nvPr userDrawn="1"/>
        </p:nvSpPr>
        <p:spPr>
          <a:xfrm flipH="1">
            <a:off x="11570253" y="6079631"/>
            <a:ext cx="646875" cy="482036"/>
          </a:xfrm>
          <a:prstGeom prst="homePlate">
            <a:avLst>
              <a:gd name="adj" fmla="val 40539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358934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4292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78509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3953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65310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5519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7" r:id="rId1"/>
    <p:sldLayoutId id="2147493468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ORGANIZATION STRUCTION</a:t>
            </a:r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752172" y="1548949"/>
            <a:ext cx="1565668" cy="1670072"/>
            <a:chOff x="752172" y="1548012"/>
            <a:chExt cx="1565668" cy="167007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33" name="矩形 32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2690688" y="1548949"/>
            <a:ext cx="1565668" cy="1670072"/>
            <a:chOff x="752172" y="1548012"/>
            <a:chExt cx="1565668" cy="1670072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42" name="矩形 41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4629203" y="1548949"/>
            <a:ext cx="1565668" cy="1670072"/>
            <a:chOff x="752172" y="1548012"/>
            <a:chExt cx="1565668" cy="1670072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46" name="矩形 45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6567718" y="1548949"/>
            <a:ext cx="1565668" cy="1670072"/>
            <a:chOff x="752172" y="1548012"/>
            <a:chExt cx="1565668" cy="1670072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50" name="矩形 49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52" name="组 51"/>
          <p:cNvGrpSpPr/>
          <p:nvPr/>
        </p:nvGrpSpPr>
        <p:grpSpPr>
          <a:xfrm>
            <a:off x="8506234" y="1548949"/>
            <a:ext cx="1565668" cy="1670072"/>
            <a:chOff x="752172" y="1548012"/>
            <a:chExt cx="1565668" cy="1670072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55" name="矩形 54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1734944" y="3697907"/>
            <a:ext cx="1565668" cy="1670072"/>
            <a:chOff x="752172" y="1548012"/>
            <a:chExt cx="1565668" cy="1670072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58" name="矩形 57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3673460" y="3697907"/>
            <a:ext cx="1565668" cy="1670072"/>
            <a:chOff x="752172" y="1548012"/>
            <a:chExt cx="1565668" cy="1670072"/>
          </a:xfrm>
        </p:grpSpPr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62" name="矩形 61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63" name="组 62"/>
          <p:cNvGrpSpPr/>
          <p:nvPr/>
        </p:nvGrpSpPr>
        <p:grpSpPr>
          <a:xfrm>
            <a:off x="5611975" y="3697907"/>
            <a:ext cx="1565668" cy="1670072"/>
            <a:chOff x="752172" y="1548012"/>
            <a:chExt cx="1565668" cy="167007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66" name="矩形 65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68" name="组 67"/>
          <p:cNvGrpSpPr/>
          <p:nvPr/>
        </p:nvGrpSpPr>
        <p:grpSpPr>
          <a:xfrm>
            <a:off x="7550490" y="3697907"/>
            <a:ext cx="1565668" cy="1670072"/>
            <a:chOff x="752172" y="1548012"/>
            <a:chExt cx="1565668" cy="1670072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71" name="矩形 70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72" name="组 71"/>
          <p:cNvGrpSpPr/>
          <p:nvPr/>
        </p:nvGrpSpPr>
        <p:grpSpPr>
          <a:xfrm>
            <a:off x="9489006" y="3697907"/>
            <a:ext cx="1565668" cy="1670072"/>
            <a:chOff x="752172" y="1548012"/>
            <a:chExt cx="1565668" cy="1670072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89" name="矩形 88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756264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ORGANIZATION STRUCTION</a:t>
            </a:r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752172" y="1548949"/>
            <a:ext cx="1565668" cy="1670072"/>
            <a:chOff x="752172" y="1548012"/>
            <a:chExt cx="1565668" cy="167007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33" name="矩形 32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2690688" y="1548949"/>
            <a:ext cx="1565668" cy="1670072"/>
            <a:chOff x="752172" y="1548012"/>
            <a:chExt cx="1565668" cy="1670072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42" name="矩形 41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4629203" y="1548949"/>
            <a:ext cx="1565668" cy="1670072"/>
            <a:chOff x="752172" y="1548012"/>
            <a:chExt cx="1565668" cy="1670072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46" name="矩形 45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6567718" y="1548949"/>
            <a:ext cx="1565668" cy="1670072"/>
            <a:chOff x="752172" y="1548012"/>
            <a:chExt cx="1565668" cy="1670072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50" name="矩形 49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52" name="组 51"/>
          <p:cNvGrpSpPr/>
          <p:nvPr/>
        </p:nvGrpSpPr>
        <p:grpSpPr>
          <a:xfrm>
            <a:off x="8506234" y="1548949"/>
            <a:ext cx="1565668" cy="1670072"/>
            <a:chOff x="752172" y="1548012"/>
            <a:chExt cx="1565668" cy="1670072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55" name="矩形 54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1734944" y="3697907"/>
            <a:ext cx="1565668" cy="1670072"/>
            <a:chOff x="752172" y="1548012"/>
            <a:chExt cx="1565668" cy="1670072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58" name="矩形 57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3673460" y="3697907"/>
            <a:ext cx="1565668" cy="1670072"/>
            <a:chOff x="752172" y="1548012"/>
            <a:chExt cx="1565668" cy="1670072"/>
          </a:xfrm>
        </p:grpSpPr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62" name="矩形 61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63" name="组 62"/>
          <p:cNvGrpSpPr/>
          <p:nvPr/>
        </p:nvGrpSpPr>
        <p:grpSpPr>
          <a:xfrm>
            <a:off x="5611975" y="3697907"/>
            <a:ext cx="1565668" cy="1670072"/>
            <a:chOff x="752172" y="1548012"/>
            <a:chExt cx="1565668" cy="167007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66" name="矩形 65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68" name="组 67"/>
          <p:cNvGrpSpPr/>
          <p:nvPr/>
        </p:nvGrpSpPr>
        <p:grpSpPr>
          <a:xfrm>
            <a:off x="7550490" y="3697907"/>
            <a:ext cx="1565668" cy="1670072"/>
            <a:chOff x="752172" y="1548012"/>
            <a:chExt cx="1565668" cy="1670072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71" name="矩形 70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72" name="组 71"/>
          <p:cNvGrpSpPr/>
          <p:nvPr/>
        </p:nvGrpSpPr>
        <p:grpSpPr>
          <a:xfrm>
            <a:off x="9489006" y="3697907"/>
            <a:ext cx="1565668" cy="1670072"/>
            <a:chOff x="752172" y="1548012"/>
            <a:chExt cx="1565668" cy="1670072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89" name="矩形 88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4145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ORGANIZATION STRUCTION</a:t>
            </a:r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752172" y="1548949"/>
            <a:ext cx="1565668" cy="1670072"/>
            <a:chOff x="752172" y="1548012"/>
            <a:chExt cx="1565668" cy="167007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33" name="矩形 32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2690688" y="1548949"/>
            <a:ext cx="1565668" cy="1670072"/>
            <a:chOff x="752172" y="1548012"/>
            <a:chExt cx="1565668" cy="1670072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42" name="矩形 41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4629203" y="1548949"/>
            <a:ext cx="1565668" cy="1670072"/>
            <a:chOff x="752172" y="1548012"/>
            <a:chExt cx="1565668" cy="1670072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46" name="矩形 45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6567718" y="1548949"/>
            <a:ext cx="1565668" cy="1670072"/>
            <a:chOff x="752172" y="1548012"/>
            <a:chExt cx="1565668" cy="1670072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50" name="矩形 49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52" name="组 51"/>
          <p:cNvGrpSpPr/>
          <p:nvPr/>
        </p:nvGrpSpPr>
        <p:grpSpPr>
          <a:xfrm>
            <a:off x="8506234" y="1548949"/>
            <a:ext cx="1565668" cy="1670072"/>
            <a:chOff x="752172" y="1548012"/>
            <a:chExt cx="1565668" cy="1670072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55" name="矩形 54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1734944" y="3697907"/>
            <a:ext cx="1565668" cy="1670072"/>
            <a:chOff x="752172" y="1548012"/>
            <a:chExt cx="1565668" cy="1670072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58" name="矩形 57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3673460" y="3697907"/>
            <a:ext cx="1565668" cy="1670072"/>
            <a:chOff x="752172" y="1548012"/>
            <a:chExt cx="1565668" cy="1670072"/>
          </a:xfrm>
        </p:grpSpPr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62" name="矩形 61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63" name="组 62"/>
          <p:cNvGrpSpPr/>
          <p:nvPr/>
        </p:nvGrpSpPr>
        <p:grpSpPr>
          <a:xfrm>
            <a:off x="5611975" y="3697907"/>
            <a:ext cx="1565668" cy="1670072"/>
            <a:chOff x="752172" y="1548012"/>
            <a:chExt cx="1565668" cy="167007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66" name="矩形 65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68" name="组 67"/>
          <p:cNvGrpSpPr/>
          <p:nvPr/>
        </p:nvGrpSpPr>
        <p:grpSpPr>
          <a:xfrm>
            <a:off x="7550490" y="3697907"/>
            <a:ext cx="1565668" cy="1670072"/>
            <a:chOff x="752172" y="1548012"/>
            <a:chExt cx="1565668" cy="1670072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71" name="矩形 70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72" name="组 71"/>
          <p:cNvGrpSpPr/>
          <p:nvPr/>
        </p:nvGrpSpPr>
        <p:grpSpPr>
          <a:xfrm>
            <a:off x="9489006" y="3697907"/>
            <a:ext cx="1565668" cy="1670072"/>
            <a:chOff x="752172" y="1548012"/>
            <a:chExt cx="1565668" cy="1670072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89" name="矩形 88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80453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自定义 164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metadata/properties"/>
    <ds:schemaRef ds:uri="http://schemas.microsoft.com/sharepoint/v3/field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647</TotalTime>
  <Words>66</Words>
  <Application>Microsoft Office PowerPoint</Application>
  <PresentationFormat>自定义</PresentationFormat>
  <Paragraphs>33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2_Office Theme</vt:lpstr>
      <vt:lpstr>3_Office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84</cp:revision>
  <dcterms:created xsi:type="dcterms:W3CDTF">2010-04-12T23:12:02Z</dcterms:created>
  <dcterms:modified xsi:type="dcterms:W3CDTF">2016-03-15T18:53:39Z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